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218dbd46d7ef3d52c3840610df8a5e1efe20dde.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2274455"/>
            </a:xfrm>
            <a:custGeom>
              <a:avLst/>
              <a:pathLst>
                <a:path w="6444618" h="2274455">
                  <a:moveTo>
                    <a:pt x="0" y="0"/>
                  </a:moveTo>
                  <a:lnTo>
                    <a:pt x="268525" y="0"/>
                  </a:lnTo>
                  <a:lnTo>
                    <a:pt x="537051" y="0"/>
                  </a:lnTo>
                  <a:lnTo>
                    <a:pt x="805577" y="0"/>
                  </a:lnTo>
                  <a:lnTo>
                    <a:pt x="1074103" y="0"/>
                  </a:lnTo>
                  <a:lnTo>
                    <a:pt x="1342628" y="0"/>
                  </a:lnTo>
                  <a:lnTo>
                    <a:pt x="1611154" y="0"/>
                  </a:lnTo>
                  <a:lnTo>
                    <a:pt x="1879680" y="0"/>
                  </a:lnTo>
                  <a:lnTo>
                    <a:pt x="2148206" y="359124"/>
                  </a:lnTo>
                  <a:lnTo>
                    <a:pt x="2416732" y="1117276"/>
                  </a:lnTo>
                  <a:lnTo>
                    <a:pt x="2685257" y="1875427"/>
                  </a:lnTo>
                  <a:lnTo>
                    <a:pt x="2953783" y="1955233"/>
                  </a:lnTo>
                  <a:lnTo>
                    <a:pt x="3222309" y="917762"/>
                  </a:lnTo>
                  <a:lnTo>
                    <a:pt x="3490835" y="917762"/>
                  </a:lnTo>
                  <a:lnTo>
                    <a:pt x="3759360" y="1596108"/>
                  </a:lnTo>
                  <a:lnTo>
                    <a:pt x="4027886" y="1596108"/>
                  </a:lnTo>
                  <a:lnTo>
                    <a:pt x="4296412" y="2274455"/>
                  </a:lnTo>
                  <a:lnTo>
                    <a:pt x="4564938" y="1356692"/>
                  </a:lnTo>
                  <a:lnTo>
                    <a:pt x="4833464" y="558638"/>
                  </a:lnTo>
                  <a:lnTo>
                    <a:pt x="5101989" y="399027"/>
                  </a:lnTo>
                  <a:lnTo>
                    <a:pt x="5370515" y="239416"/>
                  </a:lnTo>
                  <a:lnTo>
                    <a:pt x="5639041" y="319221"/>
                  </a:lnTo>
                  <a:lnTo>
                    <a:pt x="5907567" y="837957"/>
                  </a:lnTo>
                  <a:lnTo>
                    <a:pt x="6176092" y="239416"/>
                  </a:lnTo>
                  <a:lnTo>
                    <a:pt x="6444618" y="15961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3192217"/>
            </a:xfrm>
            <a:custGeom>
              <a:avLst/>
              <a:pathLst>
                <a:path w="6444618" h="3192217">
                  <a:moveTo>
                    <a:pt x="0" y="0"/>
                  </a:moveTo>
                  <a:lnTo>
                    <a:pt x="268525" y="0"/>
                  </a:lnTo>
                  <a:lnTo>
                    <a:pt x="537051" y="0"/>
                  </a:lnTo>
                  <a:lnTo>
                    <a:pt x="805577" y="79805"/>
                  </a:lnTo>
                  <a:lnTo>
                    <a:pt x="1074103" y="0"/>
                  </a:lnTo>
                  <a:lnTo>
                    <a:pt x="1342628" y="119708"/>
                  </a:lnTo>
                  <a:lnTo>
                    <a:pt x="1611154" y="39902"/>
                  </a:lnTo>
                  <a:lnTo>
                    <a:pt x="1879680" y="39902"/>
                  </a:lnTo>
                  <a:lnTo>
                    <a:pt x="2148206" y="359124"/>
                  </a:lnTo>
                  <a:lnTo>
                    <a:pt x="2416732" y="1117276"/>
                  </a:lnTo>
                  <a:lnTo>
                    <a:pt x="2685257" y="1875427"/>
                  </a:lnTo>
                  <a:lnTo>
                    <a:pt x="2953783" y="1955233"/>
                  </a:lnTo>
                  <a:lnTo>
                    <a:pt x="3222309" y="917762"/>
                  </a:lnTo>
                  <a:lnTo>
                    <a:pt x="3490835" y="917762"/>
                  </a:lnTo>
                  <a:lnTo>
                    <a:pt x="3759360" y="3032606"/>
                  </a:lnTo>
                  <a:lnTo>
                    <a:pt x="4027886" y="3032606"/>
                  </a:lnTo>
                  <a:lnTo>
                    <a:pt x="4296412" y="3192217"/>
                  </a:lnTo>
                  <a:lnTo>
                    <a:pt x="4564938" y="1955233"/>
                  </a:lnTo>
                  <a:lnTo>
                    <a:pt x="4833464" y="1197081"/>
                  </a:lnTo>
                  <a:lnTo>
                    <a:pt x="5101989" y="758151"/>
                  </a:lnTo>
                  <a:lnTo>
                    <a:pt x="5370515" y="718249"/>
                  </a:lnTo>
                  <a:lnTo>
                    <a:pt x="5639041" y="837957"/>
                  </a:lnTo>
                  <a:lnTo>
                    <a:pt x="5907567" y="1037470"/>
                  </a:lnTo>
                  <a:lnTo>
                    <a:pt x="6176092" y="638443"/>
                  </a:lnTo>
                  <a:lnTo>
                    <a:pt x="6444618" y="438929"/>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2274455"/>
            </a:xfrm>
            <a:custGeom>
              <a:avLst/>
              <a:pathLst>
                <a:path w="6444618" h="2274455">
                  <a:moveTo>
                    <a:pt x="0" y="0"/>
                  </a:moveTo>
                  <a:lnTo>
                    <a:pt x="268525" y="0"/>
                  </a:lnTo>
                  <a:lnTo>
                    <a:pt x="537051" y="0"/>
                  </a:lnTo>
                  <a:lnTo>
                    <a:pt x="805577" y="0"/>
                  </a:lnTo>
                  <a:lnTo>
                    <a:pt x="1074103" y="0"/>
                  </a:lnTo>
                  <a:lnTo>
                    <a:pt x="1342628" y="119708"/>
                  </a:lnTo>
                  <a:lnTo>
                    <a:pt x="1611154" y="39902"/>
                  </a:lnTo>
                  <a:lnTo>
                    <a:pt x="1879680" y="79805"/>
                  </a:lnTo>
                  <a:lnTo>
                    <a:pt x="2148206" y="199513"/>
                  </a:lnTo>
                  <a:lnTo>
                    <a:pt x="2416732" y="957665"/>
                  </a:lnTo>
                  <a:lnTo>
                    <a:pt x="2685257" y="1715817"/>
                  </a:lnTo>
                  <a:lnTo>
                    <a:pt x="2953783" y="1276887"/>
                  </a:lnTo>
                  <a:lnTo>
                    <a:pt x="3222309" y="798054"/>
                  </a:lnTo>
                  <a:lnTo>
                    <a:pt x="3490835" y="798054"/>
                  </a:lnTo>
                  <a:lnTo>
                    <a:pt x="3759360" y="1715817"/>
                  </a:lnTo>
                  <a:lnTo>
                    <a:pt x="4027886" y="1715817"/>
                  </a:lnTo>
                  <a:lnTo>
                    <a:pt x="4296412" y="2274455"/>
                  </a:lnTo>
                  <a:lnTo>
                    <a:pt x="4564938" y="518735"/>
                  </a:lnTo>
                  <a:lnTo>
                    <a:pt x="4833464" y="319221"/>
                  </a:lnTo>
                  <a:lnTo>
                    <a:pt x="5101989" y="239416"/>
                  </a:lnTo>
                  <a:lnTo>
                    <a:pt x="5370515" y="558638"/>
                  </a:lnTo>
                  <a:lnTo>
                    <a:pt x="5639041" y="399027"/>
                  </a:lnTo>
                  <a:lnTo>
                    <a:pt x="5907567" y="997568"/>
                  </a:lnTo>
                  <a:lnTo>
                    <a:pt x="6176092" y="279319"/>
                  </a:lnTo>
                  <a:lnTo>
                    <a:pt x="6444618" y="319221"/>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18612"/>
              <a:ext cx="6444618" cy="2713385"/>
            </a:xfrm>
            <a:custGeom>
              <a:avLst/>
              <a:pathLst>
                <a:path w="6444618" h="2713385">
                  <a:moveTo>
                    <a:pt x="0" y="0"/>
                  </a:moveTo>
                  <a:lnTo>
                    <a:pt x="268525" y="39902"/>
                  </a:lnTo>
                  <a:lnTo>
                    <a:pt x="537051" y="39902"/>
                  </a:lnTo>
                  <a:lnTo>
                    <a:pt x="805577" y="0"/>
                  </a:lnTo>
                  <a:lnTo>
                    <a:pt x="1074103" y="79805"/>
                  </a:lnTo>
                  <a:lnTo>
                    <a:pt x="1342628" y="119708"/>
                  </a:lnTo>
                  <a:lnTo>
                    <a:pt x="1611154" y="39902"/>
                  </a:lnTo>
                  <a:lnTo>
                    <a:pt x="1879680" y="119708"/>
                  </a:lnTo>
                  <a:lnTo>
                    <a:pt x="2148206" y="159610"/>
                  </a:lnTo>
                  <a:lnTo>
                    <a:pt x="2416732" y="1236984"/>
                  </a:lnTo>
                  <a:lnTo>
                    <a:pt x="2685257" y="2314357"/>
                  </a:lnTo>
                  <a:lnTo>
                    <a:pt x="2953783" y="1715817"/>
                  </a:lnTo>
                  <a:lnTo>
                    <a:pt x="3222309" y="1795622"/>
                  </a:lnTo>
                  <a:lnTo>
                    <a:pt x="3490835" y="1795622"/>
                  </a:lnTo>
                  <a:lnTo>
                    <a:pt x="3759360" y="1675914"/>
                  </a:lnTo>
                  <a:lnTo>
                    <a:pt x="4027886" y="1675914"/>
                  </a:lnTo>
                  <a:lnTo>
                    <a:pt x="4296412" y="2713385"/>
                  </a:lnTo>
                  <a:lnTo>
                    <a:pt x="4564938" y="598540"/>
                  </a:lnTo>
                  <a:lnTo>
                    <a:pt x="4833464" y="359124"/>
                  </a:lnTo>
                  <a:lnTo>
                    <a:pt x="5101989" y="279319"/>
                  </a:lnTo>
                  <a:lnTo>
                    <a:pt x="5370515" y="678346"/>
                  </a:lnTo>
                  <a:lnTo>
                    <a:pt x="5639041" y="518735"/>
                  </a:lnTo>
                  <a:lnTo>
                    <a:pt x="5907567" y="1197081"/>
                  </a:lnTo>
                  <a:lnTo>
                    <a:pt x="6176092" y="478832"/>
                  </a:lnTo>
                  <a:lnTo>
                    <a:pt x="6444618" y="638443"/>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71916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59945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91867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5843" y="1318402"/>
              <a:ext cx="255579" cy="152115"/>
            </a:xfrm>
            <a:custGeom>
              <a:avLst/>
              <a:pathLst>
                <a:path w="255579" h="152115">
                  <a:moveTo>
                    <a:pt x="255579" y="0"/>
                  </a:moveTo>
                  <a:lnTo>
                    <a:pt x="0" y="152115"/>
                  </a:lnTo>
                </a:path>
              </a:pathLst>
            </a:custGeom>
          </p:spPr>
          <p:txBody>
            <a:bodyPr/>
            <a:lstStyle/>
            <a:p/>
          </p:txBody>
        </p:sp>
        <p:sp>
          <p:nvSpPr>
            <p:cNvPr id="41" name="pl41"/>
            <p:cNvSpPr/>
            <p:nvPr/>
          </p:nvSpPr>
          <p:spPr>
            <a:xfrm>
              <a:off x="7910119" y="1576627"/>
              <a:ext cx="251304" cy="57281"/>
            </a:xfrm>
            <a:custGeom>
              <a:avLst/>
              <a:pathLst>
                <a:path w="251304" h="57281">
                  <a:moveTo>
                    <a:pt x="251304" y="0"/>
                  </a:moveTo>
                  <a:lnTo>
                    <a:pt x="0" y="57281"/>
                  </a:lnTo>
                </a:path>
              </a:pathLst>
            </a:custGeom>
          </p:spPr>
          <p:txBody>
            <a:bodyPr/>
            <a:lstStyle/>
            <a:p/>
          </p:txBody>
        </p:sp>
        <p:sp>
          <p:nvSpPr>
            <p:cNvPr id="42" name="pl42"/>
            <p:cNvSpPr/>
            <p:nvPr/>
          </p:nvSpPr>
          <p:spPr>
            <a:xfrm>
              <a:off x="7909493" y="1762298"/>
              <a:ext cx="251929" cy="72199"/>
            </a:xfrm>
            <a:custGeom>
              <a:avLst/>
              <a:pathLst>
                <a:path w="251929" h="72199">
                  <a:moveTo>
                    <a:pt x="251929" y="72199"/>
                  </a:moveTo>
                  <a:lnTo>
                    <a:pt x="0" y="0"/>
                  </a:lnTo>
                </a:path>
              </a:pathLst>
            </a:custGeom>
          </p:spPr>
          <p:txBody>
            <a:bodyPr/>
            <a:lstStyle/>
            <a:p/>
          </p:txBody>
        </p:sp>
        <p:sp>
          <p:nvSpPr>
            <p:cNvPr id="43" name="pl43"/>
            <p:cNvSpPr/>
            <p:nvPr/>
          </p:nvSpPr>
          <p:spPr>
            <a:xfrm>
              <a:off x="7906626" y="1964285"/>
              <a:ext cx="254797" cy="134160"/>
            </a:xfrm>
            <a:custGeom>
              <a:avLst/>
              <a:pathLst>
                <a:path w="254797" h="134160">
                  <a:moveTo>
                    <a:pt x="254797" y="134160"/>
                  </a:moveTo>
                  <a:lnTo>
                    <a:pt x="0" y="0"/>
                  </a:lnTo>
                </a:path>
              </a:pathLst>
            </a:custGeom>
          </p:spPr>
          <p:txBody>
            <a:bodyPr/>
            <a:lstStyle/>
            <a:p/>
          </p:txBody>
        </p:sp>
        <p:sp>
          <p:nvSpPr>
            <p:cNvPr id="44" name="pg44"/>
            <p:cNvSpPr/>
            <p:nvPr/>
          </p:nvSpPr>
          <p:spPr>
            <a:xfrm>
              <a:off x="8092843" y="120508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24592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95%</a:t>
              </a:r>
            </a:p>
          </p:txBody>
        </p:sp>
        <p:sp>
          <p:nvSpPr>
            <p:cNvPr id="46" name="pg46"/>
            <p:cNvSpPr/>
            <p:nvPr/>
          </p:nvSpPr>
          <p:spPr>
            <a:xfrm>
              <a:off x="8092843" y="148036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152120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91%</a:t>
              </a:r>
            </a:p>
          </p:txBody>
        </p:sp>
        <p:sp>
          <p:nvSpPr>
            <p:cNvPr id="48" name="pg48"/>
            <p:cNvSpPr/>
            <p:nvPr/>
          </p:nvSpPr>
          <p:spPr>
            <a:xfrm>
              <a:off x="8092843" y="175488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179572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88%</a:t>
              </a:r>
            </a:p>
          </p:txBody>
        </p:sp>
        <p:sp>
          <p:nvSpPr>
            <p:cNvPr id="50" name="pg50"/>
            <p:cNvSpPr/>
            <p:nvPr/>
          </p:nvSpPr>
          <p:spPr>
            <a:xfrm>
              <a:off x="8092843" y="202903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06987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83%</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567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Ukraine,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91%.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2024, MCV1 coverage was below, but close to the 95% target and MCV2 coverage NA.
Between 2023 and 2024, 2 vaccines increased coverage, 2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301604"/>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157534"/>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1013464"/>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387364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 name="pl9"/>
            <p:cNvSpPr/>
            <p:nvPr/>
          </p:nvSpPr>
          <p:spPr>
            <a:xfrm>
              <a:off x="1083092" y="272956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158549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54485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90700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6914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63128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72100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9343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658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3828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81071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8314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422266" y="3864865"/>
              <a:ext cx="245185" cy="8775"/>
            </a:xfrm>
            <a:prstGeom prst="rect">
              <a:avLst/>
            </a:prstGeom>
            <a:solidFill>
              <a:srgbClr val="1CABE2">
                <a:alpha val="100000"/>
              </a:srgbClr>
            </a:solidFill>
          </p:spPr>
          <p:txBody>
            <a:bodyPr/>
            <a:lstStyle/>
            <a:p/>
          </p:txBody>
        </p:sp>
        <p:sp>
          <p:nvSpPr>
            <p:cNvPr id="22" name="rc22"/>
            <p:cNvSpPr/>
            <p:nvPr/>
          </p:nvSpPr>
          <p:spPr>
            <a:xfrm>
              <a:off x="1694694" y="3864988"/>
              <a:ext cx="245185" cy="8651"/>
            </a:xfrm>
            <a:prstGeom prst="rect">
              <a:avLst/>
            </a:prstGeom>
            <a:solidFill>
              <a:srgbClr val="1CABE2">
                <a:alpha val="100000"/>
              </a:srgbClr>
            </a:solidFill>
          </p:spPr>
          <p:txBody>
            <a:bodyPr/>
            <a:lstStyle/>
            <a:p/>
          </p:txBody>
        </p:sp>
        <p:sp>
          <p:nvSpPr>
            <p:cNvPr id="23" name="rc23"/>
            <p:cNvSpPr/>
            <p:nvPr/>
          </p:nvSpPr>
          <p:spPr>
            <a:xfrm>
              <a:off x="1967123" y="3864688"/>
              <a:ext cx="245185" cy="8951"/>
            </a:xfrm>
            <a:prstGeom prst="rect">
              <a:avLst/>
            </a:prstGeom>
            <a:solidFill>
              <a:srgbClr val="1CABE2">
                <a:alpha val="100000"/>
              </a:srgbClr>
            </a:solidFill>
          </p:spPr>
          <p:txBody>
            <a:bodyPr/>
            <a:lstStyle/>
            <a:p/>
          </p:txBody>
        </p:sp>
        <p:sp>
          <p:nvSpPr>
            <p:cNvPr id="24" name="rc24"/>
            <p:cNvSpPr/>
            <p:nvPr/>
          </p:nvSpPr>
          <p:spPr>
            <a:xfrm>
              <a:off x="2239552" y="3864274"/>
              <a:ext cx="245185" cy="9365"/>
            </a:xfrm>
            <a:prstGeom prst="rect">
              <a:avLst/>
            </a:prstGeom>
            <a:solidFill>
              <a:srgbClr val="1CABE2">
                <a:alpha val="100000"/>
              </a:srgbClr>
            </a:solidFill>
          </p:spPr>
          <p:txBody>
            <a:bodyPr/>
            <a:lstStyle/>
            <a:p/>
          </p:txBody>
        </p:sp>
        <p:sp>
          <p:nvSpPr>
            <p:cNvPr id="25" name="rc25"/>
            <p:cNvSpPr/>
            <p:nvPr/>
          </p:nvSpPr>
          <p:spPr>
            <a:xfrm>
              <a:off x="2511980" y="3863888"/>
              <a:ext cx="245185" cy="9752"/>
            </a:xfrm>
            <a:prstGeom prst="rect">
              <a:avLst/>
            </a:prstGeom>
            <a:solidFill>
              <a:srgbClr val="1CABE2">
                <a:alpha val="100000"/>
              </a:srgbClr>
            </a:solidFill>
          </p:spPr>
          <p:txBody>
            <a:bodyPr/>
            <a:lstStyle/>
            <a:p/>
          </p:txBody>
        </p:sp>
        <p:sp>
          <p:nvSpPr>
            <p:cNvPr id="26" name="rc26"/>
            <p:cNvSpPr/>
            <p:nvPr/>
          </p:nvSpPr>
          <p:spPr>
            <a:xfrm>
              <a:off x="2784409" y="3863796"/>
              <a:ext cx="245185" cy="9843"/>
            </a:xfrm>
            <a:prstGeom prst="rect">
              <a:avLst/>
            </a:prstGeom>
            <a:solidFill>
              <a:srgbClr val="1CABE2">
                <a:alpha val="100000"/>
              </a:srgbClr>
            </a:solidFill>
          </p:spPr>
          <p:txBody>
            <a:bodyPr/>
            <a:lstStyle/>
            <a:p/>
          </p:txBody>
        </p:sp>
        <p:sp>
          <p:nvSpPr>
            <p:cNvPr id="27" name="rc27"/>
            <p:cNvSpPr/>
            <p:nvPr/>
          </p:nvSpPr>
          <p:spPr>
            <a:xfrm>
              <a:off x="3056838" y="3863148"/>
              <a:ext cx="245185" cy="10491"/>
            </a:xfrm>
            <a:prstGeom prst="rect">
              <a:avLst/>
            </a:prstGeom>
            <a:solidFill>
              <a:srgbClr val="1CABE2">
                <a:alpha val="100000"/>
              </a:srgbClr>
            </a:solidFill>
          </p:spPr>
          <p:txBody>
            <a:bodyPr/>
            <a:lstStyle/>
            <a:p/>
          </p:txBody>
        </p:sp>
        <p:sp>
          <p:nvSpPr>
            <p:cNvPr id="28" name="rc28"/>
            <p:cNvSpPr/>
            <p:nvPr/>
          </p:nvSpPr>
          <p:spPr>
            <a:xfrm>
              <a:off x="3329266" y="3862755"/>
              <a:ext cx="245185" cy="10884"/>
            </a:xfrm>
            <a:prstGeom prst="rect">
              <a:avLst/>
            </a:prstGeom>
            <a:solidFill>
              <a:srgbClr val="1CABE2">
                <a:alpha val="100000"/>
              </a:srgbClr>
            </a:solidFill>
          </p:spPr>
          <p:txBody>
            <a:bodyPr/>
            <a:lstStyle/>
            <a:p/>
          </p:txBody>
        </p:sp>
        <p:sp>
          <p:nvSpPr>
            <p:cNvPr id="29" name="rc29"/>
            <p:cNvSpPr/>
            <p:nvPr/>
          </p:nvSpPr>
          <p:spPr>
            <a:xfrm>
              <a:off x="3601695" y="3756704"/>
              <a:ext cx="245185" cy="116935"/>
            </a:xfrm>
            <a:prstGeom prst="rect">
              <a:avLst/>
            </a:prstGeom>
            <a:solidFill>
              <a:srgbClr val="1CABE2">
                <a:alpha val="100000"/>
              </a:srgbClr>
            </a:solidFill>
          </p:spPr>
          <p:txBody>
            <a:bodyPr/>
            <a:lstStyle/>
            <a:p/>
          </p:txBody>
        </p:sp>
        <p:sp>
          <p:nvSpPr>
            <p:cNvPr id="30" name="rc30"/>
            <p:cNvSpPr/>
            <p:nvPr/>
          </p:nvSpPr>
          <p:spPr>
            <a:xfrm>
              <a:off x="3874124" y="3529972"/>
              <a:ext cx="245185" cy="343667"/>
            </a:xfrm>
            <a:prstGeom prst="rect">
              <a:avLst/>
            </a:prstGeom>
            <a:solidFill>
              <a:srgbClr val="1CABE2">
                <a:alpha val="100000"/>
              </a:srgbClr>
            </a:solidFill>
          </p:spPr>
          <p:txBody>
            <a:bodyPr/>
            <a:lstStyle/>
            <a:p/>
          </p:txBody>
        </p:sp>
        <p:sp>
          <p:nvSpPr>
            <p:cNvPr id="31" name="rc31"/>
            <p:cNvSpPr/>
            <p:nvPr/>
          </p:nvSpPr>
          <p:spPr>
            <a:xfrm>
              <a:off x="4146552" y="3321154"/>
              <a:ext cx="245185" cy="552485"/>
            </a:xfrm>
            <a:prstGeom prst="rect">
              <a:avLst/>
            </a:prstGeom>
            <a:solidFill>
              <a:srgbClr val="1CABE2">
                <a:alpha val="100000"/>
              </a:srgbClr>
            </a:solidFill>
          </p:spPr>
          <p:txBody>
            <a:bodyPr/>
            <a:lstStyle/>
            <a:p/>
          </p:txBody>
        </p:sp>
        <p:sp>
          <p:nvSpPr>
            <p:cNvPr id="32" name="rc32"/>
            <p:cNvSpPr/>
            <p:nvPr/>
          </p:nvSpPr>
          <p:spPr>
            <a:xfrm>
              <a:off x="4418981" y="3292527"/>
              <a:ext cx="245185" cy="581112"/>
            </a:xfrm>
            <a:prstGeom prst="rect">
              <a:avLst/>
            </a:prstGeom>
            <a:solidFill>
              <a:srgbClr val="1CABE2">
                <a:alpha val="100000"/>
              </a:srgbClr>
            </a:solidFill>
          </p:spPr>
          <p:txBody>
            <a:bodyPr/>
            <a:lstStyle/>
            <a:p/>
          </p:txBody>
        </p:sp>
        <p:sp>
          <p:nvSpPr>
            <p:cNvPr id="33" name="rc33"/>
            <p:cNvSpPr/>
            <p:nvPr/>
          </p:nvSpPr>
          <p:spPr>
            <a:xfrm>
              <a:off x="4691410" y="3586002"/>
              <a:ext cx="245185" cy="287637"/>
            </a:xfrm>
            <a:prstGeom prst="rect">
              <a:avLst/>
            </a:prstGeom>
            <a:solidFill>
              <a:srgbClr val="1CABE2">
                <a:alpha val="100000"/>
              </a:srgbClr>
            </a:solidFill>
          </p:spPr>
          <p:txBody>
            <a:bodyPr/>
            <a:lstStyle/>
            <a:p/>
          </p:txBody>
        </p:sp>
        <p:sp>
          <p:nvSpPr>
            <p:cNvPr id="34" name="rc34"/>
            <p:cNvSpPr/>
            <p:nvPr/>
          </p:nvSpPr>
          <p:spPr>
            <a:xfrm>
              <a:off x="4963838" y="3592587"/>
              <a:ext cx="245185" cy="281052"/>
            </a:xfrm>
            <a:prstGeom prst="rect">
              <a:avLst/>
            </a:prstGeom>
            <a:solidFill>
              <a:srgbClr val="1CABE2">
                <a:alpha val="100000"/>
              </a:srgbClr>
            </a:solidFill>
          </p:spPr>
          <p:txBody>
            <a:bodyPr/>
            <a:lstStyle/>
            <a:p/>
          </p:txBody>
        </p:sp>
        <p:sp>
          <p:nvSpPr>
            <p:cNvPr id="35" name="rc35"/>
            <p:cNvSpPr/>
            <p:nvPr/>
          </p:nvSpPr>
          <p:spPr>
            <a:xfrm>
              <a:off x="5236267" y="3418133"/>
              <a:ext cx="245185" cy="455506"/>
            </a:xfrm>
            <a:prstGeom prst="rect">
              <a:avLst/>
            </a:prstGeom>
            <a:solidFill>
              <a:srgbClr val="1CABE2">
                <a:alpha val="100000"/>
              </a:srgbClr>
            </a:solidFill>
          </p:spPr>
          <p:txBody>
            <a:bodyPr/>
            <a:lstStyle/>
            <a:p/>
          </p:txBody>
        </p:sp>
        <p:sp>
          <p:nvSpPr>
            <p:cNvPr id="36" name="rc36"/>
            <p:cNvSpPr/>
            <p:nvPr/>
          </p:nvSpPr>
          <p:spPr>
            <a:xfrm>
              <a:off x="5508696" y="3455333"/>
              <a:ext cx="245185" cy="418306"/>
            </a:xfrm>
            <a:prstGeom prst="rect">
              <a:avLst/>
            </a:prstGeom>
            <a:solidFill>
              <a:srgbClr val="1CABE2">
                <a:alpha val="100000"/>
              </a:srgbClr>
            </a:solidFill>
          </p:spPr>
          <p:txBody>
            <a:bodyPr/>
            <a:lstStyle/>
            <a:p/>
          </p:txBody>
        </p:sp>
        <p:sp>
          <p:nvSpPr>
            <p:cNvPr id="37" name="rc37"/>
            <p:cNvSpPr/>
            <p:nvPr/>
          </p:nvSpPr>
          <p:spPr>
            <a:xfrm>
              <a:off x="5781125" y="3295335"/>
              <a:ext cx="245185" cy="578304"/>
            </a:xfrm>
            <a:prstGeom prst="rect">
              <a:avLst/>
            </a:prstGeom>
            <a:solidFill>
              <a:srgbClr val="1CABE2">
                <a:alpha val="100000"/>
              </a:srgbClr>
            </a:solidFill>
          </p:spPr>
          <p:txBody>
            <a:bodyPr/>
            <a:lstStyle/>
            <a:p/>
          </p:txBody>
        </p:sp>
        <p:sp>
          <p:nvSpPr>
            <p:cNvPr id="38" name="rc38"/>
            <p:cNvSpPr/>
            <p:nvPr/>
          </p:nvSpPr>
          <p:spPr>
            <a:xfrm>
              <a:off x="6053553" y="3556208"/>
              <a:ext cx="245185" cy="317431"/>
            </a:xfrm>
            <a:prstGeom prst="rect">
              <a:avLst/>
            </a:prstGeom>
            <a:solidFill>
              <a:srgbClr val="1CABE2">
                <a:alpha val="100000"/>
              </a:srgbClr>
            </a:solidFill>
          </p:spPr>
          <p:txBody>
            <a:bodyPr/>
            <a:lstStyle/>
            <a:p/>
          </p:txBody>
        </p:sp>
        <p:sp>
          <p:nvSpPr>
            <p:cNvPr id="39" name="rc39"/>
            <p:cNvSpPr/>
            <p:nvPr/>
          </p:nvSpPr>
          <p:spPr>
            <a:xfrm>
              <a:off x="6325982" y="3748314"/>
              <a:ext cx="245185" cy="125326"/>
            </a:xfrm>
            <a:prstGeom prst="rect">
              <a:avLst/>
            </a:prstGeom>
            <a:solidFill>
              <a:srgbClr val="1CABE2">
                <a:alpha val="100000"/>
              </a:srgbClr>
            </a:solidFill>
          </p:spPr>
          <p:txBody>
            <a:bodyPr/>
            <a:lstStyle/>
            <a:p/>
          </p:txBody>
        </p:sp>
        <p:sp>
          <p:nvSpPr>
            <p:cNvPr id="40" name="rc40"/>
            <p:cNvSpPr/>
            <p:nvPr/>
          </p:nvSpPr>
          <p:spPr>
            <a:xfrm>
              <a:off x="6598411" y="3785613"/>
              <a:ext cx="245185" cy="88027"/>
            </a:xfrm>
            <a:prstGeom prst="rect">
              <a:avLst/>
            </a:prstGeom>
            <a:solidFill>
              <a:srgbClr val="1CABE2">
                <a:alpha val="100000"/>
              </a:srgbClr>
            </a:solidFill>
          </p:spPr>
          <p:txBody>
            <a:bodyPr/>
            <a:lstStyle/>
            <a:p/>
          </p:txBody>
        </p:sp>
        <p:sp>
          <p:nvSpPr>
            <p:cNvPr id="41" name="rc41"/>
            <p:cNvSpPr/>
            <p:nvPr/>
          </p:nvSpPr>
          <p:spPr>
            <a:xfrm>
              <a:off x="6870839" y="3819855"/>
              <a:ext cx="245185" cy="53785"/>
            </a:xfrm>
            <a:prstGeom prst="rect">
              <a:avLst/>
            </a:prstGeom>
            <a:solidFill>
              <a:srgbClr val="1CABE2">
                <a:alpha val="100000"/>
              </a:srgbClr>
            </a:solidFill>
          </p:spPr>
          <p:txBody>
            <a:bodyPr/>
            <a:lstStyle/>
            <a:p/>
          </p:txBody>
        </p:sp>
        <p:sp>
          <p:nvSpPr>
            <p:cNvPr id="42" name="rc42"/>
            <p:cNvSpPr/>
            <p:nvPr/>
          </p:nvSpPr>
          <p:spPr>
            <a:xfrm>
              <a:off x="7143268" y="3810283"/>
              <a:ext cx="245185" cy="63356"/>
            </a:xfrm>
            <a:prstGeom prst="rect">
              <a:avLst/>
            </a:prstGeom>
            <a:solidFill>
              <a:srgbClr val="1CABE2">
                <a:alpha val="100000"/>
              </a:srgbClr>
            </a:solidFill>
          </p:spPr>
          <p:txBody>
            <a:bodyPr/>
            <a:lstStyle/>
            <a:p/>
          </p:txBody>
        </p:sp>
        <p:sp>
          <p:nvSpPr>
            <p:cNvPr id="43" name="rc43"/>
            <p:cNvSpPr/>
            <p:nvPr/>
          </p:nvSpPr>
          <p:spPr>
            <a:xfrm>
              <a:off x="7415697" y="3756903"/>
              <a:ext cx="245185" cy="116736"/>
            </a:xfrm>
            <a:prstGeom prst="rect">
              <a:avLst/>
            </a:prstGeom>
            <a:solidFill>
              <a:srgbClr val="1CABE2">
                <a:alpha val="100000"/>
              </a:srgbClr>
            </a:solidFill>
          </p:spPr>
          <p:txBody>
            <a:bodyPr/>
            <a:lstStyle/>
            <a:p/>
          </p:txBody>
        </p:sp>
        <p:sp>
          <p:nvSpPr>
            <p:cNvPr id="44" name="rc44"/>
            <p:cNvSpPr/>
            <p:nvPr/>
          </p:nvSpPr>
          <p:spPr>
            <a:xfrm>
              <a:off x="7688125" y="3839819"/>
              <a:ext cx="245185" cy="33821"/>
            </a:xfrm>
            <a:prstGeom prst="rect">
              <a:avLst/>
            </a:prstGeom>
            <a:solidFill>
              <a:srgbClr val="1CABE2">
                <a:alpha val="100000"/>
              </a:srgbClr>
            </a:solidFill>
          </p:spPr>
          <p:txBody>
            <a:bodyPr/>
            <a:lstStyle/>
            <a:p/>
          </p:txBody>
        </p:sp>
        <p:sp>
          <p:nvSpPr>
            <p:cNvPr id="45" name="rc45"/>
            <p:cNvSpPr/>
            <p:nvPr/>
          </p:nvSpPr>
          <p:spPr>
            <a:xfrm>
              <a:off x="7960554" y="3850067"/>
              <a:ext cx="245185" cy="23572"/>
            </a:xfrm>
            <a:prstGeom prst="rect">
              <a:avLst/>
            </a:prstGeom>
            <a:solidFill>
              <a:srgbClr val="1CABE2">
                <a:alpha val="100000"/>
              </a:srgbClr>
            </a:solidFill>
          </p:spPr>
          <p:txBody>
            <a:bodyPr/>
            <a:lstStyle/>
            <a:p/>
          </p:txBody>
        </p:sp>
        <p:sp>
          <p:nvSpPr>
            <p:cNvPr id="46" name="rc46"/>
            <p:cNvSpPr/>
            <p:nvPr/>
          </p:nvSpPr>
          <p:spPr>
            <a:xfrm>
              <a:off x="1422266" y="3864865"/>
              <a:ext cx="245185" cy="0"/>
            </a:xfrm>
            <a:prstGeom prst="rect">
              <a:avLst/>
            </a:prstGeom>
            <a:solidFill>
              <a:srgbClr val="B3B3B3">
                <a:alpha val="100000"/>
              </a:srgbClr>
            </a:solidFill>
          </p:spPr>
          <p:txBody>
            <a:bodyPr/>
            <a:lstStyle/>
            <a:p/>
          </p:txBody>
        </p:sp>
        <p:sp>
          <p:nvSpPr>
            <p:cNvPr id="47" name="rc47"/>
            <p:cNvSpPr/>
            <p:nvPr/>
          </p:nvSpPr>
          <p:spPr>
            <a:xfrm>
              <a:off x="1694694" y="3864988"/>
              <a:ext cx="245185" cy="0"/>
            </a:xfrm>
            <a:prstGeom prst="rect">
              <a:avLst/>
            </a:prstGeom>
            <a:solidFill>
              <a:srgbClr val="B3B3B3">
                <a:alpha val="100000"/>
              </a:srgbClr>
            </a:solidFill>
          </p:spPr>
          <p:txBody>
            <a:bodyPr/>
            <a:lstStyle/>
            <a:p/>
          </p:txBody>
        </p:sp>
        <p:sp>
          <p:nvSpPr>
            <p:cNvPr id="48" name="rc48"/>
            <p:cNvSpPr/>
            <p:nvPr/>
          </p:nvSpPr>
          <p:spPr>
            <a:xfrm>
              <a:off x="1967123" y="3864688"/>
              <a:ext cx="245185" cy="0"/>
            </a:xfrm>
            <a:prstGeom prst="rect">
              <a:avLst/>
            </a:prstGeom>
            <a:solidFill>
              <a:srgbClr val="B3B3B3">
                <a:alpha val="100000"/>
              </a:srgbClr>
            </a:solidFill>
          </p:spPr>
          <p:txBody>
            <a:bodyPr/>
            <a:lstStyle/>
            <a:p/>
          </p:txBody>
        </p:sp>
        <p:sp>
          <p:nvSpPr>
            <p:cNvPr id="49" name="rc49"/>
            <p:cNvSpPr/>
            <p:nvPr/>
          </p:nvSpPr>
          <p:spPr>
            <a:xfrm>
              <a:off x="2239552" y="3845546"/>
              <a:ext cx="245185" cy="18728"/>
            </a:xfrm>
            <a:prstGeom prst="rect">
              <a:avLst/>
            </a:prstGeom>
            <a:solidFill>
              <a:srgbClr val="B3B3B3">
                <a:alpha val="100000"/>
              </a:srgbClr>
            </a:solidFill>
          </p:spPr>
          <p:txBody>
            <a:bodyPr/>
            <a:lstStyle/>
            <a:p/>
          </p:txBody>
        </p:sp>
        <p:sp>
          <p:nvSpPr>
            <p:cNvPr id="50" name="rc50"/>
            <p:cNvSpPr/>
            <p:nvPr/>
          </p:nvSpPr>
          <p:spPr>
            <a:xfrm>
              <a:off x="2511980" y="3863888"/>
              <a:ext cx="245185" cy="0"/>
            </a:xfrm>
            <a:prstGeom prst="rect">
              <a:avLst/>
            </a:prstGeom>
            <a:solidFill>
              <a:srgbClr val="B3B3B3">
                <a:alpha val="100000"/>
              </a:srgbClr>
            </a:solidFill>
          </p:spPr>
          <p:txBody>
            <a:bodyPr/>
            <a:lstStyle/>
            <a:p/>
          </p:txBody>
        </p:sp>
        <p:sp>
          <p:nvSpPr>
            <p:cNvPr id="51" name="rc51"/>
            <p:cNvSpPr/>
            <p:nvPr/>
          </p:nvSpPr>
          <p:spPr>
            <a:xfrm>
              <a:off x="2784409" y="3834263"/>
              <a:ext cx="245185" cy="29533"/>
            </a:xfrm>
            <a:prstGeom prst="rect">
              <a:avLst/>
            </a:prstGeom>
            <a:solidFill>
              <a:srgbClr val="B3B3B3">
                <a:alpha val="100000"/>
              </a:srgbClr>
            </a:solidFill>
          </p:spPr>
          <p:txBody>
            <a:bodyPr/>
            <a:lstStyle/>
            <a:p/>
          </p:txBody>
        </p:sp>
        <p:sp>
          <p:nvSpPr>
            <p:cNvPr id="52" name="rc52"/>
            <p:cNvSpPr/>
            <p:nvPr/>
          </p:nvSpPr>
          <p:spPr>
            <a:xfrm>
              <a:off x="3056838" y="3852655"/>
              <a:ext cx="245185" cy="10493"/>
            </a:xfrm>
            <a:prstGeom prst="rect">
              <a:avLst/>
            </a:prstGeom>
            <a:solidFill>
              <a:srgbClr val="B3B3B3">
                <a:alpha val="100000"/>
              </a:srgbClr>
            </a:solidFill>
          </p:spPr>
          <p:txBody>
            <a:bodyPr/>
            <a:lstStyle/>
            <a:p/>
          </p:txBody>
        </p:sp>
        <p:sp>
          <p:nvSpPr>
            <p:cNvPr id="53" name="rc53"/>
            <p:cNvSpPr/>
            <p:nvPr/>
          </p:nvSpPr>
          <p:spPr>
            <a:xfrm>
              <a:off x="3329266" y="3851868"/>
              <a:ext cx="245185" cy="10886"/>
            </a:xfrm>
            <a:prstGeom prst="rect">
              <a:avLst/>
            </a:prstGeom>
            <a:solidFill>
              <a:srgbClr val="B3B3B3">
                <a:alpha val="100000"/>
              </a:srgbClr>
            </a:solidFill>
          </p:spPr>
          <p:txBody>
            <a:bodyPr/>
            <a:lstStyle/>
            <a:p/>
          </p:txBody>
        </p:sp>
        <p:sp>
          <p:nvSpPr>
            <p:cNvPr id="54" name="rc54"/>
            <p:cNvSpPr/>
            <p:nvPr/>
          </p:nvSpPr>
          <p:spPr>
            <a:xfrm>
              <a:off x="3601695" y="3756704"/>
              <a:ext cx="245185" cy="0"/>
            </a:xfrm>
            <a:prstGeom prst="rect">
              <a:avLst/>
            </a:prstGeom>
            <a:solidFill>
              <a:srgbClr val="B3B3B3">
                <a:alpha val="100000"/>
              </a:srgbClr>
            </a:solidFill>
          </p:spPr>
          <p:txBody>
            <a:bodyPr/>
            <a:lstStyle/>
            <a:p/>
          </p:txBody>
        </p:sp>
        <p:sp>
          <p:nvSpPr>
            <p:cNvPr id="55" name="rc55"/>
            <p:cNvSpPr/>
            <p:nvPr/>
          </p:nvSpPr>
          <p:spPr>
            <a:xfrm>
              <a:off x="3874124" y="3529972"/>
              <a:ext cx="245185" cy="0"/>
            </a:xfrm>
            <a:prstGeom prst="rect">
              <a:avLst/>
            </a:prstGeom>
            <a:solidFill>
              <a:srgbClr val="B3B3B3">
                <a:alpha val="100000"/>
              </a:srgbClr>
            </a:solidFill>
          </p:spPr>
          <p:txBody>
            <a:bodyPr/>
            <a:lstStyle/>
            <a:p/>
          </p:txBody>
        </p:sp>
        <p:sp>
          <p:nvSpPr>
            <p:cNvPr id="56" name="rc56"/>
            <p:cNvSpPr/>
            <p:nvPr/>
          </p:nvSpPr>
          <p:spPr>
            <a:xfrm>
              <a:off x="4146552" y="3321154"/>
              <a:ext cx="245185" cy="0"/>
            </a:xfrm>
            <a:prstGeom prst="rect">
              <a:avLst/>
            </a:prstGeom>
            <a:solidFill>
              <a:srgbClr val="B3B3B3">
                <a:alpha val="100000"/>
              </a:srgbClr>
            </a:solidFill>
          </p:spPr>
          <p:txBody>
            <a:bodyPr/>
            <a:lstStyle/>
            <a:p/>
          </p:txBody>
        </p:sp>
        <p:sp>
          <p:nvSpPr>
            <p:cNvPr id="57" name="rc57"/>
            <p:cNvSpPr/>
            <p:nvPr/>
          </p:nvSpPr>
          <p:spPr>
            <a:xfrm>
              <a:off x="4418981" y="3292527"/>
              <a:ext cx="245185" cy="0"/>
            </a:xfrm>
            <a:prstGeom prst="rect">
              <a:avLst/>
            </a:prstGeom>
            <a:solidFill>
              <a:srgbClr val="B3B3B3">
                <a:alpha val="100000"/>
              </a:srgbClr>
            </a:solidFill>
          </p:spPr>
          <p:txBody>
            <a:bodyPr/>
            <a:lstStyle/>
            <a:p/>
          </p:txBody>
        </p:sp>
        <p:sp>
          <p:nvSpPr>
            <p:cNvPr id="58" name="rc58"/>
            <p:cNvSpPr/>
            <p:nvPr/>
          </p:nvSpPr>
          <p:spPr>
            <a:xfrm>
              <a:off x="4691410" y="3586002"/>
              <a:ext cx="245185" cy="0"/>
            </a:xfrm>
            <a:prstGeom prst="rect">
              <a:avLst/>
            </a:prstGeom>
            <a:solidFill>
              <a:srgbClr val="B3B3B3">
                <a:alpha val="100000"/>
              </a:srgbClr>
            </a:solidFill>
          </p:spPr>
          <p:txBody>
            <a:bodyPr/>
            <a:lstStyle/>
            <a:p/>
          </p:txBody>
        </p:sp>
        <p:sp>
          <p:nvSpPr>
            <p:cNvPr id="59" name="rc59"/>
            <p:cNvSpPr/>
            <p:nvPr/>
          </p:nvSpPr>
          <p:spPr>
            <a:xfrm>
              <a:off x="4963838" y="3592587"/>
              <a:ext cx="245185" cy="0"/>
            </a:xfrm>
            <a:prstGeom prst="rect">
              <a:avLst/>
            </a:prstGeom>
            <a:solidFill>
              <a:srgbClr val="B3B3B3">
                <a:alpha val="100000"/>
              </a:srgbClr>
            </a:solidFill>
          </p:spPr>
          <p:txBody>
            <a:bodyPr/>
            <a:lstStyle/>
            <a:p/>
          </p:txBody>
        </p:sp>
        <p:sp>
          <p:nvSpPr>
            <p:cNvPr id="60" name="rc60"/>
            <p:cNvSpPr/>
            <p:nvPr/>
          </p:nvSpPr>
          <p:spPr>
            <a:xfrm>
              <a:off x="5236267" y="3018175"/>
              <a:ext cx="245185" cy="399957"/>
            </a:xfrm>
            <a:prstGeom prst="rect">
              <a:avLst/>
            </a:prstGeom>
            <a:solidFill>
              <a:srgbClr val="B3B3B3">
                <a:alpha val="100000"/>
              </a:srgbClr>
            </a:solidFill>
          </p:spPr>
          <p:txBody>
            <a:bodyPr/>
            <a:lstStyle/>
            <a:p/>
          </p:txBody>
        </p:sp>
        <p:sp>
          <p:nvSpPr>
            <p:cNvPr id="61" name="rc61"/>
            <p:cNvSpPr/>
            <p:nvPr/>
          </p:nvSpPr>
          <p:spPr>
            <a:xfrm>
              <a:off x="5508696" y="3088041"/>
              <a:ext cx="245185" cy="367292"/>
            </a:xfrm>
            <a:prstGeom prst="rect">
              <a:avLst/>
            </a:prstGeom>
            <a:solidFill>
              <a:srgbClr val="B3B3B3">
                <a:alpha val="100000"/>
              </a:srgbClr>
            </a:solidFill>
          </p:spPr>
          <p:txBody>
            <a:bodyPr/>
            <a:lstStyle/>
            <a:p/>
          </p:txBody>
        </p:sp>
        <p:sp>
          <p:nvSpPr>
            <p:cNvPr id="62" name="rc62"/>
            <p:cNvSpPr/>
            <p:nvPr/>
          </p:nvSpPr>
          <p:spPr>
            <a:xfrm>
              <a:off x="5781125" y="3066008"/>
              <a:ext cx="245185" cy="229326"/>
            </a:xfrm>
            <a:prstGeom prst="rect">
              <a:avLst/>
            </a:prstGeom>
            <a:solidFill>
              <a:srgbClr val="B3B3B3">
                <a:alpha val="100000"/>
              </a:srgbClr>
            </a:solidFill>
          </p:spPr>
          <p:txBody>
            <a:bodyPr/>
            <a:lstStyle/>
            <a:p/>
          </p:txBody>
        </p:sp>
        <p:sp>
          <p:nvSpPr>
            <p:cNvPr id="63" name="rc63"/>
            <p:cNvSpPr/>
            <p:nvPr/>
          </p:nvSpPr>
          <p:spPr>
            <a:xfrm>
              <a:off x="6053553" y="3420164"/>
              <a:ext cx="245185" cy="136043"/>
            </a:xfrm>
            <a:prstGeom prst="rect">
              <a:avLst/>
            </a:prstGeom>
            <a:solidFill>
              <a:srgbClr val="B3B3B3">
                <a:alpha val="100000"/>
              </a:srgbClr>
            </a:solidFill>
          </p:spPr>
          <p:txBody>
            <a:bodyPr/>
            <a:lstStyle/>
            <a:p/>
          </p:txBody>
        </p:sp>
        <p:sp>
          <p:nvSpPr>
            <p:cNvPr id="64" name="rc64"/>
            <p:cNvSpPr/>
            <p:nvPr/>
          </p:nvSpPr>
          <p:spPr>
            <a:xfrm>
              <a:off x="6325982" y="3614634"/>
              <a:ext cx="245185" cy="133680"/>
            </a:xfrm>
            <a:prstGeom prst="rect">
              <a:avLst/>
            </a:prstGeom>
            <a:solidFill>
              <a:srgbClr val="B3B3B3">
                <a:alpha val="100000"/>
              </a:srgbClr>
            </a:solidFill>
          </p:spPr>
          <p:txBody>
            <a:bodyPr/>
            <a:lstStyle/>
            <a:p/>
          </p:txBody>
        </p:sp>
        <p:sp>
          <p:nvSpPr>
            <p:cNvPr id="65" name="rc65"/>
            <p:cNvSpPr/>
            <p:nvPr/>
          </p:nvSpPr>
          <p:spPr>
            <a:xfrm>
              <a:off x="6598411" y="3713591"/>
              <a:ext cx="245185" cy="72021"/>
            </a:xfrm>
            <a:prstGeom prst="rect">
              <a:avLst/>
            </a:prstGeom>
            <a:solidFill>
              <a:srgbClr val="B3B3B3">
                <a:alpha val="100000"/>
              </a:srgbClr>
            </a:solidFill>
          </p:spPr>
          <p:txBody>
            <a:bodyPr/>
            <a:lstStyle/>
            <a:p/>
          </p:txBody>
        </p:sp>
        <p:sp>
          <p:nvSpPr>
            <p:cNvPr id="66" name="rc66"/>
            <p:cNvSpPr/>
            <p:nvPr/>
          </p:nvSpPr>
          <p:spPr>
            <a:xfrm>
              <a:off x="6870839" y="3727652"/>
              <a:ext cx="245185" cy="92202"/>
            </a:xfrm>
            <a:prstGeom prst="rect">
              <a:avLst/>
            </a:prstGeom>
            <a:solidFill>
              <a:srgbClr val="B3B3B3">
                <a:alpha val="100000"/>
              </a:srgbClr>
            </a:solidFill>
          </p:spPr>
          <p:txBody>
            <a:bodyPr/>
            <a:lstStyle/>
            <a:p/>
          </p:txBody>
        </p:sp>
        <p:sp>
          <p:nvSpPr>
            <p:cNvPr id="67" name="rc67"/>
            <p:cNvSpPr/>
            <p:nvPr/>
          </p:nvSpPr>
          <p:spPr>
            <a:xfrm>
              <a:off x="7143268" y="3718767"/>
              <a:ext cx="245185" cy="91516"/>
            </a:xfrm>
            <a:prstGeom prst="rect">
              <a:avLst/>
            </a:prstGeom>
            <a:solidFill>
              <a:srgbClr val="B3B3B3">
                <a:alpha val="100000"/>
              </a:srgbClr>
            </a:solidFill>
          </p:spPr>
          <p:txBody>
            <a:bodyPr/>
            <a:lstStyle/>
            <a:p/>
          </p:txBody>
        </p:sp>
        <p:sp>
          <p:nvSpPr>
            <p:cNvPr id="68" name="rc68"/>
            <p:cNvSpPr/>
            <p:nvPr/>
          </p:nvSpPr>
          <p:spPr>
            <a:xfrm>
              <a:off x="7415697" y="3730370"/>
              <a:ext cx="245185" cy="26533"/>
            </a:xfrm>
            <a:prstGeom prst="rect">
              <a:avLst/>
            </a:prstGeom>
            <a:solidFill>
              <a:srgbClr val="B3B3B3">
                <a:alpha val="100000"/>
              </a:srgbClr>
            </a:solidFill>
          </p:spPr>
          <p:txBody>
            <a:bodyPr/>
            <a:lstStyle/>
            <a:p/>
          </p:txBody>
        </p:sp>
        <p:sp>
          <p:nvSpPr>
            <p:cNvPr id="69" name="rc69"/>
            <p:cNvSpPr/>
            <p:nvPr/>
          </p:nvSpPr>
          <p:spPr>
            <a:xfrm>
              <a:off x="7688125" y="3791505"/>
              <a:ext cx="245185" cy="48314"/>
            </a:xfrm>
            <a:prstGeom prst="rect">
              <a:avLst/>
            </a:prstGeom>
            <a:solidFill>
              <a:srgbClr val="B3B3B3">
                <a:alpha val="100000"/>
              </a:srgbClr>
            </a:solidFill>
          </p:spPr>
          <p:txBody>
            <a:bodyPr/>
            <a:lstStyle/>
            <a:p/>
          </p:txBody>
        </p:sp>
        <p:sp>
          <p:nvSpPr>
            <p:cNvPr id="70" name="rc70"/>
            <p:cNvSpPr/>
            <p:nvPr/>
          </p:nvSpPr>
          <p:spPr>
            <a:xfrm>
              <a:off x="7960554" y="3817068"/>
              <a:ext cx="245185" cy="32999"/>
            </a:xfrm>
            <a:prstGeom prst="rect">
              <a:avLst/>
            </a:prstGeom>
            <a:solidFill>
              <a:srgbClr val="B3B3B3">
                <a:alpha val="100000"/>
              </a:srgbClr>
            </a:solidFill>
          </p:spPr>
          <p:txBody>
            <a:bodyPr/>
            <a:lstStyle/>
            <a:p/>
          </p:txBody>
        </p:sp>
        <p:sp>
          <p:nvSpPr>
            <p:cNvPr id="71" name="pl71"/>
            <p:cNvSpPr/>
            <p:nvPr/>
          </p:nvSpPr>
          <p:spPr>
            <a:xfrm>
              <a:off x="1544859" y="1050606"/>
              <a:ext cx="6538288" cy="1625383"/>
            </a:xfrm>
            <a:custGeom>
              <a:avLst/>
              <a:pathLst>
                <a:path w="6538288" h="1625383">
                  <a:moveTo>
                    <a:pt x="0" y="0"/>
                  </a:moveTo>
                  <a:lnTo>
                    <a:pt x="272428" y="0"/>
                  </a:lnTo>
                  <a:lnTo>
                    <a:pt x="544857" y="0"/>
                  </a:lnTo>
                  <a:lnTo>
                    <a:pt x="817286" y="0"/>
                  </a:lnTo>
                  <a:lnTo>
                    <a:pt x="1089714" y="0"/>
                  </a:lnTo>
                  <a:lnTo>
                    <a:pt x="1362143" y="0"/>
                  </a:lnTo>
                  <a:lnTo>
                    <a:pt x="1634572" y="0"/>
                  </a:lnTo>
                  <a:lnTo>
                    <a:pt x="1907000" y="0"/>
                  </a:lnTo>
                  <a:lnTo>
                    <a:pt x="2179429" y="256639"/>
                  </a:lnTo>
                  <a:lnTo>
                    <a:pt x="2451858" y="798433"/>
                  </a:lnTo>
                  <a:lnTo>
                    <a:pt x="2724286" y="1340228"/>
                  </a:lnTo>
                  <a:lnTo>
                    <a:pt x="2996715" y="1397259"/>
                  </a:lnTo>
                  <a:lnTo>
                    <a:pt x="3269144" y="655856"/>
                  </a:lnTo>
                  <a:lnTo>
                    <a:pt x="3541572" y="655856"/>
                  </a:lnTo>
                  <a:lnTo>
                    <a:pt x="3814001" y="1140619"/>
                  </a:lnTo>
                  <a:lnTo>
                    <a:pt x="4086430" y="1140619"/>
                  </a:lnTo>
                  <a:lnTo>
                    <a:pt x="4358858" y="1625383"/>
                  </a:lnTo>
                  <a:lnTo>
                    <a:pt x="4631287" y="969526"/>
                  </a:lnTo>
                  <a:lnTo>
                    <a:pt x="4903716" y="399216"/>
                  </a:lnTo>
                  <a:lnTo>
                    <a:pt x="5176144" y="285154"/>
                  </a:lnTo>
                  <a:lnTo>
                    <a:pt x="5448573" y="171092"/>
                  </a:lnTo>
                  <a:lnTo>
                    <a:pt x="5721002" y="228123"/>
                  </a:lnTo>
                  <a:lnTo>
                    <a:pt x="5993430" y="598825"/>
                  </a:lnTo>
                  <a:lnTo>
                    <a:pt x="6265859" y="171092"/>
                  </a:lnTo>
                  <a:lnTo>
                    <a:pt x="6538288" y="114061"/>
                  </a:lnTo>
                </a:path>
              </a:pathLst>
            </a:custGeom>
            <a:ln w="27101" cap="flat">
              <a:solidFill>
                <a:srgbClr val="0058AB">
                  <a:alpha val="50196"/>
                </a:srgbClr>
              </a:solidFill>
              <a:prstDash val="solid"/>
              <a:round/>
            </a:ln>
          </p:spPr>
          <p:txBody>
            <a:bodyPr/>
            <a:lstStyle/>
            <a:p/>
          </p:txBody>
        </p:sp>
        <p:sp>
          <p:nvSpPr>
            <p:cNvPr id="72" name="pl72"/>
            <p:cNvSpPr/>
            <p:nvPr/>
          </p:nvSpPr>
          <p:spPr>
            <a:xfrm>
              <a:off x="1544859" y="1050606"/>
              <a:ext cx="6538288" cy="2281239"/>
            </a:xfrm>
            <a:custGeom>
              <a:avLst/>
              <a:pathLst>
                <a:path w="6538288" h="2281239">
                  <a:moveTo>
                    <a:pt x="0" y="0"/>
                  </a:moveTo>
                  <a:lnTo>
                    <a:pt x="272428" y="0"/>
                  </a:lnTo>
                  <a:lnTo>
                    <a:pt x="544857" y="0"/>
                  </a:lnTo>
                  <a:lnTo>
                    <a:pt x="817286" y="57030"/>
                  </a:lnTo>
                  <a:lnTo>
                    <a:pt x="1089714" y="0"/>
                  </a:lnTo>
                  <a:lnTo>
                    <a:pt x="1362143" y="85546"/>
                  </a:lnTo>
                  <a:lnTo>
                    <a:pt x="1634572" y="28515"/>
                  </a:lnTo>
                  <a:lnTo>
                    <a:pt x="1907000" y="28515"/>
                  </a:lnTo>
                  <a:lnTo>
                    <a:pt x="2179429" y="256639"/>
                  </a:lnTo>
                  <a:lnTo>
                    <a:pt x="2451858" y="798433"/>
                  </a:lnTo>
                  <a:lnTo>
                    <a:pt x="2724286" y="1340228"/>
                  </a:lnTo>
                  <a:lnTo>
                    <a:pt x="2996715" y="1397259"/>
                  </a:lnTo>
                  <a:lnTo>
                    <a:pt x="3269144" y="655856"/>
                  </a:lnTo>
                  <a:lnTo>
                    <a:pt x="3541572" y="655856"/>
                  </a:lnTo>
                  <a:lnTo>
                    <a:pt x="3814001" y="2167177"/>
                  </a:lnTo>
                  <a:lnTo>
                    <a:pt x="4086430" y="2167177"/>
                  </a:lnTo>
                  <a:lnTo>
                    <a:pt x="4358858" y="2281239"/>
                  </a:lnTo>
                  <a:lnTo>
                    <a:pt x="4631287" y="1397259"/>
                  </a:lnTo>
                  <a:lnTo>
                    <a:pt x="4903716" y="855464"/>
                  </a:lnTo>
                  <a:lnTo>
                    <a:pt x="5176144" y="541794"/>
                  </a:lnTo>
                  <a:lnTo>
                    <a:pt x="5448573" y="513278"/>
                  </a:lnTo>
                  <a:lnTo>
                    <a:pt x="5721002" y="598825"/>
                  </a:lnTo>
                  <a:lnTo>
                    <a:pt x="5993430" y="741402"/>
                  </a:lnTo>
                  <a:lnTo>
                    <a:pt x="6265859" y="456247"/>
                  </a:lnTo>
                  <a:lnTo>
                    <a:pt x="6538288" y="313670"/>
                  </a:lnTo>
                </a:path>
              </a:pathLst>
            </a:custGeom>
            <a:ln w="27101" cap="flat">
              <a:solidFill>
                <a:srgbClr val="333333">
                  <a:alpha val="50196"/>
                </a:srgbClr>
              </a:solidFill>
              <a:prstDash val="solid"/>
              <a:round/>
            </a:ln>
          </p:spPr>
          <p:txBody>
            <a:bodyPr/>
            <a:lstStyle/>
            <a:p/>
          </p:txBody>
        </p:sp>
        <p:sp>
          <p:nvSpPr>
            <p:cNvPr id="73" name="tx73"/>
            <p:cNvSpPr/>
            <p:nvPr/>
          </p:nvSpPr>
          <p:spPr>
            <a:xfrm>
              <a:off x="6660714" y="1178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4" name="tx74"/>
            <p:cNvSpPr/>
            <p:nvPr/>
          </p:nvSpPr>
          <p:spPr>
            <a:xfrm>
              <a:off x="6933142"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5" name="tx75"/>
            <p:cNvSpPr/>
            <p:nvPr/>
          </p:nvSpPr>
          <p:spPr>
            <a:xfrm>
              <a:off x="7205571" y="1121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6" name="tx76"/>
            <p:cNvSpPr/>
            <p:nvPr/>
          </p:nvSpPr>
          <p:spPr>
            <a:xfrm>
              <a:off x="7478000" y="14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7" name="tx77"/>
            <p:cNvSpPr/>
            <p:nvPr/>
          </p:nvSpPr>
          <p:spPr>
            <a:xfrm>
              <a:off x="7750428"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8022857"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6660714" y="16450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80</a:t>
              </a:r>
            </a:p>
          </p:txBody>
        </p:sp>
        <p:sp>
          <p:nvSpPr>
            <p:cNvPr id="80" name="tx80"/>
            <p:cNvSpPr/>
            <p:nvPr/>
          </p:nvSpPr>
          <p:spPr>
            <a:xfrm>
              <a:off x="6933142" y="16165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81</a:t>
              </a:r>
            </a:p>
          </p:txBody>
        </p:sp>
        <p:sp>
          <p:nvSpPr>
            <p:cNvPr id="81" name="tx81"/>
            <p:cNvSpPr/>
            <p:nvPr/>
          </p:nvSpPr>
          <p:spPr>
            <a:xfrm>
              <a:off x="7205571" y="1702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78</a:t>
              </a:r>
            </a:p>
          </p:txBody>
        </p:sp>
        <p:sp>
          <p:nvSpPr>
            <p:cNvPr id="82" name="tx82"/>
            <p:cNvSpPr/>
            <p:nvPr/>
          </p:nvSpPr>
          <p:spPr>
            <a:xfrm>
              <a:off x="7478000" y="18446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73</a:t>
              </a:r>
            </a:p>
          </p:txBody>
        </p:sp>
        <p:sp>
          <p:nvSpPr>
            <p:cNvPr id="83" name="tx83"/>
            <p:cNvSpPr/>
            <p:nvPr/>
          </p:nvSpPr>
          <p:spPr>
            <a:xfrm>
              <a:off x="7750428" y="1559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83</a:t>
              </a:r>
            </a:p>
          </p:txBody>
        </p:sp>
        <p:sp>
          <p:nvSpPr>
            <p:cNvPr id="84" name="tx84"/>
            <p:cNvSpPr/>
            <p:nvPr/>
          </p:nvSpPr>
          <p:spPr>
            <a:xfrm>
              <a:off x="8022857" y="1416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88</a:t>
              </a:r>
            </a:p>
          </p:txBody>
        </p:sp>
        <p:sp>
          <p:nvSpPr>
            <p:cNvPr id="85" name="tx85"/>
            <p:cNvSpPr/>
            <p:nvPr/>
          </p:nvSpPr>
          <p:spPr>
            <a:xfrm>
              <a:off x="1514714" y="383045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86" name="tx86"/>
            <p:cNvSpPr/>
            <p:nvPr/>
          </p:nvSpPr>
          <p:spPr>
            <a:xfrm>
              <a:off x="2876857" y="382991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87" name="tx87"/>
            <p:cNvSpPr/>
            <p:nvPr/>
          </p:nvSpPr>
          <p:spPr>
            <a:xfrm>
              <a:off x="4178711" y="3558280"/>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241</a:t>
              </a:r>
            </a:p>
          </p:txBody>
        </p:sp>
        <p:sp>
          <p:nvSpPr>
            <p:cNvPr id="88" name="tx88"/>
            <p:cNvSpPr/>
            <p:nvPr/>
          </p:nvSpPr>
          <p:spPr>
            <a:xfrm>
              <a:off x="5540854" y="362399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183</a:t>
              </a:r>
            </a:p>
          </p:txBody>
        </p:sp>
        <p:sp>
          <p:nvSpPr>
            <p:cNvPr id="89" name="tx89"/>
            <p:cNvSpPr/>
            <p:nvPr/>
          </p:nvSpPr>
          <p:spPr>
            <a:xfrm>
              <a:off x="6660714" y="378913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0" name="tx90"/>
            <p:cNvSpPr/>
            <p:nvPr/>
          </p:nvSpPr>
          <p:spPr>
            <a:xfrm>
              <a:off x="6933142" y="380763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1" name="tx91"/>
            <p:cNvSpPr/>
            <p:nvPr/>
          </p:nvSpPr>
          <p:spPr>
            <a:xfrm>
              <a:off x="7205571" y="38015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92" name="tx92"/>
            <p:cNvSpPr/>
            <p:nvPr/>
          </p:nvSpPr>
          <p:spPr>
            <a:xfrm>
              <a:off x="7478000" y="37748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93" name="tx93"/>
            <p:cNvSpPr/>
            <p:nvPr/>
          </p:nvSpPr>
          <p:spPr>
            <a:xfrm>
              <a:off x="7750428" y="3816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4" name="tx94"/>
            <p:cNvSpPr/>
            <p:nvPr/>
          </p:nvSpPr>
          <p:spPr>
            <a:xfrm>
              <a:off x="8022857" y="38214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95" name="tx95"/>
            <p:cNvSpPr/>
            <p:nvPr/>
          </p:nvSpPr>
          <p:spPr>
            <a:xfrm>
              <a:off x="2846712" y="38085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6" name="tx96"/>
            <p:cNvSpPr/>
            <p:nvPr/>
          </p:nvSpPr>
          <p:spPr>
            <a:xfrm>
              <a:off x="5540854" y="323124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97" name="tx97"/>
            <p:cNvSpPr/>
            <p:nvPr/>
          </p:nvSpPr>
          <p:spPr>
            <a:xfrm>
              <a:off x="6660714" y="370910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98" name="tx98"/>
            <p:cNvSpPr/>
            <p:nvPr/>
          </p:nvSpPr>
          <p:spPr>
            <a:xfrm>
              <a:off x="6933142" y="37333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99" name="tx99"/>
            <p:cNvSpPr/>
            <p:nvPr/>
          </p:nvSpPr>
          <p:spPr>
            <a:xfrm>
              <a:off x="7205571" y="37240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00" name="tx100"/>
            <p:cNvSpPr/>
            <p:nvPr/>
          </p:nvSpPr>
          <p:spPr>
            <a:xfrm>
              <a:off x="7478000" y="37045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1" name="tx101"/>
            <p:cNvSpPr/>
            <p:nvPr/>
          </p:nvSpPr>
          <p:spPr>
            <a:xfrm>
              <a:off x="7750428" y="377654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2" name="tx102"/>
            <p:cNvSpPr/>
            <p:nvPr/>
          </p:nvSpPr>
          <p:spPr>
            <a:xfrm>
              <a:off x="8022857" y="379445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3" name="tx103"/>
            <p:cNvSpPr/>
            <p:nvPr/>
          </p:nvSpPr>
          <p:spPr>
            <a:xfrm>
              <a:off x="1514714" y="374846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04" name="tx104"/>
            <p:cNvSpPr/>
            <p:nvPr/>
          </p:nvSpPr>
          <p:spPr>
            <a:xfrm>
              <a:off x="2846712" y="37175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05" name="tx105"/>
            <p:cNvSpPr/>
            <p:nvPr/>
          </p:nvSpPr>
          <p:spPr>
            <a:xfrm>
              <a:off x="4178711" y="3204439"/>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241</a:t>
              </a:r>
            </a:p>
          </p:txBody>
        </p:sp>
        <p:sp>
          <p:nvSpPr>
            <p:cNvPr id="106" name="tx106"/>
            <p:cNvSpPr/>
            <p:nvPr/>
          </p:nvSpPr>
          <p:spPr>
            <a:xfrm>
              <a:off x="5540854" y="296994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343</a:t>
              </a:r>
            </a:p>
          </p:txBody>
        </p:sp>
        <p:sp>
          <p:nvSpPr>
            <p:cNvPr id="107" name="tx107"/>
            <p:cNvSpPr/>
            <p:nvPr/>
          </p:nvSpPr>
          <p:spPr>
            <a:xfrm>
              <a:off x="6660714" y="3595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08" name="tx108"/>
            <p:cNvSpPr/>
            <p:nvPr/>
          </p:nvSpPr>
          <p:spPr>
            <a:xfrm>
              <a:off x="6933142" y="360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09" name="tx109"/>
            <p:cNvSpPr/>
            <p:nvPr/>
          </p:nvSpPr>
          <p:spPr>
            <a:xfrm>
              <a:off x="7205571" y="36007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10" name="tx110"/>
            <p:cNvSpPr/>
            <p:nvPr/>
          </p:nvSpPr>
          <p:spPr>
            <a:xfrm>
              <a:off x="7478000" y="36122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11" name="tx111"/>
            <p:cNvSpPr/>
            <p:nvPr/>
          </p:nvSpPr>
          <p:spPr>
            <a:xfrm>
              <a:off x="7750428" y="36734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112" name="tx112"/>
            <p:cNvSpPr/>
            <p:nvPr/>
          </p:nvSpPr>
          <p:spPr>
            <a:xfrm>
              <a:off x="8022857" y="36990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13" name="tx113"/>
            <p:cNvSpPr/>
            <p:nvPr/>
          </p:nvSpPr>
          <p:spPr>
            <a:xfrm>
              <a:off x="849589"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4" name="tx114"/>
            <p:cNvSpPr/>
            <p:nvPr/>
          </p:nvSpPr>
          <p:spPr>
            <a:xfrm>
              <a:off x="694200" y="267745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15" name="tx115"/>
            <p:cNvSpPr/>
            <p:nvPr/>
          </p:nvSpPr>
          <p:spPr>
            <a:xfrm>
              <a:off x="577692" y="1533384"/>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16" name="tx116"/>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7" name="tx117"/>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8" name="tx118"/>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9" name="tx119"/>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0" name="tx120"/>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1" name="tx121"/>
            <p:cNvSpPr/>
            <p:nvPr/>
          </p:nvSpPr>
          <p:spPr>
            <a:xfrm rot="-5400000">
              <a:off x="138841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275055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411269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54748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656455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683698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7" name="tx127"/>
            <p:cNvSpPr/>
            <p:nvPr/>
          </p:nvSpPr>
          <p:spPr>
            <a:xfrm rot="-5400000">
              <a:off x="71094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8" name="tx128"/>
            <p:cNvSpPr/>
            <p:nvPr/>
          </p:nvSpPr>
          <p:spPr>
            <a:xfrm rot="-5400000">
              <a:off x="738184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9" name="tx129"/>
            <p:cNvSpPr/>
            <p:nvPr/>
          </p:nvSpPr>
          <p:spPr>
            <a:xfrm rot="-5400000">
              <a:off x="7654238"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0" name="tx130"/>
            <p:cNvSpPr/>
            <p:nvPr/>
          </p:nvSpPr>
          <p:spPr>
            <a:xfrm rot="-5400000">
              <a:off x="792670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2" name="tx132"/>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3" name="pl133"/>
            <p:cNvSpPr/>
            <p:nvPr/>
          </p:nvSpPr>
          <p:spPr>
            <a:xfrm>
              <a:off x="3101887"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4" name="pl134"/>
            <p:cNvSpPr/>
            <p:nvPr/>
          </p:nvSpPr>
          <p:spPr>
            <a:xfrm>
              <a:off x="3817615"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5" name="tx135"/>
            <p:cNvSpPr/>
            <p:nvPr/>
          </p:nvSpPr>
          <p:spPr>
            <a:xfrm>
              <a:off x="3368986"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6" name="tx136"/>
            <p:cNvSpPr/>
            <p:nvPr/>
          </p:nvSpPr>
          <p:spPr>
            <a:xfrm>
              <a:off x="4084715"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7" name="rc137"/>
            <p:cNvSpPr/>
            <p:nvPr/>
          </p:nvSpPr>
          <p:spPr>
            <a:xfrm>
              <a:off x="4729166" y="4778716"/>
              <a:ext cx="201456" cy="201456"/>
            </a:xfrm>
            <a:prstGeom prst="rect">
              <a:avLst/>
            </a:prstGeom>
            <a:solidFill>
              <a:srgbClr val="B3B3B3">
                <a:alpha val="100000"/>
              </a:srgbClr>
            </a:solidFill>
          </p:spPr>
          <p:txBody>
            <a:bodyPr/>
            <a:lstStyle/>
            <a:p/>
          </p:txBody>
        </p:sp>
        <p:sp>
          <p:nvSpPr>
            <p:cNvPr id="138" name="rc138"/>
            <p:cNvSpPr/>
            <p:nvPr/>
          </p:nvSpPr>
          <p:spPr>
            <a:xfrm>
              <a:off x="5631320" y="4778716"/>
              <a:ext cx="201456" cy="201456"/>
            </a:xfrm>
            <a:prstGeom prst="rect">
              <a:avLst/>
            </a:prstGeom>
            <a:solidFill>
              <a:srgbClr val="1CABE2">
                <a:alpha val="100000"/>
              </a:srgbClr>
            </a:solidFill>
          </p:spPr>
          <p:txBody>
            <a:bodyPr/>
            <a:lstStyle/>
            <a:p/>
          </p:txBody>
        </p:sp>
        <p:sp>
          <p:nvSpPr>
            <p:cNvPr id="139" name="tx139"/>
            <p:cNvSpPr/>
            <p:nvPr/>
          </p:nvSpPr>
          <p:spPr>
            <a:xfrm>
              <a:off x="5009211"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0" name="tx140"/>
            <p:cNvSpPr/>
            <p:nvPr/>
          </p:nvSpPr>
          <p:spPr>
            <a:xfrm>
              <a:off x="5911365"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1" name="tx141"/>
            <p:cNvSpPr/>
            <p:nvPr/>
          </p:nvSpPr>
          <p:spPr>
            <a:xfrm>
              <a:off x="1083092" y="467611"/>
              <a:ext cx="738033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Ukraine, 2000-2024</a:t>
              </a:r>
            </a:p>
          </p:txBody>
        </p:sp>
        <p:sp>
          <p:nvSpPr>
            <p:cNvPr id="142" name="pl142"/>
            <p:cNvSpPr/>
            <p:nvPr/>
          </p:nvSpPr>
          <p:spPr>
            <a:xfrm>
              <a:off x="239206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433167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627127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821088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1083092" y="573313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7" name="pl147"/>
            <p:cNvSpPr/>
            <p:nvPr/>
          </p:nvSpPr>
          <p:spPr>
            <a:xfrm>
              <a:off x="1083092" y="552729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8" name="pl148"/>
            <p:cNvSpPr/>
            <p:nvPr/>
          </p:nvSpPr>
          <p:spPr>
            <a:xfrm>
              <a:off x="1083092" y="532144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9" name="pl149"/>
            <p:cNvSpPr/>
            <p:nvPr/>
          </p:nvSpPr>
          <p:spPr>
            <a:xfrm>
              <a:off x="142226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336187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30147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724107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rc153"/>
            <p:cNvSpPr/>
            <p:nvPr/>
          </p:nvSpPr>
          <p:spPr>
            <a:xfrm>
              <a:off x="1422266" y="5650800"/>
              <a:ext cx="3730925" cy="164676"/>
            </a:xfrm>
            <a:prstGeom prst="rect">
              <a:avLst/>
            </a:prstGeom>
            <a:solidFill>
              <a:srgbClr val="1CABE2">
                <a:alpha val="100000"/>
              </a:srgbClr>
            </a:solidFill>
          </p:spPr>
          <p:txBody>
            <a:bodyPr/>
            <a:lstStyle/>
            <a:p/>
          </p:txBody>
        </p:sp>
        <p:sp>
          <p:nvSpPr>
            <p:cNvPr id="154" name="rc154"/>
            <p:cNvSpPr/>
            <p:nvPr/>
          </p:nvSpPr>
          <p:spPr>
            <a:xfrm>
              <a:off x="1422266" y="5444954"/>
              <a:ext cx="1433464" cy="164676"/>
            </a:xfrm>
            <a:prstGeom prst="rect">
              <a:avLst/>
            </a:prstGeom>
            <a:solidFill>
              <a:srgbClr val="1CABE2">
                <a:alpha val="100000"/>
              </a:srgbClr>
            </a:solidFill>
          </p:spPr>
          <p:txBody>
            <a:bodyPr/>
            <a:lstStyle/>
            <a:p/>
          </p:txBody>
        </p:sp>
        <p:sp>
          <p:nvSpPr>
            <p:cNvPr id="155" name="rc155"/>
            <p:cNvSpPr/>
            <p:nvPr/>
          </p:nvSpPr>
          <p:spPr>
            <a:xfrm>
              <a:off x="1422266" y="5239108"/>
              <a:ext cx="999090" cy="164676"/>
            </a:xfrm>
            <a:prstGeom prst="rect">
              <a:avLst/>
            </a:prstGeom>
            <a:solidFill>
              <a:srgbClr val="1CABE2">
                <a:alpha val="100000"/>
              </a:srgbClr>
            </a:solidFill>
          </p:spPr>
          <p:txBody>
            <a:bodyPr/>
            <a:lstStyle/>
            <a:p/>
          </p:txBody>
        </p:sp>
        <p:sp>
          <p:nvSpPr>
            <p:cNvPr id="156" name="rc156"/>
            <p:cNvSpPr/>
            <p:nvPr/>
          </p:nvSpPr>
          <p:spPr>
            <a:xfrm>
              <a:off x="5153191" y="5650800"/>
              <a:ext cx="3052548" cy="164676"/>
            </a:xfrm>
            <a:prstGeom prst="rect">
              <a:avLst/>
            </a:prstGeom>
            <a:solidFill>
              <a:srgbClr val="B3B3B3">
                <a:alpha val="100000"/>
              </a:srgbClr>
            </a:solidFill>
          </p:spPr>
          <p:txBody>
            <a:bodyPr/>
            <a:lstStyle/>
            <a:p/>
          </p:txBody>
        </p:sp>
        <p:sp>
          <p:nvSpPr>
            <p:cNvPr id="157" name="rc157"/>
            <p:cNvSpPr/>
            <p:nvPr/>
          </p:nvSpPr>
          <p:spPr>
            <a:xfrm>
              <a:off x="2855730" y="5444954"/>
              <a:ext cx="2047736" cy="164676"/>
            </a:xfrm>
            <a:prstGeom prst="rect">
              <a:avLst/>
            </a:prstGeom>
            <a:solidFill>
              <a:srgbClr val="B3B3B3">
                <a:alpha val="100000"/>
              </a:srgbClr>
            </a:solidFill>
          </p:spPr>
          <p:txBody>
            <a:bodyPr/>
            <a:lstStyle/>
            <a:p/>
          </p:txBody>
        </p:sp>
        <p:sp>
          <p:nvSpPr>
            <p:cNvPr id="158" name="rc158"/>
            <p:cNvSpPr/>
            <p:nvPr/>
          </p:nvSpPr>
          <p:spPr>
            <a:xfrm>
              <a:off x="2421356" y="5239108"/>
              <a:ext cx="1398648" cy="164676"/>
            </a:xfrm>
            <a:prstGeom prst="rect">
              <a:avLst/>
            </a:prstGeom>
            <a:solidFill>
              <a:srgbClr val="B3B3B3">
                <a:alpha val="100000"/>
              </a:srgbClr>
            </a:solidFill>
          </p:spPr>
          <p:txBody>
            <a:bodyPr/>
            <a:lstStyle/>
            <a:p/>
          </p:txBody>
        </p:sp>
        <p:sp>
          <p:nvSpPr>
            <p:cNvPr id="159" name="tx159"/>
            <p:cNvSpPr/>
            <p:nvPr/>
          </p:nvSpPr>
          <p:spPr>
            <a:xfrm>
              <a:off x="8270049" y="5690003"/>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a:t>
              </a:r>
            </a:p>
          </p:txBody>
        </p:sp>
        <p:sp>
          <p:nvSpPr>
            <p:cNvPr id="160" name="tx160"/>
            <p:cNvSpPr/>
            <p:nvPr/>
          </p:nvSpPr>
          <p:spPr>
            <a:xfrm>
              <a:off x="5015994"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35.9</a:t>
              </a:r>
            </a:p>
          </p:txBody>
        </p:sp>
        <p:sp>
          <p:nvSpPr>
            <p:cNvPr id="161" name="tx161"/>
            <p:cNvSpPr/>
            <p:nvPr/>
          </p:nvSpPr>
          <p:spPr>
            <a:xfrm>
              <a:off x="3932531" y="527972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24.7</a:t>
              </a:r>
            </a:p>
          </p:txBody>
        </p:sp>
        <p:sp>
          <p:nvSpPr>
            <p:cNvPr id="162" name="tx162"/>
            <p:cNvSpPr/>
            <p:nvPr/>
          </p:nvSpPr>
          <p:spPr>
            <a:xfrm>
              <a:off x="3175202"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38.5</a:t>
              </a:r>
            </a:p>
          </p:txBody>
        </p:sp>
        <p:sp>
          <p:nvSpPr>
            <p:cNvPr id="163" name="tx163"/>
            <p:cNvSpPr/>
            <p:nvPr/>
          </p:nvSpPr>
          <p:spPr>
            <a:xfrm>
              <a:off x="2026471"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14.8</a:t>
              </a:r>
            </a:p>
          </p:txBody>
        </p:sp>
        <p:sp>
          <p:nvSpPr>
            <p:cNvPr id="164" name="tx164"/>
            <p:cNvSpPr/>
            <p:nvPr/>
          </p:nvSpPr>
          <p:spPr>
            <a:xfrm>
              <a:off x="1809284"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10.3</a:t>
              </a:r>
            </a:p>
          </p:txBody>
        </p:sp>
        <p:sp>
          <p:nvSpPr>
            <p:cNvPr id="165" name="tx165"/>
            <p:cNvSpPr/>
            <p:nvPr/>
          </p:nvSpPr>
          <p:spPr>
            <a:xfrm>
              <a:off x="6566939"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31.5</a:t>
              </a:r>
            </a:p>
          </p:txBody>
        </p:sp>
        <p:sp>
          <p:nvSpPr>
            <p:cNvPr id="166" name="tx166"/>
            <p:cNvSpPr/>
            <p:nvPr/>
          </p:nvSpPr>
          <p:spPr>
            <a:xfrm>
              <a:off x="3767072" y="548556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21.1</a:t>
              </a:r>
            </a:p>
          </p:txBody>
        </p:sp>
        <p:sp>
          <p:nvSpPr>
            <p:cNvPr id="167" name="tx167"/>
            <p:cNvSpPr/>
            <p:nvPr/>
          </p:nvSpPr>
          <p:spPr>
            <a:xfrm>
              <a:off x="3008153" y="527972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14.4</a:t>
              </a:r>
            </a:p>
          </p:txBody>
        </p:sp>
        <p:sp>
          <p:nvSpPr>
            <p:cNvPr id="168" name="tx168"/>
            <p:cNvSpPr/>
            <p:nvPr/>
          </p:nvSpPr>
          <p:spPr>
            <a:xfrm>
              <a:off x="709684"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9" name="tx169"/>
            <p:cNvSpPr/>
            <p:nvPr/>
          </p:nvSpPr>
          <p:spPr>
            <a:xfrm>
              <a:off x="709684"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0" name="tx170"/>
            <p:cNvSpPr/>
            <p:nvPr/>
          </p:nvSpPr>
          <p:spPr>
            <a:xfrm>
              <a:off x="709684"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1" name="tx171"/>
            <p:cNvSpPr/>
            <p:nvPr/>
          </p:nvSpPr>
          <p:spPr>
            <a:xfrm>
              <a:off x="1336829"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2" name="tx172"/>
            <p:cNvSpPr/>
            <p:nvPr/>
          </p:nvSpPr>
          <p:spPr>
            <a:xfrm>
              <a:off x="3237586"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3" name="tx173"/>
            <p:cNvSpPr/>
            <p:nvPr/>
          </p:nvSpPr>
          <p:spPr>
            <a:xfrm>
              <a:off x="5177190"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74" name="tx174"/>
            <p:cNvSpPr/>
            <p:nvPr/>
          </p:nvSpPr>
          <p:spPr>
            <a:xfrm>
              <a:off x="7116794"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75" name="tx175"/>
            <p:cNvSpPr/>
            <p:nvPr/>
          </p:nvSpPr>
          <p:spPr>
            <a:xfrm>
              <a:off x="3575325"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6" name="tx176"/>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7" name="tx177"/>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8" name="tx178"/>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Ukraine.
In 2024, DTP1 coverage in Ukraine increased to 95%. The number of children missing out on any DTP vaccination (zero-dose children) improved from 15,000 in 2023 to 10,000 in 2024.
DTP3 coverage increased to 88% in 2024, leaving 25,000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628504"/>
            </a:xfrm>
            <a:custGeom>
              <a:avLst/>
              <a:pathLst>
                <a:path w="3397293" h="1628504">
                  <a:moveTo>
                    <a:pt x="0" y="0"/>
                  </a:moveTo>
                  <a:lnTo>
                    <a:pt x="141553" y="0"/>
                  </a:lnTo>
                  <a:lnTo>
                    <a:pt x="283107" y="0"/>
                  </a:lnTo>
                  <a:lnTo>
                    <a:pt x="424661" y="0"/>
                  </a:lnTo>
                  <a:lnTo>
                    <a:pt x="566215" y="0"/>
                  </a:lnTo>
                  <a:lnTo>
                    <a:pt x="707769" y="0"/>
                  </a:lnTo>
                  <a:lnTo>
                    <a:pt x="849323" y="0"/>
                  </a:lnTo>
                  <a:lnTo>
                    <a:pt x="990877" y="0"/>
                  </a:lnTo>
                  <a:lnTo>
                    <a:pt x="1132431" y="257132"/>
                  </a:lnTo>
                  <a:lnTo>
                    <a:pt x="1273984" y="799967"/>
                  </a:lnTo>
                  <a:lnTo>
                    <a:pt x="1415538" y="1342801"/>
                  </a:lnTo>
                  <a:lnTo>
                    <a:pt x="1557092" y="1399942"/>
                  </a:lnTo>
                  <a:lnTo>
                    <a:pt x="1698646" y="657115"/>
                  </a:lnTo>
                  <a:lnTo>
                    <a:pt x="1840200" y="657115"/>
                  </a:lnTo>
                  <a:lnTo>
                    <a:pt x="1981754" y="1142810"/>
                  </a:lnTo>
                  <a:lnTo>
                    <a:pt x="2123308" y="1142810"/>
                  </a:lnTo>
                  <a:lnTo>
                    <a:pt x="2264862" y="1628504"/>
                  </a:lnTo>
                  <a:lnTo>
                    <a:pt x="2406416" y="971388"/>
                  </a:lnTo>
                  <a:lnTo>
                    <a:pt x="2547969" y="399983"/>
                  </a:lnTo>
                  <a:lnTo>
                    <a:pt x="2689523" y="285702"/>
                  </a:lnTo>
                  <a:lnTo>
                    <a:pt x="2831077" y="171421"/>
                  </a:lnTo>
                  <a:lnTo>
                    <a:pt x="2972631" y="228562"/>
                  </a:lnTo>
                  <a:lnTo>
                    <a:pt x="3114185" y="599975"/>
                  </a:lnTo>
                  <a:lnTo>
                    <a:pt x="3255739" y="171421"/>
                  </a:lnTo>
                  <a:lnTo>
                    <a:pt x="3397293" y="11428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228562"/>
            </a:xfrm>
            <a:custGeom>
              <a:avLst/>
              <a:pathLst>
                <a:path w="3397293" h="228562">
                  <a:moveTo>
                    <a:pt x="0" y="57140"/>
                  </a:moveTo>
                  <a:lnTo>
                    <a:pt x="141553" y="28570"/>
                  </a:lnTo>
                  <a:lnTo>
                    <a:pt x="283107" y="142851"/>
                  </a:lnTo>
                  <a:lnTo>
                    <a:pt x="424661" y="228562"/>
                  </a:lnTo>
                  <a:lnTo>
                    <a:pt x="566215" y="142851"/>
                  </a:lnTo>
                  <a:lnTo>
                    <a:pt x="707769" y="57140"/>
                  </a:lnTo>
                  <a:lnTo>
                    <a:pt x="849323" y="57140"/>
                  </a:lnTo>
                  <a:lnTo>
                    <a:pt x="990877" y="0"/>
                  </a:lnTo>
                  <a:lnTo>
                    <a:pt x="1132431" y="28570"/>
                  </a:lnTo>
                  <a:lnTo>
                    <a:pt x="1273984" y="85710"/>
                  </a:lnTo>
                  <a:lnTo>
                    <a:pt x="1415538" y="142851"/>
                  </a:lnTo>
                  <a:lnTo>
                    <a:pt x="1557092" y="142851"/>
                  </a:lnTo>
                  <a:lnTo>
                    <a:pt x="1698646" y="57140"/>
                  </a:lnTo>
                  <a:lnTo>
                    <a:pt x="1840200" y="57140"/>
                  </a:lnTo>
                  <a:lnTo>
                    <a:pt x="1981754" y="114281"/>
                  </a:lnTo>
                  <a:lnTo>
                    <a:pt x="2123308" y="85710"/>
                  </a:lnTo>
                  <a:lnTo>
                    <a:pt x="2264862" y="142851"/>
                  </a:lnTo>
                  <a:lnTo>
                    <a:pt x="2406416" y="85710"/>
                  </a:lnTo>
                  <a:lnTo>
                    <a:pt x="2547969" y="0"/>
                  </a:lnTo>
                  <a:lnTo>
                    <a:pt x="2689523" y="28570"/>
                  </a:lnTo>
                  <a:lnTo>
                    <a:pt x="2831077" y="57140"/>
                  </a:lnTo>
                  <a:lnTo>
                    <a:pt x="2972631" y="57140"/>
                  </a:lnTo>
                  <a:lnTo>
                    <a:pt x="3114185" y="57140"/>
                  </a:lnTo>
                  <a:lnTo>
                    <a:pt x="3255739" y="28570"/>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628504"/>
            </a:xfrm>
            <a:custGeom>
              <a:avLst/>
              <a:pathLst>
                <a:path w="3397293" h="1628504">
                  <a:moveTo>
                    <a:pt x="0" y="0"/>
                  </a:moveTo>
                  <a:lnTo>
                    <a:pt x="141553" y="0"/>
                  </a:lnTo>
                  <a:lnTo>
                    <a:pt x="283107" y="0"/>
                  </a:lnTo>
                  <a:lnTo>
                    <a:pt x="424661" y="0"/>
                  </a:lnTo>
                  <a:lnTo>
                    <a:pt x="566215" y="0"/>
                  </a:lnTo>
                  <a:lnTo>
                    <a:pt x="707769" y="0"/>
                  </a:lnTo>
                  <a:lnTo>
                    <a:pt x="849323" y="0"/>
                  </a:lnTo>
                  <a:lnTo>
                    <a:pt x="990877" y="0"/>
                  </a:lnTo>
                  <a:lnTo>
                    <a:pt x="1132431" y="257132"/>
                  </a:lnTo>
                  <a:lnTo>
                    <a:pt x="1273984" y="799967"/>
                  </a:lnTo>
                  <a:lnTo>
                    <a:pt x="1415538" y="1342801"/>
                  </a:lnTo>
                  <a:lnTo>
                    <a:pt x="1557092" y="1399942"/>
                  </a:lnTo>
                  <a:lnTo>
                    <a:pt x="1698646" y="657115"/>
                  </a:lnTo>
                  <a:lnTo>
                    <a:pt x="1840200" y="657115"/>
                  </a:lnTo>
                  <a:lnTo>
                    <a:pt x="1981754" y="1142810"/>
                  </a:lnTo>
                  <a:lnTo>
                    <a:pt x="2123308" y="1142810"/>
                  </a:lnTo>
                  <a:lnTo>
                    <a:pt x="2264862" y="1628504"/>
                  </a:lnTo>
                  <a:lnTo>
                    <a:pt x="2406416" y="971388"/>
                  </a:lnTo>
                  <a:lnTo>
                    <a:pt x="2547969" y="399983"/>
                  </a:lnTo>
                  <a:lnTo>
                    <a:pt x="2689523" y="285702"/>
                  </a:lnTo>
                  <a:lnTo>
                    <a:pt x="2831077" y="171421"/>
                  </a:lnTo>
                  <a:lnTo>
                    <a:pt x="2972631" y="228562"/>
                  </a:lnTo>
                  <a:lnTo>
                    <a:pt x="3114185" y="599975"/>
                  </a:lnTo>
                  <a:lnTo>
                    <a:pt x="3255739" y="171421"/>
                  </a:lnTo>
                  <a:lnTo>
                    <a:pt x="3397293" y="11428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428512"/>
            </a:xfrm>
            <a:custGeom>
              <a:avLst/>
              <a:pathLst>
                <a:path w="0" h="1428512">
                  <a:moveTo>
                    <a:pt x="0" y="0"/>
                  </a:moveTo>
                  <a:lnTo>
                    <a:pt x="0" y="142851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228520"/>
            </a:xfrm>
            <a:custGeom>
              <a:avLst/>
              <a:pathLst>
                <a:path w="0" h="1228520">
                  <a:moveTo>
                    <a:pt x="0" y="0"/>
                  </a:moveTo>
                  <a:lnTo>
                    <a:pt x="0" y="122852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628504"/>
            </a:xfrm>
            <a:custGeom>
              <a:avLst/>
              <a:pathLst>
                <a:path w="3397293" h="1628504">
                  <a:moveTo>
                    <a:pt x="0" y="0"/>
                  </a:moveTo>
                  <a:lnTo>
                    <a:pt x="141553" y="0"/>
                  </a:lnTo>
                  <a:lnTo>
                    <a:pt x="283107" y="0"/>
                  </a:lnTo>
                  <a:lnTo>
                    <a:pt x="424661" y="0"/>
                  </a:lnTo>
                  <a:lnTo>
                    <a:pt x="566215" y="0"/>
                  </a:lnTo>
                  <a:lnTo>
                    <a:pt x="707769" y="0"/>
                  </a:lnTo>
                  <a:lnTo>
                    <a:pt x="849323" y="0"/>
                  </a:lnTo>
                  <a:lnTo>
                    <a:pt x="990877" y="0"/>
                  </a:lnTo>
                  <a:lnTo>
                    <a:pt x="1132431" y="257132"/>
                  </a:lnTo>
                  <a:lnTo>
                    <a:pt x="1273984" y="799967"/>
                  </a:lnTo>
                  <a:lnTo>
                    <a:pt x="1415538" y="1342801"/>
                  </a:lnTo>
                  <a:lnTo>
                    <a:pt x="1557092" y="1399942"/>
                  </a:lnTo>
                  <a:lnTo>
                    <a:pt x="1698646" y="657115"/>
                  </a:lnTo>
                  <a:lnTo>
                    <a:pt x="1840200" y="657115"/>
                  </a:lnTo>
                  <a:lnTo>
                    <a:pt x="1981754" y="1142810"/>
                  </a:lnTo>
                  <a:lnTo>
                    <a:pt x="2123308" y="1142810"/>
                  </a:lnTo>
                  <a:lnTo>
                    <a:pt x="2264862" y="1628504"/>
                  </a:lnTo>
                  <a:lnTo>
                    <a:pt x="2406416" y="971388"/>
                  </a:lnTo>
                  <a:lnTo>
                    <a:pt x="2547969" y="399983"/>
                  </a:lnTo>
                  <a:lnTo>
                    <a:pt x="2689523" y="285702"/>
                  </a:lnTo>
                  <a:lnTo>
                    <a:pt x="2831077" y="171421"/>
                  </a:lnTo>
                  <a:lnTo>
                    <a:pt x="2972631" y="228562"/>
                  </a:lnTo>
                  <a:lnTo>
                    <a:pt x="3114185" y="599975"/>
                  </a:lnTo>
                  <a:lnTo>
                    <a:pt x="3255739" y="171421"/>
                  </a:lnTo>
                  <a:lnTo>
                    <a:pt x="3397293" y="11428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173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173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4174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420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8835" y="483171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Ukraine</a:t>
              </a:r>
            </a:p>
          </p:txBody>
        </p:sp>
        <p:sp>
          <p:nvSpPr>
            <p:cNvPr id="60" name="tx60"/>
            <p:cNvSpPr/>
            <p:nvPr/>
          </p:nvSpPr>
          <p:spPr>
            <a:xfrm>
              <a:off x="280884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71302"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78534" y="472419"/>
              <a:ext cx="248215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Ukraine, 2000-2024</a:t>
              </a:r>
            </a:p>
          </p:txBody>
        </p:sp>
        <p:sp>
          <p:nvSpPr>
            <p:cNvPr id="63" name="pl63"/>
            <p:cNvSpPr/>
            <p:nvPr/>
          </p:nvSpPr>
          <p:spPr>
            <a:xfrm>
              <a:off x="5267799" y="39998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043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089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3134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5521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566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7611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313427"/>
              <a:ext cx="3397293" cy="2552133"/>
            </a:xfrm>
            <a:custGeom>
              <a:avLst/>
              <a:pathLst>
                <a:path w="3397293" h="2552133">
                  <a:moveTo>
                    <a:pt x="0" y="0"/>
                  </a:moveTo>
                  <a:lnTo>
                    <a:pt x="141553" y="0"/>
                  </a:lnTo>
                  <a:lnTo>
                    <a:pt x="283107" y="0"/>
                  </a:lnTo>
                  <a:lnTo>
                    <a:pt x="424661" y="0"/>
                  </a:lnTo>
                  <a:lnTo>
                    <a:pt x="566215" y="0"/>
                  </a:lnTo>
                  <a:lnTo>
                    <a:pt x="707769" y="0"/>
                  </a:lnTo>
                  <a:lnTo>
                    <a:pt x="849323" y="0"/>
                  </a:lnTo>
                  <a:lnTo>
                    <a:pt x="990877" y="0"/>
                  </a:lnTo>
                  <a:lnTo>
                    <a:pt x="1132431" y="402968"/>
                  </a:lnTo>
                  <a:lnTo>
                    <a:pt x="1273984" y="1253679"/>
                  </a:lnTo>
                  <a:lnTo>
                    <a:pt x="1415538" y="2104390"/>
                  </a:lnTo>
                  <a:lnTo>
                    <a:pt x="1557092" y="2193939"/>
                  </a:lnTo>
                  <a:lnTo>
                    <a:pt x="1698646" y="1029808"/>
                  </a:lnTo>
                  <a:lnTo>
                    <a:pt x="1840200" y="1029808"/>
                  </a:lnTo>
                  <a:lnTo>
                    <a:pt x="1981754" y="1790970"/>
                  </a:lnTo>
                  <a:lnTo>
                    <a:pt x="2123308" y="1790970"/>
                  </a:lnTo>
                  <a:lnTo>
                    <a:pt x="2264862" y="2552133"/>
                  </a:lnTo>
                  <a:lnTo>
                    <a:pt x="2406416" y="1522325"/>
                  </a:lnTo>
                  <a:lnTo>
                    <a:pt x="2547969" y="626839"/>
                  </a:lnTo>
                  <a:lnTo>
                    <a:pt x="2689523" y="447742"/>
                  </a:lnTo>
                  <a:lnTo>
                    <a:pt x="2831077" y="268645"/>
                  </a:lnTo>
                  <a:lnTo>
                    <a:pt x="2972631" y="358194"/>
                  </a:lnTo>
                  <a:lnTo>
                    <a:pt x="3114185" y="940259"/>
                  </a:lnTo>
                  <a:lnTo>
                    <a:pt x="3255739" y="268645"/>
                  </a:lnTo>
                  <a:lnTo>
                    <a:pt x="3397293" y="179097"/>
                  </a:lnTo>
                </a:path>
              </a:pathLst>
            </a:custGeom>
            <a:ln w="27101" cap="flat">
              <a:solidFill>
                <a:srgbClr val="0058AB">
                  <a:alpha val="100000"/>
                </a:srgbClr>
              </a:solidFill>
              <a:prstDash val="solid"/>
              <a:round/>
            </a:ln>
          </p:spPr>
          <p:txBody>
            <a:bodyPr/>
            <a:lstStyle/>
            <a:p/>
          </p:txBody>
        </p:sp>
        <p:sp>
          <p:nvSpPr>
            <p:cNvPr id="79" name="pl79"/>
            <p:cNvSpPr/>
            <p:nvPr/>
          </p:nvSpPr>
          <p:spPr>
            <a:xfrm>
              <a:off x="5437664" y="1761169"/>
              <a:ext cx="3397293" cy="358194"/>
            </a:xfrm>
            <a:custGeom>
              <a:avLst/>
              <a:pathLst>
                <a:path w="3397293" h="358194">
                  <a:moveTo>
                    <a:pt x="0" y="358194"/>
                  </a:moveTo>
                  <a:lnTo>
                    <a:pt x="141553" y="313419"/>
                  </a:lnTo>
                  <a:lnTo>
                    <a:pt x="283107" y="313419"/>
                  </a:lnTo>
                  <a:lnTo>
                    <a:pt x="424661" y="268645"/>
                  </a:lnTo>
                  <a:lnTo>
                    <a:pt x="566215" y="223871"/>
                  </a:lnTo>
                  <a:lnTo>
                    <a:pt x="707769" y="179097"/>
                  </a:lnTo>
                  <a:lnTo>
                    <a:pt x="849323" y="134322"/>
                  </a:lnTo>
                  <a:lnTo>
                    <a:pt x="990877" y="134322"/>
                  </a:lnTo>
                  <a:lnTo>
                    <a:pt x="1132431" y="89548"/>
                  </a:lnTo>
                  <a:lnTo>
                    <a:pt x="1273984" y="44774"/>
                  </a:lnTo>
                  <a:lnTo>
                    <a:pt x="1415538" y="44774"/>
                  </a:lnTo>
                  <a:lnTo>
                    <a:pt x="1557092" y="44774"/>
                  </a:lnTo>
                  <a:lnTo>
                    <a:pt x="1698646" y="44774"/>
                  </a:lnTo>
                  <a:lnTo>
                    <a:pt x="1840200" y="44774"/>
                  </a:lnTo>
                  <a:lnTo>
                    <a:pt x="1981754" y="44774"/>
                  </a:lnTo>
                  <a:lnTo>
                    <a:pt x="2123308" y="44774"/>
                  </a:lnTo>
                  <a:lnTo>
                    <a:pt x="2264862" y="0"/>
                  </a:lnTo>
                  <a:lnTo>
                    <a:pt x="2406416" y="0"/>
                  </a:lnTo>
                  <a:lnTo>
                    <a:pt x="2547969" y="0"/>
                  </a:lnTo>
                  <a:lnTo>
                    <a:pt x="2689523" y="0"/>
                  </a:lnTo>
                  <a:lnTo>
                    <a:pt x="2831077" y="89548"/>
                  </a:lnTo>
                  <a:lnTo>
                    <a:pt x="2972631" y="134322"/>
                  </a:lnTo>
                  <a:lnTo>
                    <a:pt x="3114185" y="44774"/>
                  </a:lnTo>
                  <a:lnTo>
                    <a:pt x="3255739" y="44774"/>
                  </a:lnTo>
                  <a:lnTo>
                    <a:pt x="3397293" y="44774"/>
                  </a:lnTo>
                </a:path>
              </a:pathLst>
            </a:custGeom>
            <a:ln w="27101" cap="flat">
              <a:solidFill>
                <a:srgbClr val="80BD41">
                  <a:alpha val="100000"/>
                </a:srgbClr>
              </a:solidFill>
              <a:prstDash val="solid"/>
              <a:round/>
            </a:ln>
          </p:spPr>
          <p:txBody>
            <a:bodyPr/>
            <a:lstStyle/>
            <a:p/>
          </p:txBody>
        </p:sp>
        <p:sp>
          <p:nvSpPr>
            <p:cNvPr id="80" name="pl80"/>
            <p:cNvSpPr/>
            <p:nvPr/>
          </p:nvSpPr>
          <p:spPr>
            <a:xfrm>
              <a:off x="5437664" y="1716395"/>
              <a:ext cx="3397293" cy="358194"/>
            </a:xfrm>
            <a:custGeom>
              <a:avLst/>
              <a:pathLst>
                <a:path w="3397293" h="358194">
                  <a:moveTo>
                    <a:pt x="0" y="89548"/>
                  </a:moveTo>
                  <a:lnTo>
                    <a:pt x="141553" y="44774"/>
                  </a:lnTo>
                  <a:lnTo>
                    <a:pt x="283107" y="223871"/>
                  </a:lnTo>
                  <a:lnTo>
                    <a:pt x="424661" y="358194"/>
                  </a:lnTo>
                  <a:lnTo>
                    <a:pt x="566215" y="223871"/>
                  </a:lnTo>
                  <a:lnTo>
                    <a:pt x="707769" y="89548"/>
                  </a:lnTo>
                  <a:lnTo>
                    <a:pt x="849323" y="89548"/>
                  </a:lnTo>
                  <a:lnTo>
                    <a:pt x="990877" y="0"/>
                  </a:lnTo>
                  <a:lnTo>
                    <a:pt x="1132431" y="44774"/>
                  </a:lnTo>
                  <a:lnTo>
                    <a:pt x="1273984" y="134322"/>
                  </a:lnTo>
                  <a:lnTo>
                    <a:pt x="1415538" y="223871"/>
                  </a:lnTo>
                  <a:lnTo>
                    <a:pt x="1557092" y="223871"/>
                  </a:lnTo>
                  <a:lnTo>
                    <a:pt x="1698646" y="89548"/>
                  </a:lnTo>
                  <a:lnTo>
                    <a:pt x="1840200" y="89548"/>
                  </a:lnTo>
                  <a:lnTo>
                    <a:pt x="1981754" y="179097"/>
                  </a:lnTo>
                  <a:lnTo>
                    <a:pt x="2123308" y="134322"/>
                  </a:lnTo>
                  <a:lnTo>
                    <a:pt x="2264862" y="223871"/>
                  </a:lnTo>
                  <a:lnTo>
                    <a:pt x="2406416" y="134322"/>
                  </a:lnTo>
                  <a:lnTo>
                    <a:pt x="2547969" y="0"/>
                  </a:lnTo>
                  <a:lnTo>
                    <a:pt x="2689523" y="44774"/>
                  </a:lnTo>
                  <a:lnTo>
                    <a:pt x="2831077" y="89548"/>
                  </a:lnTo>
                  <a:lnTo>
                    <a:pt x="2972631" y="89548"/>
                  </a:lnTo>
                  <a:lnTo>
                    <a:pt x="3114185" y="89548"/>
                  </a:lnTo>
                  <a:lnTo>
                    <a:pt x="3255739" y="44774"/>
                  </a:lnTo>
                  <a:lnTo>
                    <a:pt x="3397293" y="134322"/>
                  </a:lnTo>
                </a:path>
              </a:pathLst>
            </a:custGeom>
            <a:ln w="27101" cap="flat">
              <a:solidFill>
                <a:srgbClr val="961A49">
                  <a:alpha val="100000"/>
                </a:srgbClr>
              </a:solidFill>
              <a:prstDash val="solid"/>
              <a:round/>
            </a:ln>
          </p:spPr>
          <p:txBody>
            <a:bodyPr/>
            <a:lstStyle/>
            <a:p/>
          </p:txBody>
        </p:sp>
        <p:sp>
          <p:nvSpPr>
            <p:cNvPr id="81" name="pl81"/>
            <p:cNvSpPr/>
            <p:nvPr/>
          </p:nvSpPr>
          <p:spPr>
            <a:xfrm>
              <a:off x="5437664" y="176116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313427"/>
              <a:ext cx="3397293" cy="2552133"/>
            </a:xfrm>
            <a:custGeom>
              <a:avLst/>
              <a:pathLst>
                <a:path w="3397293" h="2552133">
                  <a:moveTo>
                    <a:pt x="0" y="0"/>
                  </a:moveTo>
                  <a:lnTo>
                    <a:pt x="141553" y="0"/>
                  </a:lnTo>
                  <a:lnTo>
                    <a:pt x="283107" y="0"/>
                  </a:lnTo>
                  <a:lnTo>
                    <a:pt x="424661" y="0"/>
                  </a:lnTo>
                  <a:lnTo>
                    <a:pt x="566215" y="0"/>
                  </a:lnTo>
                  <a:lnTo>
                    <a:pt x="707769" y="0"/>
                  </a:lnTo>
                  <a:lnTo>
                    <a:pt x="849323" y="0"/>
                  </a:lnTo>
                  <a:lnTo>
                    <a:pt x="990877" y="0"/>
                  </a:lnTo>
                  <a:lnTo>
                    <a:pt x="1132431" y="402968"/>
                  </a:lnTo>
                  <a:lnTo>
                    <a:pt x="1273984" y="1253679"/>
                  </a:lnTo>
                  <a:lnTo>
                    <a:pt x="1415538" y="2104390"/>
                  </a:lnTo>
                  <a:lnTo>
                    <a:pt x="1557092" y="2193939"/>
                  </a:lnTo>
                  <a:lnTo>
                    <a:pt x="1698646" y="1029808"/>
                  </a:lnTo>
                  <a:lnTo>
                    <a:pt x="1840200" y="1029808"/>
                  </a:lnTo>
                  <a:lnTo>
                    <a:pt x="1981754" y="1790970"/>
                  </a:lnTo>
                  <a:lnTo>
                    <a:pt x="2123308" y="1790970"/>
                  </a:lnTo>
                  <a:lnTo>
                    <a:pt x="2264862" y="2552133"/>
                  </a:lnTo>
                  <a:lnTo>
                    <a:pt x="2406416" y="1522325"/>
                  </a:lnTo>
                  <a:lnTo>
                    <a:pt x="2547969" y="626839"/>
                  </a:lnTo>
                  <a:lnTo>
                    <a:pt x="2689523" y="447742"/>
                  </a:lnTo>
                  <a:lnTo>
                    <a:pt x="2831077" y="268645"/>
                  </a:lnTo>
                  <a:lnTo>
                    <a:pt x="2972631" y="358194"/>
                  </a:lnTo>
                  <a:lnTo>
                    <a:pt x="3114185" y="940259"/>
                  </a:lnTo>
                  <a:lnTo>
                    <a:pt x="3255739" y="268645"/>
                  </a:lnTo>
                  <a:lnTo>
                    <a:pt x="3397293" y="179097"/>
                  </a:lnTo>
                </a:path>
              </a:pathLst>
            </a:custGeom>
            <a:ln w="43362" cap="flat">
              <a:solidFill>
                <a:srgbClr val="000000">
                  <a:alpha val="100000"/>
                </a:srgbClr>
              </a:solidFill>
              <a:prstDash val="solid"/>
              <a:round/>
            </a:ln>
          </p:spPr>
          <p:txBody>
            <a:bodyPr/>
            <a:lstStyle/>
            <a:p/>
          </p:txBody>
        </p:sp>
        <p:sp>
          <p:nvSpPr>
            <p:cNvPr id="83" name="pl83"/>
            <p:cNvSpPr/>
            <p:nvPr/>
          </p:nvSpPr>
          <p:spPr>
            <a:xfrm>
              <a:off x="5437664" y="1313427"/>
              <a:ext cx="0" cy="107458"/>
            </a:xfrm>
            <a:custGeom>
              <a:avLst/>
              <a:pathLst>
                <a:path w="0" h="107458">
                  <a:moveTo>
                    <a:pt x="0" y="0"/>
                  </a:moveTo>
                  <a:lnTo>
                    <a:pt x="0" y="107458"/>
                  </a:lnTo>
                </a:path>
              </a:pathLst>
            </a:custGeom>
            <a:ln w="13550" cap="flat">
              <a:solidFill>
                <a:srgbClr val="0058AB">
                  <a:alpha val="100000"/>
                </a:srgbClr>
              </a:solidFill>
              <a:prstDash val="dot"/>
              <a:round/>
            </a:ln>
          </p:spPr>
          <p:txBody>
            <a:bodyPr/>
            <a:lstStyle/>
            <a:p/>
          </p:txBody>
        </p:sp>
        <p:sp>
          <p:nvSpPr>
            <p:cNvPr id="84" name="pl84"/>
            <p:cNvSpPr/>
            <p:nvPr/>
          </p:nvSpPr>
          <p:spPr>
            <a:xfrm>
              <a:off x="6145433" y="1313427"/>
              <a:ext cx="0" cy="107458"/>
            </a:xfrm>
            <a:custGeom>
              <a:avLst/>
              <a:pathLst>
                <a:path w="0" h="107458">
                  <a:moveTo>
                    <a:pt x="0" y="0"/>
                  </a:moveTo>
                  <a:lnTo>
                    <a:pt x="0" y="107458"/>
                  </a:lnTo>
                </a:path>
              </a:pathLst>
            </a:custGeom>
            <a:ln w="13550" cap="flat">
              <a:solidFill>
                <a:srgbClr val="0058AB">
                  <a:alpha val="100000"/>
                </a:srgbClr>
              </a:solidFill>
              <a:prstDash val="dot"/>
              <a:round/>
            </a:ln>
          </p:spPr>
          <p:txBody>
            <a:bodyPr/>
            <a:lstStyle/>
            <a:p/>
          </p:txBody>
        </p:sp>
        <p:sp>
          <p:nvSpPr>
            <p:cNvPr id="85" name="pl85"/>
            <p:cNvSpPr/>
            <p:nvPr/>
          </p:nvSpPr>
          <p:spPr>
            <a:xfrm>
              <a:off x="6853202" y="1420885"/>
              <a:ext cx="0" cy="1996932"/>
            </a:xfrm>
            <a:custGeom>
              <a:avLst/>
              <a:pathLst>
                <a:path w="0" h="1996932">
                  <a:moveTo>
                    <a:pt x="0" y="199693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420885"/>
              <a:ext cx="0" cy="1683512"/>
            </a:xfrm>
            <a:custGeom>
              <a:avLst/>
              <a:pathLst>
                <a:path w="0" h="1683512">
                  <a:moveTo>
                    <a:pt x="0" y="168351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420885"/>
              <a:ext cx="0" cy="340284"/>
            </a:xfrm>
            <a:custGeom>
              <a:avLst/>
              <a:pathLst>
                <a:path w="0" h="340284">
                  <a:moveTo>
                    <a:pt x="0" y="34028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420885"/>
              <a:ext cx="0" cy="161187"/>
            </a:xfrm>
            <a:custGeom>
              <a:avLst/>
              <a:pathLst>
                <a:path w="0" h="161187">
                  <a:moveTo>
                    <a:pt x="0" y="16118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420885"/>
              <a:ext cx="0" cy="71638"/>
            </a:xfrm>
            <a:custGeom>
              <a:avLst/>
              <a:pathLst>
                <a:path w="0" h="71638">
                  <a:moveTo>
                    <a:pt x="0" y="7163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313427"/>
              <a:ext cx="3397293" cy="2552133"/>
            </a:xfrm>
            <a:custGeom>
              <a:avLst/>
              <a:pathLst>
                <a:path w="3397293" h="2552133">
                  <a:moveTo>
                    <a:pt x="0" y="0"/>
                  </a:moveTo>
                  <a:lnTo>
                    <a:pt x="141553" y="0"/>
                  </a:lnTo>
                  <a:lnTo>
                    <a:pt x="283107" y="0"/>
                  </a:lnTo>
                  <a:lnTo>
                    <a:pt x="424661" y="0"/>
                  </a:lnTo>
                  <a:lnTo>
                    <a:pt x="566215" y="0"/>
                  </a:lnTo>
                  <a:lnTo>
                    <a:pt x="707769" y="0"/>
                  </a:lnTo>
                  <a:lnTo>
                    <a:pt x="849323" y="0"/>
                  </a:lnTo>
                  <a:lnTo>
                    <a:pt x="990877" y="0"/>
                  </a:lnTo>
                  <a:lnTo>
                    <a:pt x="1132431" y="402968"/>
                  </a:lnTo>
                  <a:lnTo>
                    <a:pt x="1273984" y="1253679"/>
                  </a:lnTo>
                  <a:lnTo>
                    <a:pt x="1415538" y="2104390"/>
                  </a:lnTo>
                  <a:lnTo>
                    <a:pt x="1557092" y="2193939"/>
                  </a:lnTo>
                  <a:lnTo>
                    <a:pt x="1698646" y="1029808"/>
                  </a:lnTo>
                  <a:lnTo>
                    <a:pt x="1840200" y="1029808"/>
                  </a:lnTo>
                  <a:lnTo>
                    <a:pt x="1981754" y="1790970"/>
                  </a:lnTo>
                  <a:lnTo>
                    <a:pt x="2123308" y="1790970"/>
                  </a:lnTo>
                  <a:lnTo>
                    <a:pt x="2264862" y="2552133"/>
                  </a:lnTo>
                  <a:lnTo>
                    <a:pt x="2406416" y="1522325"/>
                  </a:lnTo>
                  <a:lnTo>
                    <a:pt x="2547969" y="626839"/>
                  </a:lnTo>
                  <a:lnTo>
                    <a:pt x="2689523" y="447742"/>
                  </a:lnTo>
                  <a:lnTo>
                    <a:pt x="2831077" y="268645"/>
                  </a:lnTo>
                  <a:lnTo>
                    <a:pt x="2972631" y="358194"/>
                  </a:lnTo>
                  <a:lnTo>
                    <a:pt x="3114185" y="940259"/>
                  </a:lnTo>
                  <a:lnTo>
                    <a:pt x="3255739" y="268645"/>
                  </a:lnTo>
                  <a:lnTo>
                    <a:pt x="3397293" y="179097"/>
                  </a:lnTo>
                </a:path>
              </a:pathLst>
            </a:custGeom>
            <a:ln w="27101" cap="flat">
              <a:solidFill>
                <a:srgbClr val="0058AB">
                  <a:alpha val="100000"/>
                </a:srgbClr>
              </a:solidFill>
              <a:prstDash val="solid"/>
              <a:round/>
            </a:ln>
          </p:spPr>
          <p:txBody>
            <a:bodyPr/>
            <a:lstStyle/>
            <a:p/>
          </p:txBody>
        </p:sp>
        <p:sp>
          <p:nvSpPr>
            <p:cNvPr id="91" name="tx91"/>
            <p:cNvSpPr/>
            <p:nvPr/>
          </p:nvSpPr>
          <p:spPr>
            <a:xfrm>
              <a:off x="5377374" y="13625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2" name="tx92"/>
            <p:cNvSpPr/>
            <p:nvPr/>
          </p:nvSpPr>
          <p:spPr>
            <a:xfrm>
              <a:off x="6085143" y="13625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3" name="tx93"/>
            <p:cNvSpPr/>
            <p:nvPr/>
          </p:nvSpPr>
          <p:spPr>
            <a:xfrm>
              <a:off x="6774863" y="1362482"/>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94" name="tx94"/>
            <p:cNvSpPr/>
            <p:nvPr/>
          </p:nvSpPr>
          <p:spPr>
            <a:xfrm>
              <a:off x="7482632" y="1362482"/>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-30</a:t>
              </a:r>
            </a:p>
          </p:txBody>
        </p:sp>
        <p:sp>
          <p:nvSpPr>
            <p:cNvPr id="95" name="tx95"/>
            <p:cNvSpPr/>
            <p:nvPr/>
          </p:nvSpPr>
          <p:spPr>
            <a:xfrm>
              <a:off x="8097042" y="13625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3258" y="136417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8804812" y="13625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8" name="tx98"/>
            <p:cNvSpPr/>
            <p:nvPr/>
          </p:nvSpPr>
          <p:spPr>
            <a:xfrm>
              <a:off x="8902429" y="176682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181160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0" name="tx100"/>
            <p:cNvSpPr/>
            <p:nvPr/>
          </p:nvSpPr>
          <p:spPr>
            <a:xfrm>
              <a:off x="5003259" y="35000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1" name="tx101"/>
            <p:cNvSpPr/>
            <p:nvPr/>
          </p:nvSpPr>
          <p:spPr>
            <a:xfrm>
              <a:off x="5003259" y="260454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127474" y="170905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813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1843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1843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5844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2090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85534" y="483171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Ukraine</a:t>
              </a:r>
            </a:p>
          </p:txBody>
        </p:sp>
        <p:sp>
          <p:nvSpPr>
            <p:cNvPr id="117" name="tx117"/>
            <p:cNvSpPr/>
            <p:nvPr/>
          </p:nvSpPr>
          <p:spPr>
            <a:xfrm>
              <a:off x="712554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88000"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26874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17188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07502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97816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22031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12345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02659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92973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7321564" cy="149993"/>
            </a:xfrm>
            <a:prstGeom prst="rect">
              <a:avLst/>
            </a:prstGeom>
            <a:solidFill>
              <a:srgbClr val="1CABE2">
                <a:alpha val="80000"/>
              </a:srgbClr>
            </a:solidFill>
          </p:spPr>
          <p:txBody>
            <a:bodyPr/>
            <a:lstStyle/>
            <a:p/>
          </p:txBody>
        </p:sp>
        <p:sp>
          <p:nvSpPr>
            <p:cNvPr id="133" name="rc133"/>
            <p:cNvSpPr/>
            <p:nvPr/>
          </p:nvSpPr>
          <p:spPr>
            <a:xfrm>
              <a:off x="1317178" y="5637654"/>
              <a:ext cx="2813029" cy="149993"/>
            </a:xfrm>
            <a:prstGeom prst="rect">
              <a:avLst/>
            </a:prstGeom>
            <a:solidFill>
              <a:srgbClr val="1CABE2">
                <a:alpha val="80000"/>
              </a:srgbClr>
            </a:solidFill>
          </p:spPr>
          <p:txBody>
            <a:bodyPr/>
            <a:lstStyle/>
            <a:p/>
          </p:txBody>
        </p:sp>
        <p:sp>
          <p:nvSpPr>
            <p:cNvPr id="134" name="rc134"/>
            <p:cNvSpPr/>
            <p:nvPr/>
          </p:nvSpPr>
          <p:spPr>
            <a:xfrm>
              <a:off x="1317178" y="5450161"/>
              <a:ext cx="1960613" cy="149993"/>
            </a:xfrm>
            <a:prstGeom prst="rect">
              <a:avLst/>
            </a:prstGeom>
            <a:solidFill>
              <a:srgbClr val="1CABE2">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79303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0" name="tx140"/>
            <p:cNvSpPr/>
            <p:nvPr/>
          </p:nvSpPr>
          <p:spPr>
            <a:xfrm>
              <a:off x="469617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1" name="tx141"/>
            <p:cNvSpPr/>
            <p:nvPr/>
          </p:nvSpPr>
          <p:spPr>
            <a:xfrm>
              <a:off x="659930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2" name="tx142"/>
            <p:cNvSpPr/>
            <p:nvPr/>
          </p:nvSpPr>
          <p:spPr>
            <a:xfrm>
              <a:off x="850244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3" name="tx143"/>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Ukraine (95%) was 6 percentage points higher than the global average (89%) and 1 percentage point higher than average across all ECAR countries (94%).
National DTP1 coverage was 6 percentage points higher than in 2019 (89%).
This equates to 10,000 zero-dose children in 2024 compared to 38,000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028791"/>
              <a:ext cx="351110" cy="1968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362479"/>
              <a:ext cx="351110" cy="2634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422824"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2702"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211045"/>
              <a:ext cx="351110" cy="27863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180758"/>
              <a:ext cx="351110" cy="28166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763558" y="1120184"/>
              <a:ext cx="351110" cy="287725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83314"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7104293"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714170"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3392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74660"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494415"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028791"/>
              <a:ext cx="351110" cy="1968647"/>
            </a:xfrm>
            <a:prstGeom prst="rect">
              <a:avLst/>
            </a:prstGeom>
            <a:solidFill>
              <a:srgbClr val="0083CF">
                <a:alpha val="100000"/>
              </a:srgbClr>
            </a:solidFill>
          </p:spPr>
          <p:txBody>
            <a:bodyPr/>
            <a:lstStyle/>
            <a:p/>
          </p:txBody>
        </p:sp>
        <p:sp>
          <p:nvSpPr>
            <p:cNvPr id="35" name="rc35"/>
            <p:cNvSpPr/>
            <p:nvPr/>
          </p:nvSpPr>
          <p:spPr>
            <a:xfrm>
              <a:off x="1252457" y="1604774"/>
              <a:ext cx="351110" cy="2392663"/>
            </a:xfrm>
            <a:prstGeom prst="rect">
              <a:avLst/>
            </a:prstGeom>
            <a:solidFill>
              <a:srgbClr val="0083CF">
                <a:alpha val="100000"/>
              </a:srgbClr>
            </a:solidFill>
          </p:spPr>
          <p:txBody>
            <a:bodyPr/>
            <a:lstStyle/>
            <a:p/>
          </p:txBody>
        </p:sp>
        <p:sp>
          <p:nvSpPr>
            <p:cNvPr id="36" name="rc36"/>
            <p:cNvSpPr/>
            <p:nvPr/>
          </p:nvSpPr>
          <p:spPr>
            <a:xfrm>
              <a:off x="1642580" y="1362479"/>
              <a:ext cx="351110" cy="2634958"/>
            </a:xfrm>
            <a:prstGeom prst="rect">
              <a:avLst/>
            </a:prstGeom>
            <a:solidFill>
              <a:srgbClr val="0083CF">
                <a:alpha val="100000"/>
              </a:srgbClr>
            </a:solidFill>
          </p:spPr>
          <p:txBody>
            <a:bodyPr/>
            <a:lstStyle/>
            <a:p/>
          </p:txBody>
        </p:sp>
        <p:sp>
          <p:nvSpPr>
            <p:cNvPr id="37" name="rc37"/>
            <p:cNvSpPr/>
            <p:nvPr/>
          </p:nvSpPr>
          <p:spPr>
            <a:xfrm>
              <a:off x="2422824" y="1271619"/>
              <a:ext cx="351110" cy="2725819"/>
            </a:xfrm>
            <a:prstGeom prst="rect">
              <a:avLst/>
            </a:prstGeom>
            <a:solidFill>
              <a:srgbClr val="0083CF">
                <a:alpha val="100000"/>
              </a:srgbClr>
            </a:solidFill>
          </p:spPr>
          <p:txBody>
            <a:bodyPr/>
            <a:lstStyle/>
            <a:p/>
          </p:txBody>
        </p:sp>
        <p:sp>
          <p:nvSpPr>
            <p:cNvPr id="38" name="rc38"/>
            <p:cNvSpPr/>
            <p:nvPr/>
          </p:nvSpPr>
          <p:spPr>
            <a:xfrm>
              <a:off x="2032702" y="1271619"/>
              <a:ext cx="351110" cy="2725819"/>
            </a:xfrm>
            <a:prstGeom prst="rect">
              <a:avLst/>
            </a:prstGeom>
            <a:solidFill>
              <a:srgbClr val="0083CF">
                <a:alpha val="100000"/>
              </a:srgbClr>
            </a:solidFill>
          </p:spPr>
          <p:txBody>
            <a:bodyPr/>
            <a:lstStyle/>
            <a:p/>
          </p:txBody>
        </p:sp>
        <p:sp>
          <p:nvSpPr>
            <p:cNvPr id="39" name="rc39"/>
            <p:cNvSpPr/>
            <p:nvPr/>
          </p:nvSpPr>
          <p:spPr>
            <a:xfrm>
              <a:off x="4763558" y="1120184"/>
              <a:ext cx="351110" cy="2877253"/>
            </a:xfrm>
            <a:prstGeom prst="rect">
              <a:avLst/>
            </a:prstGeom>
            <a:solidFill>
              <a:srgbClr val="F26A21">
                <a:alpha val="100000"/>
              </a:srgbClr>
            </a:solidFill>
          </p:spPr>
          <p:txBody>
            <a:bodyPr/>
            <a:lstStyle/>
            <a:p/>
          </p:txBody>
        </p:sp>
        <p:sp>
          <p:nvSpPr>
            <p:cNvPr id="40" name="rc40"/>
            <p:cNvSpPr/>
            <p:nvPr/>
          </p:nvSpPr>
          <p:spPr>
            <a:xfrm>
              <a:off x="4373436" y="1120184"/>
              <a:ext cx="351110" cy="2877253"/>
            </a:xfrm>
            <a:prstGeom prst="rect">
              <a:avLst/>
            </a:prstGeom>
            <a:solidFill>
              <a:srgbClr val="0083CF">
                <a:alpha val="100000"/>
              </a:srgbClr>
            </a:solidFill>
          </p:spPr>
          <p:txBody>
            <a:bodyPr/>
            <a:lstStyle/>
            <a:p/>
          </p:txBody>
        </p:sp>
        <p:sp>
          <p:nvSpPr>
            <p:cNvPr id="41" name="rc41"/>
            <p:cNvSpPr/>
            <p:nvPr/>
          </p:nvSpPr>
          <p:spPr>
            <a:xfrm>
              <a:off x="7104293" y="1029324"/>
              <a:ext cx="351110" cy="2968114"/>
            </a:xfrm>
            <a:prstGeom prst="rect">
              <a:avLst/>
            </a:prstGeom>
            <a:solidFill>
              <a:srgbClr val="0083CF">
                <a:alpha val="100000"/>
              </a:srgbClr>
            </a:solidFill>
          </p:spPr>
          <p:txBody>
            <a:bodyPr/>
            <a:lstStyle/>
            <a:p/>
          </p:txBody>
        </p:sp>
        <p:sp>
          <p:nvSpPr>
            <p:cNvPr id="42" name="rc42"/>
            <p:cNvSpPr/>
            <p:nvPr/>
          </p:nvSpPr>
          <p:spPr>
            <a:xfrm>
              <a:off x="8274660" y="999037"/>
              <a:ext cx="351110" cy="2998401"/>
            </a:xfrm>
            <a:prstGeom prst="rect">
              <a:avLst/>
            </a:prstGeom>
            <a:solidFill>
              <a:srgbClr val="0083CF">
                <a:alpha val="100000"/>
              </a:srgbClr>
            </a:solidFill>
          </p:spPr>
          <p:txBody>
            <a:bodyPr/>
            <a:lstStyle/>
            <a:p/>
          </p:txBody>
        </p:sp>
        <p:sp>
          <p:nvSpPr>
            <p:cNvPr id="43" name="rc43"/>
            <p:cNvSpPr/>
            <p:nvPr/>
          </p:nvSpPr>
          <p:spPr>
            <a:xfrm>
              <a:off x="7884537" y="999037"/>
              <a:ext cx="351110" cy="2998401"/>
            </a:xfrm>
            <a:prstGeom prst="rect">
              <a:avLst/>
            </a:prstGeom>
            <a:solidFill>
              <a:srgbClr val="0083CF">
                <a:alpha val="100000"/>
              </a:srgbClr>
            </a:solidFill>
          </p:spPr>
          <p:txBody>
            <a:bodyPr/>
            <a:lstStyle/>
            <a:p/>
          </p:txBody>
        </p:sp>
        <p:sp>
          <p:nvSpPr>
            <p:cNvPr id="44" name="pg44"/>
            <p:cNvSpPr/>
            <p:nvPr/>
          </p:nvSpPr>
          <p:spPr>
            <a:xfrm>
              <a:off x="1169532" y="3953525"/>
              <a:ext cx="43913" cy="43913"/>
            </a:xfrm>
            <a:custGeom>
              <a:avLst/>
              <a:pathLst>
                <a:path w="43913" h="43913">
                  <a:moveTo>
                    <a:pt x="43913" y="0"/>
                  </a:moveTo>
                  <a:lnTo>
                    <a:pt x="43913" y="9888"/>
                  </a:lnTo>
                  <a:lnTo>
                    <a:pt x="9888" y="43913"/>
                  </a:lnTo>
                  <a:lnTo>
                    <a:pt x="0" y="43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70646" y="3854639"/>
              <a:ext cx="142798" cy="142798"/>
            </a:xfrm>
            <a:custGeom>
              <a:avLst/>
              <a:pathLst>
                <a:path w="142798" h="142798">
                  <a:moveTo>
                    <a:pt x="142798" y="0"/>
                  </a:moveTo>
                  <a:lnTo>
                    <a:pt x="142798" y="9888"/>
                  </a:lnTo>
                  <a:lnTo>
                    <a:pt x="9888" y="142798"/>
                  </a:lnTo>
                  <a:lnTo>
                    <a:pt x="0" y="142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71761" y="3755754"/>
              <a:ext cx="241684" cy="241684"/>
            </a:xfrm>
            <a:custGeom>
              <a:avLst/>
              <a:pathLst>
                <a:path w="241684" h="241684">
                  <a:moveTo>
                    <a:pt x="241684" y="0"/>
                  </a:moveTo>
                  <a:lnTo>
                    <a:pt x="241684" y="9888"/>
                  </a:lnTo>
                  <a:lnTo>
                    <a:pt x="9888" y="241684"/>
                  </a:lnTo>
                  <a:lnTo>
                    <a:pt x="0" y="2416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72875" y="3656868"/>
              <a:ext cx="340569" cy="340569"/>
            </a:xfrm>
            <a:custGeom>
              <a:avLst/>
              <a:pathLst>
                <a:path w="340569" h="340569">
                  <a:moveTo>
                    <a:pt x="340569" y="0"/>
                  </a:moveTo>
                  <a:lnTo>
                    <a:pt x="340569" y="9888"/>
                  </a:lnTo>
                  <a:lnTo>
                    <a:pt x="9888" y="340569"/>
                  </a:lnTo>
                  <a:lnTo>
                    <a:pt x="0" y="340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5579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459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360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261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162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0635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29646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28657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27668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6680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5691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4702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3713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2724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1735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0746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028791"/>
              <a:ext cx="308019" cy="308019"/>
            </a:xfrm>
            <a:custGeom>
              <a:avLst/>
              <a:pathLst>
                <a:path w="308019" h="308019">
                  <a:moveTo>
                    <a:pt x="298131" y="0"/>
                  </a:moveTo>
                  <a:lnTo>
                    <a:pt x="308019" y="0"/>
                  </a:lnTo>
                  <a:lnTo>
                    <a:pt x="0" y="308019"/>
                  </a:lnTo>
                  <a:lnTo>
                    <a:pt x="0" y="2981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028791"/>
              <a:ext cx="209134" cy="209134"/>
            </a:xfrm>
            <a:custGeom>
              <a:avLst/>
              <a:pathLst>
                <a:path w="209134" h="209134">
                  <a:moveTo>
                    <a:pt x="199245" y="0"/>
                  </a:moveTo>
                  <a:lnTo>
                    <a:pt x="209134" y="0"/>
                  </a:lnTo>
                  <a:lnTo>
                    <a:pt x="0" y="209134"/>
                  </a:lnTo>
                  <a:lnTo>
                    <a:pt x="0" y="199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028791"/>
              <a:ext cx="110248" cy="110248"/>
            </a:xfrm>
            <a:custGeom>
              <a:avLst/>
              <a:pathLst>
                <a:path w="110248" h="110248">
                  <a:moveTo>
                    <a:pt x="100359" y="0"/>
                  </a:moveTo>
                  <a:lnTo>
                    <a:pt x="110248" y="0"/>
                  </a:lnTo>
                  <a:lnTo>
                    <a:pt x="0" y="110248"/>
                  </a:lnTo>
                  <a:lnTo>
                    <a:pt x="0" y="100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028791"/>
              <a:ext cx="11362" cy="11362"/>
            </a:xfrm>
            <a:custGeom>
              <a:avLst/>
              <a:pathLst>
                <a:path w="11362" h="11362">
                  <a:moveTo>
                    <a:pt x="1474" y="0"/>
                  </a:moveTo>
                  <a:lnTo>
                    <a:pt x="11362" y="0"/>
                  </a:lnTo>
                  <a:lnTo>
                    <a:pt x="0" y="11362"/>
                  </a:lnTo>
                  <a:lnTo>
                    <a:pt x="0" y="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18823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17834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16845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1604774"/>
              <a:ext cx="341913" cy="341913"/>
            </a:xfrm>
            <a:custGeom>
              <a:avLst/>
              <a:pathLst>
                <a:path w="341913" h="341913">
                  <a:moveTo>
                    <a:pt x="332025" y="0"/>
                  </a:moveTo>
                  <a:lnTo>
                    <a:pt x="341913" y="0"/>
                  </a:lnTo>
                  <a:lnTo>
                    <a:pt x="0" y="341913"/>
                  </a:lnTo>
                  <a:lnTo>
                    <a:pt x="0" y="332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252457" y="1604774"/>
              <a:ext cx="243028" cy="243028"/>
            </a:xfrm>
            <a:custGeom>
              <a:avLst/>
              <a:pathLst>
                <a:path w="243028" h="243028">
                  <a:moveTo>
                    <a:pt x="233139" y="0"/>
                  </a:moveTo>
                  <a:lnTo>
                    <a:pt x="243028" y="0"/>
                  </a:lnTo>
                  <a:lnTo>
                    <a:pt x="0" y="243028"/>
                  </a:lnTo>
                  <a:lnTo>
                    <a:pt x="0" y="233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52457" y="1604774"/>
              <a:ext cx="144142" cy="144142"/>
            </a:xfrm>
            <a:custGeom>
              <a:avLst/>
              <a:pathLst>
                <a:path w="144142" h="144142">
                  <a:moveTo>
                    <a:pt x="134253" y="0"/>
                  </a:moveTo>
                  <a:lnTo>
                    <a:pt x="144142" y="0"/>
                  </a:lnTo>
                  <a:lnTo>
                    <a:pt x="0" y="144142"/>
                  </a:lnTo>
                  <a:lnTo>
                    <a:pt x="0" y="134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52457" y="1604774"/>
              <a:ext cx="45256" cy="45256"/>
            </a:xfrm>
            <a:custGeom>
              <a:avLst/>
              <a:pathLst>
                <a:path w="45256" h="45256">
                  <a:moveTo>
                    <a:pt x="35368" y="0"/>
                  </a:moveTo>
                  <a:lnTo>
                    <a:pt x="45256" y="0"/>
                  </a:lnTo>
                  <a:lnTo>
                    <a:pt x="0" y="45256"/>
                  </a:lnTo>
                  <a:lnTo>
                    <a:pt x="0" y="35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7888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42580" y="16899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42580" y="15911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42580" y="14922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42580" y="13933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42580" y="1362479"/>
              <a:ext cx="292972" cy="292972"/>
            </a:xfrm>
            <a:custGeom>
              <a:avLst/>
              <a:pathLst>
                <a:path w="292972" h="292972">
                  <a:moveTo>
                    <a:pt x="283083" y="0"/>
                  </a:moveTo>
                  <a:lnTo>
                    <a:pt x="292972" y="0"/>
                  </a:lnTo>
                  <a:lnTo>
                    <a:pt x="0" y="292972"/>
                  </a:lnTo>
                  <a:lnTo>
                    <a:pt x="0" y="283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42580" y="1362479"/>
              <a:ext cx="194086" cy="194086"/>
            </a:xfrm>
            <a:custGeom>
              <a:avLst/>
              <a:pathLst>
                <a:path w="194086" h="194086">
                  <a:moveTo>
                    <a:pt x="184198" y="0"/>
                  </a:moveTo>
                  <a:lnTo>
                    <a:pt x="194086" y="0"/>
                  </a:lnTo>
                  <a:lnTo>
                    <a:pt x="0" y="194086"/>
                  </a:lnTo>
                  <a:lnTo>
                    <a:pt x="0" y="184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42580" y="1362479"/>
              <a:ext cx="95200" cy="95200"/>
            </a:xfrm>
            <a:custGeom>
              <a:avLst/>
              <a:pathLst>
                <a:path w="95200" h="95200">
                  <a:moveTo>
                    <a:pt x="85312" y="0"/>
                  </a:moveTo>
                  <a:lnTo>
                    <a:pt x="95200" y="0"/>
                  </a:lnTo>
                  <a:lnTo>
                    <a:pt x="0" y="95200"/>
                  </a:lnTo>
                  <a:lnTo>
                    <a:pt x="0" y="85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16019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15030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14041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13052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1271619"/>
              <a:ext cx="295787" cy="295787"/>
            </a:xfrm>
            <a:custGeom>
              <a:avLst/>
              <a:pathLst>
                <a:path w="295787" h="295787">
                  <a:moveTo>
                    <a:pt x="285899" y="0"/>
                  </a:moveTo>
                  <a:lnTo>
                    <a:pt x="295787" y="0"/>
                  </a:lnTo>
                  <a:lnTo>
                    <a:pt x="0" y="295787"/>
                  </a:lnTo>
                  <a:lnTo>
                    <a:pt x="0" y="285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1271619"/>
              <a:ext cx="196902" cy="196902"/>
            </a:xfrm>
            <a:custGeom>
              <a:avLst/>
              <a:pathLst>
                <a:path w="196902" h="196902">
                  <a:moveTo>
                    <a:pt x="187013" y="0"/>
                  </a:moveTo>
                  <a:lnTo>
                    <a:pt x="196902" y="0"/>
                  </a:lnTo>
                  <a:lnTo>
                    <a:pt x="0" y="196902"/>
                  </a:lnTo>
                  <a:lnTo>
                    <a:pt x="0" y="187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1271619"/>
              <a:ext cx="98016" cy="98016"/>
            </a:xfrm>
            <a:custGeom>
              <a:avLst/>
              <a:pathLst>
                <a:path w="98016" h="98016">
                  <a:moveTo>
                    <a:pt x="88127" y="0"/>
                  </a:moveTo>
                  <a:lnTo>
                    <a:pt x="98016" y="0"/>
                  </a:lnTo>
                  <a:lnTo>
                    <a:pt x="0" y="98016"/>
                  </a:lnTo>
                  <a:lnTo>
                    <a:pt x="0" y="8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56160" y="3969786"/>
              <a:ext cx="27652" cy="27652"/>
            </a:xfrm>
            <a:custGeom>
              <a:avLst/>
              <a:pathLst>
                <a:path w="27652" h="27652">
                  <a:moveTo>
                    <a:pt x="27652" y="0"/>
                  </a:moveTo>
                  <a:lnTo>
                    <a:pt x="27652" y="9888"/>
                  </a:lnTo>
                  <a:lnTo>
                    <a:pt x="9888" y="27652"/>
                  </a:lnTo>
                  <a:lnTo>
                    <a:pt x="0" y="27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57274" y="3870900"/>
              <a:ext cx="126537" cy="126537"/>
            </a:xfrm>
            <a:custGeom>
              <a:avLst/>
              <a:pathLst>
                <a:path w="126537" h="126537">
                  <a:moveTo>
                    <a:pt x="126537" y="0"/>
                  </a:moveTo>
                  <a:lnTo>
                    <a:pt x="126537" y="9888"/>
                  </a:lnTo>
                  <a:lnTo>
                    <a:pt x="9888" y="126537"/>
                  </a:lnTo>
                  <a:lnTo>
                    <a:pt x="0" y="126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58389" y="3772015"/>
              <a:ext cx="225423" cy="225423"/>
            </a:xfrm>
            <a:custGeom>
              <a:avLst/>
              <a:pathLst>
                <a:path w="225423" h="225423">
                  <a:moveTo>
                    <a:pt x="225423" y="0"/>
                  </a:moveTo>
                  <a:lnTo>
                    <a:pt x="225423" y="9888"/>
                  </a:lnTo>
                  <a:lnTo>
                    <a:pt x="9888" y="225423"/>
                  </a:lnTo>
                  <a:lnTo>
                    <a:pt x="0" y="2254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59503" y="3673129"/>
              <a:ext cx="324309" cy="324309"/>
            </a:xfrm>
            <a:custGeom>
              <a:avLst/>
              <a:pathLst>
                <a:path w="324309" h="324309">
                  <a:moveTo>
                    <a:pt x="324309" y="0"/>
                  </a:moveTo>
                  <a:lnTo>
                    <a:pt x="324309" y="9888"/>
                  </a:lnTo>
                  <a:lnTo>
                    <a:pt x="9888" y="324309"/>
                  </a:lnTo>
                  <a:lnTo>
                    <a:pt x="0" y="3243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32702" y="3574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32702" y="3475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32702" y="3376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32702" y="3277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32702" y="3178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32702" y="3079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32702" y="29809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32702" y="28820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32702" y="27831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32702" y="26842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32702" y="258538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32702" y="24865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32702" y="23876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32702" y="228873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032702" y="21898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032702" y="20909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032702" y="199207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032702" y="189318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032702" y="17943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032702" y="169541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032702" y="159653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032702" y="14976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032702" y="139875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032702" y="129987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032702" y="1271619"/>
              <a:ext cx="290367" cy="290367"/>
            </a:xfrm>
            <a:custGeom>
              <a:avLst/>
              <a:pathLst>
                <a:path w="290367" h="290367">
                  <a:moveTo>
                    <a:pt x="280478" y="0"/>
                  </a:moveTo>
                  <a:lnTo>
                    <a:pt x="290367" y="0"/>
                  </a:lnTo>
                  <a:lnTo>
                    <a:pt x="0" y="290367"/>
                  </a:lnTo>
                  <a:lnTo>
                    <a:pt x="0" y="280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032702" y="1271619"/>
              <a:ext cx="191481" cy="191481"/>
            </a:xfrm>
            <a:custGeom>
              <a:avLst/>
              <a:pathLst>
                <a:path w="191481" h="191481">
                  <a:moveTo>
                    <a:pt x="181593" y="0"/>
                  </a:moveTo>
                  <a:lnTo>
                    <a:pt x="191481" y="0"/>
                  </a:lnTo>
                  <a:lnTo>
                    <a:pt x="0" y="191481"/>
                  </a:lnTo>
                  <a:lnTo>
                    <a:pt x="0" y="181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032702" y="1271619"/>
              <a:ext cx="92596" cy="92596"/>
            </a:xfrm>
            <a:custGeom>
              <a:avLst/>
              <a:pathLst>
                <a:path w="92596" h="92596">
                  <a:moveTo>
                    <a:pt x="82707" y="0"/>
                  </a:moveTo>
                  <a:lnTo>
                    <a:pt x="92596" y="0"/>
                  </a:lnTo>
                  <a:lnTo>
                    <a:pt x="0" y="92596"/>
                  </a:lnTo>
                  <a:lnTo>
                    <a:pt x="0" y="82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26073" y="3908842"/>
              <a:ext cx="88595" cy="88595"/>
            </a:xfrm>
            <a:custGeom>
              <a:avLst/>
              <a:pathLst>
                <a:path w="88595" h="88595">
                  <a:moveTo>
                    <a:pt x="88595" y="0"/>
                  </a:moveTo>
                  <a:lnTo>
                    <a:pt x="88595" y="9888"/>
                  </a:lnTo>
                  <a:lnTo>
                    <a:pt x="9888" y="88595"/>
                  </a:lnTo>
                  <a:lnTo>
                    <a:pt x="0" y="88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927187" y="3809957"/>
              <a:ext cx="187481" cy="187481"/>
            </a:xfrm>
            <a:custGeom>
              <a:avLst/>
              <a:pathLst>
                <a:path w="187481" h="187481">
                  <a:moveTo>
                    <a:pt x="187481" y="0"/>
                  </a:moveTo>
                  <a:lnTo>
                    <a:pt x="187481" y="9888"/>
                  </a:lnTo>
                  <a:lnTo>
                    <a:pt x="9888" y="187481"/>
                  </a:lnTo>
                  <a:lnTo>
                    <a:pt x="0" y="187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828301" y="3711071"/>
              <a:ext cx="286367" cy="286367"/>
            </a:xfrm>
            <a:custGeom>
              <a:avLst/>
              <a:pathLst>
                <a:path w="286367" h="286367">
                  <a:moveTo>
                    <a:pt x="286367" y="0"/>
                  </a:moveTo>
                  <a:lnTo>
                    <a:pt x="286367" y="9888"/>
                  </a:lnTo>
                  <a:lnTo>
                    <a:pt x="9888" y="286367"/>
                  </a:lnTo>
                  <a:lnTo>
                    <a:pt x="0" y="286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763558" y="36121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763558" y="35133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763558" y="34144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63558" y="33155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763558" y="32166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63558" y="31177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763558" y="30188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763558" y="29199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763558" y="28211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763558" y="27222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763558" y="26233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63558" y="25244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763558" y="24255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763558" y="23266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763558" y="22277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763558" y="21289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63558" y="20300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763558" y="19311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763558" y="1832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763558" y="1733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763558" y="1634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763558" y="1535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763558" y="1436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763558" y="1337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763558" y="12389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763558" y="11400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763558" y="1120184"/>
              <a:ext cx="281972" cy="281972"/>
            </a:xfrm>
            <a:custGeom>
              <a:avLst/>
              <a:pathLst>
                <a:path w="281972" h="281972">
                  <a:moveTo>
                    <a:pt x="272083" y="0"/>
                  </a:moveTo>
                  <a:lnTo>
                    <a:pt x="281972" y="0"/>
                  </a:lnTo>
                  <a:lnTo>
                    <a:pt x="0" y="281972"/>
                  </a:lnTo>
                  <a:lnTo>
                    <a:pt x="0" y="272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763558" y="1120184"/>
              <a:ext cx="183086" cy="183086"/>
            </a:xfrm>
            <a:custGeom>
              <a:avLst/>
              <a:pathLst>
                <a:path w="183086" h="183086">
                  <a:moveTo>
                    <a:pt x="173198" y="0"/>
                  </a:moveTo>
                  <a:lnTo>
                    <a:pt x="183086" y="0"/>
                  </a:lnTo>
                  <a:lnTo>
                    <a:pt x="0" y="183086"/>
                  </a:lnTo>
                  <a:lnTo>
                    <a:pt x="0" y="17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763558" y="1120184"/>
              <a:ext cx="84201" cy="84201"/>
            </a:xfrm>
            <a:custGeom>
              <a:avLst/>
              <a:pathLst>
                <a:path w="84201" h="84201">
                  <a:moveTo>
                    <a:pt x="74312" y="0"/>
                  </a:moveTo>
                  <a:lnTo>
                    <a:pt x="84201" y="0"/>
                  </a:lnTo>
                  <a:lnTo>
                    <a:pt x="0" y="84201"/>
                  </a:lnTo>
                  <a:lnTo>
                    <a:pt x="0" y="74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630530" y="3903422"/>
              <a:ext cx="94016" cy="94016"/>
            </a:xfrm>
            <a:custGeom>
              <a:avLst/>
              <a:pathLst>
                <a:path w="94016" h="94016">
                  <a:moveTo>
                    <a:pt x="94016" y="0"/>
                  </a:moveTo>
                  <a:lnTo>
                    <a:pt x="94016" y="9888"/>
                  </a:lnTo>
                  <a:lnTo>
                    <a:pt x="9888" y="94016"/>
                  </a:lnTo>
                  <a:lnTo>
                    <a:pt x="0" y="94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531644" y="3804536"/>
              <a:ext cx="192901" cy="192901"/>
            </a:xfrm>
            <a:custGeom>
              <a:avLst/>
              <a:pathLst>
                <a:path w="192901" h="192901">
                  <a:moveTo>
                    <a:pt x="192901" y="0"/>
                  </a:moveTo>
                  <a:lnTo>
                    <a:pt x="192901" y="9888"/>
                  </a:lnTo>
                  <a:lnTo>
                    <a:pt x="9888" y="192901"/>
                  </a:lnTo>
                  <a:lnTo>
                    <a:pt x="0" y="192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32759" y="3705651"/>
              <a:ext cx="291787" cy="291787"/>
            </a:xfrm>
            <a:custGeom>
              <a:avLst/>
              <a:pathLst>
                <a:path w="291787" h="291787">
                  <a:moveTo>
                    <a:pt x="291787" y="0"/>
                  </a:moveTo>
                  <a:lnTo>
                    <a:pt x="291787" y="9888"/>
                  </a:lnTo>
                  <a:lnTo>
                    <a:pt x="9888" y="291787"/>
                  </a:lnTo>
                  <a:lnTo>
                    <a:pt x="0" y="291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606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507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408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10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11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112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3013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914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815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7167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6179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5190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4201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3212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2223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21234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20245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9257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826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727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629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373436" y="1530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373436" y="14312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373436" y="1332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373436" y="1233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373436" y="11346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373436" y="1120184"/>
              <a:ext cx="276552" cy="276552"/>
            </a:xfrm>
            <a:custGeom>
              <a:avLst/>
              <a:pathLst>
                <a:path w="276552" h="276552">
                  <a:moveTo>
                    <a:pt x="266663" y="0"/>
                  </a:moveTo>
                  <a:lnTo>
                    <a:pt x="276552" y="0"/>
                  </a:lnTo>
                  <a:lnTo>
                    <a:pt x="0" y="276552"/>
                  </a:lnTo>
                  <a:lnTo>
                    <a:pt x="0" y="266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373436" y="1120184"/>
              <a:ext cx="177666" cy="177666"/>
            </a:xfrm>
            <a:custGeom>
              <a:avLst/>
              <a:pathLst>
                <a:path w="177666" h="177666">
                  <a:moveTo>
                    <a:pt x="167778" y="0"/>
                  </a:moveTo>
                  <a:lnTo>
                    <a:pt x="177666" y="0"/>
                  </a:lnTo>
                  <a:lnTo>
                    <a:pt x="0" y="177666"/>
                  </a:lnTo>
                  <a:lnTo>
                    <a:pt x="0" y="1677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373436" y="1120184"/>
              <a:ext cx="78780" cy="78780"/>
            </a:xfrm>
            <a:custGeom>
              <a:avLst/>
              <a:pathLst>
                <a:path w="78780" h="78780">
                  <a:moveTo>
                    <a:pt x="68892" y="0"/>
                  </a:moveTo>
                  <a:lnTo>
                    <a:pt x="78780" y="0"/>
                  </a:lnTo>
                  <a:lnTo>
                    <a:pt x="0" y="78780"/>
                  </a:lnTo>
                  <a:lnTo>
                    <a:pt x="0" y="68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1073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1029324"/>
              <a:ext cx="306469" cy="306469"/>
            </a:xfrm>
            <a:custGeom>
              <a:avLst/>
              <a:pathLst>
                <a:path w="306469" h="306469">
                  <a:moveTo>
                    <a:pt x="296580" y="0"/>
                  </a:moveTo>
                  <a:lnTo>
                    <a:pt x="306469" y="0"/>
                  </a:lnTo>
                  <a:lnTo>
                    <a:pt x="0" y="306469"/>
                  </a:lnTo>
                  <a:lnTo>
                    <a:pt x="0" y="2965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1029324"/>
              <a:ext cx="207583" cy="207583"/>
            </a:xfrm>
            <a:custGeom>
              <a:avLst/>
              <a:pathLst>
                <a:path w="207583" h="207583">
                  <a:moveTo>
                    <a:pt x="197694" y="0"/>
                  </a:moveTo>
                  <a:lnTo>
                    <a:pt x="207583" y="0"/>
                  </a:lnTo>
                  <a:lnTo>
                    <a:pt x="0" y="207583"/>
                  </a:lnTo>
                  <a:lnTo>
                    <a:pt x="0" y="197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1029324"/>
              <a:ext cx="108697" cy="108697"/>
            </a:xfrm>
            <a:custGeom>
              <a:avLst/>
              <a:pathLst>
                <a:path w="108697" h="108697">
                  <a:moveTo>
                    <a:pt x="98809" y="0"/>
                  </a:moveTo>
                  <a:lnTo>
                    <a:pt x="108697" y="0"/>
                  </a:lnTo>
                  <a:lnTo>
                    <a:pt x="0" y="108697"/>
                  </a:lnTo>
                  <a:lnTo>
                    <a:pt x="0" y="988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1029324"/>
              <a:ext cx="9812" cy="9812"/>
            </a:xfrm>
            <a:custGeom>
              <a:avLst/>
              <a:pathLst>
                <a:path w="9812" h="9812">
                  <a:moveTo>
                    <a:pt x="0" y="9812"/>
                  </a:moveTo>
                  <a:lnTo>
                    <a:pt x="0" y="0"/>
                  </a:lnTo>
                  <a:lnTo>
                    <a:pt x="981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8585956" y="3957625"/>
              <a:ext cx="39813" cy="39813"/>
            </a:xfrm>
            <a:custGeom>
              <a:avLst/>
              <a:pathLst>
                <a:path w="39813" h="39813">
                  <a:moveTo>
                    <a:pt x="39813" y="0"/>
                  </a:moveTo>
                  <a:lnTo>
                    <a:pt x="39813" y="9888"/>
                  </a:lnTo>
                  <a:lnTo>
                    <a:pt x="9888" y="39813"/>
                  </a:lnTo>
                  <a:lnTo>
                    <a:pt x="0" y="39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8487071" y="3858739"/>
              <a:ext cx="138699" cy="138699"/>
            </a:xfrm>
            <a:custGeom>
              <a:avLst/>
              <a:pathLst>
                <a:path w="138699" h="138699">
                  <a:moveTo>
                    <a:pt x="138699" y="0"/>
                  </a:moveTo>
                  <a:lnTo>
                    <a:pt x="138699" y="9888"/>
                  </a:lnTo>
                  <a:lnTo>
                    <a:pt x="9888" y="138699"/>
                  </a:lnTo>
                  <a:lnTo>
                    <a:pt x="0" y="1386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8388185" y="3759853"/>
              <a:ext cx="237584" cy="237584"/>
            </a:xfrm>
            <a:custGeom>
              <a:avLst/>
              <a:pathLst>
                <a:path w="237584" h="237584">
                  <a:moveTo>
                    <a:pt x="237584" y="0"/>
                  </a:moveTo>
                  <a:lnTo>
                    <a:pt x="237584" y="9888"/>
                  </a:lnTo>
                  <a:lnTo>
                    <a:pt x="9888" y="237584"/>
                  </a:lnTo>
                  <a:lnTo>
                    <a:pt x="0" y="23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8289299" y="3660968"/>
              <a:ext cx="336470" cy="336470"/>
            </a:xfrm>
            <a:custGeom>
              <a:avLst/>
              <a:pathLst>
                <a:path w="336470" h="336470">
                  <a:moveTo>
                    <a:pt x="336470" y="0"/>
                  </a:moveTo>
                  <a:lnTo>
                    <a:pt x="336470" y="9888"/>
                  </a:lnTo>
                  <a:lnTo>
                    <a:pt x="9888" y="336470"/>
                  </a:lnTo>
                  <a:lnTo>
                    <a:pt x="0" y="3364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8274660" y="35620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8274660" y="34631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8274660" y="33643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8274660" y="32654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8274660" y="31665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8274660" y="30676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8274660" y="29687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8274660" y="28698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8274660" y="27709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8274660" y="26721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8274660" y="25732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274660" y="24743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274660" y="23754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274660" y="22765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274660" y="21776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274660" y="20787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274660" y="19799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274660" y="18810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274660" y="17821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274660" y="16832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274660" y="15843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274660" y="14854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274660" y="13865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274660" y="12877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274660" y="11888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274660" y="10899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274660" y="999037"/>
              <a:ext cx="351110" cy="353016"/>
            </a:xfrm>
            <a:custGeom>
              <a:avLst/>
              <a:pathLst>
                <a:path w="351110" h="353016">
                  <a:moveTo>
                    <a:pt x="343128" y="0"/>
                  </a:moveTo>
                  <a:lnTo>
                    <a:pt x="351110" y="0"/>
                  </a:lnTo>
                  <a:lnTo>
                    <a:pt x="351110" y="1906"/>
                  </a:lnTo>
                  <a:lnTo>
                    <a:pt x="0" y="353016"/>
                  </a:lnTo>
                  <a:lnTo>
                    <a:pt x="0" y="343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274660" y="999037"/>
              <a:ext cx="254131" cy="254131"/>
            </a:xfrm>
            <a:custGeom>
              <a:avLst/>
              <a:pathLst>
                <a:path w="254131" h="254131">
                  <a:moveTo>
                    <a:pt x="244242" y="0"/>
                  </a:moveTo>
                  <a:lnTo>
                    <a:pt x="254131" y="0"/>
                  </a:lnTo>
                  <a:lnTo>
                    <a:pt x="0" y="254131"/>
                  </a:lnTo>
                  <a:lnTo>
                    <a:pt x="0" y="244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274660" y="999037"/>
              <a:ext cx="155245" cy="155245"/>
            </a:xfrm>
            <a:custGeom>
              <a:avLst/>
              <a:pathLst>
                <a:path w="155245" h="155245">
                  <a:moveTo>
                    <a:pt x="145357" y="0"/>
                  </a:moveTo>
                  <a:lnTo>
                    <a:pt x="155245" y="0"/>
                  </a:lnTo>
                  <a:lnTo>
                    <a:pt x="0" y="155245"/>
                  </a:lnTo>
                  <a:lnTo>
                    <a:pt x="0" y="145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274660" y="999037"/>
              <a:ext cx="56359" cy="56359"/>
            </a:xfrm>
            <a:custGeom>
              <a:avLst/>
              <a:pathLst>
                <a:path w="56359" h="56359">
                  <a:moveTo>
                    <a:pt x="46471" y="0"/>
                  </a:moveTo>
                  <a:lnTo>
                    <a:pt x="56359" y="0"/>
                  </a:lnTo>
                  <a:lnTo>
                    <a:pt x="0" y="56359"/>
                  </a:lnTo>
                  <a:lnTo>
                    <a:pt x="0" y="46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190414" y="3952204"/>
              <a:ext cx="45233" cy="45233"/>
            </a:xfrm>
            <a:custGeom>
              <a:avLst/>
              <a:pathLst>
                <a:path w="45233" h="45233">
                  <a:moveTo>
                    <a:pt x="45233" y="0"/>
                  </a:moveTo>
                  <a:lnTo>
                    <a:pt x="45233" y="9888"/>
                  </a:lnTo>
                  <a:lnTo>
                    <a:pt x="988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091528" y="3853319"/>
              <a:ext cx="144119" cy="144119"/>
            </a:xfrm>
            <a:custGeom>
              <a:avLst/>
              <a:pathLst>
                <a:path w="144119" h="144119">
                  <a:moveTo>
                    <a:pt x="144119" y="0"/>
                  </a:moveTo>
                  <a:lnTo>
                    <a:pt x="144119" y="9888"/>
                  </a:lnTo>
                  <a:lnTo>
                    <a:pt x="9888" y="144119"/>
                  </a:lnTo>
                  <a:lnTo>
                    <a:pt x="0" y="144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992642" y="3754433"/>
              <a:ext cx="243004" cy="243004"/>
            </a:xfrm>
            <a:custGeom>
              <a:avLst/>
              <a:pathLst>
                <a:path w="243004" h="243004">
                  <a:moveTo>
                    <a:pt x="243004" y="0"/>
                  </a:moveTo>
                  <a:lnTo>
                    <a:pt x="243004" y="9888"/>
                  </a:lnTo>
                  <a:lnTo>
                    <a:pt x="9888" y="243004"/>
                  </a:lnTo>
                  <a:lnTo>
                    <a:pt x="0" y="243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893757" y="3655548"/>
              <a:ext cx="341890" cy="341890"/>
            </a:xfrm>
            <a:custGeom>
              <a:avLst/>
              <a:pathLst>
                <a:path w="341890" h="341890">
                  <a:moveTo>
                    <a:pt x="341890" y="0"/>
                  </a:moveTo>
                  <a:lnTo>
                    <a:pt x="341890" y="9888"/>
                  </a:lnTo>
                  <a:lnTo>
                    <a:pt x="9888" y="341890"/>
                  </a:lnTo>
                  <a:lnTo>
                    <a:pt x="0" y="34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884537" y="35566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884537" y="345777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884537" y="33588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884537" y="32600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884537" y="316111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884537" y="30622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884537" y="29633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884537" y="28644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884537" y="27655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884537" y="26666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884537" y="25678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884537" y="24689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884537" y="23700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884537" y="22711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7884537" y="21722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884537" y="20733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884537" y="19744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884537" y="1875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884537" y="1776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884537" y="1677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884537" y="1578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884537" y="1480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884537" y="1381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884537" y="1282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884537" y="1183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884537" y="1084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884537" y="999037"/>
              <a:ext cx="347596" cy="347596"/>
            </a:xfrm>
            <a:custGeom>
              <a:avLst/>
              <a:pathLst>
                <a:path w="347596" h="347596">
                  <a:moveTo>
                    <a:pt x="337708" y="0"/>
                  </a:moveTo>
                  <a:lnTo>
                    <a:pt x="347596" y="0"/>
                  </a:lnTo>
                  <a:lnTo>
                    <a:pt x="0" y="347596"/>
                  </a:lnTo>
                  <a:lnTo>
                    <a:pt x="0" y="337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884537" y="999037"/>
              <a:ext cx="248710" cy="248710"/>
            </a:xfrm>
            <a:custGeom>
              <a:avLst/>
              <a:pathLst>
                <a:path w="248710" h="248710">
                  <a:moveTo>
                    <a:pt x="238822" y="0"/>
                  </a:moveTo>
                  <a:lnTo>
                    <a:pt x="248710" y="0"/>
                  </a:lnTo>
                  <a:lnTo>
                    <a:pt x="0" y="248710"/>
                  </a:lnTo>
                  <a:lnTo>
                    <a:pt x="0" y="238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884537" y="999037"/>
              <a:ext cx="149825" cy="149825"/>
            </a:xfrm>
            <a:custGeom>
              <a:avLst/>
              <a:pathLst>
                <a:path w="149825" h="149825">
                  <a:moveTo>
                    <a:pt x="139936" y="0"/>
                  </a:moveTo>
                  <a:lnTo>
                    <a:pt x="149825" y="0"/>
                  </a:lnTo>
                  <a:lnTo>
                    <a:pt x="0" y="149825"/>
                  </a:lnTo>
                  <a:lnTo>
                    <a:pt x="0" y="139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884537" y="999037"/>
              <a:ext cx="50939" cy="50939"/>
            </a:xfrm>
            <a:custGeom>
              <a:avLst/>
              <a:pathLst>
                <a:path w="50939" h="50939">
                  <a:moveTo>
                    <a:pt x="41051" y="0"/>
                  </a:moveTo>
                  <a:lnTo>
                    <a:pt x="50939" y="0"/>
                  </a:lnTo>
                  <a:lnTo>
                    <a:pt x="0" y="50939"/>
                  </a:lnTo>
                  <a:lnTo>
                    <a:pt x="0" y="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rc354"/>
            <p:cNvSpPr/>
            <p:nvPr/>
          </p:nvSpPr>
          <p:spPr>
            <a:xfrm>
              <a:off x="862335" y="2028791"/>
              <a:ext cx="351110" cy="1968647"/>
            </a:xfrm>
            <a:prstGeom prst="rect">
              <a:avLst/>
            </a:prstGeom>
            <a:ln w="1355" cap="flat">
              <a:solidFill>
                <a:srgbClr val="000000">
                  <a:alpha val="100000"/>
                </a:srgbClr>
              </a:solidFill>
              <a:prstDash val="solid"/>
              <a:miter/>
            </a:ln>
          </p:spPr>
          <p:txBody>
            <a:bodyPr/>
            <a:lstStyle/>
            <a:p/>
          </p:txBody>
        </p:sp>
        <p:sp>
          <p:nvSpPr>
            <p:cNvPr id="355" name="rc355"/>
            <p:cNvSpPr/>
            <p:nvPr/>
          </p:nvSpPr>
          <p:spPr>
            <a:xfrm>
              <a:off x="1252457" y="1604774"/>
              <a:ext cx="351110" cy="2392663"/>
            </a:xfrm>
            <a:prstGeom prst="rect">
              <a:avLst/>
            </a:prstGeom>
            <a:ln w="1355" cap="flat">
              <a:solidFill>
                <a:srgbClr val="000000">
                  <a:alpha val="100000"/>
                </a:srgbClr>
              </a:solidFill>
              <a:prstDash val="solid"/>
              <a:miter/>
            </a:ln>
          </p:spPr>
          <p:txBody>
            <a:bodyPr/>
            <a:lstStyle/>
            <a:p/>
          </p:txBody>
        </p:sp>
        <p:sp>
          <p:nvSpPr>
            <p:cNvPr id="356" name="rc356"/>
            <p:cNvSpPr/>
            <p:nvPr/>
          </p:nvSpPr>
          <p:spPr>
            <a:xfrm>
              <a:off x="1642580" y="1362479"/>
              <a:ext cx="351110" cy="2634958"/>
            </a:xfrm>
            <a:prstGeom prst="rect">
              <a:avLst/>
            </a:prstGeom>
            <a:ln w="1355" cap="flat">
              <a:solidFill>
                <a:srgbClr val="000000">
                  <a:alpha val="100000"/>
                </a:srgbClr>
              </a:solidFill>
              <a:prstDash val="solid"/>
              <a:miter/>
            </a:ln>
          </p:spPr>
          <p:txBody>
            <a:bodyPr/>
            <a:lstStyle/>
            <a:p/>
          </p:txBody>
        </p:sp>
        <p:sp>
          <p:nvSpPr>
            <p:cNvPr id="357" name="rc357"/>
            <p:cNvSpPr/>
            <p:nvPr/>
          </p:nvSpPr>
          <p:spPr>
            <a:xfrm>
              <a:off x="2422824" y="1271619"/>
              <a:ext cx="351110" cy="2725819"/>
            </a:xfrm>
            <a:prstGeom prst="rect">
              <a:avLst/>
            </a:prstGeom>
            <a:ln w="1355" cap="flat">
              <a:solidFill>
                <a:srgbClr val="000000">
                  <a:alpha val="100000"/>
                </a:srgbClr>
              </a:solidFill>
              <a:prstDash val="solid"/>
              <a:miter/>
            </a:ln>
          </p:spPr>
          <p:txBody>
            <a:bodyPr/>
            <a:lstStyle/>
            <a:p/>
          </p:txBody>
        </p:sp>
        <p:sp>
          <p:nvSpPr>
            <p:cNvPr id="358" name="rc358"/>
            <p:cNvSpPr/>
            <p:nvPr/>
          </p:nvSpPr>
          <p:spPr>
            <a:xfrm>
              <a:off x="2032702" y="1271619"/>
              <a:ext cx="351110" cy="2725819"/>
            </a:xfrm>
            <a:prstGeom prst="rect">
              <a:avLst/>
            </a:prstGeom>
            <a:ln w="1355" cap="flat">
              <a:solidFill>
                <a:srgbClr val="000000">
                  <a:alpha val="100000"/>
                </a:srgbClr>
              </a:solidFill>
              <a:prstDash val="solid"/>
              <a:miter/>
            </a:ln>
          </p:spPr>
          <p:txBody>
            <a:bodyPr/>
            <a:lstStyle/>
            <a:p/>
          </p:txBody>
        </p:sp>
        <p:sp>
          <p:nvSpPr>
            <p:cNvPr id="359" name="rc359"/>
            <p:cNvSpPr/>
            <p:nvPr/>
          </p:nvSpPr>
          <p:spPr>
            <a:xfrm>
              <a:off x="4763558" y="1120184"/>
              <a:ext cx="351110" cy="2877253"/>
            </a:xfrm>
            <a:prstGeom prst="rect">
              <a:avLst/>
            </a:prstGeom>
            <a:ln w="1355" cap="flat">
              <a:solidFill>
                <a:srgbClr val="000000">
                  <a:alpha val="100000"/>
                </a:srgbClr>
              </a:solidFill>
              <a:prstDash val="solid"/>
              <a:miter/>
            </a:ln>
          </p:spPr>
          <p:txBody>
            <a:bodyPr/>
            <a:lstStyle/>
            <a:p/>
          </p:txBody>
        </p:sp>
        <p:sp>
          <p:nvSpPr>
            <p:cNvPr id="360" name="rc360"/>
            <p:cNvSpPr/>
            <p:nvPr/>
          </p:nvSpPr>
          <p:spPr>
            <a:xfrm>
              <a:off x="4373436" y="1120184"/>
              <a:ext cx="351110" cy="2877253"/>
            </a:xfrm>
            <a:prstGeom prst="rect">
              <a:avLst/>
            </a:prstGeom>
            <a:ln w="1355" cap="flat">
              <a:solidFill>
                <a:srgbClr val="000000">
                  <a:alpha val="100000"/>
                </a:srgbClr>
              </a:solidFill>
              <a:prstDash val="solid"/>
              <a:miter/>
            </a:ln>
          </p:spPr>
          <p:txBody>
            <a:bodyPr/>
            <a:lstStyle/>
            <a:p/>
          </p:txBody>
        </p:sp>
        <p:sp>
          <p:nvSpPr>
            <p:cNvPr id="361" name="rc361"/>
            <p:cNvSpPr/>
            <p:nvPr/>
          </p:nvSpPr>
          <p:spPr>
            <a:xfrm>
              <a:off x="7104293" y="1029324"/>
              <a:ext cx="351110" cy="2968114"/>
            </a:xfrm>
            <a:prstGeom prst="rect">
              <a:avLst/>
            </a:prstGeom>
            <a:ln w="1355" cap="flat">
              <a:solidFill>
                <a:srgbClr val="000000">
                  <a:alpha val="100000"/>
                </a:srgbClr>
              </a:solidFill>
              <a:prstDash val="solid"/>
              <a:miter/>
            </a:ln>
          </p:spPr>
          <p:txBody>
            <a:bodyPr/>
            <a:lstStyle/>
            <a:p/>
          </p:txBody>
        </p:sp>
        <p:sp>
          <p:nvSpPr>
            <p:cNvPr id="362" name="rc362"/>
            <p:cNvSpPr/>
            <p:nvPr/>
          </p:nvSpPr>
          <p:spPr>
            <a:xfrm>
              <a:off x="8274660" y="999037"/>
              <a:ext cx="351110" cy="2998401"/>
            </a:xfrm>
            <a:prstGeom prst="rect">
              <a:avLst/>
            </a:prstGeom>
            <a:ln w="1355" cap="flat">
              <a:solidFill>
                <a:srgbClr val="000000">
                  <a:alpha val="100000"/>
                </a:srgbClr>
              </a:solidFill>
              <a:prstDash val="solid"/>
              <a:miter/>
            </a:ln>
          </p:spPr>
          <p:txBody>
            <a:bodyPr/>
            <a:lstStyle/>
            <a:p/>
          </p:txBody>
        </p:sp>
        <p:sp>
          <p:nvSpPr>
            <p:cNvPr id="363" name="rc363"/>
            <p:cNvSpPr/>
            <p:nvPr/>
          </p:nvSpPr>
          <p:spPr>
            <a:xfrm>
              <a:off x="7884537" y="999037"/>
              <a:ext cx="351110" cy="2998401"/>
            </a:xfrm>
            <a:prstGeom prst="rect">
              <a:avLst/>
            </a:prstGeom>
            <a:ln w="1355" cap="flat">
              <a:solidFill>
                <a:srgbClr val="000000">
                  <a:alpha val="100000"/>
                </a:srgbClr>
              </a:solidFill>
              <a:prstDash val="solid"/>
              <a:miter/>
            </a:ln>
          </p:spPr>
          <p:txBody>
            <a:bodyPr/>
            <a:lstStyle/>
            <a:p/>
          </p:txBody>
        </p:sp>
        <p:sp>
          <p:nvSpPr>
            <p:cNvPr id="364" name="tx364"/>
            <p:cNvSpPr/>
            <p:nvPr/>
          </p:nvSpPr>
          <p:spPr>
            <a:xfrm>
              <a:off x="957504" y="1856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65" name="tx365"/>
            <p:cNvSpPr/>
            <p:nvPr/>
          </p:nvSpPr>
          <p:spPr>
            <a:xfrm>
              <a:off x="1347626"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66" name="tx366"/>
            <p:cNvSpPr/>
            <p:nvPr/>
          </p:nvSpPr>
          <p:spPr>
            <a:xfrm>
              <a:off x="1737748" y="115046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67" name="tx367"/>
            <p:cNvSpPr/>
            <p:nvPr/>
          </p:nvSpPr>
          <p:spPr>
            <a:xfrm>
              <a:off x="2517993"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8" name="tx368"/>
            <p:cNvSpPr/>
            <p:nvPr/>
          </p:nvSpPr>
          <p:spPr>
            <a:xfrm>
              <a:off x="2127871"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9" name="tx369"/>
            <p:cNvSpPr/>
            <p:nvPr/>
          </p:nvSpPr>
          <p:spPr>
            <a:xfrm>
              <a:off x="2908115"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70" name="tx370"/>
            <p:cNvSpPr/>
            <p:nvPr/>
          </p:nvSpPr>
          <p:spPr>
            <a:xfrm>
              <a:off x="3298238" y="9899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71" name="tx371"/>
            <p:cNvSpPr/>
            <p:nvPr/>
          </p:nvSpPr>
          <p:spPr>
            <a:xfrm>
              <a:off x="3688360" y="95776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72" name="tx372"/>
            <p:cNvSpPr/>
            <p:nvPr/>
          </p:nvSpPr>
          <p:spPr>
            <a:xfrm>
              <a:off x="485872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3" name="tx373"/>
            <p:cNvSpPr/>
            <p:nvPr/>
          </p:nvSpPr>
          <p:spPr>
            <a:xfrm>
              <a:off x="4468605"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4" name="tx374"/>
            <p:cNvSpPr/>
            <p:nvPr/>
          </p:nvSpPr>
          <p:spPr>
            <a:xfrm>
              <a:off x="4078483"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5" name="tx375"/>
            <p:cNvSpPr/>
            <p:nvPr/>
          </p:nvSpPr>
          <p:spPr>
            <a:xfrm>
              <a:off x="5248850"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6" name="tx376"/>
            <p:cNvSpPr/>
            <p:nvPr/>
          </p:nvSpPr>
          <p:spPr>
            <a:xfrm>
              <a:off x="5638972"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77" name="tx377"/>
            <p:cNvSpPr/>
            <p:nvPr/>
          </p:nvSpPr>
          <p:spPr>
            <a:xfrm>
              <a:off x="7199461"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8" name="tx378"/>
            <p:cNvSpPr/>
            <p:nvPr/>
          </p:nvSpPr>
          <p:spPr>
            <a:xfrm>
              <a:off x="6809339"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9" name="tx379"/>
            <p:cNvSpPr/>
            <p:nvPr/>
          </p:nvSpPr>
          <p:spPr>
            <a:xfrm>
              <a:off x="602909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80" name="tx380"/>
            <p:cNvSpPr/>
            <p:nvPr/>
          </p:nvSpPr>
          <p:spPr>
            <a:xfrm>
              <a:off x="6419217"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81" name="tx381"/>
            <p:cNvSpPr/>
            <p:nvPr/>
          </p:nvSpPr>
          <p:spPr>
            <a:xfrm>
              <a:off x="8369828"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2" name="tx382"/>
            <p:cNvSpPr/>
            <p:nvPr/>
          </p:nvSpPr>
          <p:spPr>
            <a:xfrm>
              <a:off x="7979706"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3" name="tx383"/>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4" name="tx384"/>
            <p:cNvSpPr/>
            <p:nvPr/>
          </p:nvSpPr>
          <p:spPr>
            <a:xfrm>
              <a:off x="7589584"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5" name="pg385"/>
            <p:cNvSpPr/>
            <p:nvPr/>
          </p:nvSpPr>
          <p:spPr>
            <a:xfrm>
              <a:off x="975224" y="29115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1007745" y="294371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7" name="pg387"/>
            <p:cNvSpPr/>
            <p:nvPr/>
          </p:nvSpPr>
          <p:spPr>
            <a:xfrm>
              <a:off x="1365346" y="26994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1397867" y="27303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1755468" y="257835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1787990" y="26092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91" name="pg391"/>
            <p:cNvSpPr/>
            <p:nvPr/>
          </p:nvSpPr>
          <p:spPr>
            <a:xfrm>
              <a:off x="2535713"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2568234" y="25651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3" name="pg393"/>
            <p:cNvSpPr/>
            <p:nvPr/>
          </p:nvSpPr>
          <p:spPr>
            <a:xfrm>
              <a:off x="2145591"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4" name="tx394"/>
            <p:cNvSpPr/>
            <p:nvPr/>
          </p:nvSpPr>
          <p:spPr>
            <a:xfrm>
              <a:off x="2178112" y="256544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5" name="pg395"/>
            <p:cNvSpPr/>
            <p:nvPr/>
          </p:nvSpPr>
          <p:spPr>
            <a:xfrm>
              <a:off x="4876447" y="24572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6" name="tx396"/>
            <p:cNvSpPr/>
            <p:nvPr/>
          </p:nvSpPr>
          <p:spPr>
            <a:xfrm>
              <a:off x="4908969" y="24880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7" name="pg397"/>
            <p:cNvSpPr/>
            <p:nvPr/>
          </p:nvSpPr>
          <p:spPr>
            <a:xfrm>
              <a:off x="4456180" y="245720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8" name="tx398"/>
            <p:cNvSpPr/>
            <p:nvPr/>
          </p:nvSpPr>
          <p:spPr>
            <a:xfrm>
              <a:off x="4488701" y="24880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9" name="pg399"/>
            <p:cNvSpPr/>
            <p:nvPr/>
          </p:nvSpPr>
          <p:spPr>
            <a:xfrm>
              <a:off x="7217181" y="24117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0" name="tx400"/>
            <p:cNvSpPr/>
            <p:nvPr/>
          </p:nvSpPr>
          <p:spPr>
            <a:xfrm>
              <a:off x="7249703" y="2445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01" name="pg401"/>
            <p:cNvSpPr/>
            <p:nvPr/>
          </p:nvSpPr>
          <p:spPr>
            <a:xfrm>
              <a:off x="8387548"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2" name="tx402"/>
            <p:cNvSpPr/>
            <p:nvPr/>
          </p:nvSpPr>
          <p:spPr>
            <a:xfrm>
              <a:off x="8420070" y="24288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03" name="pg403"/>
            <p:cNvSpPr/>
            <p:nvPr/>
          </p:nvSpPr>
          <p:spPr>
            <a:xfrm>
              <a:off x="7997426"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4" name="tx404"/>
            <p:cNvSpPr/>
            <p:nvPr/>
          </p:nvSpPr>
          <p:spPr>
            <a:xfrm>
              <a:off x="8029947" y="24275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05" name="tx405"/>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06" name="tx406"/>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7" name="tx407"/>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8" name="tx408"/>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9" name="tx409"/>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10" name="tx410"/>
            <p:cNvSpPr/>
            <p:nvPr/>
          </p:nvSpPr>
          <p:spPr>
            <a:xfrm rot="-5400000">
              <a:off x="693142"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411" name="tx411"/>
            <p:cNvSpPr/>
            <p:nvPr/>
          </p:nvSpPr>
          <p:spPr>
            <a:xfrm rot="-5400000">
              <a:off x="1147657"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12" name="tx412"/>
            <p:cNvSpPr/>
            <p:nvPr/>
          </p:nvSpPr>
          <p:spPr>
            <a:xfrm rot="-5400000">
              <a:off x="117052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13" name="tx413"/>
            <p:cNvSpPr/>
            <p:nvPr/>
          </p:nvSpPr>
          <p:spPr>
            <a:xfrm rot="-5400000">
              <a:off x="1848059"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14" name="tx414"/>
            <p:cNvSpPr/>
            <p:nvPr/>
          </p:nvSpPr>
          <p:spPr>
            <a:xfrm rot="-5400000">
              <a:off x="2251994"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15" name="tx415"/>
            <p:cNvSpPr/>
            <p:nvPr/>
          </p:nvSpPr>
          <p:spPr>
            <a:xfrm rot="-5400000">
              <a:off x="2212716"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16" name="tx416"/>
            <p:cNvSpPr/>
            <p:nvPr/>
          </p:nvSpPr>
          <p:spPr>
            <a:xfrm rot="-5400000">
              <a:off x="2991141"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17" name="tx417"/>
            <p:cNvSpPr/>
            <p:nvPr/>
          </p:nvSpPr>
          <p:spPr>
            <a:xfrm rot="-5400000">
              <a:off x="3236004"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18" name="tx418"/>
            <p:cNvSpPr/>
            <p:nvPr/>
          </p:nvSpPr>
          <p:spPr>
            <a:xfrm rot="-5400000">
              <a:off x="3894817"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19" name="tx419"/>
            <p:cNvSpPr/>
            <p:nvPr/>
          </p:nvSpPr>
          <p:spPr>
            <a:xfrm rot="-5400000">
              <a:off x="4345376"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20" name="tx420"/>
            <p:cNvSpPr/>
            <p:nvPr/>
          </p:nvSpPr>
          <p:spPr>
            <a:xfrm rot="-5400000">
              <a:off x="4697572"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21" name="tx421"/>
            <p:cNvSpPr/>
            <p:nvPr/>
          </p:nvSpPr>
          <p:spPr>
            <a:xfrm rot="-5400000">
              <a:off x="5058260"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22" name="tx422"/>
            <p:cNvSpPr/>
            <p:nvPr/>
          </p:nvSpPr>
          <p:spPr>
            <a:xfrm rot="-5400000">
              <a:off x="5458444"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23" name="tx423"/>
            <p:cNvSpPr/>
            <p:nvPr/>
          </p:nvSpPr>
          <p:spPr>
            <a:xfrm rot="-5400000">
              <a:off x="5871827"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24" name="tx424"/>
            <p:cNvSpPr/>
            <p:nvPr/>
          </p:nvSpPr>
          <p:spPr>
            <a:xfrm rot="-5400000">
              <a:off x="6272727"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25" name="tx425"/>
            <p:cNvSpPr/>
            <p:nvPr/>
          </p:nvSpPr>
          <p:spPr>
            <a:xfrm rot="-5400000">
              <a:off x="6658961"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26" name="tx426"/>
            <p:cNvSpPr/>
            <p:nvPr/>
          </p:nvSpPr>
          <p:spPr>
            <a:xfrm rot="-5400000">
              <a:off x="6970127"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27" name="tx427"/>
            <p:cNvSpPr/>
            <p:nvPr/>
          </p:nvSpPr>
          <p:spPr>
            <a:xfrm rot="-5400000">
              <a:off x="7436136"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28" name="tx428"/>
            <p:cNvSpPr/>
            <p:nvPr/>
          </p:nvSpPr>
          <p:spPr>
            <a:xfrm rot="-5400000">
              <a:off x="7694267"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29" name="tx429"/>
            <p:cNvSpPr/>
            <p:nvPr/>
          </p:nvSpPr>
          <p:spPr>
            <a:xfrm rot="-5400000">
              <a:off x="8206524"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30" name="tx430"/>
            <p:cNvSpPr/>
            <p:nvPr/>
          </p:nvSpPr>
          <p:spPr>
            <a:xfrm rot="-5400000">
              <a:off x="8416394"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31" name="tx431"/>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2" name="rc432"/>
            <p:cNvSpPr/>
            <p:nvPr/>
          </p:nvSpPr>
          <p:spPr>
            <a:xfrm>
              <a:off x="4247114" y="6114116"/>
              <a:ext cx="219455" cy="219455"/>
            </a:xfrm>
            <a:prstGeom prst="rect">
              <a:avLst/>
            </a:prstGeom>
            <a:solidFill>
              <a:srgbClr val="FFFFFF">
                <a:alpha val="100000"/>
              </a:srgbClr>
            </a:solidFill>
          </p:spPr>
          <p:txBody>
            <a:bodyPr/>
            <a:lstStyle/>
            <a:p/>
          </p:txBody>
        </p:sp>
        <p:sp>
          <p:nvSpPr>
            <p:cNvPr id="433" name="pg433"/>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pg436"/>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7" name="pg437"/>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8" name="rc438"/>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9" name="tx439"/>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40" name="tx440"/>
            <p:cNvSpPr/>
            <p:nvPr/>
          </p:nvSpPr>
          <p:spPr>
            <a:xfrm>
              <a:off x="803816" y="398022"/>
              <a:ext cx="55723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ECAR, 2024</a:t>
              </a:r>
            </a:p>
          </p:txBody>
        </p:sp>
        <p:sp>
          <p:nvSpPr>
            <p:cNvPr id="441" name="tx44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2" name="tx442"/>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2024, Ukraine ranked number 9 out of 21 countries for lowest DTP1 coverage (based on tied ranks).
Ukraine was in the top 10 countries with the most zero-dose children (rank=6).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5557235"/>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26" name="pl26"/>
            <p:cNvSpPr/>
            <p:nvPr/>
          </p:nvSpPr>
          <p:spPr>
            <a:xfrm>
              <a:off x="2737948" y="4333145"/>
              <a:ext cx="4155057" cy="734142"/>
            </a:xfrm>
            <a:custGeom>
              <a:avLst/>
              <a:pathLst>
                <a:path w="4155057" h="734142">
                  <a:moveTo>
                    <a:pt x="0" y="489537"/>
                  </a:moveTo>
                  <a:lnTo>
                    <a:pt x="13990" y="489537"/>
                  </a:lnTo>
                  <a:lnTo>
                    <a:pt x="27980" y="489537"/>
                  </a:lnTo>
                  <a:lnTo>
                    <a:pt x="41970" y="489537"/>
                  </a:lnTo>
                  <a:lnTo>
                    <a:pt x="55960" y="489537"/>
                  </a:lnTo>
                  <a:lnTo>
                    <a:pt x="69950" y="489537"/>
                  </a:lnTo>
                  <a:lnTo>
                    <a:pt x="83940" y="489537"/>
                  </a:lnTo>
                  <a:lnTo>
                    <a:pt x="97930" y="489537"/>
                  </a:lnTo>
                  <a:lnTo>
                    <a:pt x="111920" y="489537"/>
                  </a:lnTo>
                  <a:lnTo>
                    <a:pt x="125910" y="489537"/>
                  </a:lnTo>
                  <a:lnTo>
                    <a:pt x="139900" y="489537"/>
                  </a:lnTo>
                  <a:lnTo>
                    <a:pt x="153891" y="489537"/>
                  </a:lnTo>
                  <a:lnTo>
                    <a:pt x="167881" y="489537"/>
                  </a:lnTo>
                  <a:lnTo>
                    <a:pt x="181871" y="489537"/>
                  </a:lnTo>
                  <a:lnTo>
                    <a:pt x="195861" y="489537"/>
                  </a:lnTo>
                  <a:lnTo>
                    <a:pt x="209851" y="489537"/>
                  </a:lnTo>
                  <a:lnTo>
                    <a:pt x="223841" y="489537"/>
                  </a:lnTo>
                  <a:lnTo>
                    <a:pt x="237831" y="489537"/>
                  </a:lnTo>
                  <a:lnTo>
                    <a:pt x="251821" y="489537"/>
                  </a:lnTo>
                  <a:lnTo>
                    <a:pt x="265811" y="489537"/>
                  </a:lnTo>
                  <a:lnTo>
                    <a:pt x="279801" y="489537"/>
                  </a:lnTo>
                  <a:lnTo>
                    <a:pt x="293791" y="489537"/>
                  </a:lnTo>
                  <a:lnTo>
                    <a:pt x="307782" y="489537"/>
                  </a:lnTo>
                  <a:lnTo>
                    <a:pt x="321772" y="489537"/>
                  </a:lnTo>
                  <a:lnTo>
                    <a:pt x="335762" y="489537"/>
                  </a:lnTo>
                  <a:lnTo>
                    <a:pt x="349752" y="489537"/>
                  </a:lnTo>
                  <a:lnTo>
                    <a:pt x="363742" y="489537"/>
                  </a:lnTo>
                  <a:lnTo>
                    <a:pt x="377732" y="489537"/>
                  </a:lnTo>
                  <a:lnTo>
                    <a:pt x="391722" y="489537"/>
                  </a:lnTo>
                  <a:lnTo>
                    <a:pt x="405712" y="489537"/>
                  </a:lnTo>
                  <a:lnTo>
                    <a:pt x="419702" y="489537"/>
                  </a:lnTo>
                  <a:lnTo>
                    <a:pt x="433692" y="489537"/>
                  </a:lnTo>
                  <a:lnTo>
                    <a:pt x="447682" y="489537"/>
                  </a:lnTo>
                  <a:lnTo>
                    <a:pt x="461673" y="489537"/>
                  </a:lnTo>
                  <a:lnTo>
                    <a:pt x="475663" y="489537"/>
                  </a:lnTo>
                  <a:lnTo>
                    <a:pt x="489653" y="489537"/>
                  </a:lnTo>
                  <a:lnTo>
                    <a:pt x="503643" y="489537"/>
                  </a:lnTo>
                  <a:lnTo>
                    <a:pt x="517633" y="489537"/>
                  </a:lnTo>
                  <a:lnTo>
                    <a:pt x="531623" y="489537"/>
                  </a:lnTo>
                  <a:lnTo>
                    <a:pt x="545613" y="489537"/>
                  </a:lnTo>
                  <a:lnTo>
                    <a:pt x="559603" y="489537"/>
                  </a:lnTo>
                  <a:lnTo>
                    <a:pt x="573593" y="489537"/>
                  </a:lnTo>
                  <a:lnTo>
                    <a:pt x="587583" y="489537"/>
                  </a:lnTo>
                  <a:lnTo>
                    <a:pt x="601574" y="489537"/>
                  </a:lnTo>
                  <a:lnTo>
                    <a:pt x="615564" y="489537"/>
                  </a:lnTo>
                  <a:lnTo>
                    <a:pt x="629554" y="489537"/>
                  </a:lnTo>
                  <a:lnTo>
                    <a:pt x="643544" y="489537"/>
                  </a:lnTo>
                  <a:lnTo>
                    <a:pt x="657534" y="489537"/>
                  </a:lnTo>
                  <a:lnTo>
                    <a:pt x="671524" y="489537"/>
                  </a:lnTo>
                  <a:lnTo>
                    <a:pt x="685514" y="489537"/>
                  </a:lnTo>
                  <a:lnTo>
                    <a:pt x="699504" y="489537"/>
                  </a:lnTo>
                  <a:lnTo>
                    <a:pt x="713494" y="489537"/>
                  </a:lnTo>
                  <a:lnTo>
                    <a:pt x="727484" y="489537"/>
                  </a:lnTo>
                  <a:lnTo>
                    <a:pt x="741474" y="489537"/>
                  </a:lnTo>
                  <a:lnTo>
                    <a:pt x="755465" y="489537"/>
                  </a:lnTo>
                  <a:lnTo>
                    <a:pt x="769455" y="489537"/>
                  </a:lnTo>
                  <a:lnTo>
                    <a:pt x="783445" y="489537"/>
                  </a:lnTo>
                  <a:lnTo>
                    <a:pt x="797435" y="489537"/>
                  </a:lnTo>
                  <a:lnTo>
                    <a:pt x="811425" y="489537"/>
                  </a:lnTo>
                  <a:lnTo>
                    <a:pt x="825415" y="489537"/>
                  </a:lnTo>
                  <a:lnTo>
                    <a:pt x="839405" y="489537"/>
                  </a:lnTo>
                  <a:lnTo>
                    <a:pt x="853395" y="489537"/>
                  </a:lnTo>
                  <a:lnTo>
                    <a:pt x="867385" y="489537"/>
                  </a:lnTo>
                  <a:lnTo>
                    <a:pt x="881375" y="489537"/>
                  </a:lnTo>
                  <a:lnTo>
                    <a:pt x="895365" y="489537"/>
                  </a:lnTo>
                  <a:lnTo>
                    <a:pt x="909356" y="489537"/>
                  </a:lnTo>
                  <a:lnTo>
                    <a:pt x="923346" y="489537"/>
                  </a:lnTo>
                  <a:lnTo>
                    <a:pt x="937336" y="489537"/>
                  </a:lnTo>
                  <a:lnTo>
                    <a:pt x="951326" y="489537"/>
                  </a:lnTo>
                  <a:lnTo>
                    <a:pt x="965316" y="489537"/>
                  </a:lnTo>
                  <a:lnTo>
                    <a:pt x="979306" y="489537"/>
                  </a:lnTo>
                  <a:lnTo>
                    <a:pt x="993296" y="489537"/>
                  </a:lnTo>
                  <a:lnTo>
                    <a:pt x="1007286" y="489537"/>
                  </a:lnTo>
                  <a:lnTo>
                    <a:pt x="1021276" y="489537"/>
                  </a:lnTo>
                  <a:lnTo>
                    <a:pt x="1035266" y="489537"/>
                  </a:lnTo>
                  <a:lnTo>
                    <a:pt x="1049256" y="489537"/>
                  </a:lnTo>
                  <a:lnTo>
                    <a:pt x="1063247" y="489537"/>
                  </a:lnTo>
                  <a:lnTo>
                    <a:pt x="1077237" y="489537"/>
                  </a:lnTo>
                  <a:lnTo>
                    <a:pt x="1091227" y="489537"/>
                  </a:lnTo>
                  <a:lnTo>
                    <a:pt x="1105217" y="489537"/>
                  </a:lnTo>
                  <a:lnTo>
                    <a:pt x="1119207" y="489537"/>
                  </a:lnTo>
                  <a:lnTo>
                    <a:pt x="1133197" y="489537"/>
                  </a:lnTo>
                  <a:lnTo>
                    <a:pt x="1147187" y="489537"/>
                  </a:lnTo>
                  <a:lnTo>
                    <a:pt x="1161177" y="489537"/>
                  </a:lnTo>
                  <a:lnTo>
                    <a:pt x="1175167" y="489537"/>
                  </a:lnTo>
                  <a:lnTo>
                    <a:pt x="1189157" y="489537"/>
                  </a:lnTo>
                  <a:lnTo>
                    <a:pt x="1203148" y="489537"/>
                  </a:lnTo>
                  <a:lnTo>
                    <a:pt x="1217138" y="489537"/>
                  </a:lnTo>
                  <a:lnTo>
                    <a:pt x="1231128" y="489537"/>
                  </a:lnTo>
                  <a:lnTo>
                    <a:pt x="1245118" y="489537"/>
                  </a:lnTo>
                  <a:lnTo>
                    <a:pt x="1259108" y="489537"/>
                  </a:lnTo>
                  <a:lnTo>
                    <a:pt x="1273098" y="489537"/>
                  </a:lnTo>
                  <a:lnTo>
                    <a:pt x="1287088" y="489537"/>
                  </a:lnTo>
                  <a:lnTo>
                    <a:pt x="1301078" y="489537"/>
                  </a:lnTo>
                  <a:lnTo>
                    <a:pt x="1315068" y="489537"/>
                  </a:lnTo>
                  <a:lnTo>
                    <a:pt x="1329058" y="489537"/>
                  </a:lnTo>
                  <a:lnTo>
                    <a:pt x="1343048" y="489537"/>
                  </a:lnTo>
                  <a:lnTo>
                    <a:pt x="1357039" y="489537"/>
                  </a:lnTo>
                  <a:lnTo>
                    <a:pt x="1371029" y="489537"/>
                  </a:lnTo>
                  <a:lnTo>
                    <a:pt x="1385019" y="489537"/>
                  </a:lnTo>
                  <a:lnTo>
                    <a:pt x="1385019" y="489373"/>
                  </a:lnTo>
                  <a:lnTo>
                    <a:pt x="1399009" y="489344"/>
                  </a:lnTo>
                  <a:lnTo>
                    <a:pt x="1412999" y="489310"/>
                  </a:lnTo>
                  <a:lnTo>
                    <a:pt x="1426989" y="489270"/>
                  </a:lnTo>
                  <a:lnTo>
                    <a:pt x="1440979" y="489224"/>
                  </a:lnTo>
                  <a:lnTo>
                    <a:pt x="1454969" y="489169"/>
                  </a:lnTo>
                  <a:lnTo>
                    <a:pt x="1468959" y="489104"/>
                  </a:lnTo>
                  <a:lnTo>
                    <a:pt x="1482949" y="489028"/>
                  </a:lnTo>
                  <a:lnTo>
                    <a:pt x="1496939" y="488939"/>
                  </a:lnTo>
                  <a:lnTo>
                    <a:pt x="1510930" y="488834"/>
                  </a:lnTo>
                  <a:lnTo>
                    <a:pt x="1524920" y="488711"/>
                  </a:lnTo>
                  <a:lnTo>
                    <a:pt x="1538910" y="488567"/>
                  </a:lnTo>
                  <a:lnTo>
                    <a:pt x="1552900" y="488397"/>
                  </a:lnTo>
                  <a:lnTo>
                    <a:pt x="1566890" y="488198"/>
                  </a:lnTo>
                  <a:lnTo>
                    <a:pt x="1580880" y="487964"/>
                  </a:lnTo>
                  <a:lnTo>
                    <a:pt x="1594870" y="487689"/>
                  </a:lnTo>
                  <a:lnTo>
                    <a:pt x="1608860" y="487366"/>
                  </a:lnTo>
                  <a:lnTo>
                    <a:pt x="1622850" y="486987"/>
                  </a:lnTo>
                  <a:lnTo>
                    <a:pt x="1636840" y="486543"/>
                  </a:lnTo>
                  <a:lnTo>
                    <a:pt x="1650830" y="486021"/>
                  </a:lnTo>
                  <a:lnTo>
                    <a:pt x="1664821" y="485410"/>
                  </a:lnTo>
                  <a:lnTo>
                    <a:pt x="1678811" y="484693"/>
                  </a:lnTo>
                  <a:lnTo>
                    <a:pt x="1692801" y="483853"/>
                  </a:lnTo>
                  <a:lnTo>
                    <a:pt x="1706791" y="482869"/>
                  </a:lnTo>
                  <a:lnTo>
                    <a:pt x="1720781" y="481719"/>
                  </a:lnTo>
                  <a:lnTo>
                    <a:pt x="1734771" y="480373"/>
                  </a:lnTo>
                  <a:lnTo>
                    <a:pt x="1748761" y="478801"/>
                  </a:lnTo>
                  <a:lnTo>
                    <a:pt x="1762751" y="476966"/>
                  </a:lnTo>
                  <a:lnTo>
                    <a:pt x="1776741" y="474827"/>
                  </a:lnTo>
                  <a:lnTo>
                    <a:pt x="1790731" y="472337"/>
                  </a:lnTo>
                  <a:lnTo>
                    <a:pt x="1804722" y="469444"/>
                  </a:lnTo>
                  <a:lnTo>
                    <a:pt x="1818712" y="466088"/>
                  </a:lnTo>
                  <a:lnTo>
                    <a:pt x="1832702" y="462204"/>
                  </a:lnTo>
                  <a:lnTo>
                    <a:pt x="1846692" y="457721"/>
                  </a:lnTo>
                  <a:lnTo>
                    <a:pt x="1860682" y="452562"/>
                  </a:lnTo>
                  <a:lnTo>
                    <a:pt x="1874672" y="446644"/>
                  </a:lnTo>
                  <a:lnTo>
                    <a:pt x="1888662" y="439884"/>
                  </a:lnTo>
                  <a:lnTo>
                    <a:pt x="1902652" y="432194"/>
                  </a:lnTo>
                  <a:lnTo>
                    <a:pt x="1916642" y="423492"/>
                  </a:lnTo>
                  <a:lnTo>
                    <a:pt x="1930632" y="413701"/>
                  </a:lnTo>
                  <a:lnTo>
                    <a:pt x="1944622" y="402756"/>
                  </a:lnTo>
                  <a:lnTo>
                    <a:pt x="1958613" y="390609"/>
                  </a:lnTo>
                  <a:lnTo>
                    <a:pt x="1972603" y="377236"/>
                  </a:lnTo>
                  <a:lnTo>
                    <a:pt x="1986593" y="362642"/>
                  </a:lnTo>
                  <a:lnTo>
                    <a:pt x="2000583" y="346868"/>
                  </a:lnTo>
                  <a:lnTo>
                    <a:pt x="2014573" y="329995"/>
                  </a:lnTo>
                  <a:lnTo>
                    <a:pt x="2028563" y="312148"/>
                  </a:lnTo>
                  <a:lnTo>
                    <a:pt x="2042553" y="293489"/>
                  </a:lnTo>
                  <a:lnTo>
                    <a:pt x="2056543" y="274221"/>
                  </a:lnTo>
                  <a:lnTo>
                    <a:pt x="2070533" y="254574"/>
                  </a:lnTo>
                  <a:lnTo>
                    <a:pt x="2084523" y="234799"/>
                  </a:lnTo>
                  <a:lnTo>
                    <a:pt x="2098513" y="215152"/>
                  </a:lnTo>
                  <a:lnTo>
                    <a:pt x="2112504" y="195883"/>
                  </a:lnTo>
                  <a:lnTo>
                    <a:pt x="2126494" y="177225"/>
                  </a:lnTo>
                  <a:lnTo>
                    <a:pt x="2140484" y="159377"/>
                  </a:lnTo>
                  <a:lnTo>
                    <a:pt x="2154474" y="142505"/>
                  </a:lnTo>
                  <a:lnTo>
                    <a:pt x="2168464" y="126731"/>
                  </a:lnTo>
                  <a:lnTo>
                    <a:pt x="2182454" y="112137"/>
                  </a:lnTo>
                  <a:lnTo>
                    <a:pt x="2196444" y="98763"/>
                  </a:lnTo>
                  <a:lnTo>
                    <a:pt x="2210434" y="86616"/>
                  </a:lnTo>
                  <a:lnTo>
                    <a:pt x="2224424" y="75671"/>
                  </a:lnTo>
                  <a:lnTo>
                    <a:pt x="2238414" y="65880"/>
                  </a:lnTo>
                  <a:lnTo>
                    <a:pt x="2252404" y="57178"/>
                  </a:lnTo>
                  <a:lnTo>
                    <a:pt x="2266395" y="49489"/>
                  </a:lnTo>
                  <a:lnTo>
                    <a:pt x="2280385" y="42728"/>
                  </a:lnTo>
                  <a:lnTo>
                    <a:pt x="2294375" y="36810"/>
                  </a:lnTo>
                  <a:lnTo>
                    <a:pt x="2308365" y="31651"/>
                  </a:lnTo>
                  <a:lnTo>
                    <a:pt x="2322355" y="27168"/>
                  </a:lnTo>
                  <a:lnTo>
                    <a:pt x="2336345" y="23284"/>
                  </a:lnTo>
                  <a:lnTo>
                    <a:pt x="2350335" y="19929"/>
                  </a:lnTo>
                  <a:lnTo>
                    <a:pt x="2364325" y="17035"/>
                  </a:lnTo>
                  <a:lnTo>
                    <a:pt x="2378315" y="14546"/>
                  </a:lnTo>
                  <a:lnTo>
                    <a:pt x="2392305" y="12407"/>
                  </a:lnTo>
                  <a:lnTo>
                    <a:pt x="2406296" y="10572"/>
                  </a:lnTo>
                  <a:lnTo>
                    <a:pt x="2420286" y="9000"/>
                  </a:lnTo>
                  <a:lnTo>
                    <a:pt x="2434276" y="7654"/>
                  </a:lnTo>
                  <a:lnTo>
                    <a:pt x="2448266" y="6503"/>
                  </a:lnTo>
                  <a:lnTo>
                    <a:pt x="2462256" y="5519"/>
                  </a:lnTo>
                  <a:lnTo>
                    <a:pt x="2476246" y="4680"/>
                  </a:lnTo>
                  <a:lnTo>
                    <a:pt x="2490236" y="3963"/>
                  </a:lnTo>
                  <a:lnTo>
                    <a:pt x="2504226" y="3351"/>
                  </a:lnTo>
                  <a:lnTo>
                    <a:pt x="2518216" y="2830"/>
                  </a:lnTo>
                  <a:lnTo>
                    <a:pt x="2532206" y="2385"/>
                  </a:lnTo>
                  <a:lnTo>
                    <a:pt x="2546196" y="2006"/>
                  </a:lnTo>
                  <a:lnTo>
                    <a:pt x="2560187" y="1684"/>
                  </a:lnTo>
                  <a:lnTo>
                    <a:pt x="2574177" y="1409"/>
                  </a:lnTo>
                  <a:lnTo>
                    <a:pt x="2588167" y="1174"/>
                  </a:lnTo>
                  <a:lnTo>
                    <a:pt x="2602157" y="975"/>
                  </a:lnTo>
                  <a:lnTo>
                    <a:pt x="2616147" y="805"/>
                  </a:lnTo>
                  <a:lnTo>
                    <a:pt x="2630137" y="661"/>
                  </a:lnTo>
                  <a:lnTo>
                    <a:pt x="2644127" y="538"/>
                  </a:lnTo>
                  <a:lnTo>
                    <a:pt x="2658117" y="433"/>
                  </a:lnTo>
                  <a:lnTo>
                    <a:pt x="2672107" y="344"/>
                  </a:lnTo>
                  <a:lnTo>
                    <a:pt x="2686097" y="268"/>
                  </a:lnTo>
                  <a:lnTo>
                    <a:pt x="2700087" y="204"/>
                  </a:lnTo>
                  <a:lnTo>
                    <a:pt x="2714078" y="149"/>
                  </a:lnTo>
                  <a:lnTo>
                    <a:pt x="2728068" y="102"/>
                  </a:lnTo>
                  <a:lnTo>
                    <a:pt x="2742058" y="62"/>
                  </a:lnTo>
                  <a:lnTo>
                    <a:pt x="2756048" y="28"/>
                  </a:lnTo>
                  <a:lnTo>
                    <a:pt x="2770038" y="0"/>
                  </a:lnTo>
                  <a:lnTo>
                    <a:pt x="2770038" y="82"/>
                  </a:lnTo>
                  <a:lnTo>
                    <a:pt x="2784028" y="125"/>
                  </a:lnTo>
                  <a:lnTo>
                    <a:pt x="2798018" y="176"/>
                  </a:lnTo>
                  <a:lnTo>
                    <a:pt x="2812008" y="235"/>
                  </a:lnTo>
                  <a:lnTo>
                    <a:pt x="2825998" y="305"/>
                  </a:lnTo>
                  <a:lnTo>
                    <a:pt x="2839988" y="388"/>
                  </a:lnTo>
                  <a:lnTo>
                    <a:pt x="2853978" y="485"/>
                  </a:lnTo>
                  <a:lnTo>
                    <a:pt x="2867969" y="598"/>
                  </a:lnTo>
                  <a:lnTo>
                    <a:pt x="2881959" y="732"/>
                  </a:lnTo>
                  <a:lnTo>
                    <a:pt x="2895949" y="889"/>
                  </a:lnTo>
                  <a:lnTo>
                    <a:pt x="2909939" y="1074"/>
                  </a:lnTo>
                  <a:lnTo>
                    <a:pt x="2923929" y="1290"/>
                  </a:lnTo>
                  <a:lnTo>
                    <a:pt x="2937919" y="1545"/>
                  </a:lnTo>
                  <a:lnTo>
                    <a:pt x="2951909" y="1844"/>
                  </a:lnTo>
                  <a:lnTo>
                    <a:pt x="2965899" y="2195"/>
                  </a:lnTo>
                  <a:lnTo>
                    <a:pt x="2979889" y="2608"/>
                  </a:lnTo>
                  <a:lnTo>
                    <a:pt x="2993879" y="3092"/>
                  </a:lnTo>
                  <a:lnTo>
                    <a:pt x="3007870" y="3660"/>
                  </a:lnTo>
                  <a:lnTo>
                    <a:pt x="3021860" y="4327"/>
                  </a:lnTo>
                  <a:lnTo>
                    <a:pt x="3035850" y="5109"/>
                  </a:lnTo>
                  <a:lnTo>
                    <a:pt x="3049840" y="6026"/>
                  </a:lnTo>
                  <a:lnTo>
                    <a:pt x="3063830" y="7102"/>
                  </a:lnTo>
                  <a:lnTo>
                    <a:pt x="3077820" y="8361"/>
                  </a:lnTo>
                  <a:lnTo>
                    <a:pt x="3091810" y="9837"/>
                  </a:lnTo>
                  <a:lnTo>
                    <a:pt x="3105800" y="11563"/>
                  </a:lnTo>
                  <a:lnTo>
                    <a:pt x="3119790" y="13582"/>
                  </a:lnTo>
                  <a:lnTo>
                    <a:pt x="3133780" y="15940"/>
                  </a:lnTo>
                  <a:lnTo>
                    <a:pt x="3147770" y="18692"/>
                  </a:lnTo>
                  <a:lnTo>
                    <a:pt x="3161761" y="21901"/>
                  </a:lnTo>
                  <a:lnTo>
                    <a:pt x="3175751" y="25635"/>
                  </a:lnTo>
                  <a:lnTo>
                    <a:pt x="3189741" y="29975"/>
                  </a:lnTo>
                  <a:lnTo>
                    <a:pt x="3203731" y="35009"/>
                  </a:lnTo>
                  <a:lnTo>
                    <a:pt x="3217721" y="40834"/>
                  </a:lnTo>
                  <a:lnTo>
                    <a:pt x="3231711" y="47559"/>
                  </a:lnTo>
                  <a:lnTo>
                    <a:pt x="3245701" y="55298"/>
                  </a:lnTo>
                  <a:lnTo>
                    <a:pt x="3259691" y="64174"/>
                  </a:lnTo>
                  <a:lnTo>
                    <a:pt x="3273681" y="74315"/>
                  </a:lnTo>
                  <a:lnTo>
                    <a:pt x="3287671" y="85850"/>
                  </a:lnTo>
                  <a:lnTo>
                    <a:pt x="3301661" y="98903"/>
                  </a:lnTo>
                  <a:lnTo>
                    <a:pt x="3315652" y="113589"/>
                  </a:lnTo>
                  <a:lnTo>
                    <a:pt x="3329642" y="130007"/>
                  </a:lnTo>
                  <a:lnTo>
                    <a:pt x="3343632" y="148227"/>
                  </a:lnTo>
                  <a:lnTo>
                    <a:pt x="3357622" y="168287"/>
                  </a:lnTo>
                  <a:lnTo>
                    <a:pt x="3371612" y="190179"/>
                  </a:lnTo>
                  <a:lnTo>
                    <a:pt x="3385602" y="213839"/>
                  </a:lnTo>
                  <a:lnTo>
                    <a:pt x="3399592" y="239148"/>
                  </a:lnTo>
                  <a:lnTo>
                    <a:pt x="3413582" y="265919"/>
                  </a:lnTo>
                  <a:lnTo>
                    <a:pt x="3427572" y="293908"/>
                  </a:lnTo>
                  <a:lnTo>
                    <a:pt x="3441562" y="322810"/>
                  </a:lnTo>
                  <a:lnTo>
                    <a:pt x="3455552" y="352280"/>
                  </a:lnTo>
                  <a:lnTo>
                    <a:pt x="3469543" y="381943"/>
                  </a:lnTo>
                  <a:lnTo>
                    <a:pt x="3483533" y="411413"/>
                  </a:lnTo>
                  <a:lnTo>
                    <a:pt x="3497523" y="440316"/>
                  </a:lnTo>
                  <a:lnTo>
                    <a:pt x="3511513" y="468304"/>
                  </a:lnTo>
                  <a:lnTo>
                    <a:pt x="3525503" y="495075"/>
                  </a:lnTo>
                  <a:lnTo>
                    <a:pt x="3539493" y="520384"/>
                  </a:lnTo>
                  <a:lnTo>
                    <a:pt x="3553483" y="544045"/>
                  </a:lnTo>
                  <a:lnTo>
                    <a:pt x="3567473" y="565936"/>
                  </a:lnTo>
                  <a:lnTo>
                    <a:pt x="3581463" y="585996"/>
                  </a:lnTo>
                  <a:lnTo>
                    <a:pt x="3595453" y="604217"/>
                  </a:lnTo>
                  <a:lnTo>
                    <a:pt x="3609444" y="620634"/>
                  </a:lnTo>
                  <a:lnTo>
                    <a:pt x="3623434" y="635320"/>
                  </a:lnTo>
                  <a:lnTo>
                    <a:pt x="3637424" y="648373"/>
                  </a:lnTo>
                  <a:lnTo>
                    <a:pt x="3651414" y="659908"/>
                  </a:lnTo>
                  <a:lnTo>
                    <a:pt x="3665404" y="670049"/>
                  </a:lnTo>
                  <a:lnTo>
                    <a:pt x="3679394" y="678926"/>
                  </a:lnTo>
                  <a:lnTo>
                    <a:pt x="3693384" y="686665"/>
                  </a:lnTo>
                  <a:lnTo>
                    <a:pt x="3707374" y="693389"/>
                  </a:lnTo>
                  <a:lnTo>
                    <a:pt x="3721364" y="699214"/>
                  </a:lnTo>
                  <a:lnTo>
                    <a:pt x="3735354" y="704248"/>
                  </a:lnTo>
                  <a:lnTo>
                    <a:pt x="3749344" y="708588"/>
                  </a:lnTo>
                  <a:lnTo>
                    <a:pt x="3763335" y="712322"/>
                  </a:lnTo>
                  <a:lnTo>
                    <a:pt x="3777325" y="715531"/>
                  </a:lnTo>
                  <a:lnTo>
                    <a:pt x="3791315" y="718283"/>
                  </a:lnTo>
                  <a:lnTo>
                    <a:pt x="3805305" y="720642"/>
                  </a:lnTo>
                  <a:lnTo>
                    <a:pt x="3819295" y="722660"/>
                  </a:lnTo>
                  <a:lnTo>
                    <a:pt x="3833285" y="724386"/>
                  </a:lnTo>
                  <a:lnTo>
                    <a:pt x="3847275" y="725862"/>
                  </a:lnTo>
                  <a:lnTo>
                    <a:pt x="3861265" y="727121"/>
                  </a:lnTo>
                  <a:lnTo>
                    <a:pt x="3875255" y="728197"/>
                  </a:lnTo>
                  <a:lnTo>
                    <a:pt x="3889245" y="729114"/>
                  </a:lnTo>
                  <a:lnTo>
                    <a:pt x="3903235" y="729896"/>
                  </a:lnTo>
                  <a:lnTo>
                    <a:pt x="3917226" y="730563"/>
                  </a:lnTo>
                  <a:lnTo>
                    <a:pt x="3931216" y="731131"/>
                  </a:lnTo>
                  <a:lnTo>
                    <a:pt x="3945206" y="731615"/>
                  </a:lnTo>
                  <a:lnTo>
                    <a:pt x="3959196" y="732028"/>
                  </a:lnTo>
                  <a:lnTo>
                    <a:pt x="3973186" y="732379"/>
                  </a:lnTo>
                  <a:lnTo>
                    <a:pt x="3987176" y="732678"/>
                  </a:lnTo>
                  <a:lnTo>
                    <a:pt x="4001166" y="732933"/>
                  </a:lnTo>
                  <a:lnTo>
                    <a:pt x="4015156" y="733150"/>
                  </a:lnTo>
                  <a:lnTo>
                    <a:pt x="4029146" y="733334"/>
                  </a:lnTo>
                  <a:lnTo>
                    <a:pt x="4043136" y="733491"/>
                  </a:lnTo>
                  <a:lnTo>
                    <a:pt x="4057126" y="733625"/>
                  </a:lnTo>
                  <a:lnTo>
                    <a:pt x="4071117" y="733739"/>
                  </a:lnTo>
                  <a:lnTo>
                    <a:pt x="4085107" y="733835"/>
                  </a:lnTo>
                  <a:lnTo>
                    <a:pt x="4099097" y="733918"/>
                  </a:lnTo>
                  <a:lnTo>
                    <a:pt x="4113087" y="733988"/>
                  </a:lnTo>
                  <a:lnTo>
                    <a:pt x="4127077" y="734048"/>
                  </a:lnTo>
                  <a:lnTo>
                    <a:pt x="4141067" y="734098"/>
                  </a:lnTo>
                  <a:lnTo>
                    <a:pt x="4155057" y="734142"/>
                  </a:lnTo>
                </a:path>
              </a:pathLst>
            </a:custGeom>
            <a:ln w="40651" cap="flat">
              <a:solidFill>
                <a:srgbClr val="D3D3D3">
                  <a:alpha val="100000"/>
                </a:srgbClr>
              </a:solidFill>
              <a:prstDash val="solid"/>
              <a:round/>
            </a:ln>
          </p:spPr>
          <p:txBody>
            <a:bodyPr/>
            <a:lstStyle/>
            <a:p/>
          </p:txBody>
        </p:sp>
        <p:sp>
          <p:nvSpPr>
            <p:cNvPr id="27" name="pl27"/>
            <p:cNvSpPr/>
            <p:nvPr/>
          </p:nvSpPr>
          <p:spPr>
            <a:xfrm>
              <a:off x="2737948" y="905150"/>
              <a:ext cx="4155057" cy="244768"/>
            </a:xfrm>
            <a:custGeom>
              <a:avLst/>
              <a:pathLst>
                <a:path w="4155057" h="244768">
                  <a:moveTo>
                    <a:pt x="0" y="244768"/>
                  </a:moveTo>
                  <a:lnTo>
                    <a:pt x="13990" y="244768"/>
                  </a:lnTo>
                  <a:lnTo>
                    <a:pt x="27980" y="244768"/>
                  </a:lnTo>
                  <a:lnTo>
                    <a:pt x="41970" y="244768"/>
                  </a:lnTo>
                  <a:lnTo>
                    <a:pt x="55960" y="244768"/>
                  </a:lnTo>
                  <a:lnTo>
                    <a:pt x="69950" y="244768"/>
                  </a:lnTo>
                  <a:lnTo>
                    <a:pt x="83940" y="244768"/>
                  </a:lnTo>
                  <a:lnTo>
                    <a:pt x="97930" y="244768"/>
                  </a:lnTo>
                  <a:lnTo>
                    <a:pt x="111920" y="244768"/>
                  </a:lnTo>
                  <a:lnTo>
                    <a:pt x="125910" y="244768"/>
                  </a:lnTo>
                  <a:lnTo>
                    <a:pt x="139900" y="244768"/>
                  </a:lnTo>
                  <a:lnTo>
                    <a:pt x="153891" y="244768"/>
                  </a:lnTo>
                  <a:lnTo>
                    <a:pt x="167881" y="244768"/>
                  </a:lnTo>
                  <a:lnTo>
                    <a:pt x="181871" y="244768"/>
                  </a:lnTo>
                  <a:lnTo>
                    <a:pt x="195861" y="244768"/>
                  </a:lnTo>
                  <a:lnTo>
                    <a:pt x="209851" y="244768"/>
                  </a:lnTo>
                  <a:lnTo>
                    <a:pt x="223841" y="244768"/>
                  </a:lnTo>
                  <a:lnTo>
                    <a:pt x="237831" y="244768"/>
                  </a:lnTo>
                  <a:lnTo>
                    <a:pt x="251821" y="244768"/>
                  </a:lnTo>
                  <a:lnTo>
                    <a:pt x="265811" y="244768"/>
                  </a:lnTo>
                  <a:lnTo>
                    <a:pt x="279801" y="244768"/>
                  </a:lnTo>
                  <a:lnTo>
                    <a:pt x="293791" y="244768"/>
                  </a:lnTo>
                  <a:lnTo>
                    <a:pt x="307782" y="244768"/>
                  </a:lnTo>
                  <a:lnTo>
                    <a:pt x="321772" y="244768"/>
                  </a:lnTo>
                  <a:lnTo>
                    <a:pt x="335762" y="244768"/>
                  </a:lnTo>
                  <a:lnTo>
                    <a:pt x="349752" y="244768"/>
                  </a:lnTo>
                  <a:lnTo>
                    <a:pt x="363742" y="244768"/>
                  </a:lnTo>
                  <a:lnTo>
                    <a:pt x="377732" y="244768"/>
                  </a:lnTo>
                  <a:lnTo>
                    <a:pt x="391722" y="244768"/>
                  </a:lnTo>
                  <a:lnTo>
                    <a:pt x="405712" y="244768"/>
                  </a:lnTo>
                  <a:lnTo>
                    <a:pt x="419702" y="244768"/>
                  </a:lnTo>
                  <a:lnTo>
                    <a:pt x="433692" y="244768"/>
                  </a:lnTo>
                  <a:lnTo>
                    <a:pt x="447682" y="244768"/>
                  </a:lnTo>
                  <a:lnTo>
                    <a:pt x="461673" y="244768"/>
                  </a:lnTo>
                  <a:lnTo>
                    <a:pt x="475663" y="244768"/>
                  </a:lnTo>
                  <a:lnTo>
                    <a:pt x="489653" y="244768"/>
                  </a:lnTo>
                  <a:lnTo>
                    <a:pt x="503643" y="244768"/>
                  </a:lnTo>
                  <a:lnTo>
                    <a:pt x="517633" y="244768"/>
                  </a:lnTo>
                  <a:lnTo>
                    <a:pt x="531623" y="244768"/>
                  </a:lnTo>
                  <a:lnTo>
                    <a:pt x="545613" y="244768"/>
                  </a:lnTo>
                  <a:lnTo>
                    <a:pt x="559603" y="244768"/>
                  </a:lnTo>
                  <a:lnTo>
                    <a:pt x="573593" y="244768"/>
                  </a:lnTo>
                  <a:lnTo>
                    <a:pt x="587583" y="244768"/>
                  </a:lnTo>
                  <a:lnTo>
                    <a:pt x="601574" y="244768"/>
                  </a:lnTo>
                  <a:lnTo>
                    <a:pt x="615564" y="244768"/>
                  </a:lnTo>
                  <a:lnTo>
                    <a:pt x="629554" y="244768"/>
                  </a:lnTo>
                  <a:lnTo>
                    <a:pt x="643544" y="244768"/>
                  </a:lnTo>
                  <a:lnTo>
                    <a:pt x="657534" y="244768"/>
                  </a:lnTo>
                  <a:lnTo>
                    <a:pt x="671524" y="244768"/>
                  </a:lnTo>
                  <a:lnTo>
                    <a:pt x="685514" y="244768"/>
                  </a:lnTo>
                  <a:lnTo>
                    <a:pt x="699504" y="244768"/>
                  </a:lnTo>
                  <a:lnTo>
                    <a:pt x="713494" y="244768"/>
                  </a:lnTo>
                  <a:lnTo>
                    <a:pt x="727484" y="244768"/>
                  </a:lnTo>
                  <a:lnTo>
                    <a:pt x="741474" y="244768"/>
                  </a:lnTo>
                  <a:lnTo>
                    <a:pt x="755465" y="244768"/>
                  </a:lnTo>
                  <a:lnTo>
                    <a:pt x="769455" y="244768"/>
                  </a:lnTo>
                  <a:lnTo>
                    <a:pt x="783445" y="244768"/>
                  </a:lnTo>
                  <a:lnTo>
                    <a:pt x="797435" y="244768"/>
                  </a:lnTo>
                  <a:lnTo>
                    <a:pt x="811425" y="244768"/>
                  </a:lnTo>
                  <a:lnTo>
                    <a:pt x="825415" y="244768"/>
                  </a:lnTo>
                  <a:lnTo>
                    <a:pt x="839405" y="244768"/>
                  </a:lnTo>
                  <a:lnTo>
                    <a:pt x="853395" y="244768"/>
                  </a:lnTo>
                  <a:lnTo>
                    <a:pt x="867385" y="244768"/>
                  </a:lnTo>
                  <a:lnTo>
                    <a:pt x="881375" y="244768"/>
                  </a:lnTo>
                  <a:lnTo>
                    <a:pt x="895365" y="244768"/>
                  </a:lnTo>
                  <a:lnTo>
                    <a:pt x="909356" y="244768"/>
                  </a:lnTo>
                  <a:lnTo>
                    <a:pt x="923346" y="244768"/>
                  </a:lnTo>
                  <a:lnTo>
                    <a:pt x="937336" y="244768"/>
                  </a:lnTo>
                  <a:lnTo>
                    <a:pt x="951326" y="244768"/>
                  </a:lnTo>
                  <a:lnTo>
                    <a:pt x="965316" y="244768"/>
                  </a:lnTo>
                  <a:lnTo>
                    <a:pt x="979306" y="244768"/>
                  </a:lnTo>
                  <a:lnTo>
                    <a:pt x="993296" y="244768"/>
                  </a:lnTo>
                  <a:lnTo>
                    <a:pt x="1007286" y="244768"/>
                  </a:lnTo>
                  <a:lnTo>
                    <a:pt x="1021276" y="244768"/>
                  </a:lnTo>
                  <a:lnTo>
                    <a:pt x="1035266" y="244768"/>
                  </a:lnTo>
                  <a:lnTo>
                    <a:pt x="1049256" y="244768"/>
                  </a:lnTo>
                  <a:lnTo>
                    <a:pt x="1063247" y="244768"/>
                  </a:lnTo>
                  <a:lnTo>
                    <a:pt x="1077237" y="244768"/>
                  </a:lnTo>
                  <a:lnTo>
                    <a:pt x="1091227" y="244768"/>
                  </a:lnTo>
                  <a:lnTo>
                    <a:pt x="1105217" y="244768"/>
                  </a:lnTo>
                  <a:lnTo>
                    <a:pt x="1119207" y="244768"/>
                  </a:lnTo>
                  <a:lnTo>
                    <a:pt x="1133197" y="244768"/>
                  </a:lnTo>
                  <a:lnTo>
                    <a:pt x="1147187" y="244768"/>
                  </a:lnTo>
                  <a:lnTo>
                    <a:pt x="1161177" y="244768"/>
                  </a:lnTo>
                  <a:lnTo>
                    <a:pt x="1175167" y="244768"/>
                  </a:lnTo>
                  <a:lnTo>
                    <a:pt x="1189157" y="244768"/>
                  </a:lnTo>
                  <a:lnTo>
                    <a:pt x="1203148" y="244768"/>
                  </a:lnTo>
                  <a:lnTo>
                    <a:pt x="1217138" y="244768"/>
                  </a:lnTo>
                  <a:lnTo>
                    <a:pt x="1231128" y="244768"/>
                  </a:lnTo>
                  <a:lnTo>
                    <a:pt x="1245118" y="244768"/>
                  </a:lnTo>
                  <a:lnTo>
                    <a:pt x="1259108" y="244768"/>
                  </a:lnTo>
                  <a:lnTo>
                    <a:pt x="1273098" y="244768"/>
                  </a:lnTo>
                  <a:lnTo>
                    <a:pt x="1287088" y="244768"/>
                  </a:lnTo>
                  <a:lnTo>
                    <a:pt x="1301078" y="244768"/>
                  </a:lnTo>
                  <a:lnTo>
                    <a:pt x="1315068" y="244768"/>
                  </a:lnTo>
                  <a:lnTo>
                    <a:pt x="1329058" y="244768"/>
                  </a:lnTo>
                  <a:lnTo>
                    <a:pt x="1343048" y="244768"/>
                  </a:lnTo>
                  <a:lnTo>
                    <a:pt x="1357039" y="244768"/>
                  </a:lnTo>
                  <a:lnTo>
                    <a:pt x="1371029" y="244768"/>
                  </a:lnTo>
                  <a:lnTo>
                    <a:pt x="1385019" y="244768"/>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28" name="pl28"/>
            <p:cNvSpPr/>
            <p:nvPr/>
          </p:nvSpPr>
          <p:spPr>
            <a:xfrm>
              <a:off x="2737948" y="4333062"/>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50"/>
                  </a:lnTo>
                  <a:lnTo>
                    <a:pt x="1399009" y="244865"/>
                  </a:lnTo>
                  <a:lnTo>
                    <a:pt x="1412999" y="244882"/>
                  </a:lnTo>
                  <a:lnTo>
                    <a:pt x="1426989" y="244902"/>
                  </a:lnTo>
                  <a:lnTo>
                    <a:pt x="1440979" y="244925"/>
                  </a:lnTo>
                  <a:lnTo>
                    <a:pt x="1454969" y="244952"/>
                  </a:lnTo>
                  <a:lnTo>
                    <a:pt x="1468959" y="244985"/>
                  </a:lnTo>
                  <a:lnTo>
                    <a:pt x="1482949" y="245023"/>
                  </a:lnTo>
                  <a:lnTo>
                    <a:pt x="1496939" y="245067"/>
                  </a:lnTo>
                  <a:lnTo>
                    <a:pt x="1510930" y="245120"/>
                  </a:lnTo>
                  <a:lnTo>
                    <a:pt x="1524920" y="245181"/>
                  </a:lnTo>
                  <a:lnTo>
                    <a:pt x="1538910" y="245253"/>
                  </a:lnTo>
                  <a:lnTo>
                    <a:pt x="1552900" y="245338"/>
                  </a:lnTo>
                  <a:lnTo>
                    <a:pt x="1566890" y="245438"/>
                  </a:lnTo>
                  <a:lnTo>
                    <a:pt x="1580880" y="245555"/>
                  </a:lnTo>
                  <a:lnTo>
                    <a:pt x="1594870" y="245692"/>
                  </a:lnTo>
                  <a:lnTo>
                    <a:pt x="1608860" y="245854"/>
                  </a:lnTo>
                  <a:lnTo>
                    <a:pt x="1622850" y="246043"/>
                  </a:lnTo>
                  <a:lnTo>
                    <a:pt x="1636840" y="246265"/>
                  </a:lnTo>
                  <a:lnTo>
                    <a:pt x="1650830" y="246526"/>
                  </a:lnTo>
                  <a:lnTo>
                    <a:pt x="1664821" y="246832"/>
                  </a:lnTo>
                  <a:lnTo>
                    <a:pt x="1678811" y="247190"/>
                  </a:lnTo>
                  <a:lnTo>
                    <a:pt x="1692801" y="247610"/>
                  </a:lnTo>
                  <a:lnTo>
                    <a:pt x="1706791" y="248102"/>
                  </a:lnTo>
                  <a:lnTo>
                    <a:pt x="1720781" y="248677"/>
                  </a:lnTo>
                  <a:lnTo>
                    <a:pt x="1734771" y="249350"/>
                  </a:lnTo>
                  <a:lnTo>
                    <a:pt x="1748761" y="250136"/>
                  </a:lnTo>
                  <a:lnTo>
                    <a:pt x="1762751" y="251054"/>
                  </a:lnTo>
                  <a:lnTo>
                    <a:pt x="1776741" y="252123"/>
                  </a:lnTo>
                  <a:lnTo>
                    <a:pt x="1790731" y="253368"/>
                  </a:lnTo>
                  <a:lnTo>
                    <a:pt x="1804722" y="254815"/>
                  </a:lnTo>
                  <a:lnTo>
                    <a:pt x="1818712" y="256493"/>
                  </a:lnTo>
                  <a:lnTo>
                    <a:pt x="1832702" y="258435"/>
                  </a:lnTo>
                  <a:lnTo>
                    <a:pt x="1846692" y="260676"/>
                  </a:lnTo>
                  <a:lnTo>
                    <a:pt x="1860682" y="263256"/>
                  </a:lnTo>
                  <a:lnTo>
                    <a:pt x="1874672" y="266215"/>
                  </a:lnTo>
                  <a:lnTo>
                    <a:pt x="1888662" y="269595"/>
                  </a:lnTo>
                  <a:lnTo>
                    <a:pt x="1902652" y="273440"/>
                  </a:lnTo>
                  <a:lnTo>
                    <a:pt x="1916642" y="277791"/>
                  </a:lnTo>
                  <a:lnTo>
                    <a:pt x="1930632" y="282686"/>
                  </a:lnTo>
                  <a:lnTo>
                    <a:pt x="1944622" y="288159"/>
                  </a:lnTo>
                  <a:lnTo>
                    <a:pt x="1958613" y="294232"/>
                  </a:lnTo>
                  <a:lnTo>
                    <a:pt x="1972603" y="300919"/>
                  </a:lnTo>
                  <a:lnTo>
                    <a:pt x="1986593" y="308216"/>
                  </a:lnTo>
                  <a:lnTo>
                    <a:pt x="2000583" y="316103"/>
                  </a:lnTo>
                  <a:lnTo>
                    <a:pt x="2014573" y="324539"/>
                  </a:lnTo>
                  <a:lnTo>
                    <a:pt x="2028563" y="333463"/>
                  </a:lnTo>
                  <a:lnTo>
                    <a:pt x="2042553" y="342792"/>
                  </a:lnTo>
                  <a:lnTo>
                    <a:pt x="2056543" y="352426"/>
                  </a:lnTo>
                  <a:lnTo>
                    <a:pt x="2070533" y="362250"/>
                  </a:lnTo>
                  <a:lnTo>
                    <a:pt x="2084523" y="372137"/>
                  </a:lnTo>
                  <a:lnTo>
                    <a:pt x="2098513" y="381961"/>
                  </a:lnTo>
                  <a:lnTo>
                    <a:pt x="2112504" y="391595"/>
                  </a:lnTo>
                  <a:lnTo>
                    <a:pt x="2126494" y="400924"/>
                  </a:lnTo>
                  <a:lnTo>
                    <a:pt x="2140484" y="409848"/>
                  </a:lnTo>
                  <a:lnTo>
                    <a:pt x="2154474" y="418284"/>
                  </a:lnTo>
                  <a:lnTo>
                    <a:pt x="2168464" y="426171"/>
                  </a:lnTo>
                  <a:lnTo>
                    <a:pt x="2182454" y="433468"/>
                  </a:lnTo>
                  <a:lnTo>
                    <a:pt x="2196444" y="440155"/>
                  </a:lnTo>
                  <a:lnTo>
                    <a:pt x="2210434" y="446229"/>
                  </a:lnTo>
                  <a:lnTo>
                    <a:pt x="2224424" y="451701"/>
                  </a:lnTo>
                  <a:lnTo>
                    <a:pt x="2238414" y="456597"/>
                  </a:lnTo>
                  <a:lnTo>
                    <a:pt x="2252404" y="460948"/>
                  </a:lnTo>
                  <a:lnTo>
                    <a:pt x="2266395" y="464792"/>
                  </a:lnTo>
                  <a:lnTo>
                    <a:pt x="2280385" y="468173"/>
                  </a:lnTo>
                  <a:lnTo>
                    <a:pt x="2294375" y="471132"/>
                  </a:lnTo>
                  <a:lnTo>
                    <a:pt x="2308365" y="473711"/>
                  </a:lnTo>
                  <a:lnTo>
                    <a:pt x="2322355" y="475953"/>
                  </a:lnTo>
                  <a:lnTo>
                    <a:pt x="2336345" y="477895"/>
                  </a:lnTo>
                  <a:lnTo>
                    <a:pt x="2350335" y="479572"/>
                  </a:lnTo>
                  <a:lnTo>
                    <a:pt x="2364325" y="481019"/>
                  </a:lnTo>
                  <a:lnTo>
                    <a:pt x="2378315" y="482264"/>
                  </a:lnTo>
                  <a:lnTo>
                    <a:pt x="2392305" y="483333"/>
                  </a:lnTo>
                  <a:lnTo>
                    <a:pt x="2406296" y="484251"/>
                  </a:lnTo>
                  <a:lnTo>
                    <a:pt x="2420286" y="485037"/>
                  </a:lnTo>
                  <a:lnTo>
                    <a:pt x="2434276" y="485710"/>
                  </a:lnTo>
                  <a:lnTo>
                    <a:pt x="2448266" y="486285"/>
                  </a:lnTo>
                  <a:lnTo>
                    <a:pt x="2462256" y="486777"/>
                  </a:lnTo>
                  <a:lnTo>
                    <a:pt x="2476246" y="487197"/>
                  </a:lnTo>
                  <a:lnTo>
                    <a:pt x="2490236" y="487555"/>
                  </a:lnTo>
                  <a:lnTo>
                    <a:pt x="2504226" y="487861"/>
                  </a:lnTo>
                  <a:lnTo>
                    <a:pt x="2518216" y="488122"/>
                  </a:lnTo>
                  <a:lnTo>
                    <a:pt x="2532206" y="488344"/>
                  </a:lnTo>
                  <a:lnTo>
                    <a:pt x="2546196" y="488534"/>
                  </a:lnTo>
                  <a:lnTo>
                    <a:pt x="2560187" y="488695"/>
                  </a:lnTo>
                  <a:lnTo>
                    <a:pt x="2574177" y="488832"/>
                  </a:lnTo>
                  <a:lnTo>
                    <a:pt x="2588167" y="488950"/>
                  </a:lnTo>
                  <a:lnTo>
                    <a:pt x="2602157" y="489049"/>
                  </a:lnTo>
                  <a:lnTo>
                    <a:pt x="2616147" y="489134"/>
                  </a:lnTo>
                  <a:lnTo>
                    <a:pt x="2630137" y="489206"/>
                  </a:lnTo>
                  <a:lnTo>
                    <a:pt x="2644127" y="489268"/>
                  </a:lnTo>
                  <a:lnTo>
                    <a:pt x="2658117" y="489320"/>
                  </a:lnTo>
                  <a:lnTo>
                    <a:pt x="2672107" y="489365"/>
                  </a:lnTo>
                  <a:lnTo>
                    <a:pt x="2686097" y="489403"/>
                  </a:lnTo>
                  <a:lnTo>
                    <a:pt x="2700087" y="489435"/>
                  </a:lnTo>
                  <a:lnTo>
                    <a:pt x="2714078" y="489462"/>
                  </a:lnTo>
                  <a:lnTo>
                    <a:pt x="2728068" y="489486"/>
                  </a:lnTo>
                  <a:lnTo>
                    <a:pt x="2742058" y="489506"/>
                  </a:lnTo>
                  <a:lnTo>
                    <a:pt x="2756048" y="489523"/>
                  </a:lnTo>
                  <a:lnTo>
                    <a:pt x="2770038" y="489537"/>
                  </a:lnTo>
                  <a:lnTo>
                    <a:pt x="2770038" y="489537"/>
                  </a:lnTo>
                  <a:lnTo>
                    <a:pt x="2784028" y="489523"/>
                  </a:lnTo>
                  <a:lnTo>
                    <a:pt x="2798018" y="489506"/>
                  </a:lnTo>
                  <a:lnTo>
                    <a:pt x="2812008" y="489486"/>
                  </a:lnTo>
                  <a:lnTo>
                    <a:pt x="2825998" y="489462"/>
                  </a:lnTo>
                  <a:lnTo>
                    <a:pt x="2839988" y="489435"/>
                  </a:lnTo>
                  <a:lnTo>
                    <a:pt x="2853978" y="489403"/>
                  </a:lnTo>
                  <a:lnTo>
                    <a:pt x="2867969" y="489365"/>
                  </a:lnTo>
                  <a:lnTo>
                    <a:pt x="2881959" y="489320"/>
                  </a:lnTo>
                  <a:lnTo>
                    <a:pt x="2895949" y="489268"/>
                  </a:lnTo>
                  <a:lnTo>
                    <a:pt x="2909939" y="489206"/>
                  </a:lnTo>
                  <a:lnTo>
                    <a:pt x="2923929" y="489134"/>
                  </a:lnTo>
                  <a:lnTo>
                    <a:pt x="2937919" y="489049"/>
                  </a:lnTo>
                  <a:lnTo>
                    <a:pt x="2951909" y="488950"/>
                  </a:lnTo>
                  <a:lnTo>
                    <a:pt x="2965899" y="488832"/>
                  </a:lnTo>
                  <a:lnTo>
                    <a:pt x="2979889" y="488695"/>
                  </a:lnTo>
                  <a:lnTo>
                    <a:pt x="2993879" y="488534"/>
                  </a:lnTo>
                  <a:lnTo>
                    <a:pt x="3007870" y="488344"/>
                  </a:lnTo>
                  <a:lnTo>
                    <a:pt x="3021860" y="488122"/>
                  </a:lnTo>
                  <a:lnTo>
                    <a:pt x="3035850" y="487861"/>
                  </a:lnTo>
                  <a:lnTo>
                    <a:pt x="3049840" y="487555"/>
                  </a:lnTo>
                  <a:lnTo>
                    <a:pt x="3063830" y="487197"/>
                  </a:lnTo>
                  <a:lnTo>
                    <a:pt x="3077820" y="486777"/>
                  </a:lnTo>
                  <a:lnTo>
                    <a:pt x="3091810" y="486285"/>
                  </a:lnTo>
                  <a:lnTo>
                    <a:pt x="3105800" y="485710"/>
                  </a:lnTo>
                  <a:lnTo>
                    <a:pt x="3119790" y="485037"/>
                  </a:lnTo>
                  <a:lnTo>
                    <a:pt x="3133780" y="484251"/>
                  </a:lnTo>
                  <a:lnTo>
                    <a:pt x="3147770" y="483333"/>
                  </a:lnTo>
                  <a:lnTo>
                    <a:pt x="3161761" y="482264"/>
                  </a:lnTo>
                  <a:lnTo>
                    <a:pt x="3175751" y="481019"/>
                  </a:lnTo>
                  <a:lnTo>
                    <a:pt x="3189741" y="479572"/>
                  </a:lnTo>
                  <a:lnTo>
                    <a:pt x="3203731" y="477895"/>
                  </a:lnTo>
                  <a:lnTo>
                    <a:pt x="3217721" y="475953"/>
                  </a:lnTo>
                  <a:lnTo>
                    <a:pt x="3231711" y="473711"/>
                  </a:lnTo>
                  <a:lnTo>
                    <a:pt x="3245701" y="471132"/>
                  </a:lnTo>
                  <a:lnTo>
                    <a:pt x="3259691" y="468173"/>
                  </a:lnTo>
                  <a:lnTo>
                    <a:pt x="3273681" y="464792"/>
                  </a:lnTo>
                  <a:lnTo>
                    <a:pt x="3287671" y="460948"/>
                  </a:lnTo>
                  <a:lnTo>
                    <a:pt x="3301661" y="456597"/>
                  </a:lnTo>
                  <a:lnTo>
                    <a:pt x="3315652" y="451701"/>
                  </a:lnTo>
                  <a:lnTo>
                    <a:pt x="3329642" y="446229"/>
                  </a:lnTo>
                  <a:lnTo>
                    <a:pt x="3343632" y="440155"/>
                  </a:lnTo>
                  <a:lnTo>
                    <a:pt x="3357622" y="433468"/>
                  </a:lnTo>
                  <a:lnTo>
                    <a:pt x="3371612" y="426171"/>
                  </a:lnTo>
                  <a:lnTo>
                    <a:pt x="3385602" y="418284"/>
                  </a:lnTo>
                  <a:lnTo>
                    <a:pt x="3399592" y="409848"/>
                  </a:lnTo>
                  <a:lnTo>
                    <a:pt x="3413582" y="400924"/>
                  </a:lnTo>
                  <a:lnTo>
                    <a:pt x="3427572" y="391595"/>
                  </a:lnTo>
                  <a:lnTo>
                    <a:pt x="3441562" y="381961"/>
                  </a:lnTo>
                  <a:lnTo>
                    <a:pt x="3455552" y="372137"/>
                  </a:lnTo>
                  <a:lnTo>
                    <a:pt x="3469543" y="362250"/>
                  </a:lnTo>
                  <a:lnTo>
                    <a:pt x="3483533" y="352426"/>
                  </a:lnTo>
                  <a:lnTo>
                    <a:pt x="3497523" y="342792"/>
                  </a:lnTo>
                  <a:lnTo>
                    <a:pt x="3511513" y="333463"/>
                  </a:lnTo>
                  <a:lnTo>
                    <a:pt x="3525503" y="324539"/>
                  </a:lnTo>
                  <a:lnTo>
                    <a:pt x="3539493" y="316103"/>
                  </a:lnTo>
                  <a:lnTo>
                    <a:pt x="3553483" y="308216"/>
                  </a:lnTo>
                  <a:lnTo>
                    <a:pt x="3567473" y="300919"/>
                  </a:lnTo>
                  <a:lnTo>
                    <a:pt x="3581463" y="294232"/>
                  </a:lnTo>
                  <a:lnTo>
                    <a:pt x="3595453" y="288159"/>
                  </a:lnTo>
                  <a:lnTo>
                    <a:pt x="3609444" y="282686"/>
                  </a:lnTo>
                  <a:lnTo>
                    <a:pt x="3623434" y="277791"/>
                  </a:lnTo>
                  <a:lnTo>
                    <a:pt x="3637424" y="273440"/>
                  </a:lnTo>
                  <a:lnTo>
                    <a:pt x="3651414" y="269595"/>
                  </a:lnTo>
                  <a:lnTo>
                    <a:pt x="3665404" y="266215"/>
                  </a:lnTo>
                  <a:lnTo>
                    <a:pt x="3679394" y="263256"/>
                  </a:lnTo>
                  <a:lnTo>
                    <a:pt x="3693384" y="260676"/>
                  </a:lnTo>
                  <a:lnTo>
                    <a:pt x="3707374" y="258435"/>
                  </a:lnTo>
                  <a:lnTo>
                    <a:pt x="3721364" y="256493"/>
                  </a:lnTo>
                  <a:lnTo>
                    <a:pt x="3735354" y="254815"/>
                  </a:lnTo>
                  <a:lnTo>
                    <a:pt x="3749344" y="253368"/>
                  </a:lnTo>
                  <a:lnTo>
                    <a:pt x="3763335" y="252123"/>
                  </a:lnTo>
                  <a:lnTo>
                    <a:pt x="3777325" y="251054"/>
                  </a:lnTo>
                  <a:lnTo>
                    <a:pt x="3791315" y="250136"/>
                  </a:lnTo>
                  <a:lnTo>
                    <a:pt x="3805305" y="249350"/>
                  </a:lnTo>
                  <a:lnTo>
                    <a:pt x="3819295" y="248677"/>
                  </a:lnTo>
                  <a:lnTo>
                    <a:pt x="3833285" y="248102"/>
                  </a:lnTo>
                  <a:lnTo>
                    <a:pt x="3847275" y="247610"/>
                  </a:lnTo>
                  <a:lnTo>
                    <a:pt x="3861265" y="247190"/>
                  </a:lnTo>
                  <a:lnTo>
                    <a:pt x="3875255" y="246832"/>
                  </a:lnTo>
                  <a:lnTo>
                    <a:pt x="3889245" y="246526"/>
                  </a:lnTo>
                  <a:lnTo>
                    <a:pt x="3903235" y="246265"/>
                  </a:lnTo>
                  <a:lnTo>
                    <a:pt x="3917226" y="246043"/>
                  </a:lnTo>
                  <a:lnTo>
                    <a:pt x="3931216" y="245854"/>
                  </a:lnTo>
                  <a:lnTo>
                    <a:pt x="3945206" y="245692"/>
                  </a:lnTo>
                  <a:lnTo>
                    <a:pt x="3959196" y="245555"/>
                  </a:lnTo>
                  <a:lnTo>
                    <a:pt x="3973186" y="245438"/>
                  </a:lnTo>
                  <a:lnTo>
                    <a:pt x="3987176" y="245338"/>
                  </a:lnTo>
                  <a:lnTo>
                    <a:pt x="4001166" y="245253"/>
                  </a:lnTo>
                  <a:lnTo>
                    <a:pt x="4015156" y="245181"/>
                  </a:lnTo>
                  <a:lnTo>
                    <a:pt x="4029146" y="245120"/>
                  </a:lnTo>
                  <a:lnTo>
                    <a:pt x="4043136" y="245067"/>
                  </a:lnTo>
                  <a:lnTo>
                    <a:pt x="4057126" y="245023"/>
                  </a:lnTo>
                  <a:lnTo>
                    <a:pt x="4071117" y="244985"/>
                  </a:lnTo>
                  <a:lnTo>
                    <a:pt x="4085107" y="244952"/>
                  </a:lnTo>
                  <a:lnTo>
                    <a:pt x="4099097" y="244925"/>
                  </a:lnTo>
                  <a:lnTo>
                    <a:pt x="4113087" y="244902"/>
                  </a:lnTo>
                  <a:lnTo>
                    <a:pt x="4127077" y="244882"/>
                  </a:lnTo>
                  <a:lnTo>
                    <a:pt x="4141067" y="244865"/>
                  </a:lnTo>
                  <a:lnTo>
                    <a:pt x="4155057" y="244850"/>
                  </a:lnTo>
                </a:path>
              </a:pathLst>
            </a:custGeom>
            <a:ln w="40651" cap="flat">
              <a:solidFill>
                <a:srgbClr val="D3D3D3">
                  <a:alpha val="100000"/>
                </a:srgbClr>
              </a:solidFill>
              <a:prstDash val="solid"/>
              <a:round/>
            </a:ln>
          </p:spPr>
          <p:txBody>
            <a:bodyPr/>
            <a:lstStyle/>
            <a:p/>
          </p:txBody>
        </p:sp>
        <p:sp>
          <p:nvSpPr>
            <p:cNvPr id="29" name="pl29"/>
            <p:cNvSpPr/>
            <p:nvPr/>
          </p:nvSpPr>
          <p:spPr>
            <a:xfrm>
              <a:off x="2737948" y="3353577"/>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30" name="pl30"/>
            <p:cNvSpPr/>
            <p:nvPr/>
          </p:nvSpPr>
          <p:spPr>
            <a:xfrm>
              <a:off x="2737948" y="3108726"/>
              <a:ext cx="4155057" cy="489619"/>
            </a:xfrm>
            <a:custGeom>
              <a:avLst/>
              <a:pathLst>
                <a:path w="4155057" h="4896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4"/>
                  </a:lnTo>
                  <a:lnTo>
                    <a:pt x="1399009" y="193"/>
                  </a:lnTo>
                  <a:lnTo>
                    <a:pt x="1412999" y="226"/>
                  </a:lnTo>
                  <a:lnTo>
                    <a:pt x="1426989" y="266"/>
                  </a:lnTo>
                  <a:lnTo>
                    <a:pt x="1440979" y="313"/>
                  </a:lnTo>
                  <a:lnTo>
                    <a:pt x="1454969" y="368"/>
                  </a:lnTo>
                  <a:lnTo>
                    <a:pt x="1468959" y="432"/>
                  </a:lnTo>
                  <a:lnTo>
                    <a:pt x="1482949" y="508"/>
                  </a:lnTo>
                  <a:lnTo>
                    <a:pt x="1496939" y="597"/>
                  </a:lnTo>
                  <a:lnTo>
                    <a:pt x="1510930" y="702"/>
                  </a:lnTo>
                  <a:lnTo>
                    <a:pt x="1524920" y="825"/>
                  </a:lnTo>
                  <a:lnTo>
                    <a:pt x="1538910" y="970"/>
                  </a:lnTo>
                  <a:lnTo>
                    <a:pt x="1552900" y="1139"/>
                  </a:lnTo>
                  <a:lnTo>
                    <a:pt x="1566890" y="1339"/>
                  </a:lnTo>
                  <a:lnTo>
                    <a:pt x="1580880" y="1573"/>
                  </a:lnTo>
                  <a:lnTo>
                    <a:pt x="1594870" y="1848"/>
                  </a:lnTo>
                  <a:lnTo>
                    <a:pt x="1608860" y="2171"/>
                  </a:lnTo>
                  <a:lnTo>
                    <a:pt x="1622850" y="2549"/>
                  </a:lnTo>
                  <a:lnTo>
                    <a:pt x="1636840" y="2994"/>
                  </a:lnTo>
                  <a:lnTo>
                    <a:pt x="1650830" y="3515"/>
                  </a:lnTo>
                  <a:lnTo>
                    <a:pt x="1664821" y="4127"/>
                  </a:lnTo>
                  <a:lnTo>
                    <a:pt x="1678811" y="4844"/>
                  </a:lnTo>
                  <a:lnTo>
                    <a:pt x="1692801" y="5684"/>
                  </a:lnTo>
                  <a:lnTo>
                    <a:pt x="1706791" y="6667"/>
                  </a:lnTo>
                  <a:lnTo>
                    <a:pt x="1720781" y="7818"/>
                  </a:lnTo>
                  <a:lnTo>
                    <a:pt x="1734771" y="9164"/>
                  </a:lnTo>
                  <a:lnTo>
                    <a:pt x="1748761" y="10736"/>
                  </a:lnTo>
                  <a:lnTo>
                    <a:pt x="1762751" y="12571"/>
                  </a:lnTo>
                  <a:lnTo>
                    <a:pt x="1776741" y="14710"/>
                  </a:lnTo>
                  <a:lnTo>
                    <a:pt x="1790731" y="17200"/>
                  </a:lnTo>
                  <a:lnTo>
                    <a:pt x="1804722" y="20093"/>
                  </a:lnTo>
                  <a:lnTo>
                    <a:pt x="1818712" y="23449"/>
                  </a:lnTo>
                  <a:lnTo>
                    <a:pt x="1832702" y="27332"/>
                  </a:lnTo>
                  <a:lnTo>
                    <a:pt x="1846692" y="31815"/>
                  </a:lnTo>
                  <a:lnTo>
                    <a:pt x="1860682" y="36974"/>
                  </a:lnTo>
                  <a:lnTo>
                    <a:pt x="1874672" y="42892"/>
                  </a:lnTo>
                  <a:lnTo>
                    <a:pt x="1888662" y="49653"/>
                  </a:lnTo>
                  <a:lnTo>
                    <a:pt x="1902652" y="57343"/>
                  </a:lnTo>
                  <a:lnTo>
                    <a:pt x="1916642" y="66045"/>
                  </a:lnTo>
                  <a:lnTo>
                    <a:pt x="1930632" y="75835"/>
                  </a:lnTo>
                  <a:lnTo>
                    <a:pt x="1944622" y="86780"/>
                  </a:lnTo>
                  <a:lnTo>
                    <a:pt x="1958613" y="98927"/>
                  </a:lnTo>
                  <a:lnTo>
                    <a:pt x="1972603" y="112301"/>
                  </a:lnTo>
                  <a:lnTo>
                    <a:pt x="1986593" y="126895"/>
                  </a:lnTo>
                  <a:lnTo>
                    <a:pt x="2000583" y="142669"/>
                  </a:lnTo>
                  <a:lnTo>
                    <a:pt x="2014573" y="159541"/>
                  </a:lnTo>
                  <a:lnTo>
                    <a:pt x="2028563" y="177389"/>
                  </a:lnTo>
                  <a:lnTo>
                    <a:pt x="2042553" y="196048"/>
                  </a:lnTo>
                  <a:lnTo>
                    <a:pt x="2056543" y="215316"/>
                  </a:lnTo>
                  <a:lnTo>
                    <a:pt x="2070533" y="234963"/>
                  </a:lnTo>
                  <a:lnTo>
                    <a:pt x="2084523" y="254738"/>
                  </a:lnTo>
                  <a:lnTo>
                    <a:pt x="2098513" y="274385"/>
                  </a:lnTo>
                  <a:lnTo>
                    <a:pt x="2112504" y="293653"/>
                  </a:lnTo>
                  <a:lnTo>
                    <a:pt x="2126494" y="312312"/>
                  </a:lnTo>
                  <a:lnTo>
                    <a:pt x="2140484" y="330160"/>
                  </a:lnTo>
                  <a:lnTo>
                    <a:pt x="2154474" y="347032"/>
                  </a:lnTo>
                  <a:lnTo>
                    <a:pt x="2168464" y="362806"/>
                  </a:lnTo>
                  <a:lnTo>
                    <a:pt x="2182454" y="377400"/>
                  </a:lnTo>
                  <a:lnTo>
                    <a:pt x="2196444" y="390773"/>
                  </a:lnTo>
                  <a:lnTo>
                    <a:pt x="2210434" y="402920"/>
                  </a:lnTo>
                  <a:lnTo>
                    <a:pt x="2224424" y="413865"/>
                  </a:lnTo>
                  <a:lnTo>
                    <a:pt x="2238414" y="423656"/>
                  </a:lnTo>
                  <a:lnTo>
                    <a:pt x="2252404" y="432358"/>
                  </a:lnTo>
                  <a:lnTo>
                    <a:pt x="2266395" y="440048"/>
                  </a:lnTo>
                  <a:lnTo>
                    <a:pt x="2280385" y="446809"/>
                  </a:lnTo>
                  <a:lnTo>
                    <a:pt x="2294375" y="452726"/>
                  </a:lnTo>
                  <a:lnTo>
                    <a:pt x="2308365" y="457886"/>
                  </a:lnTo>
                  <a:lnTo>
                    <a:pt x="2322355" y="462369"/>
                  </a:lnTo>
                  <a:lnTo>
                    <a:pt x="2336345" y="466252"/>
                  </a:lnTo>
                  <a:lnTo>
                    <a:pt x="2350335" y="469608"/>
                  </a:lnTo>
                  <a:lnTo>
                    <a:pt x="2364325" y="472501"/>
                  </a:lnTo>
                  <a:lnTo>
                    <a:pt x="2378315" y="474991"/>
                  </a:lnTo>
                  <a:lnTo>
                    <a:pt x="2392305" y="477130"/>
                  </a:lnTo>
                  <a:lnTo>
                    <a:pt x="2406296" y="478965"/>
                  </a:lnTo>
                  <a:lnTo>
                    <a:pt x="2420286" y="480537"/>
                  </a:lnTo>
                  <a:lnTo>
                    <a:pt x="2434276" y="481883"/>
                  </a:lnTo>
                  <a:lnTo>
                    <a:pt x="2448266" y="483034"/>
                  </a:lnTo>
                  <a:lnTo>
                    <a:pt x="2462256" y="484017"/>
                  </a:lnTo>
                  <a:lnTo>
                    <a:pt x="2476246" y="484857"/>
                  </a:lnTo>
                  <a:lnTo>
                    <a:pt x="2490236" y="485574"/>
                  </a:lnTo>
                  <a:lnTo>
                    <a:pt x="2504226" y="486185"/>
                  </a:lnTo>
                  <a:lnTo>
                    <a:pt x="2518216" y="486707"/>
                  </a:lnTo>
                  <a:lnTo>
                    <a:pt x="2532206" y="487151"/>
                  </a:lnTo>
                  <a:lnTo>
                    <a:pt x="2546196" y="487530"/>
                  </a:lnTo>
                  <a:lnTo>
                    <a:pt x="2560187" y="487853"/>
                  </a:lnTo>
                  <a:lnTo>
                    <a:pt x="2574177" y="488128"/>
                  </a:lnTo>
                  <a:lnTo>
                    <a:pt x="2588167" y="488362"/>
                  </a:lnTo>
                  <a:lnTo>
                    <a:pt x="2602157" y="488561"/>
                  </a:lnTo>
                  <a:lnTo>
                    <a:pt x="2616147" y="488731"/>
                  </a:lnTo>
                  <a:lnTo>
                    <a:pt x="2630137" y="488876"/>
                  </a:lnTo>
                  <a:lnTo>
                    <a:pt x="2644127" y="488999"/>
                  </a:lnTo>
                  <a:lnTo>
                    <a:pt x="2658117" y="489103"/>
                  </a:lnTo>
                  <a:lnTo>
                    <a:pt x="2672107" y="489193"/>
                  </a:lnTo>
                  <a:lnTo>
                    <a:pt x="2686097" y="489268"/>
                  </a:lnTo>
                  <a:lnTo>
                    <a:pt x="2700087" y="489333"/>
                  </a:lnTo>
                  <a:lnTo>
                    <a:pt x="2714078" y="489388"/>
                  </a:lnTo>
                  <a:lnTo>
                    <a:pt x="2728068" y="489435"/>
                  </a:lnTo>
                  <a:lnTo>
                    <a:pt x="2742058" y="489474"/>
                  </a:lnTo>
                  <a:lnTo>
                    <a:pt x="2756048" y="489508"/>
                  </a:lnTo>
                  <a:lnTo>
                    <a:pt x="2770038" y="489537"/>
                  </a:lnTo>
                  <a:lnTo>
                    <a:pt x="2770038" y="489619"/>
                  </a:lnTo>
                  <a:lnTo>
                    <a:pt x="2784028" y="489605"/>
                  </a:lnTo>
                  <a:lnTo>
                    <a:pt x="2798018" y="489588"/>
                  </a:lnTo>
                  <a:lnTo>
                    <a:pt x="2812008" y="489568"/>
                  </a:lnTo>
                  <a:lnTo>
                    <a:pt x="2825998" y="489545"/>
                  </a:lnTo>
                  <a:lnTo>
                    <a:pt x="2839988" y="489517"/>
                  </a:lnTo>
                  <a:lnTo>
                    <a:pt x="2853978" y="489485"/>
                  </a:lnTo>
                  <a:lnTo>
                    <a:pt x="2867969" y="489447"/>
                  </a:lnTo>
                  <a:lnTo>
                    <a:pt x="2881959" y="489402"/>
                  </a:lnTo>
                  <a:lnTo>
                    <a:pt x="2895949" y="489350"/>
                  </a:lnTo>
                  <a:lnTo>
                    <a:pt x="2909939" y="489288"/>
                  </a:lnTo>
                  <a:lnTo>
                    <a:pt x="2923929" y="489216"/>
                  </a:lnTo>
                  <a:lnTo>
                    <a:pt x="2937919" y="489131"/>
                  </a:lnTo>
                  <a:lnTo>
                    <a:pt x="2951909" y="489032"/>
                  </a:lnTo>
                  <a:lnTo>
                    <a:pt x="2965899" y="488915"/>
                  </a:lnTo>
                  <a:lnTo>
                    <a:pt x="2979889" y="488777"/>
                  </a:lnTo>
                  <a:lnTo>
                    <a:pt x="2993879" y="488616"/>
                  </a:lnTo>
                  <a:lnTo>
                    <a:pt x="3007870" y="488426"/>
                  </a:lnTo>
                  <a:lnTo>
                    <a:pt x="3021860" y="488204"/>
                  </a:lnTo>
                  <a:lnTo>
                    <a:pt x="3035850" y="487943"/>
                  </a:lnTo>
                  <a:lnTo>
                    <a:pt x="3049840" y="487638"/>
                  </a:lnTo>
                  <a:lnTo>
                    <a:pt x="3063830" y="487279"/>
                  </a:lnTo>
                  <a:lnTo>
                    <a:pt x="3077820" y="486859"/>
                  </a:lnTo>
                  <a:lnTo>
                    <a:pt x="3091810" y="486367"/>
                  </a:lnTo>
                  <a:lnTo>
                    <a:pt x="3105800" y="485792"/>
                  </a:lnTo>
                  <a:lnTo>
                    <a:pt x="3119790" y="485119"/>
                  </a:lnTo>
                  <a:lnTo>
                    <a:pt x="3133780" y="484333"/>
                  </a:lnTo>
                  <a:lnTo>
                    <a:pt x="3147770" y="483416"/>
                  </a:lnTo>
                  <a:lnTo>
                    <a:pt x="3161761" y="482346"/>
                  </a:lnTo>
                  <a:lnTo>
                    <a:pt x="3175751" y="481101"/>
                  </a:lnTo>
                  <a:lnTo>
                    <a:pt x="3189741" y="479655"/>
                  </a:lnTo>
                  <a:lnTo>
                    <a:pt x="3203731" y="477977"/>
                  </a:lnTo>
                  <a:lnTo>
                    <a:pt x="3217721" y="476035"/>
                  </a:lnTo>
                  <a:lnTo>
                    <a:pt x="3231711" y="473793"/>
                  </a:lnTo>
                  <a:lnTo>
                    <a:pt x="3245701" y="471214"/>
                  </a:lnTo>
                  <a:lnTo>
                    <a:pt x="3259691" y="468255"/>
                  </a:lnTo>
                  <a:lnTo>
                    <a:pt x="3273681" y="464875"/>
                  </a:lnTo>
                  <a:lnTo>
                    <a:pt x="3287671" y="461030"/>
                  </a:lnTo>
                  <a:lnTo>
                    <a:pt x="3301661" y="456679"/>
                  </a:lnTo>
                  <a:lnTo>
                    <a:pt x="3315652" y="451783"/>
                  </a:lnTo>
                  <a:lnTo>
                    <a:pt x="3329642" y="446311"/>
                  </a:lnTo>
                  <a:lnTo>
                    <a:pt x="3343632" y="440237"/>
                  </a:lnTo>
                  <a:lnTo>
                    <a:pt x="3357622" y="433551"/>
                  </a:lnTo>
                  <a:lnTo>
                    <a:pt x="3371612" y="426253"/>
                  </a:lnTo>
                  <a:lnTo>
                    <a:pt x="3385602" y="418367"/>
                  </a:lnTo>
                  <a:lnTo>
                    <a:pt x="3399592" y="409930"/>
                  </a:lnTo>
                  <a:lnTo>
                    <a:pt x="3413582" y="401007"/>
                  </a:lnTo>
                  <a:lnTo>
                    <a:pt x="3427572" y="391677"/>
                  </a:lnTo>
                  <a:lnTo>
                    <a:pt x="3441562" y="382043"/>
                  </a:lnTo>
                  <a:lnTo>
                    <a:pt x="3455552" y="372220"/>
                  </a:lnTo>
                  <a:lnTo>
                    <a:pt x="3469543" y="362332"/>
                  </a:lnTo>
                  <a:lnTo>
                    <a:pt x="3483533" y="352509"/>
                  </a:lnTo>
                  <a:lnTo>
                    <a:pt x="3497523" y="342874"/>
                  </a:lnTo>
                  <a:lnTo>
                    <a:pt x="3511513" y="333545"/>
                  </a:lnTo>
                  <a:lnTo>
                    <a:pt x="3525503" y="324621"/>
                  </a:lnTo>
                  <a:lnTo>
                    <a:pt x="3539493" y="316185"/>
                  </a:lnTo>
                  <a:lnTo>
                    <a:pt x="3553483" y="308298"/>
                  </a:lnTo>
                  <a:lnTo>
                    <a:pt x="3567473" y="301001"/>
                  </a:lnTo>
                  <a:lnTo>
                    <a:pt x="3581463" y="294314"/>
                  </a:lnTo>
                  <a:lnTo>
                    <a:pt x="3595453" y="288241"/>
                  </a:lnTo>
                  <a:lnTo>
                    <a:pt x="3609444" y="282768"/>
                  </a:lnTo>
                  <a:lnTo>
                    <a:pt x="3623434" y="277873"/>
                  </a:lnTo>
                  <a:lnTo>
                    <a:pt x="3637424" y="273522"/>
                  </a:lnTo>
                  <a:lnTo>
                    <a:pt x="3651414" y="269677"/>
                  </a:lnTo>
                  <a:lnTo>
                    <a:pt x="3665404" y="266297"/>
                  </a:lnTo>
                  <a:lnTo>
                    <a:pt x="3679394" y="263338"/>
                  </a:lnTo>
                  <a:lnTo>
                    <a:pt x="3693384" y="260758"/>
                  </a:lnTo>
                  <a:lnTo>
                    <a:pt x="3707374" y="258517"/>
                  </a:lnTo>
                  <a:lnTo>
                    <a:pt x="3721364" y="256575"/>
                  </a:lnTo>
                  <a:lnTo>
                    <a:pt x="3735354" y="254897"/>
                  </a:lnTo>
                  <a:lnTo>
                    <a:pt x="3749344" y="253450"/>
                  </a:lnTo>
                  <a:lnTo>
                    <a:pt x="3763335" y="252206"/>
                  </a:lnTo>
                  <a:lnTo>
                    <a:pt x="3777325" y="251136"/>
                  </a:lnTo>
                  <a:lnTo>
                    <a:pt x="3791315" y="250219"/>
                  </a:lnTo>
                  <a:lnTo>
                    <a:pt x="3805305" y="249432"/>
                  </a:lnTo>
                  <a:lnTo>
                    <a:pt x="3819295" y="248760"/>
                  </a:lnTo>
                  <a:lnTo>
                    <a:pt x="3833285" y="248184"/>
                  </a:lnTo>
                  <a:lnTo>
                    <a:pt x="3847275" y="247692"/>
                  </a:lnTo>
                  <a:lnTo>
                    <a:pt x="3861265" y="247272"/>
                  </a:lnTo>
                  <a:lnTo>
                    <a:pt x="3875255" y="246914"/>
                  </a:lnTo>
                  <a:lnTo>
                    <a:pt x="3889245" y="246608"/>
                  </a:lnTo>
                  <a:lnTo>
                    <a:pt x="3903235" y="246348"/>
                  </a:lnTo>
                  <a:lnTo>
                    <a:pt x="3917226" y="246125"/>
                  </a:lnTo>
                  <a:lnTo>
                    <a:pt x="3931216" y="245936"/>
                  </a:lnTo>
                  <a:lnTo>
                    <a:pt x="3945206" y="245775"/>
                  </a:lnTo>
                  <a:lnTo>
                    <a:pt x="3959196" y="245637"/>
                  </a:lnTo>
                  <a:lnTo>
                    <a:pt x="3973186" y="245520"/>
                  </a:lnTo>
                  <a:lnTo>
                    <a:pt x="3987176" y="245420"/>
                  </a:lnTo>
                  <a:lnTo>
                    <a:pt x="4001166" y="245335"/>
                  </a:lnTo>
                  <a:lnTo>
                    <a:pt x="4015156" y="245263"/>
                  </a:lnTo>
                  <a:lnTo>
                    <a:pt x="4029146" y="245202"/>
                  </a:lnTo>
                  <a:lnTo>
                    <a:pt x="4043136" y="245149"/>
                  </a:lnTo>
                  <a:lnTo>
                    <a:pt x="4057126" y="245105"/>
                  </a:lnTo>
                  <a:lnTo>
                    <a:pt x="4071117" y="245067"/>
                  </a:lnTo>
                  <a:lnTo>
                    <a:pt x="4085107" y="245035"/>
                  </a:lnTo>
                  <a:lnTo>
                    <a:pt x="4099097" y="245007"/>
                  </a:lnTo>
                  <a:lnTo>
                    <a:pt x="4113087" y="244984"/>
                  </a:lnTo>
                  <a:lnTo>
                    <a:pt x="4127077" y="244964"/>
                  </a:lnTo>
                  <a:lnTo>
                    <a:pt x="4141067" y="244947"/>
                  </a:lnTo>
                  <a:lnTo>
                    <a:pt x="4155057" y="244932"/>
                  </a:lnTo>
                </a:path>
              </a:pathLst>
            </a:custGeom>
            <a:ln w="40651" cap="flat">
              <a:solidFill>
                <a:srgbClr val="D3D3D3">
                  <a:alpha val="100000"/>
                </a:srgbClr>
              </a:solidFill>
              <a:prstDash val="solid"/>
              <a:round/>
            </a:ln>
          </p:spPr>
          <p:txBody>
            <a:bodyPr/>
            <a:lstStyle/>
            <a:p/>
          </p:txBody>
        </p:sp>
        <p:sp>
          <p:nvSpPr>
            <p:cNvPr id="31" name="pl31"/>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2" name="pl32"/>
            <p:cNvSpPr/>
            <p:nvPr/>
          </p:nvSpPr>
          <p:spPr>
            <a:xfrm>
              <a:off x="2737948" y="3843279"/>
              <a:ext cx="4155057" cy="734306"/>
            </a:xfrm>
            <a:custGeom>
              <a:avLst/>
              <a:pathLst>
                <a:path w="4155057" h="734306">
                  <a:moveTo>
                    <a:pt x="0" y="734306"/>
                  </a:moveTo>
                  <a:lnTo>
                    <a:pt x="13990" y="734263"/>
                  </a:lnTo>
                  <a:lnTo>
                    <a:pt x="27980" y="734212"/>
                  </a:lnTo>
                  <a:lnTo>
                    <a:pt x="41970" y="734152"/>
                  </a:lnTo>
                  <a:lnTo>
                    <a:pt x="55960" y="734082"/>
                  </a:lnTo>
                  <a:lnTo>
                    <a:pt x="69950" y="734000"/>
                  </a:lnTo>
                  <a:lnTo>
                    <a:pt x="83940" y="733903"/>
                  </a:lnTo>
                  <a:lnTo>
                    <a:pt x="97930" y="733789"/>
                  </a:lnTo>
                  <a:lnTo>
                    <a:pt x="111920" y="733655"/>
                  </a:lnTo>
                  <a:lnTo>
                    <a:pt x="125910" y="733498"/>
                  </a:lnTo>
                  <a:lnTo>
                    <a:pt x="139900" y="733314"/>
                  </a:lnTo>
                  <a:lnTo>
                    <a:pt x="153891" y="733097"/>
                  </a:lnTo>
                  <a:lnTo>
                    <a:pt x="167881" y="732842"/>
                  </a:lnTo>
                  <a:lnTo>
                    <a:pt x="181871" y="732543"/>
                  </a:lnTo>
                  <a:lnTo>
                    <a:pt x="195861" y="732192"/>
                  </a:lnTo>
                  <a:lnTo>
                    <a:pt x="209851" y="731780"/>
                  </a:lnTo>
                  <a:lnTo>
                    <a:pt x="223841" y="731296"/>
                  </a:lnTo>
                  <a:lnTo>
                    <a:pt x="237831" y="730727"/>
                  </a:lnTo>
                  <a:lnTo>
                    <a:pt x="251821" y="730060"/>
                  </a:lnTo>
                  <a:lnTo>
                    <a:pt x="265811" y="729278"/>
                  </a:lnTo>
                  <a:lnTo>
                    <a:pt x="279801" y="728361"/>
                  </a:lnTo>
                  <a:lnTo>
                    <a:pt x="293791" y="727286"/>
                  </a:lnTo>
                  <a:lnTo>
                    <a:pt x="307782" y="726026"/>
                  </a:lnTo>
                  <a:lnTo>
                    <a:pt x="321772" y="724551"/>
                  </a:lnTo>
                  <a:lnTo>
                    <a:pt x="335762" y="722824"/>
                  </a:lnTo>
                  <a:lnTo>
                    <a:pt x="349752" y="720806"/>
                  </a:lnTo>
                  <a:lnTo>
                    <a:pt x="363742" y="718447"/>
                  </a:lnTo>
                  <a:lnTo>
                    <a:pt x="377732" y="715695"/>
                  </a:lnTo>
                  <a:lnTo>
                    <a:pt x="391722" y="712487"/>
                  </a:lnTo>
                  <a:lnTo>
                    <a:pt x="405712" y="708752"/>
                  </a:lnTo>
                  <a:lnTo>
                    <a:pt x="419702" y="704412"/>
                  </a:lnTo>
                  <a:lnTo>
                    <a:pt x="433692" y="699379"/>
                  </a:lnTo>
                  <a:lnTo>
                    <a:pt x="447682" y="693553"/>
                  </a:lnTo>
                  <a:lnTo>
                    <a:pt x="461673" y="686829"/>
                  </a:lnTo>
                  <a:lnTo>
                    <a:pt x="475663" y="679090"/>
                  </a:lnTo>
                  <a:lnTo>
                    <a:pt x="489653" y="670213"/>
                  </a:lnTo>
                  <a:lnTo>
                    <a:pt x="503643" y="660072"/>
                  </a:lnTo>
                  <a:lnTo>
                    <a:pt x="517633" y="648537"/>
                  </a:lnTo>
                  <a:lnTo>
                    <a:pt x="531623" y="635484"/>
                  </a:lnTo>
                  <a:lnTo>
                    <a:pt x="545613" y="620798"/>
                  </a:lnTo>
                  <a:lnTo>
                    <a:pt x="559603" y="604381"/>
                  </a:lnTo>
                  <a:lnTo>
                    <a:pt x="573593" y="586160"/>
                  </a:lnTo>
                  <a:lnTo>
                    <a:pt x="587583" y="566100"/>
                  </a:lnTo>
                  <a:lnTo>
                    <a:pt x="601574" y="544209"/>
                  </a:lnTo>
                  <a:lnTo>
                    <a:pt x="615564" y="520548"/>
                  </a:lnTo>
                  <a:lnTo>
                    <a:pt x="629554" y="495240"/>
                  </a:lnTo>
                  <a:lnTo>
                    <a:pt x="643544" y="468468"/>
                  </a:lnTo>
                  <a:lnTo>
                    <a:pt x="657534" y="440480"/>
                  </a:lnTo>
                  <a:lnTo>
                    <a:pt x="671524" y="411577"/>
                  </a:lnTo>
                  <a:lnTo>
                    <a:pt x="685514" y="382107"/>
                  </a:lnTo>
                  <a:lnTo>
                    <a:pt x="699504" y="352444"/>
                  </a:lnTo>
                  <a:lnTo>
                    <a:pt x="713494" y="322974"/>
                  </a:lnTo>
                  <a:lnTo>
                    <a:pt x="727484" y="294072"/>
                  </a:lnTo>
                  <a:lnTo>
                    <a:pt x="741474" y="266084"/>
                  </a:lnTo>
                  <a:lnTo>
                    <a:pt x="755465" y="239312"/>
                  </a:lnTo>
                  <a:lnTo>
                    <a:pt x="769455" y="214003"/>
                  </a:lnTo>
                  <a:lnTo>
                    <a:pt x="783445" y="190343"/>
                  </a:lnTo>
                  <a:lnTo>
                    <a:pt x="797435" y="168451"/>
                  </a:lnTo>
                  <a:lnTo>
                    <a:pt x="811425" y="148391"/>
                  </a:lnTo>
                  <a:lnTo>
                    <a:pt x="825415" y="130171"/>
                  </a:lnTo>
                  <a:lnTo>
                    <a:pt x="839405" y="113753"/>
                  </a:lnTo>
                  <a:lnTo>
                    <a:pt x="853395" y="99067"/>
                  </a:lnTo>
                  <a:lnTo>
                    <a:pt x="867385" y="86014"/>
                  </a:lnTo>
                  <a:lnTo>
                    <a:pt x="881375" y="74480"/>
                  </a:lnTo>
                  <a:lnTo>
                    <a:pt x="895365" y="64338"/>
                  </a:lnTo>
                  <a:lnTo>
                    <a:pt x="909356" y="55462"/>
                  </a:lnTo>
                  <a:lnTo>
                    <a:pt x="923346" y="47723"/>
                  </a:lnTo>
                  <a:lnTo>
                    <a:pt x="937336" y="40998"/>
                  </a:lnTo>
                  <a:lnTo>
                    <a:pt x="951326" y="35173"/>
                  </a:lnTo>
                  <a:lnTo>
                    <a:pt x="965316" y="30139"/>
                  </a:lnTo>
                  <a:lnTo>
                    <a:pt x="979306" y="25800"/>
                  </a:lnTo>
                  <a:lnTo>
                    <a:pt x="993296" y="22065"/>
                  </a:lnTo>
                  <a:lnTo>
                    <a:pt x="1007286" y="18857"/>
                  </a:lnTo>
                  <a:lnTo>
                    <a:pt x="1021276" y="16104"/>
                  </a:lnTo>
                  <a:lnTo>
                    <a:pt x="1035266" y="13746"/>
                  </a:lnTo>
                  <a:lnTo>
                    <a:pt x="1049256" y="11727"/>
                  </a:lnTo>
                  <a:lnTo>
                    <a:pt x="1063247" y="10001"/>
                  </a:lnTo>
                  <a:lnTo>
                    <a:pt x="1077237" y="8526"/>
                  </a:lnTo>
                  <a:lnTo>
                    <a:pt x="1091227" y="7266"/>
                  </a:lnTo>
                  <a:lnTo>
                    <a:pt x="1105217" y="6191"/>
                  </a:lnTo>
                  <a:lnTo>
                    <a:pt x="1119207" y="5273"/>
                  </a:lnTo>
                  <a:lnTo>
                    <a:pt x="1133197" y="4491"/>
                  </a:lnTo>
                  <a:lnTo>
                    <a:pt x="1147187" y="3824"/>
                  </a:lnTo>
                  <a:lnTo>
                    <a:pt x="1161177" y="3256"/>
                  </a:lnTo>
                  <a:lnTo>
                    <a:pt x="1175167" y="2772"/>
                  </a:lnTo>
                  <a:lnTo>
                    <a:pt x="1189157" y="2360"/>
                  </a:lnTo>
                  <a:lnTo>
                    <a:pt x="1203148" y="2008"/>
                  </a:lnTo>
                  <a:lnTo>
                    <a:pt x="1217138" y="1709"/>
                  </a:lnTo>
                  <a:lnTo>
                    <a:pt x="1231128" y="1455"/>
                  </a:lnTo>
                  <a:lnTo>
                    <a:pt x="1245118" y="1238"/>
                  </a:lnTo>
                  <a:lnTo>
                    <a:pt x="1259108" y="1053"/>
                  </a:lnTo>
                  <a:lnTo>
                    <a:pt x="1273098" y="896"/>
                  </a:lnTo>
                  <a:lnTo>
                    <a:pt x="1287088" y="763"/>
                  </a:lnTo>
                  <a:lnTo>
                    <a:pt x="1301078" y="649"/>
                  </a:lnTo>
                  <a:lnTo>
                    <a:pt x="1315068" y="552"/>
                  </a:lnTo>
                  <a:lnTo>
                    <a:pt x="1329058" y="470"/>
                  </a:lnTo>
                  <a:lnTo>
                    <a:pt x="1343048" y="399"/>
                  </a:lnTo>
                  <a:lnTo>
                    <a:pt x="1357039" y="340"/>
                  </a:lnTo>
                  <a:lnTo>
                    <a:pt x="1371029" y="289"/>
                  </a:lnTo>
                  <a:lnTo>
                    <a:pt x="1385019" y="246"/>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4333227"/>
              <a:ext cx="4155057" cy="734306"/>
            </a:xfrm>
            <a:custGeom>
              <a:avLst/>
              <a:pathLst>
                <a:path w="4155057" h="734306">
                  <a:moveTo>
                    <a:pt x="0" y="734306"/>
                  </a:moveTo>
                  <a:lnTo>
                    <a:pt x="13990" y="734306"/>
                  </a:lnTo>
                  <a:lnTo>
                    <a:pt x="27980" y="734306"/>
                  </a:lnTo>
                  <a:lnTo>
                    <a:pt x="41970" y="734306"/>
                  </a:lnTo>
                  <a:lnTo>
                    <a:pt x="55960" y="734306"/>
                  </a:lnTo>
                  <a:lnTo>
                    <a:pt x="69950" y="734306"/>
                  </a:lnTo>
                  <a:lnTo>
                    <a:pt x="83940" y="734306"/>
                  </a:lnTo>
                  <a:lnTo>
                    <a:pt x="97930" y="734306"/>
                  </a:lnTo>
                  <a:lnTo>
                    <a:pt x="111920" y="734306"/>
                  </a:lnTo>
                  <a:lnTo>
                    <a:pt x="125910" y="734306"/>
                  </a:lnTo>
                  <a:lnTo>
                    <a:pt x="139900" y="734306"/>
                  </a:lnTo>
                  <a:lnTo>
                    <a:pt x="153891" y="734306"/>
                  </a:lnTo>
                  <a:lnTo>
                    <a:pt x="167881" y="734306"/>
                  </a:lnTo>
                  <a:lnTo>
                    <a:pt x="181871" y="734306"/>
                  </a:lnTo>
                  <a:lnTo>
                    <a:pt x="195861" y="734306"/>
                  </a:lnTo>
                  <a:lnTo>
                    <a:pt x="209851" y="734306"/>
                  </a:lnTo>
                  <a:lnTo>
                    <a:pt x="223841" y="734306"/>
                  </a:lnTo>
                  <a:lnTo>
                    <a:pt x="237831" y="734306"/>
                  </a:lnTo>
                  <a:lnTo>
                    <a:pt x="251821" y="734306"/>
                  </a:lnTo>
                  <a:lnTo>
                    <a:pt x="265811" y="734306"/>
                  </a:lnTo>
                  <a:lnTo>
                    <a:pt x="279801" y="734306"/>
                  </a:lnTo>
                  <a:lnTo>
                    <a:pt x="293791" y="734306"/>
                  </a:lnTo>
                  <a:lnTo>
                    <a:pt x="307782" y="734306"/>
                  </a:lnTo>
                  <a:lnTo>
                    <a:pt x="321772" y="734306"/>
                  </a:lnTo>
                  <a:lnTo>
                    <a:pt x="335762" y="734306"/>
                  </a:lnTo>
                  <a:lnTo>
                    <a:pt x="349752" y="734306"/>
                  </a:lnTo>
                  <a:lnTo>
                    <a:pt x="363742" y="734306"/>
                  </a:lnTo>
                  <a:lnTo>
                    <a:pt x="377732" y="734306"/>
                  </a:lnTo>
                  <a:lnTo>
                    <a:pt x="391722" y="734306"/>
                  </a:lnTo>
                  <a:lnTo>
                    <a:pt x="405712" y="734306"/>
                  </a:lnTo>
                  <a:lnTo>
                    <a:pt x="419702" y="734306"/>
                  </a:lnTo>
                  <a:lnTo>
                    <a:pt x="433692" y="734306"/>
                  </a:lnTo>
                  <a:lnTo>
                    <a:pt x="447682" y="734306"/>
                  </a:lnTo>
                  <a:lnTo>
                    <a:pt x="461673" y="734306"/>
                  </a:lnTo>
                  <a:lnTo>
                    <a:pt x="475663" y="734306"/>
                  </a:lnTo>
                  <a:lnTo>
                    <a:pt x="489653" y="734306"/>
                  </a:lnTo>
                  <a:lnTo>
                    <a:pt x="503643" y="734306"/>
                  </a:lnTo>
                  <a:lnTo>
                    <a:pt x="517633" y="734306"/>
                  </a:lnTo>
                  <a:lnTo>
                    <a:pt x="531623" y="734306"/>
                  </a:lnTo>
                  <a:lnTo>
                    <a:pt x="545613" y="734306"/>
                  </a:lnTo>
                  <a:lnTo>
                    <a:pt x="559603" y="734306"/>
                  </a:lnTo>
                  <a:lnTo>
                    <a:pt x="573593" y="734306"/>
                  </a:lnTo>
                  <a:lnTo>
                    <a:pt x="587583" y="734306"/>
                  </a:lnTo>
                  <a:lnTo>
                    <a:pt x="601574" y="734306"/>
                  </a:lnTo>
                  <a:lnTo>
                    <a:pt x="615564" y="734306"/>
                  </a:lnTo>
                  <a:lnTo>
                    <a:pt x="629554" y="734306"/>
                  </a:lnTo>
                  <a:lnTo>
                    <a:pt x="643544" y="734306"/>
                  </a:lnTo>
                  <a:lnTo>
                    <a:pt x="657534" y="734306"/>
                  </a:lnTo>
                  <a:lnTo>
                    <a:pt x="671524" y="734306"/>
                  </a:lnTo>
                  <a:lnTo>
                    <a:pt x="685514" y="734306"/>
                  </a:lnTo>
                  <a:lnTo>
                    <a:pt x="699504" y="734306"/>
                  </a:lnTo>
                  <a:lnTo>
                    <a:pt x="713494" y="734306"/>
                  </a:lnTo>
                  <a:lnTo>
                    <a:pt x="727484" y="734306"/>
                  </a:lnTo>
                  <a:lnTo>
                    <a:pt x="741474" y="734306"/>
                  </a:lnTo>
                  <a:lnTo>
                    <a:pt x="755465" y="734306"/>
                  </a:lnTo>
                  <a:lnTo>
                    <a:pt x="769455" y="734306"/>
                  </a:lnTo>
                  <a:lnTo>
                    <a:pt x="783445" y="734306"/>
                  </a:lnTo>
                  <a:lnTo>
                    <a:pt x="797435" y="734306"/>
                  </a:lnTo>
                  <a:lnTo>
                    <a:pt x="811425" y="734306"/>
                  </a:lnTo>
                  <a:lnTo>
                    <a:pt x="825415" y="734306"/>
                  </a:lnTo>
                  <a:lnTo>
                    <a:pt x="839405" y="734306"/>
                  </a:lnTo>
                  <a:lnTo>
                    <a:pt x="853395" y="734306"/>
                  </a:lnTo>
                  <a:lnTo>
                    <a:pt x="867385" y="734306"/>
                  </a:lnTo>
                  <a:lnTo>
                    <a:pt x="881375" y="734306"/>
                  </a:lnTo>
                  <a:lnTo>
                    <a:pt x="895365" y="734306"/>
                  </a:lnTo>
                  <a:lnTo>
                    <a:pt x="909356" y="734306"/>
                  </a:lnTo>
                  <a:lnTo>
                    <a:pt x="923346" y="734306"/>
                  </a:lnTo>
                  <a:lnTo>
                    <a:pt x="937336" y="734306"/>
                  </a:lnTo>
                  <a:lnTo>
                    <a:pt x="951326" y="734306"/>
                  </a:lnTo>
                  <a:lnTo>
                    <a:pt x="965316" y="734306"/>
                  </a:lnTo>
                  <a:lnTo>
                    <a:pt x="979306" y="734306"/>
                  </a:lnTo>
                  <a:lnTo>
                    <a:pt x="993296" y="734306"/>
                  </a:lnTo>
                  <a:lnTo>
                    <a:pt x="1007286" y="734306"/>
                  </a:lnTo>
                  <a:lnTo>
                    <a:pt x="1021276" y="734306"/>
                  </a:lnTo>
                  <a:lnTo>
                    <a:pt x="1035266" y="734306"/>
                  </a:lnTo>
                  <a:lnTo>
                    <a:pt x="1049256" y="734306"/>
                  </a:lnTo>
                  <a:lnTo>
                    <a:pt x="1063247" y="734306"/>
                  </a:lnTo>
                  <a:lnTo>
                    <a:pt x="1077237" y="734306"/>
                  </a:lnTo>
                  <a:lnTo>
                    <a:pt x="1091227" y="734306"/>
                  </a:lnTo>
                  <a:lnTo>
                    <a:pt x="1105217" y="734306"/>
                  </a:lnTo>
                  <a:lnTo>
                    <a:pt x="1119207" y="734306"/>
                  </a:lnTo>
                  <a:lnTo>
                    <a:pt x="1133197" y="734306"/>
                  </a:lnTo>
                  <a:lnTo>
                    <a:pt x="1147187" y="734306"/>
                  </a:lnTo>
                  <a:lnTo>
                    <a:pt x="1161177" y="734306"/>
                  </a:lnTo>
                  <a:lnTo>
                    <a:pt x="1175167" y="734306"/>
                  </a:lnTo>
                  <a:lnTo>
                    <a:pt x="1189157" y="734306"/>
                  </a:lnTo>
                  <a:lnTo>
                    <a:pt x="1203148" y="734306"/>
                  </a:lnTo>
                  <a:lnTo>
                    <a:pt x="1217138" y="734306"/>
                  </a:lnTo>
                  <a:lnTo>
                    <a:pt x="1231128" y="734306"/>
                  </a:lnTo>
                  <a:lnTo>
                    <a:pt x="1245118" y="734306"/>
                  </a:lnTo>
                  <a:lnTo>
                    <a:pt x="1259108" y="734306"/>
                  </a:lnTo>
                  <a:lnTo>
                    <a:pt x="1273098" y="734306"/>
                  </a:lnTo>
                  <a:lnTo>
                    <a:pt x="1287088" y="734306"/>
                  </a:lnTo>
                  <a:lnTo>
                    <a:pt x="1301078" y="734306"/>
                  </a:lnTo>
                  <a:lnTo>
                    <a:pt x="1315068" y="734306"/>
                  </a:lnTo>
                  <a:lnTo>
                    <a:pt x="1329058" y="734306"/>
                  </a:lnTo>
                  <a:lnTo>
                    <a:pt x="1343048" y="734306"/>
                  </a:lnTo>
                  <a:lnTo>
                    <a:pt x="1357039" y="734306"/>
                  </a:lnTo>
                  <a:lnTo>
                    <a:pt x="1371029" y="734306"/>
                  </a:lnTo>
                  <a:lnTo>
                    <a:pt x="1385019" y="734306"/>
                  </a:lnTo>
                  <a:lnTo>
                    <a:pt x="1385019" y="734306"/>
                  </a:lnTo>
                  <a:lnTo>
                    <a:pt x="1399009" y="734306"/>
                  </a:lnTo>
                  <a:lnTo>
                    <a:pt x="1412999" y="734306"/>
                  </a:lnTo>
                  <a:lnTo>
                    <a:pt x="1426989" y="734306"/>
                  </a:lnTo>
                  <a:lnTo>
                    <a:pt x="1440979" y="734306"/>
                  </a:lnTo>
                  <a:lnTo>
                    <a:pt x="1454969" y="734306"/>
                  </a:lnTo>
                  <a:lnTo>
                    <a:pt x="1468959" y="734306"/>
                  </a:lnTo>
                  <a:lnTo>
                    <a:pt x="1482949" y="734306"/>
                  </a:lnTo>
                  <a:lnTo>
                    <a:pt x="1496939" y="734306"/>
                  </a:lnTo>
                  <a:lnTo>
                    <a:pt x="1510930" y="734306"/>
                  </a:lnTo>
                  <a:lnTo>
                    <a:pt x="1524920" y="734306"/>
                  </a:lnTo>
                  <a:lnTo>
                    <a:pt x="1538910" y="734306"/>
                  </a:lnTo>
                  <a:lnTo>
                    <a:pt x="1552900" y="734306"/>
                  </a:lnTo>
                  <a:lnTo>
                    <a:pt x="1566890" y="734306"/>
                  </a:lnTo>
                  <a:lnTo>
                    <a:pt x="1580880" y="734306"/>
                  </a:lnTo>
                  <a:lnTo>
                    <a:pt x="1594870" y="734306"/>
                  </a:lnTo>
                  <a:lnTo>
                    <a:pt x="1608860" y="734306"/>
                  </a:lnTo>
                  <a:lnTo>
                    <a:pt x="1622850" y="734306"/>
                  </a:lnTo>
                  <a:lnTo>
                    <a:pt x="1636840" y="734306"/>
                  </a:lnTo>
                  <a:lnTo>
                    <a:pt x="1650830" y="734306"/>
                  </a:lnTo>
                  <a:lnTo>
                    <a:pt x="1664821" y="734306"/>
                  </a:lnTo>
                  <a:lnTo>
                    <a:pt x="1678811" y="734306"/>
                  </a:lnTo>
                  <a:lnTo>
                    <a:pt x="1692801" y="734306"/>
                  </a:lnTo>
                  <a:lnTo>
                    <a:pt x="1706791" y="734306"/>
                  </a:lnTo>
                  <a:lnTo>
                    <a:pt x="1720781" y="734306"/>
                  </a:lnTo>
                  <a:lnTo>
                    <a:pt x="1734771" y="734306"/>
                  </a:lnTo>
                  <a:lnTo>
                    <a:pt x="1748761" y="734306"/>
                  </a:lnTo>
                  <a:lnTo>
                    <a:pt x="1762751" y="734306"/>
                  </a:lnTo>
                  <a:lnTo>
                    <a:pt x="1776741" y="734306"/>
                  </a:lnTo>
                  <a:lnTo>
                    <a:pt x="1790731" y="734306"/>
                  </a:lnTo>
                  <a:lnTo>
                    <a:pt x="1804722" y="734306"/>
                  </a:lnTo>
                  <a:lnTo>
                    <a:pt x="1818712" y="734306"/>
                  </a:lnTo>
                  <a:lnTo>
                    <a:pt x="1832702" y="734306"/>
                  </a:lnTo>
                  <a:lnTo>
                    <a:pt x="1846692" y="734306"/>
                  </a:lnTo>
                  <a:lnTo>
                    <a:pt x="1860682" y="734306"/>
                  </a:lnTo>
                  <a:lnTo>
                    <a:pt x="1874672" y="734306"/>
                  </a:lnTo>
                  <a:lnTo>
                    <a:pt x="1888662" y="734306"/>
                  </a:lnTo>
                  <a:lnTo>
                    <a:pt x="1902652" y="734306"/>
                  </a:lnTo>
                  <a:lnTo>
                    <a:pt x="1916642" y="734306"/>
                  </a:lnTo>
                  <a:lnTo>
                    <a:pt x="1930632" y="734306"/>
                  </a:lnTo>
                  <a:lnTo>
                    <a:pt x="1944622" y="734306"/>
                  </a:lnTo>
                  <a:lnTo>
                    <a:pt x="1958613" y="734306"/>
                  </a:lnTo>
                  <a:lnTo>
                    <a:pt x="1972603" y="734306"/>
                  </a:lnTo>
                  <a:lnTo>
                    <a:pt x="1986593" y="734306"/>
                  </a:lnTo>
                  <a:lnTo>
                    <a:pt x="2000583" y="734306"/>
                  </a:lnTo>
                  <a:lnTo>
                    <a:pt x="2014573" y="734306"/>
                  </a:lnTo>
                  <a:lnTo>
                    <a:pt x="2028563" y="734306"/>
                  </a:lnTo>
                  <a:lnTo>
                    <a:pt x="2042553" y="734306"/>
                  </a:lnTo>
                  <a:lnTo>
                    <a:pt x="2056543" y="734306"/>
                  </a:lnTo>
                  <a:lnTo>
                    <a:pt x="2070533" y="734306"/>
                  </a:lnTo>
                  <a:lnTo>
                    <a:pt x="2084523" y="734306"/>
                  </a:lnTo>
                  <a:lnTo>
                    <a:pt x="2098513" y="734306"/>
                  </a:lnTo>
                  <a:lnTo>
                    <a:pt x="2112504" y="734306"/>
                  </a:lnTo>
                  <a:lnTo>
                    <a:pt x="2126494" y="734306"/>
                  </a:lnTo>
                  <a:lnTo>
                    <a:pt x="2140484" y="734306"/>
                  </a:lnTo>
                  <a:lnTo>
                    <a:pt x="2154474" y="734306"/>
                  </a:lnTo>
                  <a:lnTo>
                    <a:pt x="2168464" y="734306"/>
                  </a:lnTo>
                  <a:lnTo>
                    <a:pt x="2182454" y="734306"/>
                  </a:lnTo>
                  <a:lnTo>
                    <a:pt x="2196444" y="734306"/>
                  </a:lnTo>
                  <a:lnTo>
                    <a:pt x="2210434" y="734306"/>
                  </a:lnTo>
                  <a:lnTo>
                    <a:pt x="2224424" y="734306"/>
                  </a:lnTo>
                  <a:lnTo>
                    <a:pt x="2238414" y="734306"/>
                  </a:lnTo>
                  <a:lnTo>
                    <a:pt x="2252404" y="734306"/>
                  </a:lnTo>
                  <a:lnTo>
                    <a:pt x="2266395" y="734306"/>
                  </a:lnTo>
                  <a:lnTo>
                    <a:pt x="2280385" y="734306"/>
                  </a:lnTo>
                  <a:lnTo>
                    <a:pt x="2294375" y="734306"/>
                  </a:lnTo>
                  <a:lnTo>
                    <a:pt x="2308365" y="734306"/>
                  </a:lnTo>
                  <a:lnTo>
                    <a:pt x="2322355" y="734306"/>
                  </a:lnTo>
                  <a:lnTo>
                    <a:pt x="2336345" y="734306"/>
                  </a:lnTo>
                  <a:lnTo>
                    <a:pt x="2350335" y="734306"/>
                  </a:lnTo>
                  <a:lnTo>
                    <a:pt x="2364325" y="734306"/>
                  </a:lnTo>
                  <a:lnTo>
                    <a:pt x="2378315" y="734306"/>
                  </a:lnTo>
                  <a:lnTo>
                    <a:pt x="2392305" y="734306"/>
                  </a:lnTo>
                  <a:lnTo>
                    <a:pt x="2406296" y="734306"/>
                  </a:lnTo>
                  <a:lnTo>
                    <a:pt x="2420286" y="734306"/>
                  </a:lnTo>
                  <a:lnTo>
                    <a:pt x="2434276" y="734306"/>
                  </a:lnTo>
                  <a:lnTo>
                    <a:pt x="2448266" y="734306"/>
                  </a:lnTo>
                  <a:lnTo>
                    <a:pt x="2462256" y="734306"/>
                  </a:lnTo>
                  <a:lnTo>
                    <a:pt x="2476246" y="734306"/>
                  </a:lnTo>
                  <a:lnTo>
                    <a:pt x="2490236" y="734306"/>
                  </a:lnTo>
                  <a:lnTo>
                    <a:pt x="2504226" y="734306"/>
                  </a:lnTo>
                  <a:lnTo>
                    <a:pt x="2518216" y="734306"/>
                  </a:lnTo>
                  <a:lnTo>
                    <a:pt x="2532206" y="734306"/>
                  </a:lnTo>
                  <a:lnTo>
                    <a:pt x="2546196" y="734306"/>
                  </a:lnTo>
                  <a:lnTo>
                    <a:pt x="2560187" y="734306"/>
                  </a:lnTo>
                  <a:lnTo>
                    <a:pt x="2574177" y="734306"/>
                  </a:lnTo>
                  <a:lnTo>
                    <a:pt x="2588167" y="734306"/>
                  </a:lnTo>
                  <a:lnTo>
                    <a:pt x="2602157" y="734306"/>
                  </a:lnTo>
                  <a:lnTo>
                    <a:pt x="2616147" y="734306"/>
                  </a:lnTo>
                  <a:lnTo>
                    <a:pt x="2630137" y="734306"/>
                  </a:lnTo>
                  <a:lnTo>
                    <a:pt x="2644127" y="734306"/>
                  </a:lnTo>
                  <a:lnTo>
                    <a:pt x="2658117" y="734306"/>
                  </a:lnTo>
                  <a:lnTo>
                    <a:pt x="2672107" y="734306"/>
                  </a:lnTo>
                  <a:lnTo>
                    <a:pt x="2686097" y="734306"/>
                  </a:lnTo>
                  <a:lnTo>
                    <a:pt x="2700087" y="734306"/>
                  </a:lnTo>
                  <a:lnTo>
                    <a:pt x="2714078" y="734306"/>
                  </a:lnTo>
                  <a:lnTo>
                    <a:pt x="2728068" y="734306"/>
                  </a:lnTo>
                  <a:lnTo>
                    <a:pt x="2742058" y="734306"/>
                  </a:lnTo>
                  <a:lnTo>
                    <a:pt x="2756048" y="734306"/>
                  </a:lnTo>
                  <a:lnTo>
                    <a:pt x="2770038" y="734306"/>
                  </a:lnTo>
                  <a:lnTo>
                    <a:pt x="2770038" y="734059"/>
                  </a:lnTo>
                  <a:lnTo>
                    <a:pt x="2784028" y="734016"/>
                  </a:lnTo>
                  <a:lnTo>
                    <a:pt x="2798018" y="733965"/>
                  </a:lnTo>
                  <a:lnTo>
                    <a:pt x="2812008" y="733906"/>
                  </a:lnTo>
                  <a:lnTo>
                    <a:pt x="2825998" y="733836"/>
                  </a:lnTo>
                  <a:lnTo>
                    <a:pt x="2839988" y="733753"/>
                  </a:lnTo>
                  <a:lnTo>
                    <a:pt x="2853978" y="733656"/>
                  </a:lnTo>
                  <a:lnTo>
                    <a:pt x="2867969" y="733543"/>
                  </a:lnTo>
                  <a:lnTo>
                    <a:pt x="2881959" y="733409"/>
                  </a:lnTo>
                  <a:lnTo>
                    <a:pt x="2895949" y="733252"/>
                  </a:lnTo>
                  <a:lnTo>
                    <a:pt x="2909939" y="733067"/>
                  </a:lnTo>
                  <a:lnTo>
                    <a:pt x="2923929" y="732851"/>
                  </a:lnTo>
                  <a:lnTo>
                    <a:pt x="2937919" y="732596"/>
                  </a:lnTo>
                  <a:lnTo>
                    <a:pt x="2951909" y="732297"/>
                  </a:lnTo>
                  <a:lnTo>
                    <a:pt x="2965899" y="731946"/>
                  </a:lnTo>
                  <a:lnTo>
                    <a:pt x="2979889" y="731533"/>
                  </a:lnTo>
                  <a:lnTo>
                    <a:pt x="2993879" y="731049"/>
                  </a:lnTo>
                  <a:lnTo>
                    <a:pt x="3007870" y="730481"/>
                  </a:lnTo>
                  <a:lnTo>
                    <a:pt x="3021860" y="729814"/>
                  </a:lnTo>
                  <a:lnTo>
                    <a:pt x="3035850" y="729032"/>
                  </a:lnTo>
                  <a:lnTo>
                    <a:pt x="3049840" y="728115"/>
                  </a:lnTo>
                  <a:lnTo>
                    <a:pt x="3063830" y="727039"/>
                  </a:lnTo>
                  <a:lnTo>
                    <a:pt x="3077820" y="725780"/>
                  </a:lnTo>
                  <a:lnTo>
                    <a:pt x="3091810" y="724304"/>
                  </a:lnTo>
                  <a:lnTo>
                    <a:pt x="3105800" y="722578"/>
                  </a:lnTo>
                  <a:lnTo>
                    <a:pt x="3119790" y="720559"/>
                  </a:lnTo>
                  <a:lnTo>
                    <a:pt x="3133780" y="718201"/>
                  </a:lnTo>
                  <a:lnTo>
                    <a:pt x="3147770" y="715449"/>
                  </a:lnTo>
                  <a:lnTo>
                    <a:pt x="3161761" y="712240"/>
                  </a:lnTo>
                  <a:lnTo>
                    <a:pt x="3175751" y="708506"/>
                  </a:lnTo>
                  <a:lnTo>
                    <a:pt x="3189741" y="704166"/>
                  </a:lnTo>
                  <a:lnTo>
                    <a:pt x="3203731" y="699132"/>
                  </a:lnTo>
                  <a:lnTo>
                    <a:pt x="3217721" y="693307"/>
                  </a:lnTo>
                  <a:lnTo>
                    <a:pt x="3231711" y="686582"/>
                  </a:lnTo>
                  <a:lnTo>
                    <a:pt x="3245701" y="678843"/>
                  </a:lnTo>
                  <a:lnTo>
                    <a:pt x="3259691" y="669967"/>
                  </a:lnTo>
                  <a:lnTo>
                    <a:pt x="3273681" y="659826"/>
                  </a:lnTo>
                  <a:lnTo>
                    <a:pt x="3287671" y="648291"/>
                  </a:lnTo>
                  <a:lnTo>
                    <a:pt x="3301661" y="635238"/>
                  </a:lnTo>
                  <a:lnTo>
                    <a:pt x="3315652" y="620552"/>
                  </a:lnTo>
                  <a:lnTo>
                    <a:pt x="3329642" y="604134"/>
                  </a:lnTo>
                  <a:lnTo>
                    <a:pt x="3343632" y="585914"/>
                  </a:lnTo>
                  <a:lnTo>
                    <a:pt x="3357622" y="565854"/>
                  </a:lnTo>
                  <a:lnTo>
                    <a:pt x="3371612" y="543963"/>
                  </a:lnTo>
                  <a:lnTo>
                    <a:pt x="3385602" y="520302"/>
                  </a:lnTo>
                  <a:lnTo>
                    <a:pt x="3399592" y="494993"/>
                  </a:lnTo>
                  <a:lnTo>
                    <a:pt x="3413582" y="468222"/>
                  </a:lnTo>
                  <a:lnTo>
                    <a:pt x="3427572" y="440234"/>
                  </a:lnTo>
                  <a:lnTo>
                    <a:pt x="3441562" y="411331"/>
                  </a:lnTo>
                  <a:lnTo>
                    <a:pt x="3455552" y="381861"/>
                  </a:lnTo>
                  <a:lnTo>
                    <a:pt x="3469543" y="352198"/>
                  </a:lnTo>
                  <a:lnTo>
                    <a:pt x="3483533" y="322728"/>
                  </a:lnTo>
                  <a:lnTo>
                    <a:pt x="3497523" y="293825"/>
                  </a:lnTo>
                  <a:lnTo>
                    <a:pt x="3511513" y="265837"/>
                  </a:lnTo>
                  <a:lnTo>
                    <a:pt x="3525503" y="239066"/>
                  </a:lnTo>
                  <a:lnTo>
                    <a:pt x="3539493" y="213757"/>
                  </a:lnTo>
                  <a:lnTo>
                    <a:pt x="3553483" y="190096"/>
                  </a:lnTo>
                  <a:lnTo>
                    <a:pt x="3567473" y="168205"/>
                  </a:lnTo>
                  <a:lnTo>
                    <a:pt x="3581463" y="148145"/>
                  </a:lnTo>
                  <a:lnTo>
                    <a:pt x="3595453" y="129925"/>
                  </a:lnTo>
                  <a:lnTo>
                    <a:pt x="3609444" y="113507"/>
                  </a:lnTo>
                  <a:lnTo>
                    <a:pt x="3623434" y="98821"/>
                  </a:lnTo>
                  <a:lnTo>
                    <a:pt x="3637424" y="85768"/>
                  </a:lnTo>
                  <a:lnTo>
                    <a:pt x="3651414" y="74233"/>
                  </a:lnTo>
                  <a:lnTo>
                    <a:pt x="3665404" y="64092"/>
                  </a:lnTo>
                  <a:lnTo>
                    <a:pt x="3679394" y="55215"/>
                  </a:lnTo>
                  <a:lnTo>
                    <a:pt x="3693384" y="47476"/>
                  </a:lnTo>
                  <a:lnTo>
                    <a:pt x="3707374" y="40752"/>
                  </a:lnTo>
                  <a:lnTo>
                    <a:pt x="3721364" y="34927"/>
                  </a:lnTo>
                  <a:lnTo>
                    <a:pt x="3735354" y="29893"/>
                  </a:lnTo>
                  <a:lnTo>
                    <a:pt x="3749344" y="25553"/>
                  </a:lnTo>
                  <a:lnTo>
                    <a:pt x="3763335" y="21819"/>
                  </a:lnTo>
                  <a:lnTo>
                    <a:pt x="3777325" y="18610"/>
                  </a:lnTo>
                  <a:lnTo>
                    <a:pt x="3791315" y="15858"/>
                  </a:lnTo>
                  <a:lnTo>
                    <a:pt x="3805305" y="13500"/>
                  </a:lnTo>
                  <a:lnTo>
                    <a:pt x="3819295" y="11481"/>
                  </a:lnTo>
                  <a:lnTo>
                    <a:pt x="3833285" y="9755"/>
                  </a:lnTo>
                  <a:lnTo>
                    <a:pt x="3847275" y="8279"/>
                  </a:lnTo>
                  <a:lnTo>
                    <a:pt x="3861265" y="7020"/>
                  </a:lnTo>
                  <a:lnTo>
                    <a:pt x="3875255" y="5944"/>
                  </a:lnTo>
                  <a:lnTo>
                    <a:pt x="3889245" y="5027"/>
                  </a:lnTo>
                  <a:lnTo>
                    <a:pt x="3903235" y="4245"/>
                  </a:lnTo>
                  <a:lnTo>
                    <a:pt x="3917226" y="3578"/>
                  </a:lnTo>
                  <a:lnTo>
                    <a:pt x="3931216" y="3010"/>
                  </a:lnTo>
                  <a:lnTo>
                    <a:pt x="3945206" y="2526"/>
                  </a:lnTo>
                  <a:lnTo>
                    <a:pt x="3959196" y="2113"/>
                  </a:lnTo>
                  <a:lnTo>
                    <a:pt x="3973186" y="1762"/>
                  </a:lnTo>
                  <a:lnTo>
                    <a:pt x="3987176" y="1463"/>
                  </a:lnTo>
                  <a:lnTo>
                    <a:pt x="4001166" y="1208"/>
                  </a:lnTo>
                  <a:lnTo>
                    <a:pt x="4015156" y="991"/>
                  </a:lnTo>
                  <a:lnTo>
                    <a:pt x="4029146" y="807"/>
                  </a:lnTo>
                  <a:lnTo>
                    <a:pt x="4043136" y="650"/>
                  </a:lnTo>
                  <a:lnTo>
                    <a:pt x="4057126" y="516"/>
                  </a:lnTo>
                  <a:lnTo>
                    <a:pt x="4071117" y="402"/>
                  </a:lnTo>
                  <a:lnTo>
                    <a:pt x="4085107" y="306"/>
                  </a:lnTo>
                  <a:lnTo>
                    <a:pt x="4099097" y="223"/>
                  </a:lnTo>
                  <a:lnTo>
                    <a:pt x="4113087" y="153"/>
                  </a:lnTo>
                  <a:lnTo>
                    <a:pt x="4127077" y="93"/>
                  </a:lnTo>
                  <a:lnTo>
                    <a:pt x="4141067" y="43"/>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2129569"/>
              <a:ext cx="4155057" cy="979075"/>
            </a:xfrm>
            <a:custGeom>
              <a:avLst/>
              <a:pathLst>
                <a:path w="4155057" h="979075">
                  <a:moveTo>
                    <a:pt x="0" y="0"/>
                  </a:moveTo>
                  <a:lnTo>
                    <a:pt x="13990" y="43"/>
                  </a:lnTo>
                  <a:lnTo>
                    <a:pt x="27980" y="93"/>
                  </a:lnTo>
                  <a:lnTo>
                    <a:pt x="41970" y="153"/>
                  </a:lnTo>
                  <a:lnTo>
                    <a:pt x="55960" y="223"/>
                  </a:lnTo>
                  <a:lnTo>
                    <a:pt x="69950" y="306"/>
                  </a:lnTo>
                  <a:lnTo>
                    <a:pt x="83940" y="402"/>
                  </a:lnTo>
                  <a:lnTo>
                    <a:pt x="97930" y="516"/>
                  </a:lnTo>
                  <a:lnTo>
                    <a:pt x="111920" y="650"/>
                  </a:lnTo>
                  <a:lnTo>
                    <a:pt x="125910" y="807"/>
                  </a:lnTo>
                  <a:lnTo>
                    <a:pt x="139900" y="991"/>
                  </a:lnTo>
                  <a:lnTo>
                    <a:pt x="153891" y="1208"/>
                  </a:lnTo>
                  <a:lnTo>
                    <a:pt x="167881" y="1463"/>
                  </a:lnTo>
                  <a:lnTo>
                    <a:pt x="181871" y="1762"/>
                  </a:lnTo>
                  <a:lnTo>
                    <a:pt x="195861" y="2113"/>
                  </a:lnTo>
                  <a:lnTo>
                    <a:pt x="209851" y="2526"/>
                  </a:lnTo>
                  <a:lnTo>
                    <a:pt x="223841" y="3010"/>
                  </a:lnTo>
                  <a:lnTo>
                    <a:pt x="237831" y="3578"/>
                  </a:lnTo>
                  <a:lnTo>
                    <a:pt x="251821" y="4245"/>
                  </a:lnTo>
                  <a:lnTo>
                    <a:pt x="265811" y="5027"/>
                  </a:lnTo>
                  <a:lnTo>
                    <a:pt x="279801" y="5944"/>
                  </a:lnTo>
                  <a:lnTo>
                    <a:pt x="293791" y="7020"/>
                  </a:lnTo>
                  <a:lnTo>
                    <a:pt x="307782" y="8279"/>
                  </a:lnTo>
                  <a:lnTo>
                    <a:pt x="321772" y="9755"/>
                  </a:lnTo>
                  <a:lnTo>
                    <a:pt x="335762" y="11481"/>
                  </a:lnTo>
                  <a:lnTo>
                    <a:pt x="349752" y="13500"/>
                  </a:lnTo>
                  <a:lnTo>
                    <a:pt x="363742" y="15858"/>
                  </a:lnTo>
                  <a:lnTo>
                    <a:pt x="377732" y="18610"/>
                  </a:lnTo>
                  <a:lnTo>
                    <a:pt x="391722" y="21819"/>
                  </a:lnTo>
                  <a:lnTo>
                    <a:pt x="405712" y="25553"/>
                  </a:lnTo>
                  <a:lnTo>
                    <a:pt x="419702" y="29893"/>
                  </a:lnTo>
                  <a:lnTo>
                    <a:pt x="433692" y="34927"/>
                  </a:lnTo>
                  <a:lnTo>
                    <a:pt x="447682" y="40752"/>
                  </a:lnTo>
                  <a:lnTo>
                    <a:pt x="461673" y="47476"/>
                  </a:lnTo>
                  <a:lnTo>
                    <a:pt x="475663" y="55215"/>
                  </a:lnTo>
                  <a:lnTo>
                    <a:pt x="489653" y="64092"/>
                  </a:lnTo>
                  <a:lnTo>
                    <a:pt x="503643" y="74233"/>
                  </a:lnTo>
                  <a:lnTo>
                    <a:pt x="517633" y="85768"/>
                  </a:lnTo>
                  <a:lnTo>
                    <a:pt x="531623" y="98821"/>
                  </a:lnTo>
                  <a:lnTo>
                    <a:pt x="545613" y="113507"/>
                  </a:lnTo>
                  <a:lnTo>
                    <a:pt x="559603" y="129925"/>
                  </a:lnTo>
                  <a:lnTo>
                    <a:pt x="573593" y="148145"/>
                  </a:lnTo>
                  <a:lnTo>
                    <a:pt x="587583" y="168205"/>
                  </a:lnTo>
                  <a:lnTo>
                    <a:pt x="601574" y="190096"/>
                  </a:lnTo>
                  <a:lnTo>
                    <a:pt x="615564" y="213757"/>
                  </a:lnTo>
                  <a:lnTo>
                    <a:pt x="629554" y="239066"/>
                  </a:lnTo>
                  <a:lnTo>
                    <a:pt x="643544" y="265837"/>
                  </a:lnTo>
                  <a:lnTo>
                    <a:pt x="657534" y="293825"/>
                  </a:lnTo>
                  <a:lnTo>
                    <a:pt x="671524" y="322728"/>
                  </a:lnTo>
                  <a:lnTo>
                    <a:pt x="685514" y="352198"/>
                  </a:lnTo>
                  <a:lnTo>
                    <a:pt x="699504" y="381861"/>
                  </a:lnTo>
                  <a:lnTo>
                    <a:pt x="713494" y="411331"/>
                  </a:lnTo>
                  <a:lnTo>
                    <a:pt x="727484" y="440234"/>
                  </a:lnTo>
                  <a:lnTo>
                    <a:pt x="741474" y="468222"/>
                  </a:lnTo>
                  <a:lnTo>
                    <a:pt x="755465" y="494993"/>
                  </a:lnTo>
                  <a:lnTo>
                    <a:pt x="769455" y="520302"/>
                  </a:lnTo>
                  <a:lnTo>
                    <a:pt x="783445" y="543963"/>
                  </a:lnTo>
                  <a:lnTo>
                    <a:pt x="797435" y="565854"/>
                  </a:lnTo>
                  <a:lnTo>
                    <a:pt x="811425" y="585914"/>
                  </a:lnTo>
                  <a:lnTo>
                    <a:pt x="825415" y="604134"/>
                  </a:lnTo>
                  <a:lnTo>
                    <a:pt x="839405" y="620552"/>
                  </a:lnTo>
                  <a:lnTo>
                    <a:pt x="853395" y="635238"/>
                  </a:lnTo>
                  <a:lnTo>
                    <a:pt x="867385" y="648291"/>
                  </a:lnTo>
                  <a:lnTo>
                    <a:pt x="881375" y="659826"/>
                  </a:lnTo>
                  <a:lnTo>
                    <a:pt x="895365" y="669967"/>
                  </a:lnTo>
                  <a:lnTo>
                    <a:pt x="909356" y="678843"/>
                  </a:lnTo>
                  <a:lnTo>
                    <a:pt x="923346" y="686582"/>
                  </a:lnTo>
                  <a:lnTo>
                    <a:pt x="937336" y="693307"/>
                  </a:lnTo>
                  <a:lnTo>
                    <a:pt x="951326" y="699132"/>
                  </a:lnTo>
                  <a:lnTo>
                    <a:pt x="965316" y="704166"/>
                  </a:lnTo>
                  <a:lnTo>
                    <a:pt x="979306" y="708506"/>
                  </a:lnTo>
                  <a:lnTo>
                    <a:pt x="993296" y="712240"/>
                  </a:lnTo>
                  <a:lnTo>
                    <a:pt x="1007286" y="715449"/>
                  </a:lnTo>
                  <a:lnTo>
                    <a:pt x="1021276" y="718201"/>
                  </a:lnTo>
                  <a:lnTo>
                    <a:pt x="1035266" y="720559"/>
                  </a:lnTo>
                  <a:lnTo>
                    <a:pt x="1049256" y="722578"/>
                  </a:lnTo>
                  <a:lnTo>
                    <a:pt x="1063247" y="724304"/>
                  </a:lnTo>
                  <a:lnTo>
                    <a:pt x="1077237" y="725780"/>
                  </a:lnTo>
                  <a:lnTo>
                    <a:pt x="1091227" y="727039"/>
                  </a:lnTo>
                  <a:lnTo>
                    <a:pt x="1105217" y="728115"/>
                  </a:lnTo>
                  <a:lnTo>
                    <a:pt x="1119207" y="729032"/>
                  </a:lnTo>
                  <a:lnTo>
                    <a:pt x="1133197" y="729814"/>
                  </a:lnTo>
                  <a:lnTo>
                    <a:pt x="1147187" y="730481"/>
                  </a:lnTo>
                  <a:lnTo>
                    <a:pt x="1161177" y="731049"/>
                  </a:lnTo>
                  <a:lnTo>
                    <a:pt x="1175167" y="731533"/>
                  </a:lnTo>
                  <a:lnTo>
                    <a:pt x="1189157" y="731946"/>
                  </a:lnTo>
                  <a:lnTo>
                    <a:pt x="1203148" y="732297"/>
                  </a:lnTo>
                  <a:lnTo>
                    <a:pt x="1217138" y="732596"/>
                  </a:lnTo>
                  <a:lnTo>
                    <a:pt x="1231128" y="732851"/>
                  </a:lnTo>
                  <a:lnTo>
                    <a:pt x="1245118" y="733067"/>
                  </a:lnTo>
                  <a:lnTo>
                    <a:pt x="1259108" y="733252"/>
                  </a:lnTo>
                  <a:lnTo>
                    <a:pt x="1273098" y="733409"/>
                  </a:lnTo>
                  <a:lnTo>
                    <a:pt x="1287088" y="733543"/>
                  </a:lnTo>
                  <a:lnTo>
                    <a:pt x="1301078" y="733656"/>
                  </a:lnTo>
                  <a:lnTo>
                    <a:pt x="1315068" y="733753"/>
                  </a:lnTo>
                  <a:lnTo>
                    <a:pt x="1329058" y="733836"/>
                  </a:lnTo>
                  <a:lnTo>
                    <a:pt x="1343048" y="733906"/>
                  </a:lnTo>
                  <a:lnTo>
                    <a:pt x="1357039" y="733965"/>
                  </a:lnTo>
                  <a:lnTo>
                    <a:pt x="1371029" y="734016"/>
                  </a:lnTo>
                  <a:lnTo>
                    <a:pt x="1385019" y="734059"/>
                  </a:lnTo>
                  <a:lnTo>
                    <a:pt x="1385019" y="734388"/>
                  </a:lnTo>
                  <a:lnTo>
                    <a:pt x="1399009" y="734402"/>
                  </a:lnTo>
                  <a:lnTo>
                    <a:pt x="1412999" y="734419"/>
                  </a:lnTo>
                  <a:lnTo>
                    <a:pt x="1426989" y="734439"/>
                  </a:lnTo>
                  <a:lnTo>
                    <a:pt x="1440979" y="734462"/>
                  </a:lnTo>
                  <a:lnTo>
                    <a:pt x="1454969" y="734490"/>
                  </a:lnTo>
                  <a:lnTo>
                    <a:pt x="1468959" y="734522"/>
                  </a:lnTo>
                  <a:lnTo>
                    <a:pt x="1482949" y="734560"/>
                  </a:lnTo>
                  <a:lnTo>
                    <a:pt x="1496939" y="734605"/>
                  </a:lnTo>
                  <a:lnTo>
                    <a:pt x="1510930" y="734657"/>
                  </a:lnTo>
                  <a:lnTo>
                    <a:pt x="1524920" y="734719"/>
                  </a:lnTo>
                  <a:lnTo>
                    <a:pt x="1538910" y="734791"/>
                  </a:lnTo>
                  <a:lnTo>
                    <a:pt x="1552900" y="734876"/>
                  </a:lnTo>
                  <a:lnTo>
                    <a:pt x="1566890" y="734975"/>
                  </a:lnTo>
                  <a:lnTo>
                    <a:pt x="1580880" y="735092"/>
                  </a:lnTo>
                  <a:lnTo>
                    <a:pt x="1594870" y="735230"/>
                  </a:lnTo>
                  <a:lnTo>
                    <a:pt x="1608860" y="735391"/>
                  </a:lnTo>
                  <a:lnTo>
                    <a:pt x="1622850" y="735581"/>
                  </a:lnTo>
                  <a:lnTo>
                    <a:pt x="1636840" y="735803"/>
                  </a:lnTo>
                  <a:lnTo>
                    <a:pt x="1650830" y="736064"/>
                  </a:lnTo>
                  <a:lnTo>
                    <a:pt x="1664821" y="736369"/>
                  </a:lnTo>
                  <a:lnTo>
                    <a:pt x="1678811" y="736728"/>
                  </a:lnTo>
                  <a:lnTo>
                    <a:pt x="1692801" y="737148"/>
                  </a:lnTo>
                  <a:lnTo>
                    <a:pt x="1706791" y="737640"/>
                  </a:lnTo>
                  <a:lnTo>
                    <a:pt x="1720781" y="738215"/>
                  </a:lnTo>
                  <a:lnTo>
                    <a:pt x="1734771" y="738888"/>
                  </a:lnTo>
                  <a:lnTo>
                    <a:pt x="1748761" y="739674"/>
                  </a:lnTo>
                  <a:lnTo>
                    <a:pt x="1762751" y="740591"/>
                  </a:lnTo>
                  <a:lnTo>
                    <a:pt x="1776741" y="741661"/>
                  </a:lnTo>
                  <a:lnTo>
                    <a:pt x="1790731" y="742906"/>
                  </a:lnTo>
                  <a:lnTo>
                    <a:pt x="1804722" y="744352"/>
                  </a:lnTo>
                  <a:lnTo>
                    <a:pt x="1818712" y="746030"/>
                  </a:lnTo>
                  <a:lnTo>
                    <a:pt x="1832702" y="747972"/>
                  </a:lnTo>
                  <a:lnTo>
                    <a:pt x="1846692" y="750214"/>
                  </a:lnTo>
                  <a:lnTo>
                    <a:pt x="1860682" y="752793"/>
                  </a:lnTo>
                  <a:lnTo>
                    <a:pt x="1874672" y="755752"/>
                  </a:lnTo>
                  <a:lnTo>
                    <a:pt x="1888662" y="759132"/>
                  </a:lnTo>
                  <a:lnTo>
                    <a:pt x="1902652" y="762977"/>
                  </a:lnTo>
                  <a:lnTo>
                    <a:pt x="1916642" y="767328"/>
                  </a:lnTo>
                  <a:lnTo>
                    <a:pt x="1930632" y="772224"/>
                  </a:lnTo>
                  <a:lnTo>
                    <a:pt x="1944622" y="777696"/>
                  </a:lnTo>
                  <a:lnTo>
                    <a:pt x="1958613" y="783770"/>
                  </a:lnTo>
                  <a:lnTo>
                    <a:pt x="1972603" y="790456"/>
                  </a:lnTo>
                  <a:lnTo>
                    <a:pt x="1986593" y="797753"/>
                  </a:lnTo>
                  <a:lnTo>
                    <a:pt x="2000583" y="805640"/>
                  </a:lnTo>
                  <a:lnTo>
                    <a:pt x="2014573" y="814077"/>
                  </a:lnTo>
                  <a:lnTo>
                    <a:pt x="2028563" y="823000"/>
                  </a:lnTo>
                  <a:lnTo>
                    <a:pt x="2042553" y="832330"/>
                  </a:lnTo>
                  <a:lnTo>
                    <a:pt x="2056543" y="841964"/>
                  </a:lnTo>
                  <a:lnTo>
                    <a:pt x="2070533" y="851787"/>
                  </a:lnTo>
                  <a:lnTo>
                    <a:pt x="2084523" y="861675"/>
                  </a:lnTo>
                  <a:lnTo>
                    <a:pt x="2098513" y="871498"/>
                  </a:lnTo>
                  <a:lnTo>
                    <a:pt x="2112504" y="881133"/>
                  </a:lnTo>
                  <a:lnTo>
                    <a:pt x="2126494" y="890462"/>
                  </a:lnTo>
                  <a:lnTo>
                    <a:pt x="2140484" y="899386"/>
                  </a:lnTo>
                  <a:lnTo>
                    <a:pt x="2154474" y="907822"/>
                  </a:lnTo>
                  <a:lnTo>
                    <a:pt x="2168464" y="915709"/>
                  </a:lnTo>
                  <a:lnTo>
                    <a:pt x="2182454" y="923006"/>
                  </a:lnTo>
                  <a:lnTo>
                    <a:pt x="2196444" y="929693"/>
                  </a:lnTo>
                  <a:lnTo>
                    <a:pt x="2210434" y="935766"/>
                  </a:lnTo>
                  <a:lnTo>
                    <a:pt x="2224424" y="941239"/>
                  </a:lnTo>
                  <a:lnTo>
                    <a:pt x="2238414" y="946134"/>
                  </a:lnTo>
                  <a:lnTo>
                    <a:pt x="2252404" y="950485"/>
                  </a:lnTo>
                  <a:lnTo>
                    <a:pt x="2266395" y="954330"/>
                  </a:lnTo>
                  <a:lnTo>
                    <a:pt x="2280385" y="957710"/>
                  </a:lnTo>
                  <a:lnTo>
                    <a:pt x="2294375" y="960669"/>
                  </a:lnTo>
                  <a:lnTo>
                    <a:pt x="2308365" y="963249"/>
                  </a:lnTo>
                  <a:lnTo>
                    <a:pt x="2322355" y="965490"/>
                  </a:lnTo>
                  <a:lnTo>
                    <a:pt x="2336345" y="967432"/>
                  </a:lnTo>
                  <a:lnTo>
                    <a:pt x="2350335" y="969110"/>
                  </a:lnTo>
                  <a:lnTo>
                    <a:pt x="2364325" y="970557"/>
                  </a:lnTo>
                  <a:lnTo>
                    <a:pt x="2378315" y="971801"/>
                  </a:lnTo>
                  <a:lnTo>
                    <a:pt x="2392305" y="972871"/>
                  </a:lnTo>
                  <a:lnTo>
                    <a:pt x="2406296" y="973788"/>
                  </a:lnTo>
                  <a:lnTo>
                    <a:pt x="2420286" y="974574"/>
                  </a:lnTo>
                  <a:lnTo>
                    <a:pt x="2434276" y="975247"/>
                  </a:lnTo>
                  <a:lnTo>
                    <a:pt x="2448266" y="975823"/>
                  </a:lnTo>
                  <a:lnTo>
                    <a:pt x="2462256" y="976315"/>
                  </a:lnTo>
                  <a:lnTo>
                    <a:pt x="2476246" y="976734"/>
                  </a:lnTo>
                  <a:lnTo>
                    <a:pt x="2490236" y="977093"/>
                  </a:lnTo>
                  <a:lnTo>
                    <a:pt x="2504226" y="977399"/>
                  </a:lnTo>
                  <a:lnTo>
                    <a:pt x="2518216" y="977659"/>
                  </a:lnTo>
                  <a:lnTo>
                    <a:pt x="2532206" y="977882"/>
                  </a:lnTo>
                  <a:lnTo>
                    <a:pt x="2546196" y="978071"/>
                  </a:lnTo>
                  <a:lnTo>
                    <a:pt x="2560187" y="978232"/>
                  </a:lnTo>
                  <a:lnTo>
                    <a:pt x="2574177" y="978370"/>
                  </a:lnTo>
                  <a:lnTo>
                    <a:pt x="2588167" y="978487"/>
                  </a:lnTo>
                  <a:lnTo>
                    <a:pt x="2602157" y="978587"/>
                  </a:lnTo>
                  <a:lnTo>
                    <a:pt x="2616147" y="978672"/>
                  </a:lnTo>
                  <a:lnTo>
                    <a:pt x="2630137" y="978744"/>
                  </a:lnTo>
                  <a:lnTo>
                    <a:pt x="2644127" y="978805"/>
                  </a:lnTo>
                  <a:lnTo>
                    <a:pt x="2658117" y="978858"/>
                  </a:lnTo>
                  <a:lnTo>
                    <a:pt x="2672107" y="978902"/>
                  </a:lnTo>
                  <a:lnTo>
                    <a:pt x="2686097" y="978940"/>
                  </a:lnTo>
                  <a:lnTo>
                    <a:pt x="2700087" y="978972"/>
                  </a:lnTo>
                  <a:lnTo>
                    <a:pt x="2714078" y="979000"/>
                  </a:lnTo>
                  <a:lnTo>
                    <a:pt x="2728068" y="979023"/>
                  </a:lnTo>
                  <a:lnTo>
                    <a:pt x="2742058" y="979043"/>
                  </a:lnTo>
                  <a:lnTo>
                    <a:pt x="2756048" y="979060"/>
                  </a:lnTo>
                  <a:lnTo>
                    <a:pt x="2770038" y="979075"/>
                  </a:lnTo>
                  <a:lnTo>
                    <a:pt x="2770038" y="979075"/>
                  </a:lnTo>
                  <a:lnTo>
                    <a:pt x="2784028" y="979060"/>
                  </a:lnTo>
                  <a:lnTo>
                    <a:pt x="2798018" y="979043"/>
                  </a:lnTo>
                  <a:lnTo>
                    <a:pt x="2812008" y="979023"/>
                  </a:lnTo>
                  <a:lnTo>
                    <a:pt x="2825998" y="979000"/>
                  </a:lnTo>
                  <a:lnTo>
                    <a:pt x="2839988" y="978972"/>
                  </a:lnTo>
                  <a:lnTo>
                    <a:pt x="2853978" y="978940"/>
                  </a:lnTo>
                  <a:lnTo>
                    <a:pt x="2867969" y="978902"/>
                  </a:lnTo>
                  <a:lnTo>
                    <a:pt x="2881959" y="978858"/>
                  </a:lnTo>
                  <a:lnTo>
                    <a:pt x="2895949" y="978805"/>
                  </a:lnTo>
                  <a:lnTo>
                    <a:pt x="2909939" y="978744"/>
                  </a:lnTo>
                  <a:lnTo>
                    <a:pt x="2923929" y="978672"/>
                  </a:lnTo>
                  <a:lnTo>
                    <a:pt x="2937919" y="978587"/>
                  </a:lnTo>
                  <a:lnTo>
                    <a:pt x="2951909" y="978487"/>
                  </a:lnTo>
                  <a:lnTo>
                    <a:pt x="2965899" y="978370"/>
                  </a:lnTo>
                  <a:lnTo>
                    <a:pt x="2979889" y="978232"/>
                  </a:lnTo>
                  <a:lnTo>
                    <a:pt x="2993879" y="978071"/>
                  </a:lnTo>
                  <a:lnTo>
                    <a:pt x="3007870" y="977882"/>
                  </a:lnTo>
                  <a:lnTo>
                    <a:pt x="3021860" y="977659"/>
                  </a:lnTo>
                  <a:lnTo>
                    <a:pt x="3035850" y="977399"/>
                  </a:lnTo>
                  <a:lnTo>
                    <a:pt x="3049840" y="977093"/>
                  </a:lnTo>
                  <a:lnTo>
                    <a:pt x="3063830" y="976734"/>
                  </a:lnTo>
                  <a:lnTo>
                    <a:pt x="3077820" y="976315"/>
                  </a:lnTo>
                  <a:lnTo>
                    <a:pt x="3091810" y="975823"/>
                  </a:lnTo>
                  <a:lnTo>
                    <a:pt x="3105800" y="975247"/>
                  </a:lnTo>
                  <a:lnTo>
                    <a:pt x="3119790" y="974574"/>
                  </a:lnTo>
                  <a:lnTo>
                    <a:pt x="3133780" y="973788"/>
                  </a:lnTo>
                  <a:lnTo>
                    <a:pt x="3147770" y="972871"/>
                  </a:lnTo>
                  <a:lnTo>
                    <a:pt x="3161761" y="971801"/>
                  </a:lnTo>
                  <a:lnTo>
                    <a:pt x="3175751" y="970557"/>
                  </a:lnTo>
                  <a:lnTo>
                    <a:pt x="3189741" y="969110"/>
                  </a:lnTo>
                  <a:lnTo>
                    <a:pt x="3203731" y="967432"/>
                  </a:lnTo>
                  <a:lnTo>
                    <a:pt x="3217721" y="965490"/>
                  </a:lnTo>
                  <a:lnTo>
                    <a:pt x="3231711" y="963249"/>
                  </a:lnTo>
                  <a:lnTo>
                    <a:pt x="3245701" y="960669"/>
                  </a:lnTo>
                  <a:lnTo>
                    <a:pt x="3259691" y="957710"/>
                  </a:lnTo>
                  <a:lnTo>
                    <a:pt x="3273681" y="954330"/>
                  </a:lnTo>
                  <a:lnTo>
                    <a:pt x="3287671" y="950485"/>
                  </a:lnTo>
                  <a:lnTo>
                    <a:pt x="3301661" y="946134"/>
                  </a:lnTo>
                  <a:lnTo>
                    <a:pt x="3315652" y="941239"/>
                  </a:lnTo>
                  <a:lnTo>
                    <a:pt x="3329642" y="935766"/>
                  </a:lnTo>
                  <a:lnTo>
                    <a:pt x="3343632" y="929693"/>
                  </a:lnTo>
                  <a:lnTo>
                    <a:pt x="3357622" y="923006"/>
                  </a:lnTo>
                  <a:lnTo>
                    <a:pt x="3371612" y="915709"/>
                  </a:lnTo>
                  <a:lnTo>
                    <a:pt x="3385602" y="907822"/>
                  </a:lnTo>
                  <a:lnTo>
                    <a:pt x="3399592" y="899386"/>
                  </a:lnTo>
                  <a:lnTo>
                    <a:pt x="3413582" y="890462"/>
                  </a:lnTo>
                  <a:lnTo>
                    <a:pt x="3427572" y="881133"/>
                  </a:lnTo>
                  <a:lnTo>
                    <a:pt x="3441562" y="871498"/>
                  </a:lnTo>
                  <a:lnTo>
                    <a:pt x="3455552" y="861675"/>
                  </a:lnTo>
                  <a:lnTo>
                    <a:pt x="3469543" y="851787"/>
                  </a:lnTo>
                  <a:lnTo>
                    <a:pt x="3483533" y="841964"/>
                  </a:lnTo>
                  <a:lnTo>
                    <a:pt x="3497523" y="832330"/>
                  </a:lnTo>
                  <a:lnTo>
                    <a:pt x="3511513" y="823000"/>
                  </a:lnTo>
                  <a:lnTo>
                    <a:pt x="3525503" y="814077"/>
                  </a:lnTo>
                  <a:lnTo>
                    <a:pt x="3539493" y="805640"/>
                  </a:lnTo>
                  <a:lnTo>
                    <a:pt x="3553483" y="797753"/>
                  </a:lnTo>
                  <a:lnTo>
                    <a:pt x="3567473" y="790456"/>
                  </a:lnTo>
                  <a:lnTo>
                    <a:pt x="3581463" y="783770"/>
                  </a:lnTo>
                  <a:lnTo>
                    <a:pt x="3595453" y="777696"/>
                  </a:lnTo>
                  <a:lnTo>
                    <a:pt x="3609444" y="772224"/>
                  </a:lnTo>
                  <a:lnTo>
                    <a:pt x="3623434" y="767328"/>
                  </a:lnTo>
                  <a:lnTo>
                    <a:pt x="3637424" y="762977"/>
                  </a:lnTo>
                  <a:lnTo>
                    <a:pt x="3651414" y="759132"/>
                  </a:lnTo>
                  <a:lnTo>
                    <a:pt x="3665404" y="755752"/>
                  </a:lnTo>
                  <a:lnTo>
                    <a:pt x="3679394" y="752793"/>
                  </a:lnTo>
                  <a:lnTo>
                    <a:pt x="3693384" y="750214"/>
                  </a:lnTo>
                  <a:lnTo>
                    <a:pt x="3707374" y="747972"/>
                  </a:lnTo>
                  <a:lnTo>
                    <a:pt x="3721364" y="746030"/>
                  </a:lnTo>
                  <a:lnTo>
                    <a:pt x="3735354" y="744352"/>
                  </a:lnTo>
                  <a:lnTo>
                    <a:pt x="3749344" y="742906"/>
                  </a:lnTo>
                  <a:lnTo>
                    <a:pt x="3763335" y="741661"/>
                  </a:lnTo>
                  <a:lnTo>
                    <a:pt x="3777325" y="740591"/>
                  </a:lnTo>
                  <a:lnTo>
                    <a:pt x="3791315" y="739674"/>
                  </a:lnTo>
                  <a:lnTo>
                    <a:pt x="3805305" y="738888"/>
                  </a:lnTo>
                  <a:lnTo>
                    <a:pt x="3819295" y="738215"/>
                  </a:lnTo>
                  <a:lnTo>
                    <a:pt x="3833285" y="737640"/>
                  </a:lnTo>
                  <a:lnTo>
                    <a:pt x="3847275" y="737148"/>
                  </a:lnTo>
                  <a:lnTo>
                    <a:pt x="3861265" y="736728"/>
                  </a:lnTo>
                  <a:lnTo>
                    <a:pt x="3875255" y="736369"/>
                  </a:lnTo>
                  <a:lnTo>
                    <a:pt x="3889245" y="736064"/>
                  </a:lnTo>
                  <a:lnTo>
                    <a:pt x="3903235" y="735803"/>
                  </a:lnTo>
                  <a:lnTo>
                    <a:pt x="3917226" y="735581"/>
                  </a:lnTo>
                  <a:lnTo>
                    <a:pt x="3931216" y="735391"/>
                  </a:lnTo>
                  <a:lnTo>
                    <a:pt x="3945206" y="735230"/>
                  </a:lnTo>
                  <a:lnTo>
                    <a:pt x="3959196" y="735092"/>
                  </a:lnTo>
                  <a:lnTo>
                    <a:pt x="3973186" y="734975"/>
                  </a:lnTo>
                  <a:lnTo>
                    <a:pt x="3987176" y="734876"/>
                  </a:lnTo>
                  <a:lnTo>
                    <a:pt x="4001166" y="734791"/>
                  </a:lnTo>
                  <a:lnTo>
                    <a:pt x="4015156" y="734719"/>
                  </a:lnTo>
                  <a:lnTo>
                    <a:pt x="4029146" y="734657"/>
                  </a:lnTo>
                  <a:lnTo>
                    <a:pt x="4043136" y="734605"/>
                  </a:lnTo>
                  <a:lnTo>
                    <a:pt x="4057126" y="734560"/>
                  </a:lnTo>
                  <a:lnTo>
                    <a:pt x="4071117" y="734522"/>
                  </a:lnTo>
                  <a:lnTo>
                    <a:pt x="4085107" y="734490"/>
                  </a:lnTo>
                  <a:lnTo>
                    <a:pt x="4099097" y="734462"/>
                  </a:lnTo>
                  <a:lnTo>
                    <a:pt x="4113087" y="734439"/>
                  </a:lnTo>
                  <a:lnTo>
                    <a:pt x="4127077" y="734419"/>
                  </a:lnTo>
                  <a:lnTo>
                    <a:pt x="4141067" y="734402"/>
                  </a:lnTo>
                  <a:lnTo>
                    <a:pt x="4155057" y="734388"/>
                  </a:lnTo>
                </a:path>
              </a:pathLst>
            </a:custGeom>
            <a:ln w="40651" cap="flat">
              <a:solidFill>
                <a:srgbClr val="D3D3D3">
                  <a:alpha val="100000"/>
                </a:srgbClr>
              </a:solidFill>
              <a:prstDash val="solid"/>
              <a:round/>
            </a:ln>
          </p:spPr>
          <p:txBody>
            <a:bodyPr/>
            <a:lstStyle/>
            <a:p/>
          </p:txBody>
        </p:sp>
        <p:sp>
          <p:nvSpPr>
            <p:cNvPr id="35" name="pl35"/>
            <p:cNvSpPr/>
            <p:nvPr/>
          </p:nvSpPr>
          <p:spPr>
            <a:xfrm>
              <a:off x="2737948" y="1639621"/>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557317"/>
              <a:ext cx="4155057" cy="244768"/>
            </a:xfrm>
            <a:custGeom>
              <a:avLst/>
              <a:pathLst>
                <a:path w="4155057" h="244768">
                  <a:moveTo>
                    <a:pt x="0" y="244768"/>
                  </a:moveTo>
                  <a:lnTo>
                    <a:pt x="13990" y="244768"/>
                  </a:lnTo>
                  <a:lnTo>
                    <a:pt x="27980" y="244768"/>
                  </a:lnTo>
                  <a:lnTo>
                    <a:pt x="41970" y="244768"/>
                  </a:lnTo>
                  <a:lnTo>
                    <a:pt x="55960" y="244768"/>
                  </a:lnTo>
                  <a:lnTo>
                    <a:pt x="69950" y="244768"/>
                  </a:lnTo>
                  <a:lnTo>
                    <a:pt x="83940" y="244768"/>
                  </a:lnTo>
                  <a:lnTo>
                    <a:pt x="97930" y="244768"/>
                  </a:lnTo>
                  <a:lnTo>
                    <a:pt x="111920" y="244768"/>
                  </a:lnTo>
                  <a:lnTo>
                    <a:pt x="125910" y="244768"/>
                  </a:lnTo>
                  <a:lnTo>
                    <a:pt x="139900" y="244768"/>
                  </a:lnTo>
                  <a:lnTo>
                    <a:pt x="153891" y="244768"/>
                  </a:lnTo>
                  <a:lnTo>
                    <a:pt x="167881" y="244768"/>
                  </a:lnTo>
                  <a:lnTo>
                    <a:pt x="181871" y="244768"/>
                  </a:lnTo>
                  <a:lnTo>
                    <a:pt x="195861" y="244768"/>
                  </a:lnTo>
                  <a:lnTo>
                    <a:pt x="209851" y="244768"/>
                  </a:lnTo>
                  <a:lnTo>
                    <a:pt x="223841" y="244768"/>
                  </a:lnTo>
                  <a:lnTo>
                    <a:pt x="237831" y="244768"/>
                  </a:lnTo>
                  <a:lnTo>
                    <a:pt x="251821" y="244768"/>
                  </a:lnTo>
                  <a:lnTo>
                    <a:pt x="265811" y="244768"/>
                  </a:lnTo>
                  <a:lnTo>
                    <a:pt x="279801" y="244768"/>
                  </a:lnTo>
                  <a:lnTo>
                    <a:pt x="293791" y="244768"/>
                  </a:lnTo>
                  <a:lnTo>
                    <a:pt x="307782" y="244768"/>
                  </a:lnTo>
                  <a:lnTo>
                    <a:pt x="321772" y="244768"/>
                  </a:lnTo>
                  <a:lnTo>
                    <a:pt x="335762" y="244768"/>
                  </a:lnTo>
                  <a:lnTo>
                    <a:pt x="349752" y="244768"/>
                  </a:lnTo>
                  <a:lnTo>
                    <a:pt x="363742" y="244768"/>
                  </a:lnTo>
                  <a:lnTo>
                    <a:pt x="377732" y="244768"/>
                  </a:lnTo>
                  <a:lnTo>
                    <a:pt x="391722" y="244768"/>
                  </a:lnTo>
                  <a:lnTo>
                    <a:pt x="405712" y="244768"/>
                  </a:lnTo>
                  <a:lnTo>
                    <a:pt x="419702" y="244768"/>
                  </a:lnTo>
                  <a:lnTo>
                    <a:pt x="433692" y="244768"/>
                  </a:lnTo>
                  <a:lnTo>
                    <a:pt x="447682" y="244768"/>
                  </a:lnTo>
                  <a:lnTo>
                    <a:pt x="461673" y="244768"/>
                  </a:lnTo>
                  <a:lnTo>
                    <a:pt x="475663" y="244768"/>
                  </a:lnTo>
                  <a:lnTo>
                    <a:pt x="489653" y="244768"/>
                  </a:lnTo>
                  <a:lnTo>
                    <a:pt x="503643" y="244768"/>
                  </a:lnTo>
                  <a:lnTo>
                    <a:pt x="517633" y="244768"/>
                  </a:lnTo>
                  <a:lnTo>
                    <a:pt x="531623" y="244768"/>
                  </a:lnTo>
                  <a:lnTo>
                    <a:pt x="545613" y="244768"/>
                  </a:lnTo>
                  <a:lnTo>
                    <a:pt x="559603" y="244768"/>
                  </a:lnTo>
                  <a:lnTo>
                    <a:pt x="573593" y="244768"/>
                  </a:lnTo>
                  <a:lnTo>
                    <a:pt x="587583" y="244768"/>
                  </a:lnTo>
                  <a:lnTo>
                    <a:pt x="601574" y="244768"/>
                  </a:lnTo>
                  <a:lnTo>
                    <a:pt x="615564" y="244768"/>
                  </a:lnTo>
                  <a:lnTo>
                    <a:pt x="629554" y="244768"/>
                  </a:lnTo>
                  <a:lnTo>
                    <a:pt x="643544" y="244768"/>
                  </a:lnTo>
                  <a:lnTo>
                    <a:pt x="657534" y="244768"/>
                  </a:lnTo>
                  <a:lnTo>
                    <a:pt x="671524" y="244768"/>
                  </a:lnTo>
                  <a:lnTo>
                    <a:pt x="685514" y="244768"/>
                  </a:lnTo>
                  <a:lnTo>
                    <a:pt x="699504" y="244768"/>
                  </a:lnTo>
                  <a:lnTo>
                    <a:pt x="713494" y="244768"/>
                  </a:lnTo>
                  <a:lnTo>
                    <a:pt x="727484" y="244768"/>
                  </a:lnTo>
                  <a:lnTo>
                    <a:pt x="741474" y="244768"/>
                  </a:lnTo>
                  <a:lnTo>
                    <a:pt x="755465" y="244768"/>
                  </a:lnTo>
                  <a:lnTo>
                    <a:pt x="769455" y="244768"/>
                  </a:lnTo>
                  <a:lnTo>
                    <a:pt x="783445" y="244768"/>
                  </a:lnTo>
                  <a:lnTo>
                    <a:pt x="797435" y="244768"/>
                  </a:lnTo>
                  <a:lnTo>
                    <a:pt x="811425" y="244768"/>
                  </a:lnTo>
                  <a:lnTo>
                    <a:pt x="825415" y="244768"/>
                  </a:lnTo>
                  <a:lnTo>
                    <a:pt x="839405" y="244768"/>
                  </a:lnTo>
                  <a:lnTo>
                    <a:pt x="853395" y="244768"/>
                  </a:lnTo>
                  <a:lnTo>
                    <a:pt x="867385" y="244768"/>
                  </a:lnTo>
                  <a:lnTo>
                    <a:pt x="881375" y="244768"/>
                  </a:lnTo>
                  <a:lnTo>
                    <a:pt x="895365" y="244768"/>
                  </a:lnTo>
                  <a:lnTo>
                    <a:pt x="909356" y="244768"/>
                  </a:lnTo>
                  <a:lnTo>
                    <a:pt x="923346" y="244768"/>
                  </a:lnTo>
                  <a:lnTo>
                    <a:pt x="937336" y="244768"/>
                  </a:lnTo>
                  <a:lnTo>
                    <a:pt x="951326" y="244768"/>
                  </a:lnTo>
                  <a:lnTo>
                    <a:pt x="965316" y="244768"/>
                  </a:lnTo>
                  <a:lnTo>
                    <a:pt x="979306" y="244768"/>
                  </a:lnTo>
                  <a:lnTo>
                    <a:pt x="993296" y="244768"/>
                  </a:lnTo>
                  <a:lnTo>
                    <a:pt x="1007286" y="244768"/>
                  </a:lnTo>
                  <a:lnTo>
                    <a:pt x="1021276" y="244768"/>
                  </a:lnTo>
                  <a:lnTo>
                    <a:pt x="1035266" y="244768"/>
                  </a:lnTo>
                  <a:lnTo>
                    <a:pt x="1049256" y="244768"/>
                  </a:lnTo>
                  <a:lnTo>
                    <a:pt x="1063247" y="244768"/>
                  </a:lnTo>
                  <a:lnTo>
                    <a:pt x="1077237" y="244768"/>
                  </a:lnTo>
                  <a:lnTo>
                    <a:pt x="1091227" y="244768"/>
                  </a:lnTo>
                  <a:lnTo>
                    <a:pt x="1105217" y="244768"/>
                  </a:lnTo>
                  <a:lnTo>
                    <a:pt x="1119207" y="244768"/>
                  </a:lnTo>
                  <a:lnTo>
                    <a:pt x="1133197" y="244768"/>
                  </a:lnTo>
                  <a:lnTo>
                    <a:pt x="1147187" y="244768"/>
                  </a:lnTo>
                  <a:lnTo>
                    <a:pt x="1161177" y="244768"/>
                  </a:lnTo>
                  <a:lnTo>
                    <a:pt x="1175167" y="244768"/>
                  </a:lnTo>
                  <a:lnTo>
                    <a:pt x="1189157" y="244768"/>
                  </a:lnTo>
                  <a:lnTo>
                    <a:pt x="1203148" y="244768"/>
                  </a:lnTo>
                  <a:lnTo>
                    <a:pt x="1217138" y="244768"/>
                  </a:lnTo>
                  <a:lnTo>
                    <a:pt x="1231128" y="244768"/>
                  </a:lnTo>
                  <a:lnTo>
                    <a:pt x="1245118" y="244768"/>
                  </a:lnTo>
                  <a:lnTo>
                    <a:pt x="1259108" y="244768"/>
                  </a:lnTo>
                  <a:lnTo>
                    <a:pt x="1273098" y="244768"/>
                  </a:lnTo>
                  <a:lnTo>
                    <a:pt x="1287088" y="244768"/>
                  </a:lnTo>
                  <a:lnTo>
                    <a:pt x="1301078" y="244768"/>
                  </a:lnTo>
                  <a:lnTo>
                    <a:pt x="1315068" y="244768"/>
                  </a:lnTo>
                  <a:lnTo>
                    <a:pt x="1329058" y="244768"/>
                  </a:lnTo>
                  <a:lnTo>
                    <a:pt x="1343048" y="244768"/>
                  </a:lnTo>
                  <a:lnTo>
                    <a:pt x="1357039" y="244768"/>
                  </a:lnTo>
                  <a:lnTo>
                    <a:pt x="1371029" y="244768"/>
                  </a:lnTo>
                  <a:lnTo>
                    <a:pt x="1385019" y="244768"/>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3843443"/>
              <a:ext cx="4155057" cy="979157"/>
            </a:xfrm>
            <a:custGeom>
              <a:avLst/>
              <a:pathLst>
                <a:path w="4155057" h="979157">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619"/>
                  </a:lnTo>
                  <a:lnTo>
                    <a:pt x="1399009" y="489634"/>
                  </a:lnTo>
                  <a:lnTo>
                    <a:pt x="1412999" y="489650"/>
                  </a:lnTo>
                  <a:lnTo>
                    <a:pt x="1426989" y="489670"/>
                  </a:lnTo>
                  <a:lnTo>
                    <a:pt x="1440979" y="489694"/>
                  </a:lnTo>
                  <a:lnTo>
                    <a:pt x="1454969" y="489721"/>
                  </a:lnTo>
                  <a:lnTo>
                    <a:pt x="1468959" y="489753"/>
                  </a:lnTo>
                  <a:lnTo>
                    <a:pt x="1482949" y="489791"/>
                  </a:lnTo>
                  <a:lnTo>
                    <a:pt x="1496939" y="489836"/>
                  </a:lnTo>
                  <a:lnTo>
                    <a:pt x="1510930" y="489888"/>
                  </a:lnTo>
                  <a:lnTo>
                    <a:pt x="1524920" y="489950"/>
                  </a:lnTo>
                  <a:lnTo>
                    <a:pt x="1538910" y="490022"/>
                  </a:lnTo>
                  <a:lnTo>
                    <a:pt x="1552900" y="490107"/>
                  </a:lnTo>
                  <a:lnTo>
                    <a:pt x="1566890" y="490207"/>
                  </a:lnTo>
                  <a:lnTo>
                    <a:pt x="1580880" y="490324"/>
                  </a:lnTo>
                  <a:lnTo>
                    <a:pt x="1594870" y="490461"/>
                  </a:lnTo>
                  <a:lnTo>
                    <a:pt x="1608860" y="490623"/>
                  </a:lnTo>
                  <a:lnTo>
                    <a:pt x="1622850" y="490812"/>
                  </a:lnTo>
                  <a:lnTo>
                    <a:pt x="1636840" y="491034"/>
                  </a:lnTo>
                  <a:lnTo>
                    <a:pt x="1650830" y="491295"/>
                  </a:lnTo>
                  <a:lnTo>
                    <a:pt x="1664821" y="491601"/>
                  </a:lnTo>
                  <a:lnTo>
                    <a:pt x="1678811" y="491959"/>
                  </a:lnTo>
                  <a:lnTo>
                    <a:pt x="1692801" y="492379"/>
                  </a:lnTo>
                  <a:lnTo>
                    <a:pt x="1706791" y="492871"/>
                  </a:lnTo>
                  <a:lnTo>
                    <a:pt x="1720781" y="493446"/>
                  </a:lnTo>
                  <a:lnTo>
                    <a:pt x="1734771" y="494119"/>
                  </a:lnTo>
                  <a:lnTo>
                    <a:pt x="1748761" y="494905"/>
                  </a:lnTo>
                  <a:lnTo>
                    <a:pt x="1762751" y="495823"/>
                  </a:lnTo>
                  <a:lnTo>
                    <a:pt x="1776741" y="496892"/>
                  </a:lnTo>
                  <a:lnTo>
                    <a:pt x="1790731" y="498137"/>
                  </a:lnTo>
                  <a:lnTo>
                    <a:pt x="1804722" y="499584"/>
                  </a:lnTo>
                  <a:lnTo>
                    <a:pt x="1818712" y="501262"/>
                  </a:lnTo>
                  <a:lnTo>
                    <a:pt x="1832702" y="503203"/>
                  </a:lnTo>
                  <a:lnTo>
                    <a:pt x="1846692" y="505445"/>
                  </a:lnTo>
                  <a:lnTo>
                    <a:pt x="1860682" y="508024"/>
                  </a:lnTo>
                  <a:lnTo>
                    <a:pt x="1874672" y="510983"/>
                  </a:lnTo>
                  <a:lnTo>
                    <a:pt x="1888662" y="514364"/>
                  </a:lnTo>
                  <a:lnTo>
                    <a:pt x="1902652" y="518209"/>
                  </a:lnTo>
                  <a:lnTo>
                    <a:pt x="1916642" y="522560"/>
                  </a:lnTo>
                  <a:lnTo>
                    <a:pt x="1930632" y="527455"/>
                  </a:lnTo>
                  <a:lnTo>
                    <a:pt x="1944622" y="532927"/>
                  </a:lnTo>
                  <a:lnTo>
                    <a:pt x="1958613" y="539001"/>
                  </a:lnTo>
                  <a:lnTo>
                    <a:pt x="1972603" y="545688"/>
                  </a:lnTo>
                  <a:lnTo>
                    <a:pt x="1986593" y="552985"/>
                  </a:lnTo>
                  <a:lnTo>
                    <a:pt x="2000583" y="560872"/>
                  </a:lnTo>
                  <a:lnTo>
                    <a:pt x="2014573" y="569308"/>
                  </a:lnTo>
                  <a:lnTo>
                    <a:pt x="2028563" y="578232"/>
                  </a:lnTo>
                  <a:lnTo>
                    <a:pt x="2042553" y="587561"/>
                  </a:lnTo>
                  <a:lnTo>
                    <a:pt x="2056543" y="597195"/>
                  </a:lnTo>
                  <a:lnTo>
                    <a:pt x="2070533" y="607019"/>
                  </a:lnTo>
                  <a:lnTo>
                    <a:pt x="2084523" y="616906"/>
                  </a:lnTo>
                  <a:lnTo>
                    <a:pt x="2098513" y="626730"/>
                  </a:lnTo>
                  <a:lnTo>
                    <a:pt x="2112504" y="636364"/>
                  </a:lnTo>
                  <a:lnTo>
                    <a:pt x="2126494" y="645693"/>
                  </a:lnTo>
                  <a:lnTo>
                    <a:pt x="2140484" y="654617"/>
                  </a:lnTo>
                  <a:lnTo>
                    <a:pt x="2154474" y="663053"/>
                  </a:lnTo>
                  <a:lnTo>
                    <a:pt x="2168464" y="670940"/>
                  </a:lnTo>
                  <a:lnTo>
                    <a:pt x="2182454" y="678237"/>
                  </a:lnTo>
                  <a:lnTo>
                    <a:pt x="2196444" y="684924"/>
                  </a:lnTo>
                  <a:lnTo>
                    <a:pt x="2210434" y="690997"/>
                  </a:lnTo>
                  <a:lnTo>
                    <a:pt x="2224424" y="696470"/>
                  </a:lnTo>
                  <a:lnTo>
                    <a:pt x="2238414" y="701365"/>
                  </a:lnTo>
                  <a:lnTo>
                    <a:pt x="2252404" y="705716"/>
                  </a:lnTo>
                  <a:lnTo>
                    <a:pt x="2266395" y="709561"/>
                  </a:lnTo>
                  <a:lnTo>
                    <a:pt x="2280385" y="712942"/>
                  </a:lnTo>
                  <a:lnTo>
                    <a:pt x="2294375" y="715900"/>
                  </a:lnTo>
                  <a:lnTo>
                    <a:pt x="2308365" y="718480"/>
                  </a:lnTo>
                  <a:lnTo>
                    <a:pt x="2322355" y="720722"/>
                  </a:lnTo>
                  <a:lnTo>
                    <a:pt x="2336345" y="722663"/>
                  </a:lnTo>
                  <a:lnTo>
                    <a:pt x="2350335" y="724341"/>
                  </a:lnTo>
                  <a:lnTo>
                    <a:pt x="2364325" y="725788"/>
                  </a:lnTo>
                  <a:lnTo>
                    <a:pt x="2378315" y="727033"/>
                  </a:lnTo>
                  <a:lnTo>
                    <a:pt x="2392305" y="728102"/>
                  </a:lnTo>
                  <a:lnTo>
                    <a:pt x="2406296" y="729020"/>
                  </a:lnTo>
                  <a:lnTo>
                    <a:pt x="2420286" y="729806"/>
                  </a:lnTo>
                  <a:lnTo>
                    <a:pt x="2434276" y="730479"/>
                  </a:lnTo>
                  <a:lnTo>
                    <a:pt x="2448266" y="731054"/>
                  </a:lnTo>
                  <a:lnTo>
                    <a:pt x="2462256" y="731546"/>
                  </a:lnTo>
                  <a:lnTo>
                    <a:pt x="2476246" y="731966"/>
                  </a:lnTo>
                  <a:lnTo>
                    <a:pt x="2490236" y="732324"/>
                  </a:lnTo>
                  <a:lnTo>
                    <a:pt x="2504226" y="732630"/>
                  </a:lnTo>
                  <a:lnTo>
                    <a:pt x="2518216" y="732891"/>
                  </a:lnTo>
                  <a:lnTo>
                    <a:pt x="2532206" y="733113"/>
                  </a:lnTo>
                  <a:lnTo>
                    <a:pt x="2546196" y="733302"/>
                  </a:lnTo>
                  <a:lnTo>
                    <a:pt x="2560187" y="733464"/>
                  </a:lnTo>
                  <a:lnTo>
                    <a:pt x="2574177" y="733601"/>
                  </a:lnTo>
                  <a:lnTo>
                    <a:pt x="2588167" y="733718"/>
                  </a:lnTo>
                  <a:lnTo>
                    <a:pt x="2602157" y="733818"/>
                  </a:lnTo>
                  <a:lnTo>
                    <a:pt x="2616147" y="733903"/>
                  </a:lnTo>
                  <a:lnTo>
                    <a:pt x="2630137" y="733975"/>
                  </a:lnTo>
                  <a:lnTo>
                    <a:pt x="2644127" y="734037"/>
                  </a:lnTo>
                  <a:lnTo>
                    <a:pt x="2658117" y="734089"/>
                  </a:lnTo>
                  <a:lnTo>
                    <a:pt x="2672107" y="734134"/>
                  </a:lnTo>
                  <a:lnTo>
                    <a:pt x="2686097" y="734171"/>
                  </a:lnTo>
                  <a:lnTo>
                    <a:pt x="2700087" y="734204"/>
                  </a:lnTo>
                  <a:lnTo>
                    <a:pt x="2714078" y="734231"/>
                  </a:lnTo>
                  <a:lnTo>
                    <a:pt x="2728068" y="734255"/>
                  </a:lnTo>
                  <a:lnTo>
                    <a:pt x="2742058" y="734274"/>
                  </a:lnTo>
                  <a:lnTo>
                    <a:pt x="2756048" y="734291"/>
                  </a:lnTo>
                  <a:lnTo>
                    <a:pt x="2770038" y="734306"/>
                  </a:lnTo>
                  <a:lnTo>
                    <a:pt x="2770038" y="734470"/>
                  </a:lnTo>
                  <a:lnTo>
                    <a:pt x="2784028" y="734484"/>
                  </a:lnTo>
                  <a:lnTo>
                    <a:pt x="2798018" y="734501"/>
                  </a:lnTo>
                  <a:lnTo>
                    <a:pt x="2812008" y="734521"/>
                  </a:lnTo>
                  <a:lnTo>
                    <a:pt x="2825998" y="734545"/>
                  </a:lnTo>
                  <a:lnTo>
                    <a:pt x="2839988" y="734572"/>
                  </a:lnTo>
                  <a:lnTo>
                    <a:pt x="2853978" y="734604"/>
                  </a:lnTo>
                  <a:lnTo>
                    <a:pt x="2867969" y="734642"/>
                  </a:lnTo>
                  <a:lnTo>
                    <a:pt x="2881959" y="734687"/>
                  </a:lnTo>
                  <a:lnTo>
                    <a:pt x="2895949" y="734739"/>
                  </a:lnTo>
                  <a:lnTo>
                    <a:pt x="2909939" y="734801"/>
                  </a:lnTo>
                  <a:lnTo>
                    <a:pt x="2923929" y="734873"/>
                  </a:lnTo>
                  <a:lnTo>
                    <a:pt x="2937919" y="734958"/>
                  </a:lnTo>
                  <a:lnTo>
                    <a:pt x="2951909" y="735057"/>
                  </a:lnTo>
                  <a:lnTo>
                    <a:pt x="2965899" y="735175"/>
                  </a:lnTo>
                  <a:lnTo>
                    <a:pt x="2979889" y="735312"/>
                  </a:lnTo>
                  <a:lnTo>
                    <a:pt x="2993879" y="735473"/>
                  </a:lnTo>
                  <a:lnTo>
                    <a:pt x="3007870" y="735663"/>
                  </a:lnTo>
                  <a:lnTo>
                    <a:pt x="3021860" y="735885"/>
                  </a:lnTo>
                  <a:lnTo>
                    <a:pt x="3035850" y="736146"/>
                  </a:lnTo>
                  <a:lnTo>
                    <a:pt x="3049840" y="736452"/>
                  </a:lnTo>
                  <a:lnTo>
                    <a:pt x="3063830" y="736810"/>
                  </a:lnTo>
                  <a:lnTo>
                    <a:pt x="3077820" y="737230"/>
                  </a:lnTo>
                  <a:lnTo>
                    <a:pt x="3091810" y="737722"/>
                  </a:lnTo>
                  <a:lnTo>
                    <a:pt x="3105800" y="738297"/>
                  </a:lnTo>
                  <a:lnTo>
                    <a:pt x="3119790" y="738970"/>
                  </a:lnTo>
                  <a:lnTo>
                    <a:pt x="3133780" y="739756"/>
                  </a:lnTo>
                  <a:lnTo>
                    <a:pt x="3147770" y="740674"/>
                  </a:lnTo>
                  <a:lnTo>
                    <a:pt x="3161761" y="741743"/>
                  </a:lnTo>
                  <a:lnTo>
                    <a:pt x="3175751" y="742988"/>
                  </a:lnTo>
                  <a:lnTo>
                    <a:pt x="3189741" y="744434"/>
                  </a:lnTo>
                  <a:lnTo>
                    <a:pt x="3203731" y="746112"/>
                  </a:lnTo>
                  <a:lnTo>
                    <a:pt x="3217721" y="748054"/>
                  </a:lnTo>
                  <a:lnTo>
                    <a:pt x="3231711" y="750296"/>
                  </a:lnTo>
                  <a:lnTo>
                    <a:pt x="3245701" y="752875"/>
                  </a:lnTo>
                  <a:lnTo>
                    <a:pt x="3259691" y="755834"/>
                  </a:lnTo>
                  <a:lnTo>
                    <a:pt x="3273681" y="759215"/>
                  </a:lnTo>
                  <a:lnTo>
                    <a:pt x="3287671" y="763059"/>
                  </a:lnTo>
                  <a:lnTo>
                    <a:pt x="3301661" y="767410"/>
                  </a:lnTo>
                  <a:lnTo>
                    <a:pt x="3315652" y="772306"/>
                  </a:lnTo>
                  <a:lnTo>
                    <a:pt x="3329642" y="777778"/>
                  </a:lnTo>
                  <a:lnTo>
                    <a:pt x="3343632" y="783852"/>
                  </a:lnTo>
                  <a:lnTo>
                    <a:pt x="3357622" y="790539"/>
                  </a:lnTo>
                  <a:lnTo>
                    <a:pt x="3371612" y="797836"/>
                  </a:lnTo>
                  <a:lnTo>
                    <a:pt x="3385602" y="805723"/>
                  </a:lnTo>
                  <a:lnTo>
                    <a:pt x="3399592" y="814159"/>
                  </a:lnTo>
                  <a:lnTo>
                    <a:pt x="3413582" y="823083"/>
                  </a:lnTo>
                  <a:lnTo>
                    <a:pt x="3427572" y="832412"/>
                  </a:lnTo>
                  <a:lnTo>
                    <a:pt x="3441562" y="842046"/>
                  </a:lnTo>
                  <a:lnTo>
                    <a:pt x="3455552" y="851870"/>
                  </a:lnTo>
                  <a:lnTo>
                    <a:pt x="3469543" y="861757"/>
                  </a:lnTo>
                  <a:lnTo>
                    <a:pt x="3483533" y="871580"/>
                  </a:lnTo>
                  <a:lnTo>
                    <a:pt x="3497523" y="881215"/>
                  </a:lnTo>
                  <a:lnTo>
                    <a:pt x="3511513" y="890544"/>
                  </a:lnTo>
                  <a:lnTo>
                    <a:pt x="3525503" y="899468"/>
                  </a:lnTo>
                  <a:lnTo>
                    <a:pt x="3539493" y="907904"/>
                  </a:lnTo>
                  <a:lnTo>
                    <a:pt x="3553483" y="915791"/>
                  </a:lnTo>
                  <a:lnTo>
                    <a:pt x="3567473" y="923088"/>
                  </a:lnTo>
                  <a:lnTo>
                    <a:pt x="3581463" y="929775"/>
                  </a:lnTo>
                  <a:lnTo>
                    <a:pt x="3595453" y="935848"/>
                  </a:lnTo>
                  <a:lnTo>
                    <a:pt x="3609444" y="941321"/>
                  </a:lnTo>
                  <a:lnTo>
                    <a:pt x="3623434" y="946216"/>
                  </a:lnTo>
                  <a:lnTo>
                    <a:pt x="3637424" y="950567"/>
                  </a:lnTo>
                  <a:lnTo>
                    <a:pt x="3651414" y="954412"/>
                  </a:lnTo>
                  <a:lnTo>
                    <a:pt x="3665404" y="957792"/>
                  </a:lnTo>
                  <a:lnTo>
                    <a:pt x="3679394" y="960751"/>
                  </a:lnTo>
                  <a:lnTo>
                    <a:pt x="3693384" y="963331"/>
                  </a:lnTo>
                  <a:lnTo>
                    <a:pt x="3707374" y="965572"/>
                  </a:lnTo>
                  <a:lnTo>
                    <a:pt x="3721364" y="967514"/>
                  </a:lnTo>
                  <a:lnTo>
                    <a:pt x="3735354" y="969192"/>
                  </a:lnTo>
                  <a:lnTo>
                    <a:pt x="3749344" y="970639"/>
                  </a:lnTo>
                  <a:lnTo>
                    <a:pt x="3763335" y="971884"/>
                  </a:lnTo>
                  <a:lnTo>
                    <a:pt x="3777325" y="972953"/>
                  </a:lnTo>
                  <a:lnTo>
                    <a:pt x="3791315" y="973870"/>
                  </a:lnTo>
                  <a:lnTo>
                    <a:pt x="3805305" y="974657"/>
                  </a:lnTo>
                  <a:lnTo>
                    <a:pt x="3819295" y="975329"/>
                  </a:lnTo>
                  <a:lnTo>
                    <a:pt x="3833285" y="975905"/>
                  </a:lnTo>
                  <a:lnTo>
                    <a:pt x="3847275" y="976397"/>
                  </a:lnTo>
                  <a:lnTo>
                    <a:pt x="3861265" y="976817"/>
                  </a:lnTo>
                  <a:lnTo>
                    <a:pt x="3875255" y="977175"/>
                  </a:lnTo>
                  <a:lnTo>
                    <a:pt x="3889245" y="977481"/>
                  </a:lnTo>
                  <a:lnTo>
                    <a:pt x="3903235" y="977742"/>
                  </a:lnTo>
                  <a:lnTo>
                    <a:pt x="3917226" y="977964"/>
                  </a:lnTo>
                  <a:lnTo>
                    <a:pt x="3931216" y="978153"/>
                  </a:lnTo>
                  <a:lnTo>
                    <a:pt x="3945206" y="978315"/>
                  </a:lnTo>
                  <a:lnTo>
                    <a:pt x="3959196" y="978452"/>
                  </a:lnTo>
                  <a:lnTo>
                    <a:pt x="3973186" y="978569"/>
                  </a:lnTo>
                  <a:lnTo>
                    <a:pt x="3987176" y="978669"/>
                  </a:lnTo>
                  <a:lnTo>
                    <a:pt x="4001166" y="978754"/>
                  </a:lnTo>
                  <a:lnTo>
                    <a:pt x="4015156" y="978826"/>
                  </a:lnTo>
                  <a:lnTo>
                    <a:pt x="4029146" y="978887"/>
                  </a:lnTo>
                  <a:lnTo>
                    <a:pt x="4043136" y="978940"/>
                  </a:lnTo>
                  <a:lnTo>
                    <a:pt x="4057126" y="978984"/>
                  </a:lnTo>
                  <a:lnTo>
                    <a:pt x="4071117" y="979022"/>
                  </a:lnTo>
                  <a:lnTo>
                    <a:pt x="4085107" y="979055"/>
                  </a:lnTo>
                  <a:lnTo>
                    <a:pt x="4099097" y="979082"/>
                  </a:lnTo>
                  <a:lnTo>
                    <a:pt x="4113087" y="979105"/>
                  </a:lnTo>
                  <a:lnTo>
                    <a:pt x="4127077" y="979125"/>
                  </a:lnTo>
                  <a:lnTo>
                    <a:pt x="4141067" y="979142"/>
                  </a:lnTo>
                  <a:lnTo>
                    <a:pt x="4155057" y="979157"/>
                  </a:lnTo>
                </a:path>
              </a:pathLst>
            </a:custGeom>
            <a:ln w="40651" cap="flat">
              <a:solidFill>
                <a:srgbClr val="D3D3D3">
                  <a:alpha val="100000"/>
                </a:srgbClr>
              </a:solidFill>
              <a:prstDash val="solid"/>
              <a:round/>
            </a:ln>
          </p:spPr>
          <p:txBody>
            <a:bodyPr/>
            <a:lstStyle/>
            <a:p/>
          </p:txBody>
        </p:sp>
        <p:sp>
          <p:nvSpPr>
            <p:cNvPr id="38" name="pl38"/>
            <p:cNvSpPr/>
            <p:nvPr/>
          </p:nvSpPr>
          <p:spPr>
            <a:xfrm>
              <a:off x="2737948" y="2619024"/>
              <a:ext cx="4155057" cy="979321"/>
            </a:xfrm>
            <a:custGeom>
              <a:avLst/>
              <a:pathLst>
                <a:path w="4155057" h="979321">
                  <a:moveTo>
                    <a:pt x="0" y="734634"/>
                  </a:moveTo>
                  <a:lnTo>
                    <a:pt x="13990" y="734649"/>
                  </a:lnTo>
                  <a:lnTo>
                    <a:pt x="27980" y="734666"/>
                  </a:lnTo>
                  <a:lnTo>
                    <a:pt x="41970" y="734685"/>
                  </a:lnTo>
                  <a:lnTo>
                    <a:pt x="55960" y="734709"/>
                  </a:lnTo>
                  <a:lnTo>
                    <a:pt x="69950" y="734736"/>
                  </a:lnTo>
                  <a:lnTo>
                    <a:pt x="83940" y="734769"/>
                  </a:lnTo>
                  <a:lnTo>
                    <a:pt x="97930" y="734806"/>
                  </a:lnTo>
                  <a:lnTo>
                    <a:pt x="111920" y="734851"/>
                  </a:lnTo>
                  <a:lnTo>
                    <a:pt x="125910" y="734903"/>
                  </a:lnTo>
                  <a:lnTo>
                    <a:pt x="139900" y="734965"/>
                  </a:lnTo>
                  <a:lnTo>
                    <a:pt x="153891" y="735037"/>
                  </a:lnTo>
                  <a:lnTo>
                    <a:pt x="167881" y="735122"/>
                  </a:lnTo>
                  <a:lnTo>
                    <a:pt x="181871" y="735222"/>
                  </a:lnTo>
                  <a:lnTo>
                    <a:pt x="195861" y="735339"/>
                  </a:lnTo>
                  <a:lnTo>
                    <a:pt x="209851" y="735476"/>
                  </a:lnTo>
                  <a:lnTo>
                    <a:pt x="223841" y="735638"/>
                  </a:lnTo>
                  <a:lnTo>
                    <a:pt x="237831" y="735827"/>
                  </a:lnTo>
                  <a:lnTo>
                    <a:pt x="251821" y="736049"/>
                  </a:lnTo>
                  <a:lnTo>
                    <a:pt x="265811" y="736310"/>
                  </a:lnTo>
                  <a:lnTo>
                    <a:pt x="279801" y="736616"/>
                  </a:lnTo>
                  <a:lnTo>
                    <a:pt x="293791" y="736974"/>
                  </a:lnTo>
                  <a:lnTo>
                    <a:pt x="307782" y="737394"/>
                  </a:lnTo>
                  <a:lnTo>
                    <a:pt x="321772" y="737886"/>
                  </a:lnTo>
                  <a:lnTo>
                    <a:pt x="335762" y="738461"/>
                  </a:lnTo>
                  <a:lnTo>
                    <a:pt x="349752" y="739134"/>
                  </a:lnTo>
                  <a:lnTo>
                    <a:pt x="363742" y="739920"/>
                  </a:lnTo>
                  <a:lnTo>
                    <a:pt x="377732" y="740838"/>
                  </a:lnTo>
                  <a:lnTo>
                    <a:pt x="391722" y="741907"/>
                  </a:lnTo>
                  <a:lnTo>
                    <a:pt x="405712" y="743152"/>
                  </a:lnTo>
                  <a:lnTo>
                    <a:pt x="419702" y="744599"/>
                  </a:lnTo>
                  <a:lnTo>
                    <a:pt x="433692" y="746277"/>
                  </a:lnTo>
                  <a:lnTo>
                    <a:pt x="447682" y="748218"/>
                  </a:lnTo>
                  <a:lnTo>
                    <a:pt x="461673" y="750460"/>
                  </a:lnTo>
                  <a:lnTo>
                    <a:pt x="475663" y="753040"/>
                  </a:lnTo>
                  <a:lnTo>
                    <a:pt x="489653" y="755998"/>
                  </a:lnTo>
                  <a:lnTo>
                    <a:pt x="503643" y="759379"/>
                  </a:lnTo>
                  <a:lnTo>
                    <a:pt x="517633" y="763224"/>
                  </a:lnTo>
                  <a:lnTo>
                    <a:pt x="531623" y="767575"/>
                  </a:lnTo>
                  <a:lnTo>
                    <a:pt x="545613" y="772470"/>
                  </a:lnTo>
                  <a:lnTo>
                    <a:pt x="559603" y="777943"/>
                  </a:lnTo>
                  <a:lnTo>
                    <a:pt x="573593" y="784016"/>
                  </a:lnTo>
                  <a:lnTo>
                    <a:pt x="587583" y="790703"/>
                  </a:lnTo>
                  <a:lnTo>
                    <a:pt x="601574" y="798000"/>
                  </a:lnTo>
                  <a:lnTo>
                    <a:pt x="615564" y="805887"/>
                  </a:lnTo>
                  <a:lnTo>
                    <a:pt x="629554" y="814323"/>
                  </a:lnTo>
                  <a:lnTo>
                    <a:pt x="643544" y="823247"/>
                  </a:lnTo>
                  <a:lnTo>
                    <a:pt x="657534" y="832576"/>
                  </a:lnTo>
                  <a:lnTo>
                    <a:pt x="671524" y="842210"/>
                  </a:lnTo>
                  <a:lnTo>
                    <a:pt x="685514" y="852034"/>
                  </a:lnTo>
                  <a:lnTo>
                    <a:pt x="699504" y="861921"/>
                  </a:lnTo>
                  <a:lnTo>
                    <a:pt x="713494" y="871745"/>
                  </a:lnTo>
                  <a:lnTo>
                    <a:pt x="727484" y="881379"/>
                  </a:lnTo>
                  <a:lnTo>
                    <a:pt x="741474" y="890708"/>
                  </a:lnTo>
                  <a:lnTo>
                    <a:pt x="755465" y="899632"/>
                  </a:lnTo>
                  <a:lnTo>
                    <a:pt x="769455" y="908068"/>
                  </a:lnTo>
                  <a:lnTo>
                    <a:pt x="783445" y="915955"/>
                  </a:lnTo>
                  <a:lnTo>
                    <a:pt x="797435" y="923252"/>
                  </a:lnTo>
                  <a:lnTo>
                    <a:pt x="811425" y="929939"/>
                  </a:lnTo>
                  <a:lnTo>
                    <a:pt x="825415" y="936012"/>
                  </a:lnTo>
                  <a:lnTo>
                    <a:pt x="839405" y="941485"/>
                  </a:lnTo>
                  <a:lnTo>
                    <a:pt x="853395" y="946380"/>
                  </a:lnTo>
                  <a:lnTo>
                    <a:pt x="867385" y="950731"/>
                  </a:lnTo>
                  <a:lnTo>
                    <a:pt x="881375" y="954576"/>
                  </a:lnTo>
                  <a:lnTo>
                    <a:pt x="895365" y="957957"/>
                  </a:lnTo>
                  <a:lnTo>
                    <a:pt x="909356" y="960916"/>
                  </a:lnTo>
                  <a:lnTo>
                    <a:pt x="923346" y="963495"/>
                  </a:lnTo>
                  <a:lnTo>
                    <a:pt x="937336" y="965737"/>
                  </a:lnTo>
                  <a:lnTo>
                    <a:pt x="951326" y="967678"/>
                  </a:lnTo>
                  <a:lnTo>
                    <a:pt x="965316" y="969356"/>
                  </a:lnTo>
                  <a:lnTo>
                    <a:pt x="979306" y="970803"/>
                  </a:lnTo>
                  <a:lnTo>
                    <a:pt x="993296" y="972048"/>
                  </a:lnTo>
                  <a:lnTo>
                    <a:pt x="1007286" y="973117"/>
                  </a:lnTo>
                  <a:lnTo>
                    <a:pt x="1021276" y="974035"/>
                  </a:lnTo>
                  <a:lnTo>
                    <a:pt x="1035266" y="974821"/>
                  </a:lnTo>
                  <a:lnTo>
                    <a:pt x="1049256" y="975494"/>
                  </a:lnTo>
                  <a:lnTo>
                    <a:pt x="1063247" y="976069"/>
                  </a:lnTo>
                  <a:lnTo>
                    <a:pt x="1077237" y="976561"/>
                  </a:lnTo>
                  <a:lnTo>
                    <a:pt x="1091227" y="976981"/>
                  </a:lnTo>
                  <a:lnTo>
                    <a:pt x="1105217" y="977339"/>
                  </a:lnTo>
                  <a:lnTo>
                    <a:pt x="1119207" y="977645"/>
                  </a:lnTo>
                  <a:lnTo>
                    <a:pt x="1133197" y="977906"/>
                  </a:lnTo>
                  <a:lnTo>
                    <a:pt x="1147187" y="978128"/>
                  </a:lnTo>
                  <a:lnTo>
                    <a:pt x="1161177" y="978317"/>
                  </a:lnTo>
                  <a:lnTo>
                    <a:pt x="1175167" y="978479"/>
                  </a:lnTo>
                  <a:lnTo>
                    <a:pt x="1189157" y="978616"/>
                  </a:lnTo>
                  <a:lnTo>
                    <a:pt x="1203148" y="978733"/>
                  </a:lnTo>
                  <a:lnTo>
                    <a:pt x="1217138" y="978833"/>
                  </a:lnTo>
                  <a:lnTo>
                    <a:pt x="1231128" y="978918"/>
                  </a:lnTo>
                  <a:lnTo>
                    <a:pt x="1245118" y="978990"/>
                  </a:lnTo>
                  <a:lnTo>
                    <a:pt x="1259108" y="979052"/>
                  </a:lnTo>
                  <a:lnTo>
                    <a:pt x="1273098" y="979104"/>
                  </a:lnTo>
                  <a:lnTo>
                    <a:pt x="1287088" y="979149"/>
                  </a:lnTo>
                  <a:lnTo>
                    <a:pt x="1301078" y="979187"/>
                  </a:lnTo>
                  <a:lnTo>
                    <a:pt x="1315068" y="979219"/>
                  </a:lnTo>
                  <a:lnTo>
                    <a:pt x="1329058" y="979246"/>
                  </a:lnTo>
                  <a:lnTo>
                    <a:pt x="1343048" y="979270"/>
                  </a:lnTo>
                  <a:lnTo>
                    <a:pt x="1357039" y="979290"/>
                  </a:lnTo>
                  <a:lnTo>
                    <a:pt x="1371029" y="979306"/>
                  </a:lnTo>
                  <a:lnTo>
                    <a:pt x="1385019" y="979321"/>
                  </a:lnTo>
                  <a:lnTo>
                    <a:pt x="1385019" y="979075"/>
                  </a:lnTo>
                  <a:lnTo>
                    <a:pt x="1399009" y="979017"/>
                  </a:lnTo>
                  <a:lnTo>
                    <a:pt x="1412999" y="978949"/>
                  </a:lnTo>
                  <a:lnTo>
                    <a:pt x="1426989" y="978870"/>
                  </a:lnTo>
                  <a:lnTo>
                    <a:pt x="1440979" y="978776"/>
                  </a:lnTo>
                  <a:lnTo>
                    <a:pt x="1454969" y="978666"/>
                  </a:lnTo>
                  <a:lnTo>
                    <a:pt x="1468959" y="978537"/>
                  </a:lnTo>
                  <a:lnTo>
                    <a:pt x="1482949" y="978386"/>
                  </a:lnTo>
                  <a:lnTo>
                    <a:pt x="1496939" y="978207"/>
                  </a:lnTo>
                  <a:lnTo>
                    <a:pt x="1510930" y="977998"/>
                  </a:lnTo>
                  <a:lnTo>
                    <a:pt x="1524920" y="977752"/>
                  </a:lnTo>
                  <a:lnTo>
                    <a:pt x="1538910" y="977463"/>
                  </a:lnTo>
                  <a:lnTo>
                    <a:pt x="1552900" y="977123"/>
                  </a:lnTo>
                  <a:lnTo>
                    <a:pt x="1566890" y="976725"/>
                  </a:lnTo>
                  <a:lnTo>
                    <a:pt x="1580880" y="976256"/>
                  </a:lnTo>
                  <a:lnTo>
                    <a:pt x="1594870" y="975706"/>
                  </a:lnTo>
                  <a:lnTo>
                    <a:pt x="1608860" y="975061"/>
                  </a:lnTo>
                  <a:lnTo>
                    <a:pt x="1622850" y="974303"/>
                  </a:lnTo>
                  <a:lnTo>
                    <a:pt x="1636840" y="973414"/>
                  </a:lnTo>
                  <a:lnTo>
                    <a:pt x="1650830" y="972371"/>
                  </a:lnTo>
                  <a:lnTo>
                    <a:pt x="1664821" y="971148"/>
                  </a:lnTo>
                  <a:lnTo>
                    <a:pt x="1678811" y="969714"/>
                  </a:lnTo>
                  <a:lnTo>
                    <a:pt x="1692801" y="968035"/>
                  </a:lnTo>
                  <a:lnTo>
                    <a:pt x="1706791" y="966068"/>
                  </a:lnTo>
                  <a:lnTo>
                    <a:pt x="1720781" y="963766"/>
                  </a:lnTo>
                  <a:lnTo>
                    <a:pt x="1734771" y="961074"/>
                  </a:lnTo>
                  <a:lnTo>
                    <a:pt x="1748761" y="957930"/>
                  </a:lnTo>
                  <a:lnTo>
                    <a:pt x="1762751" y="954260"/>
                  </a:lnTo>
                  <a:lnTo>
                    <a:pt x="1776741" y="949982"/>
                  </a:lnTo>
                  <a:lnTo>
                    <a:pt x="1790731" y="945003"/>
                  </a:lnTo>
                  <a:lnTo>
                    <a:pt x="1804722" y="939216"/>
                  </a:lnTo>
                  <a:lnTo>
                    <a:pt x="1818712" y="932505"/>
                  </a:lnTo>
                  <a:lnTo>
                    <a:pt x="1832702" y="924738"/>
                  </a:lnTo>
                  <a:lnTo>
                    <a:pt x="1846692" y="915772"/>
                  </a:lnTo>
                  <a:lnTo>
                    <a:pt x="1860682" y="905453"/>
                  </a:lnTo>
                  <a:lnTo>
                    <a:pt x="1874672" y="893618"/>
                  </a:lnTo>
                  <a:lnTo>
                    <a:pt x="1888662" y="880096"/>
                  </a:lnTo>
                  <a:lnTo>
                    <a:pt x="1902652" y="864717"/>
                  </a:lnTo>
                  <a:lnTo>
                    <a:pt x="1916642" y="847313"/>
                  </a:lnTo>
                  <a:lnTo>
                    <a:pt x="1930632" y="827731"/>
                  </a:lnTo>
                  <a:lnTo>
                    <a:pt x="1944622" y="805841"/>
                  </a:lnTo>
                  <a:lnTo>
                    <a:pt x="1958613" y="781547"/>
                  </a:lnTo>
                  <a:lnTo>
                    <a:pt x="1972603" y="754800"/>
                  </a:lnTo>
                  <a:lnTo>
                    <a:pt x="1986593" y="725612"/>
                  </a:lnTo>
                  <a:lnTo>
                    <a:pt x="2000583" y="694064"/>
                  </a:lnTo>
                  <a:lnTo>
                    <a:pt x="2014573" y="660320"/>
                  </a:lnTo>
                  <a:lnTo>
                    <a:pt x="2028563" y="624624"/>
                  </a:lnTo>
                  <a:lnTo>
                    <a:pt x="2042553" y="587307"/>
                  </a:lnTo>
                  <a:lnTo>
                    <a:pt x="2056543" y="548770"/>
                  </a:lnTo>
                  <a:lnTo>
                    <a:pt x="2070533" y="509476"/>
                  </a:lnTo>
                  <a:lnTo>
                    <a:pt x="2084523" y="469926"/>
                  </a:lnTo>
                  <a:lnTo>
                    <a:pt x="2098513" y="430632"/>
                  </a:lnTo>
                  <a:lnTo>
                    <a:pt x="2112504" y="392096"/>
                  </a:lnTo>
                  <a:lnTo>
                    <a:pt x="2126494" y="354778"/>
                  </a:lnTo>
                  <a:lnTo>
                    <a:pt x="2140484" y="319083"/>
                  </a:lnTo>
                  <a:lnTo>
                    <a:pt x="2154474" y="285338"/>
                  </a:lnTo>
                  <a:lnTo>
                    <a:pt x="2168464" y="253790"/>
                  </a:lnTo>
                  <a:lnTo>
                    <a:pt x="2182454" y="224602"/>
                  </a:lnTo>
                  <a:lnTo>
                    <a:pt x="2196444" y="197855"/>
                  </a:lnTo>
                  <a:lnTo>
                    <a:pt x="2210434" y="173561"/>
                  </a:lnTo>
                  <a:lnTo>
                    <a:pt x="2224424" y="151671"/>
                  </a:lnTo>
                  <a:lnTo>
                    <a:pt x="2238414" y="132090"/>
                  </a:lnTo>
                  <a:lnTo>
                    <a:pt x="2252404" y="114686"/>
                  </a:lnTo>
                  <a:lnTo>
                    <a:pt x="2266395" y="99306"/>
                  </a:lnTo>
                  <a:lnTo>
                    <a:pt x="2280385" y="85785"/>
                  </a:lnTo>
                  <a:lnTo>
                    <a:pt x="2294375" y="73949"/>
                  </a:lnTo>
                  <a:lnTo>
                    <a:pt x="2308365" y="63631"/>
                  </a:lnTo>
                  <a:lnTo>
                    <a:pt x="2322355" y="54665"/>
                  </a:lnTo>
                  <a:lnTo>
                    <a:pt x="2336345" y="46898"/>
                  </a:lnTo>
                  <a:lnTo>
                    <a:pt x="2350335" y="40186"/>
                  </a:lnTo>
                  <a:lnTo>
                    <a:pt x="2364325" y="34400"/>
                  </a:lnTo>
                  <a:lnTo>
                    <a:pt x="2378315" y="29420"/>
                  </a:lnTo>
                  <a:lnTo>
                    <a:pt x="2392305" y="25142"/>
                  </a:lnTo>
                  <a:lnTo>
                    <a:pt x="2406296" y="21472"/>
                  </a:lnTo>
                  <a:lnTo>
                    <a:pt x="2420286" y="18328"/>
                  </a:lnTo>
                  <a:lnTo>
                    <a:pt x="2434276" y="15636"/>
                  </a:lnTo>
                  <a:lnTo>
                    <a:pt x="2448266" y="13335"/>
                  </a:lnTo>
                  <a:lnTo>
                    <a:pt x="2462256" y="11368"/>
                  </a:lnTo>
                  <a:lnTo>
                    <a:pt x="2476246" y="9688"/>
                  </a:lnTo>
                  <a:lnTo>
                    <a:pt x="2490236" y="8254"/>
                  </a:lnTo>
                  <a:lnTo>
                    <a:pt x="2504226" y="7031"/>
                  </a:lnTo>
                  <a:lnTo>
                    <a:pt x="2518216" y="5988"/>
                  </a:lnTo>
                  <a:lnTo>
                    <a:pt x="2532206" y="5099"/>
                  </a:lnTo>
                  <a:lnTo>
                    <a:pt x="2546196" y="4342"/>
                  </a:lnTo>
                  <a:lnTo>
                    <a:pt x="2560187" y="3696"/>
                  </a:lnTo>
                  <a:lnTo>
                    <a:pt x="2574177" y="3146"/>
                  </a:lnTo>
                  <a:lnTo>
                    <a:pt x="2588167" y="2678"/>
                  </a:lnTo>
                  <a:lnTo>
                    <a:pt x="2602157" y="2279"/>
                  </a:lnTo>
                  <a:lnTo>
                    <a:pt x="2616147" y="1940"/>
                  </a:lnTo>
                  <a:lnTo>
                    <a:pt x="2630137" y="1651"/>
                  </a:lnTo>
                  <a:lnTo>
                    <a:pt x="2644127" y="1405"/>
                  </a:lnTo>
                  <a:lnTo>
                    <a:pt x="2658117" y="1195"/>
                  </a:lnTo>
                  <a:lnTo>
                    <a:pt x="2672107" y="1017"/>
                  </a:lnTo>
                  <a:lnTo>
                    <a:pt x="2686097" y="865"/>
                  </a:lnTo>
                  <a:lnTo>
                    <a:pt x="2700087" y="736"/>
                  </a:lnTo>
                  <a:lnTo>
                    <a:pt x="2714078" y="626"/>
                  </a:lnTo>
                  <a:lnTo>
                    <a:pt x="2728068" y="533"/>
                  </a:lnTo>
                  <a:lnTo>
                    <a:pt x="2742058" y="453"/>
                  </a:lnTo>
                  <a:lnTo>
                    <a:pt x="2756048" y="386"/>
                  </a:lnTo>
                  <a:lnTo>
                    <a:pt x="2770038" y="328"/>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150001"/>
              <a:ext cx="4155057" cy="1713381"/>
            </a:xfrm>
            <a:custGeom>
              <a:avLst/>
              <a:pathLst>
                <a:path w="4155057" h="1713381">
                  <a:moveTo>
                    <a:pt x="0" y="1713381"/>
                  </a:moveTo>
                  <a:lnTo>
                    <a:pt x="13990" y="1713294"/>
                  </a:lnTo>
                  <a:lnTo>
                    <a:pt x="27980" y="1713193"/>
                  </a:lnTo>
                  <a:lnTo>
                    <a:pt x="41970" y="1713074"/>
                  </a:lnTo>
                  <a:lnTo>
                    <a:pt x="55960" y="1712933"/>
                  </a:lnTo>
                  <a:lnTo>
                    <a:pt x="69950" y="1712769"/>
                  </a:lnTo>
                  <a:lnTo>
                    <a:pt x="83940" y="1712575"/>
                  </a:lnTo>
                  <a:lnTo>
                    <a:pt x="97930" y="1712347"/>
                  </a:lnTo>
                  <a:lnTo>
                    <a:pt x="111920" y="1712080"/>
                  </a:lnTo>
                  <a:lnTo>
                    <a:pt x="125910" y="1711766"/>
                  </a:lnTo>
                  <a:lnTo>
                    <a:pt x="139900" y="1711397"/>
                  </a:lnTo>
                  <a:lnTo>
                    <a:pt x="153891" y="1710963"/>
                  </a:lnTo>
                  <a:lnTo>
                    <a:pt x="167881" y="1710454"/>
                  </a:lnTo>
                  <a:lnTo>
                    <a:pt x="181871" y="1709856"/>
                  </a:lnTo>
                  <a:lnTo>
                    <a:pt x="195861" y="1709153"/>
                  </a:lnTo>
                  <a:lnTo>
                    <a:pt x="209851" y="1708329"/>
                  </a:lnTo>
                  <a:lnTo>
                    <a:pt x="223841" y="1707360"/>
                  </a:lnTo>
                  <a:lnTo>
                    <a:pt x="237831" y="1706224"/>
                  </a:lnTo>
                  <a:lnTo>
                    <a:pt x="251821" y="1704890"/>
                  </a:lnTo>
                  <a:lnTo>
                    <a:pt x="265811" y="1703326"/>
                  </a:lnTo>
                  <a:lnTo>
                    <a:pt x="279801" y="1701491"/>
                  </a:lnTo>
                  <a:lnTo>
                    <a:pt x="293791" y="1699341"/>
                  </a:lnTo>
                  <a:lnTo>
                    <a:pt x="307782" y="1696821"/>
                  </a:lnTo>
                  <a:lnTo>
                    <a:pt x="321772" y="1693871"/>
                  </a:lnTo>
                  <a:lnTo>
                    <a:pt x="335762" y="1690418"/>
                  </a:lnTo>
                  <a:lnTo>
                    <a:pt x="349752" y="1686381"/>
                  </a:lnTo>
                  <a:lnTo>
                    <a:pt x="363742" y="1681664"/>
                  </a:lnTo>
                  <a:lnTo>
                    <a:pt x="377732" y="1676159"/>
                  </a:lnTo>
                  <a:lnTo>
                    <a:pt x="391722" y="1669742"/>
                  </a:lnTo>
                  <a:lnTo>
                    <a:pt x="405712" y="1662273"/>
                  </a:lnTo>
                  <a:lnTo>
                    <a:pt x="419702" y="1653594"/>
                  </a:lnTo>
                  <a:lnTo>
                    <a:pt x="433692" y="1643526"/>
                  </a:lnTo>
                  <a:lnTo>
                    <a:pt x="447682" y="1631876"/>
                  </a:lnTo>
                  <a:lnTo>
                    <a:pt x="461673" y="1618427"/>
                  </a:lnTo>
                  <a:lnTo>
                    <a:pt x="475663" y="1602949"/>
                  </a:lnTo>
                  <a:lnTo>
                    <a:pt x="489653" y="1585196"/>
                  </a:lnTo>
                  <a:lnTo>
                    <a:pt x="503643" y="1564913"/>
                  </a:lnTo>
                  <a:lnTo>
                    <a:pt x="517633" y="1541844"/>
                  </a:lnTo>
                  <a:lnTo>
                    <a:pt x="531623" y="1515738"/>
                  </a:lnTo>
                  <a:lnTo>
                    <a:pt x="545613" y="1486366"/>
                  </a:lnTo>
                  <a:lnTo>
                    <a:pt x="559603" y="1453531"/>
                  </a:lnTo>
                  <a:lnTo>
                    <a:pt x="573593" y="1417090"/>
                  </a:lnTo>
                  <a:lnTo>
                    <a:pt x="587583" y="1376969"/>
                  </a:lnTo>
                  <a:lnTo>
                    <a:pt x="601574" y="1333187"/>
                  </a:lnTo>
                  <a:lnTo>
                    <a:pt x="615564" y="1285866"/>
                  </a:lnTo>
                  <a:lnTo>
                    <a:pt x="629554" y="1235249"/>
                  </a:lnTo>
                  <a:lnTo>
                    <a:pt x="643544" y="1181705"/>
                  </a:lnTo>
                  <a:lnTo>
                    <a:pt x="657534" y="1125729"/>
                  </a:lnTo>
                  <a:lnTo>
                    <a:pt x="671524" y="1067924"/>
                  </a:lnTo>
                  <a:lnTo>
                    <a:pt x="685514" y="1008984"/>
                  </a:lnTo>
                  <a:lnTo>
                    <a:pt x="699504" y="949658"/>
                  </a:lnTo>
                  <a:lnTo>
                    <a:pt x="713494" y="890718"/>
                  </a:lnTo>
                  <a:lnTo>
                    <a:pt x="727484" y="832913"/>
                  </a:lnTo>
                  <a:lnTo>
                    <a:pt x="741474" y="776936"/>
                  </a:lnTo>
                  <a:lnTo>
                    <a:pt x="755465" y="723393"/>
                  </a:lnTo>
                  <a:lnTo>
                    <a:pt x="769455" y="672776"/>
                  </a:lnTo>
                  <a:lnTo>
                    <a:pt x="783445" y="625455"/>
                  </a:lnTo>
                  <a:lnTo>
                    <a:pt x="797435" y="581672"/>
                  </a:lnTo>
                  <a:lnTo>
                    <a:pt x="811425" y="541552"/>
                  </a:lnTo>
                  <a:lnTo>
                    <a:pt x="825415" y="505111"/>
                  </a:lnTo>
                  <a:lnTo>
                    <a:pt x="839405" y="472276"/>
                  </a:lnTo>
                  <a:lnTo>
                    <a:pt x="853395" y="442903"/>
                  </a:lnTo>
                  <a:lnTo>
                    <a:pt x="867385" y="416798"/>
                  </a:lnTo>
                  <a:lnTo>
                    <a:pt x="881375" y="393728"/>
                  </a:lnTo>
                  <a:lnTo>
                    <a:pt x="895365" y="373446"/>
                  </a:lnTo>
                  <a:lnTo>
                    <a:pt x="909356" y="355693"/>
                  </a:lnTo>
                  <a:lnTo>
                    <a:pt x="923346" y="340215"/>
                  </a:lnTo>
                  <a:lnTo>
                    <a:pt x="937336" y="326766"/>
                  </a:lnTo>
                  <a:lnTo>
                    <a:pt x="951326" y="315115"/>
                  </a:lnTo>
                  <a:lnTo>
                    <a:pt x="965316" y="305048"/>
                  </a:lnTo>
                  <a:lnTo>
                    <a:pt x="979306" y="296368"/>
                  </a:lnTo>
                  <a:lnTo>
                    <a:pt x="993296" y="288899"/>
                  </a:lnTo>
                  <a:lnTo>
                    <a:pt x="1007286" y="282483"/>
                  </a:lnTo>
                  <a:lnTo>
                    <a:pt x="1021276" y="276978"/>
                  </a:lnTo>
                  <a:lnTo>
                    <a:pt x="1035266" y="272261"/>
                  </a:lnTo>
                  <a:lnTo>
                    <a:pt x="1049256" y="268224"/>
                  </a:lnTo>
                  <a:lnTo>
                    <a:pt x="1063247" y="264771"/>
                  </a:lnTo>
                  <a:lnTo>
                    <a:pt x="1077237" y="261821"/>
                  </a:lnTo>
                  <a:lnTo>
                    <a:pt x="1091227" y="259301"/>
                  </a:lnTo>
                  <a:lnTo>
                    <a:pt x="1105217" y="257151"/>
                  </a:lnTo>
                  <a:lnTo>
                    <a:pt x="1119207" y="255316"/>
                  </a:lnTo>
                  <a:lnTo>
                    <a:pt x="1133197" y="253752"/>
                  </a:lnTo>
                  <a:lnTo>
                    <a:pt x="1147187" y="252418"/>
                  </a:lnTo>
                  <a:lnTo>
                    <a:pt x="1161177" y="251281"/>
                  </a:lnTo>
                  <a:lnTo>
                    <a:pt x="1175167" y="250313"/>
                  </a:lnTo>
                  <a:lnTo>
                    <a:pt x="1189157" y="249488"/>
                  </a:lnTo>
                  <a:lnTo>
                    <a:pt x="1203148" y="248786"/>
                  </a:lnTo>
                  <a:lnTo>
                    <a:pt x="1217138" y="248188"/>
                  </a:lnTo>
                  <a:lnTo>
                    <a:pt x="1231128" y="247678"/>
                  </a:lnTo>
                  <a:lnTo>
                    <a:pt x="1245118" y="247245"/>
                  </a:lnTo>
                  <a:lnTo>
                    <a:pt x="1259108" y="246876"/>
                  </a:lnTo>
                  <a:lnTo>
                    <a:pt x="1273098" y="246562"/>
                  </a:lnTo>
                  <a:lnTo>
                    <a:pt x="1287088" y="246294"/>
                  </a:lnTo>
                  <a:lnTo>
                    <a:pt x="1301078" y="246067"/>
                  </a:lnTo>
                  <a:lnTo>
                    <a:pt x="1315068" y="245873"/>
                  </a:lnTo>
                  <a:lnTo>
                    <a:pt x="1329058" y="245708"/>
                  </a:lnTo>
                  <a:lnTo>
                    <a:pt x="1343048" y="245568"/>
                  </a:lnTo>
                  <a:lnTo>
                    <a:pt x="1357039" y="245449"/>
                  </a:lnTo>
                  <a:lnTo>
                    <a:pt x="1371029" y="245347"/>
                  </a:lnTo>
                  <a:lnTo>
                    <a:pt x="1385019" y="24526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40" name="pl40"/>
            <p:cNvSpPr/>
            <p:nvPr/>
          </p:nvSpPr>
          <p:spPr>
            <a:xfrm>
              <a:off x="2737948" y="2619024"/>
              <a:ext cx="4155057" cy="489619"/>
            </a:xfrm>
            <a:custGeom>
              <a:avLst/>
              <a:pathLst>
                <a:path w="4155057" h="4896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932"/>
                  </a:lnTo>
                  <a:lnTo>
                    <a:pt x="2784028" y="244947"/>
                  </a:lnTo>
                  <a:lnTo>
                    <a:pt x="2798018" y="244964"/>
                  </a:lnTo>
                  <a:lnTo>
                    <a:pt x="2812008" y="244984"/>
                  </a:lnTo>
                  <a:lnTo>
                    <a:pt x="2825998" y="245007"/>
                  </a:lnTo>
                  <a:lnTo>
                    <a:pt x="2839988" y="245035"/>
                  </a:lnTo>
                  <a:lnTo>
                    <a:pt x="2853978" y="245067"/>
                  </a:lnTo>
                  <a:lnTo>
                    <a:pt x="2867969" y="245105"/>
                  </a:lnTo>
                  <a:lnTo>
                    <a:pt x="2881959" y="245149"/>
                  </a:lnTo>
                  <a:lnTo>
                    <a:pt x="2895949" y="245202"/>
                  </a:lnTo>
                  <a:lnTo>
                    <a:pt x="2909939" y="245263"/>
                  </a:lnTo>
                  <a:lnTo>
                    <a:pt x="2923929" y="245335"/>
                  </a:lnTo>
                  <a:lnTo>
                    <a:pt x="2937919" y="245420"/>
                  </a:lnTo>
                  <a:lnTo>
                    <a:pt x="2951909" y="245520"/>
                  </a:lnTo>
                  <a:lnTo>
                    <a:pt x="2965899" y="245637"/>
                  </a:lnTo>
                  <a:lnTo>
                    <a:pt x="2979889" y="245775"/>
                  </a:lnTo>
                  <a:lnTo>
                    <a:pt x="2993879" y="245936"/>
                  </a:lnTo>
                  <a:lnTo>
                    <a:pt x="3007870" y="246125"/>
                  </a:lnTo>
                  <a:lnTo>
                    <a:pt x="3021860" y="246348"/>
                  </a:lnTo>
                  <a:lnTo>
                    <a:pt x="3035850" y="246608"/>
                  </a:lnTo>
                  <a:lnTo>
                    <a:pt x="3049840" y="246914"/>
                  </a:lnTo>
                  <a:lnTo>
                    <a:pt x="3063830" y="247272"/>
                  </a:lnTo>
                  <a:lnTo>
                    <a:pt x="3077820" y="247692"/>
                  </a:lnTo>
                  <a:lnTo>
                    <a:pt x="3091810" y="248184"/>
                  </a:lnTo>
                  <a:lnTo>
                    <a:pt x="3105800" y="248760"/>
                  </a:lnTo>
                  <a:lnTo>
                    <a:pt x="3119790" y="249432"/>
                  </a:lnTo>
                  <a:lnTo>
                    <a:pt x="3133780" y="250219"/>
                  </a:lnTo>
                  <a:lnTo>
                    <a:pt x="3147770" y="251136"/>
                  </a:lnTo>
                  <a:lnTo>
                    <a:pt x="3161761" y="252206"/>
                  </a:lnTo>
                  <a:lnTo>
                    <a:pt x="3175751" y="253450"/>
                  </a:lnTo>
                  <a:lnTo>
                    <a:pt x="3189741" y="254897"/>
                  </a:lnTo>
                  <a:lnTo>
                    <a:pt x="3203731" y="256575"/>
                  </a:lnTo>
                  <a:lnTo>
                    <a:pt x="3217721" y="258517"/>
                  </a:lnTo>
                  <a:lnTo>
                    <a:pt x="3231711" y="260758"/>
                  </a:lnTo>
                  <a:lnTo>
                    <a:pt x="3245701" y="263338"/>
                  </a:lnTo>
                  <a:lnTo>
                    <a:pt x="3259691" y="266297"/>
                  </a:lnTo>
                  <a:lnTo>
                    <a:pt x="3273681" y="269677"/>
                  </a:lnTo>
                  <a:lnTo>
                    <a:pt x="3287671" y="273522"/>
                  </a:lnTo>
                  <a:lnTo>
                    <a:pt x="3301661" y="277873"/>
                  </a:lnTo>
                  <a:lnTo>
                    <a:pt x="3315652" y="282768"/>
                  </a:lnTo>
                  <a:lnTo>
                    <a:pt x="3329642" y="288241"/>
                  </a:lnTo>
                  <a:lnTo>
                    <a:pt x="3343632" y="294314"/>
                  </a:lnTo>
                  <a:lnTo>
                    <a:pt x="3357622" y="301001"/>
                  </a:lnTo>
                  <a:lnTo>
                    <a:pt x="3371612" y="308298"/>
                  </a:lnTo>
                  <a:lnTo>
                    <a:pt x="3385602" y="316185"/>
                  </a:lnTo>
                  <a:lnTo>
                    <a:pt x="3399592" y="324621"/>
                  </a:lnTo>
                  <a:lnTo>
                    <a:pt x="3413582" y="333545"/>
                  </a:lnTo>
                  <a:lnTo>
                    <a:pt x="3427572" y="342874"/>
                  </a:lnTo>
                  <a:lnTo>
                    <a:pt x="3441562" y="352509"/>
                  </a:lnTo>
                  <a:lnTo>
                    <a:pt x="3455552" y="362332"/>
                  </a:lnTo>
                  <a:lnTo>
                    <a:pt x="3469543" y="372220"/>
                  </a:lnTo>
                  <a:lnTo>
                    <a:pt x="3483533" y="382043"/>
                  </a:lnTo>
                  <a:lnTo>
                    <a:pt x="3497523" y="391677"/>
                  </a:lnTo>
                  <a:lnTo>
                    <a:pt x="3511513" y="401007"/>
                  </a:lnTo>
                  <a:lnTo>
                    <a:pt x="3525503" y="409930"/>
                  </a:lnTo>
                  <a:lnTo>
                    <a:pt x="3539493" y="418367"/>
                  </a:lnTo>
                  <a:lnTo>
                    <a:pt x="3553483" y="426253"/>
                  </a:lnTo>
                  <a:lnTo>
                    <a:pt x="3567473" y="433551"/>
                  </a:lnTo>
                  <a:lnTo>
                    <a:pt x="3581463" y="440237"/>
                  </a:lnTo>
                  <a:lnTo>
                    <a:pt x="3595453" y="446311"/>
                  </a:lnTo>
                  <a:lnTo>
                    <a:pt x="3609444" y="451783"/>
                  </a:lnTo>
                  <a:lnTo>
                    <a:pt x="3623434" y="456679"/>
                  </a:lnTo>
                  <a:lnTo>
                    <a:pt x="3637424" y="461030"/>
                  </a:lnTo>
                  <a:lnTo>
                    <a:pt x="3651414" y="464875"/>
                  </a:lnTo>
                  <a:lnTo>
                    <a:pt x="3665404" y="468255"/>
                  </a:lnTo>
                  <a:lnTo>
                    <a:pt x="3679394" y="471214"/>
                  </a:lnTo>
                  <a:lnTo>
                    <a:pt x="3693384" y="473793"/>
                  </a:lnTo>
                  <a:lnTo>
                    <a:pt x="3707374" y="476035"/>
                  </a:lnTo>
                  <a:lnTo>
                    <a:pt x="3721364" y="477977"/>
                  </a:lnTo>
                  <a:lnTo>
                    <a:pt x="3735354" y="479655"/>
                  </a:lnTo>
                  <a:lnTo>
                    <a:pt x="3749344" y="481101"/>
                  </a:lnTo>
                  <a:lnTo>
                    <a:pt x="3763335" y="482346"/>
                  </a:lnTo>
                  <a:lnTo>
                    <a:pt x="3777325" y="483416"/>
                  </a:lnTo>
                  <a:lnTo>
                    <a:pt x="3791315" y="484333"/>
                  </a:lnTo>
                  <a:lnTo>
                    <a:pt x="3805305" y="485119"/>
                  </a:lnTo>
                  <a:lnTo>
                    <a:pt x="3819295" y="485792"/>
                  </a:lnTo>
                  <a:lnTo>
                    <a:pt x="3833285" y="486367"/>
                  </a:lnTo>
                  <a:lnTo>
                    <a:pt x="3847275" y="486859"/>
                  </a:lnTo>
                  <a:lnTo>
                    <a:pt x="3861265" y="487279"/>
                  </a:lnTo>
                  <a:lnTo>
                    <a:pt x="3875255" y="487638"/>
                  </a:lnTo>
                  <a:lnTo>
                    <a:pt x="3889245" y="487943"/>
                  </a:lnTo>
                  <a:lnTo>
                    <a:pt x="3903235" y="488204"/>
                  </a:lnTo>
                  <a:lnTo>
                    <a:pt x="3917226" y="488426"/>
                  </a:lnTo>
                  <a:lnTo>
                    <a:pt x="3931216" y="488616"/>
                  </a:lnTo>
                  <a:lnTo>
                    <a:pt x="3945206" y="488777"/>
                  </a:lnTo>
                  <a:lnTo>
                    <a:pt x="3959196" y="488915"/>
                  </a:lnTo>
                  <a:lnTo>
                    <a:pt x="3973186" y="489032"/>
                  </a:lnTo>
                  <a:lnTo>
                    <a:pt x="3987176" y="489131"/>
                  </a:lnTo>
                  <a:lnTo>
                    <a:pt x="4001166" y="489216"/>
                  </a:lnTo>
                  <a:lnTo>
                    <a:pt x="4015156" y="489288"/>
                  </a:lnTo>
                  <a:lnTo>
                    <a:pt x="4029146" y="489350"/>
                  </a:lnTo>
                  <a:lnTo>
                    <a:pt x="4043136" y="489402"/>
                  </a:lnTo>
                  <a:lnTo>
                    <a:pt x="4057126" y="489447"/>
                  </a:lnTo>
                  <a:lnTo>
                    <a:pt x="4071117" y="489485"/>
                  </a:lnTo>
                  <a:lnTo>
                    <a:pt x="4085107" y="489517"/>
                  </a:lnTo>
                  <a:lnTo>
                    <a:pt x="4099097" y="489545"/>
                  </a:lnTo>
                  <a:lnTo>
                    <a:pt x="4113087" y="489568"/>
                  </a:lnTo>
                  <a:lnTo>
                    <a:pt x="4127077" y="489588"/>
                  </a:lnTo>
                  <a:lnTo>
                    <a:pt x="4141067" y="489605"/>
                  </a:lnTo>
                  <a:lnTo>
                    <a:pt x="4155057" y="489619"/>
                  </a:lnTo>
                </a:path>
              </a:pathLst>
            </a:custGeom>
            <a:ln w="40651" cap="flat">
              <a:solidFill>
                <a:srgbClr val="D3D3D3">
                  <a:alpha val="100000"/>
                </a:srgbClr>
              </a:solidFill>
              <a:prstDash val="solid"/>
              <a:round/>
            </a:ln>
          </p:spPr>
          <p:txBody>
            <a:bodyPr/>
            <a:lstStyle/>
            <a:p/>
          </p:txBody>
        </p:sp>
        <p:sp>
          <p:nvSpPr>
            <p:cNvPr id="41" name="pl41"/>
            <p:cNvSpPr/>
            <p:nvPr/>
          </p:nvSpPr>
          <p:spPr>
            <a:xfrm>
              <a:off x="2737948" y="237417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397"/>
              <a:ext cx="4155057" cy="979075"/>
            </a:xfrm>
            <a:custGeom>
              <a:avLst/>
              <a:pathLst>
                <a:path w="4155057" h="979075">
                  <a:moveTo>
                    <a:pt x="0" y="0"/>
                  </a:moveTo>
                  <a:lnTo>
                    <a:pt x="13990" y="57"/>
                  </a:lnTo>
                  <a:lnTo>
                    <a:pt x="27980" y="125"/>
                  </a:lnTo>
                  <a:lnTo>
                    <a:pt x="41970" y="204"/>
                  </a:lnTo>
                  <a:lnTo>
                    <a:pt x="55960" y="298"/>
                  </a:lnTo>
                  <a:lnTo>
                    <a:pt x="69950" y="408"/>
                  </a:lnTo>
                  <a:lnTo>
                    <a:pt x="83940" y="537"/>
                  </a:lnTo>
                  <a:lnTo>
                    <a:pt x="97930" y="688"/>
                  </a:lnTo>
                  <a:lnTo>
                    <a:pt x="111920" y="867"/>
                  </a:lnTo>
                  <a:lnTo>
                    <a:pt x="125910" y="1076"/>
                  </a:lnTo>
                  <a:lnTo>
                    <a:pt x="139900" y="1322"/>
                  </a:lnTo>
                  <a:lnTo>
                    <a:pt x="153891" y="1611"/>
                  </a:lnTo>
                  <a:lnTo>
                    <a:pt x="167881" y="1951"/>
                  </a:lnTo>
                  <a:lnTo>
                    <a:pt x="181871" y="2349"/>
                  </a:lnTo>
                  <a:lnTo>
                    <a:pt x="195861" y="2818"/>
                  </a:lnTo>
                  <a:lnTo>
                    <a:pt x="209851" y="3368"/>
                  </a:lnTo>
                  <a:lnTo>
                    <a:pt x="223841" y="4013"/>
                  </a:lnTo>
                  <a:lnTo>
                    <a:pt x="237831" y="4771"/>
                  </a:lnTo>
                  <a:lnTo>
                    <a:pt x="251821" y="5660"/>
                  </a:lnTo>
                  <a:lnTo>
                    <a:pt x="265811" y="6703"/>
                  </a:lnTo>
                  <a:lnTo>
                    <a:pt x="279801" y="7926"/>
                  </a:lnTo>
                  <a:lnTo>
                    <a:pt x="293791" y="9360"/>
                  </a:lnTo>
                  <a:lnTo>
                    <a:pt x="307782" y="11039"/>
                  </a:lnTo>
                  <a:lnTo>
                    <a:pt x="321772" y="13006"/>
                  </a:lnTo>
                  <a:lnTo>
                    <a:pt x="335762" y="15308"/>
                  </a:lnTo>
                  <a:lnTo>
                    <a:pt x="349752" y="18000"/>
                  </a:lnTo>
                  <a:lnTo>
                    <a:pt x="363742" y="21144"/>
                  </a:lnTo>
                  <a:lnTo>
                    <a:pt x="377732" y="24814"/>
                  </a:lnTo>
                  <a:lnTo>
                    <a:pt x="391722" y="29092"/>
                  </a:lnTo>
                  <a:lnTo>
                    <a:pt x="405712" y="34071"/>
                  </a:lnTo>
                  <a:lnTo>
                    <a:pt x="419702" y="39858"/>
                  </a:lnTo>
                  <a:lnTo>
                    <a:pt x="433692" y="46569"/>
                  </a:lnTo>
                  <a:lnTo>
                    <a:pt x="447682" y="54336"/>
                  </a:lnTo>
                  <a:lnTo>
                    <a:pt x="461673" y="63302"/>
                  </a:lnTo>
                  <a:lnTo>
                    <a:pt x="475663" y="73621"/>
                  </a:lnTo>
                  <a:lnTo>
                    <a:pt x="489653" y="85456"/>
                  </a:lnTo>
                  <a:lnTo>
                    <a:pt x="503643" y="98978"/>
                  </a:lnTo>
                  <a:lnTo>
                    <a:pt x="517633" y="114357"/>
                  </a:lnTo>
                  <a:lnTo>
                    <a:pt x="531623" y="131761"/>
                  </a:lnTo>
                  <a:lnTo>
                    <a:pt x="545613" y="151343"/>
                  </a:lnTo>
                  <a:lnTo>
                    <a:pt x="559603" y="173233"/>
                  </a:lnTo>
                  <a:lnTo>
                    <a:pt x="573593" y="197527"/>
                  </a:lnTo>
                  <a:lnTo>
                    <a:pt x="587583" y="224274"/>
                  </a:lnTo>
                  <a:lnTo>
                    <a:pt x="601574" y="253462"/>
                  </a:lnTo>
                  <a:lnTo>
                    <a:pt x="615564" y="285010"/>
                  </a:lnTo>
                  <a:lnTo>
                    <a:pt x="629554" y="318754"/>
                  </a:lnTo>
                  <a:lnTo>
                    <a:pt x="643544" y="354450"/>
                  </a:lnTo>
                  <a:lnTo>
                    <a:pt x="657534" y="391767"/>
                  </a:lnTo>
                  <a:lnTo>
                    <a:pt x="671524" y="430304"/>
                  </a:lnTo>
                  <a:lnTo>
                    <a:pt x="685514" y="469598"/>
                  </a:lnTo>
                  <a:lnTo>
                    <a:pt x="699504" y="509148"/>
                  </a:lnTo>
                  <a:lnTo>
                    <a:pt x="713494" y="548442"/>
                  </a:lnTo>
                  <a:lnTo>
                    <a:pt x="727484" y="586978"/>
                  </a:lnTo>
                  <a:lnTo>
                    <a:pt x="741474" y="624296"/>
                  </a:lnTo>
                  <a:lnTo>
                    <a:pt x="755465" y="659991"/>
                  </a:lnTo>
                  <a:lnTo>
                    <a:pt x="769455" y="693736"/>
                  </a:lnTo>
                  <a:lnTo>
                    <a:pt x="783445" y="725284"/>
                  </a:lnTo>
                  <a:lnTo>
                    <a:pt x="797435" y="754472"/>
                  </a:lnTo>
                  <a:lnTo>
                    <a:pt x="811425" y="781219"/>
                  </a:lnTo>
                  <a:lnTo>
                    <a:pt x="825415" y="805513"/>
                  </a:lnTo>
                  <a:lnTo>
                    <a:pt x="839405" y="827403"/>
                  </a:lnTo>
                  <a:lnTo>
                    <a:pt x="853395" y="846984"/>
                  </a:lnTo>
                  <a:lnTo>
                    <a:pt x="867385" y="864388"/>
                  </a:lnTo>
                  <a:lnTo>
                    <a:pt x="881375" y="879768"/>
                  </a:lnTo>
                  <a:lnTo>
                    <a:pt x="895365" y="893289"/>
                  </a:lnTo>
                  <a:lnTo>
                    <a:pt x="909356" y="905125"/>
                  </a:lnTo>
                  <a:lnTo>
                    <a:pt x="923346" y="915443"/>
                  </a:lnTo>
                  <a:lnTo>
                    <a:pt x="937336" y="924409"/>
                  </a:lnTo>
                  <a:lnTo>
                    <a:pt x="951326" y="932176"/>
                  </a:lnTo>
                  <a:lnTo>
                    <a:pt x="965316" y="938888"/>
                  </a:lnTo>
                  <a:lnTo>
                    <a:pt x="979306" y="944674"/>
                  </a:lnTo>
                  <a:lnTo>
                    <a:pt x="993296" y="949654"/>
                  </a:lnTo>
                  <a:lnTo>
                    <a:pt x="1007286" y="953932"/>
                  </a:lnTo>
                  <a:lnTo>
                    <a:pt x="1021276" y="957602"/>
                  </a:lnTo>
                  <a:lnTo>
                    <a:pt x="1035266" y="960746"/>
                  </a:lnTo>
                  <a:lnTo>
                    <a:pt x="1049256" y="963438"/>
                  </a:lnTo>
                  <a:lnTo>
                    <a:pt x="1063247" y="965739"/>
                  </a:lnTo>
                  <a:lnTo>
                    <a:pt x="1077237" y="967706"/>
                  </a:lnTo>
                  <a:lnTo>
                    <a:pt x="1091227" y="969386"/>
                  </a:lnTo>
                  <a:lnTo>
                    <a:pt x="1105217" y="970820"/>
                  </a:lnTo>
                  <a:lnTo>
                    <a:pt x="1119207" y="972043"/>
                  </a:lnTo>
                  <a:lnTo>
                    <a:pt x="1133197" y="973086"/>
                  </a:lnTo>
                  <a:lnTo>
                    <a:pt x="1147187" y="973975"/>
                  </a:lnTo>
                  <a:lnTo>
                    <a:pt x="1161177" y="974732"/>
                  </a:lnTo>
                  <a:lnTo>
                    <a:pt x="1175167" y="975378"/>
                  </a:lnTo>
                  <a:lnTo>
                    <a:pt x="1189157" y="975928"/>
                  </a:lnTo>
                  <a:lnTo>
                    <a:pt x="1203148" y="976396"/>
                  </a:lnTo>
                  <a:lnTo>
                    <a:pt x="1217138" y="976795"/>
                  </a:lnTo>
                  <a:lnTo>
                    <a:pt x="1231128" y="977134"/>
                  </a:lnTo>
                  <a:lnTo>
                    <a:pt x="1245118" y="977423"/>
                  </a:lnTo>
                  <a:lnTo>
                    <a:pt x="1259108" y="977669"/>
                  </a:lnTo>
                  <a:lnTo>
                    <a:pt x="1273098" y="977879"/>
                  </a:lnTo>
                  <a:lnTo>
                    <a:pt x="1287088" y="978057"/>
                  </a:lnTo>
                  <a:lnTo>
                    <a:pt x="1301078" y="978209"/>
                  </a:lnTo>
                  <a:lnTo>
                    <a:pt x="1315068" y="978338"/>
                  </a:lnTo>
                  <a:lnTo>
                    <a:pt x="1329058" y="978448"/>
                  </a:lnTo>
                  <a:lnTo>
                    <a:pt x="1343048" y="978541"/>
                  </a:lnTo>
                  <a:lnTo>
                    <a:pt x="1357039" y="978621"/>
                  </a:lnTo>
                  <a:lnTo>
                    <a:pt x="1371029" y="978688"/>
                  </a:lnTo>
                  <a:lnTo>
                    <a:pt x="1385019" y="978746"/>
                  </a:lnTo>
                  <a:lnTo>
                    <a:pt x="1385019" y="979075"/>
                  </a:lnTo>
                  <a:lnTo>
                    <a:pt x="1399009" y="979075"/>
                  </a:lnTo>
                  <a:lnTo>
                    <a:pt x="1412999" y="979075"/>
                  </a:lnTo>
                  <a:lnTo>
                    <a:pt x="1426989" y="979075"/>
                  </a:lnTo>
                  <a:lnTo>
                    <a:pt x="1440979" y="979075"/>
                  </a:lnTo>
                  <a:lnTo>
                    <a:pt x="1454969" y="979075"/>
                  </a:lnTo>
                  <a:lnTo>
                    <a:pt x="1468959" y="979075"/>
                  </a:lnTo>
                  <a:lnTo>
                    <a:pt x="1482949" y="979075"/>
                  </a:lnTo>
                  <a:lnTo>
                    <a:pt x="1496939" y="979075"/>
                  </a:lnTo>
                  <a:lnTo>
                    <a:pt x="1510930" y="979075"/>
                  </a:lnTo>
                  <a:lnTo>
                    <a:pt x="1524920" y="979075"/>
                  </a:lnTo>
                  <a:lnTo>
                    <a:pt x="1538910" y="979075"/>
                  </a:lnTo>
                  <a:lnTo>
                    <a:pt x="1552900" y="979075"/>
                  </a:lnTo>
                  <a:lnTo>
                    <a:pt x="1566890" y="979075"/>
                  </a:lnTo>
                  <a:lnTo>
                    <a:pt x="1580880" y="979075"/>
                  </a:lnTo>
                  <a:lnTo>
                    <a:pt x="1594870" y="979075"/>
                  </a:lnTo>
                  <a:lnTo>
                    <a:pt x="1608860" y="979075"/>
                  </a:lnTo>
                  <a:lnTo>
                    <a:pt x="1622850" y="979075"/>
                  </a:lnTo>
                  <a:lnTo>
                    <a:pt x="1636840" y="979075"/>
                  </a:lnTo>
                  <a:lnTo>
                    <a:pt x="1650830" y="979075"/>
                  </a:lnTo>
                  <a:lnTo>
                    <a:pt x="1664821" y="979075"/>
                  </a:lnTo>
                  <a:lnTo>
                    <a:pt x="1678811" y="979075"/>
                  </a:lnTo>
                  <a:lnTo>
                    <a:pt x="1692801" y="979075"/>
                  </a:lnTo>
                  <a:lnTo>
                    <a:pt x="1706791" y="979075"/>
                  </a:lnTo>
                  <a:lnTo>
                    <a:pt x="1720781" y="979075"/>
                  </a:lnTo>
                  <a:lnTo>
                    <a:pt x="1734771" y="979075"/>
                  </a:lnTo>
                  <a:lnTo>
                    <a:pt x="1748761" y="979075"/>
                  </a:lnTo>
                  <a:lnTo>
                    <a:pt x="1762751" y="979075"/>
                  </a:lnTo>
                  <a:lnTo>
                    <a:pt x="1776741" y="979075"/>
                  </a:lnTo>
                  <a:lnTo>
                    <a:pt x="1790731" y="979075"/>
                  </a:lnTo>
                  <a:lnTo>
                    <a:pt x="1804722" y="979075"/>
                  </a:lnTo>
                  <a:lnTo>
                    <a:pt x="1818712" y="979075"/>
                  </a:lnTo>
                  <a:lnTo>
                    <a:pt x="1832702" y="979075"/>
                  </a:lnTo>
                  <a:lnTo>
                    <a:pt x="1846692" y="979075"/>
                  </a:lnTo>
                  <a:lnTo>
                    <a:pt x="1860682" y="979075"/>
                  </a:lnTo>
                  <a:lnTo>
                    <a:pt x="1874672" y="979075"/>
                  </a:lnTo>
                  <a:lnTo>
                    <a:pt x="1888662" y="979075"/>
                  </a:lnTo>
                  <a:lnTo>
                    <a:pt x="1902652" y="979075"/>
                  </a:lnTo>
                  <a:lnTo>
                    <a:pt x="1916642" y="979075"/>
                  </a:lnTo>
                  <a:lnTo>
                    <a:pt x="1930632" y="979075"/>
                  </a:lnTo>
                  <a:lnTo>
                    <a:pt x="1944622" y="979075"/>
                  </a:lnTo>
                  <a:lnTo>
                    <a:pt x="1958613" y="979075"/>
                  </a:lnTo>
                  <a:lnTo>
                    <a:pt x="1972603" y="979075"/>
                  </a:lnTo>
                  <a:lnTo>
                    <a:pt x="1986593" y="979075"/>
                  </a:lnTo>
                  <a:lnTo>
                    <a:pt x="2000583" y="979075"/>
                  </a:lnTo>
                  <a:lnTo>
                    <a:pt x="2014573" y="979075"/>
                  </a:lnTo>
                  <a:lnTo>
                    <a:pt x="2028563" y="979075"/>
                  </a:lnTo>
                  <a:lnTo>
                    <a:pt x="2042553" y="979075"/>
                  </a:lnTo>
                  <a:lnTo>
                    <a:pt x="2056543" y="979075"/>
                  </a:lnTo>
                  <a:lnTo>
                    <a:pt x="2070533" y="979075"/>
                  </a:lnTo>
                  <a:lnTo>
                    <a:pt x="2084523" y="979075"/>
                  </a:lnTo>
                  <a:lnTo>
                    <a:pt x="2098513" y="979075"/>
                  </a:lnTo>
                  <a:lnTo>
                    <a:pt x="2112504" y="979075"/>
                  </a:lnTo>
                  <a:lnTo>
                    <a:pt x="2126494" y="979075"/>
                  </a:lnTo>
                  <a:lnTo>
                    <a:pt x="2140484" y="979075"/>
                  </a:lnTo>
                  <a:lnTo>
                    <a:pt x="2154474" y="979075"/>
                  </a:lnTo>
                  <a:lnTo>
                    <a:pt x="2168464" y="979075"/>
                  </a:lnTo>
                  <a:lnTo>
                    <a:pt x="2182454" y="979075"/>
                  </a:lnTo>
                  <a:lnTo>
                    <a:pt x="2196444" y="979075"/>
                  </a:lnTo>
                  <a:lnTo>
                    <a:pt x="2210434" y="979075"/>
                  </a:lnTo>
                  <a:lnTo>
                    <a:pt x="2224424" y="979075"/>
                  </a:lnTo>
                  <a:lnTo>
                    <a:pt x="2238414" y="979075"/>
                  </a:lnTo>
                  <a:lnTo>
                    <a:pt x="2252404" y="979075"/>
                  </a:lnTo>
                  <a:lnTo>
                    <a:pt x="2266395" y="979075"/>
                  </a:lnTo>
                  <a:lnTo>
                    <a:pt x="2280385" y="979075"/>
                  </a:lnTo>
                  <a:lnTo>
                    <a:pt x="2294375" y="979075"/>
                  </a:lnTo>
                  <a:lnTo>
                    <a:pt x="2308365" y="979075"/>
                  </a:lnTo>
                  <a:lnTo>
                    <a:pt x="2322355" y="979075"/>
                  </a:lnTo>
                  <a:lnTo>
                    <a:pt x="2336345" y="979075"/>
                  </a:lnTo>
                  <a:lnTo>
                    <a:pt x="2350335" y="979075"/>
                  </a:lnTo>
                  <a:lnTo>
                    <a:pt x="2364325" y="979075"/>
                  </a:lnTo>
                  <a:lnTo>
                    <a:pt x="2378315" y="979075"/>
                  </a:lnTo>
                  <a:lnTo>
                    <a:pt x="2392305" y="979075"/>
                  </a:lnTo>
                  <a:lnTo>
                    <a:pt x="2406296" y="979075"/>
                  </a:lnTo>
                  <a:lnTo>
                    <a:pt x="2420286" y="979075"/>
                  </a:lnTo>
                  <a:lnTo>
                    <a:pt x="2434276" y="979075"/>
                  </a:lnTo>
                  <a:lnTo>
                    <a:pt x="2448266" y="979075"/>
                  </a:lnTo>
                  <a:lnTo>
                    <a:pt x="2462256" y="979075"/>
                  </a:lnTo>
                  <a:lnTo>
                    <a:pt x="2476246" y="979075"/>
                  </a:lnTo>
                  <a:lnTo>
                    <a:pt x="2490236" y="979075"/>
                  </a:lnTo>
                  <a:lnTo>
                    <a:pt x="2504226" y="979075"/>
                  </a:lnTo>
                  <a:lnTo>
                    <a:pt x="2518216" y="979075"/>
                  </a:lnTo>
                  <a:lnTo>
                    <a:pt x="2532206" y="979075"/>
                  </a:lnTo>
                  <a:lnTo>
                    <a:pt x="2546196" y="979075"/>
                  </a:lnTo>
                  <a:lnTo>
                    <a:pt x="2560187" y="979075"/>
                  </a:lnTo>
                  <a:lnTo>
                    <a:pt x="2574177" y="979075"/>
                  </a:lnTo>
                  <a:lnTo>
                    <a:pt x="2588167" y="979075"/>
                  </a:lnTo>
                  <a:lnTo>
                    <a:pt x="2602157" y="979075"/>
                  </a:lnTo>
                  <a:lnTo>
                    <a:pt x="2616147" y="979075"/>
                  </a:lnTo>
                  <a:lnTo>
                    <a:pt x="2630137" y="979075"/>
                  </a:lnTo>
                  <a:lnTo>
                    <a:pt x="2644127" y="979075"/>
                  </a:lnTo>
                  <a:lnTo>
                    <a:pt x="2658117" y="979075"/>
                  </a:lnTo>
                  <a:lnTo>
                    <a:pt x="2672107" y="979075"/>
                  </a:lnTo>
                  <a:lnTo>
                    <a:pt x="2686097" y="979075"/>
                  </a:lnTo>
                  <a:lnTo>
                    <a:pt x="2700087" y="979075"/>
                  </a:lnTo>
                  <a:lnTo>
                    <a:pt x="2714078" y="979075"/>
                  </a:lnTo>
                  <a:lnTo>
                    <a:pt x="2728068" y="979075"/>
                  </a:lnTo>
                  <a:lnTo>
                    <a:pt x="2742058" y="979075"/>
                  </a:lnTo>
                  <a:lnTo>
                    <a:pt x="2756048" y="979075"/>
                  </a:lnTo>
                  <a:lnTo>
                    <a:pt x="2770038" y="979075"/>
                  </a:lnTo>
                  <a:lnTo>
                    <a:pt x="2770038" y="979075"/>
                  </a:lnTo>
                  <a:lnTo>
                    <a:pt x="2784028" y="979075"/>
                  </a:lnTo>
                  <a:lnTo>
                    <a:pt x="2798018" y="979075"/>
                  </a:lnTo>
                  <a:lnTo>
                    <a:pt x="2812008" y="979075"/>
                  </a:lnTo>
                  <a:lnTo>
                    <a:pt x="2825998" y="979075"/>
                  </a:lnTo>
                  <a:lnTo>
                    <a:pt x="2839988" y="979075"/>
                  </a:lnTo>
                  <a:lnTo>
                    <a:pt x="2853978" y="979075"/>
                  </a:lnTo>
                  <a:lnTo>
                    <a:pt x="2867969" y="979075"/>
                  </a:lnTo>
                  <a:lnTo>
                    <a:pt x="2881959" y="979075"/>
                  </a:lnTo>
                  <a:lnTo>
                    <a:pt x="2895949" y="979075"/>
                  </a:lnTo>
                  <a:lnTo>
                    <a:pt x="2909939" y="979075"/>
                  </a:lnTo>
                  <a:lnTo>
                    <a:pt x="2923929" y="979075"/>
                  </a:lnTo>
                  <a:lnTo>
                    <a:pt x="2937919" y="979075"/>
                  </a:lnTo>
                  <a:lnTo>
                    <a:pt x="2951909" y="979075"/>
                  </a:lnTo>
                  <a:lnTo>
                    <a:pt x="2965899" y="979075"/>
                  </a:lnTo>
                  <a:lnTo>
                    <a:pt x="2979889" y="979075"/>
                  </a:lnTo>
                  <a:lnTo>
                    <a:pt x="2993879" y="979075"/>
                  </a:lnTo>
                  <a:lnTo>
                    <a:pt x="3007870" y="979075"/>
                  </a:lnTo>
                  <a:lnTo>
                    <a:pt x="3021860" y="979075"/>
                  </a:lnTo>
                  <a:lnTo>
                    <a:pt x="3035850" y="979075"/>
                  </a:lnTo>
                  <a:lnTo>
                    <a:pt x="3049840" y="979075"/>
                  </a:lnTo>
                  <a:lnTo>
                    <a:pt x="3063830" y="979075"/>
                  </a:lnTo>
                  <a:lnTo>
                    <a:pt x="3077820" y="979075"/>
                  </a:lnTo>
                  <a:lnTo>
                    <a:pt x="3091810" y="979075"/>
                  </a:lnTo>
                  <a:lnTo>
                    <a:pt x="3105800" y="979075"/>
                  </a:lnTo>
                  <a:lnTo>
                    <a:pt x="3119790" y="979075"/>
                  </a:lnTo>
                  <a:lnTo>
                    <a:pt x="3133780" y="979075"/>
                  </a:lnTo>
                  <a:lnTo>
                    <a:pt x="3147770" y="979075"/>
                  </a:lnTo>
                  <a:lnTo>
                    <a:pt x="3161761" y="979075"/>
                  </a:lnTo>
                  <a:lnTo>
                    <a:pt x="3175751" y="979075"/>
                  </a:lnTo>
                  <a:lnTo>
                    <a:pt x="3189741" y="979075"/>
                  </a:lnTo>
                  <a:lnTo>
                    <a:pt x="3203731" y="979075"/>
                  </a:lnTo>
                  <a:lnTo>
                    <a:pt x="3217721" y="979075"/>
                  </a:lnTo>
                  <a:lnTo>
                    <a:pt x="3231711" y="979075"/>
                  </a:lnTo>
                  <a:lnTo>
                    <a:pt x="3245701" y="979075"/>
                  </a:lnTo>
                  <a:lnTo>
                    <a:pt x="3259691" y="979075"/>
                  </a:lnTo>
                  <a:lnTo>
                    <a:pt x="3273681" y="979075"/>
                  </a:lnTo>
                  <a:lnTo>
                    <a:pt x="3287671" y="979075"/>
                  </a:lnTo>
                  <a:lnTo>
                    <a:pt x="3301661" y="979075"/>
                  </a:lnTo>
                  <a:lnTo>
                    <a:pt x="3315652" y="979075"/>
                  </a:lnTo>
                  <a:lnTo>
                    <a:pt x="3329642" y="979075"/>
                  </a:lnTo>
                  <a:lnTo>
                    <a:pt x="3343632" y="979075"/>
                  </a:lnTo>
                  <a:lnTo>
                    <a:pt x="3357622" y="979075"/>
                  </a:lnTo>
                  <a:lnTo>
                    <a:pt x="3371612" y="979075"/>
                  </a:lnTo>
                  <a:lnTo>
                    <a:pt x="3385602" y="979075"/>
                  </a:lnTo>
                  <a:lnTo>
                    <a:pt x="3399592" y="979075"/>
                  </a:lnTo>
                  <a:lnTo>
                    <a:pt x="3413582" y="979075"/>
                  </a:lnTo>
                  <a:lnTo>
                    <a:pt x="3427572" y="979075"/>
                  </a:lnTo>
                  <a:lnTo>
                    <a:pt x="3441562" y="979075"/>
                  </a:lnTo>
                  <a:lnTo>
                    <a:pt x="3455552" y="979075"/>
                  </a:lnTo>
                  <a:lnTo>
                    <a:pt x="3469543" y="979075"/>
                  </a:lnTo>
                  <a:lnTo>
                    <a:pt x="3483533" y="979075"/>
                  </a:lnTo>
                  <a:lnTo>
                    <a:pt x="3497523" y="979075"/>
                  </a:lnTo>
                  <a:lnTo>
                    <a:pt x="3511513" y="979075"/>
                  </a:lnTo>
                  <a:lnTo>
                    <a:pt x="3525503" y="979075"/>
                  </a:lnTo>
                  <a:lnTo>
                    <a:pt x="3539493" y="979075"/>
                  </a:lnTo>
                  <a:lnTo>
                    <a:pt x="3553483" y="979075"/>
                  </a:lnTo>
                  <a:lnTo>
                    <a:pt x="3567473" y="979075"/>
                  </a:lnTo>
                  <a:lnTo>
                    <a:pt x="3581463" y="979075"/>
                  </a:lnTo>
                  <a:lnTo>
                    <a:pt x="3595453" y="979075"/>
                  </a:lnTo>
                  <a:lnTo>
                    <a:pt x="3609444" y="979075"/>
                  </a:lnTo>
                  <a:lnTo>
                    <a:pt x="3623434" y="979075"/>
                  </a:lnTo>
                  <a:lnTo>
                    <a:pt x="3637424" y="979075"/>
                  </a:lnTo>
                  <a:lnTo>
                    <a:pt x="3651414" y="979075"/>
                  </a:lnTo>
                  <a:lnTo>
                    <a:pt x="3665404" y="979075"/>
                  </a:lnTo>
                  <a:lnTo>
                    <a:pt x="3679394" y="979075"/>
                  </a:lnTo>
                  <a:lnTo>
                    <a:pt x="3693384" y="979075"/>
                  </a:lnTo>
                  <a:lnTo>
                    <a:pt x="3707374" y="979075"/>
                  </a:lnTo>
                  <a:lnTo>
                    <a:pt x="3721364" y="979075"/>
                  </a:lnTo>
                  <a:lnTo>
                    <a:pt x="3735354" y="979075"/>
                  </a:lnTo>
                  <a:lnTo>
                    <a:pt x="3749344" y="979075"/>
                  </a:lnTo>
                  <a:lnTo>
                    <a:pt x="3763335" y="979075"/>
                  </a:lnTo>
                  <a:lnTo>
                    <a:pt x="3777325" y="979075"/>
                  </a:lnTo>
                  <a:lnTo>
                    <a:pt x="3791315" y="979075"/>
                  </a:lnTo>
                  <a:lnTo>
                    <a:pt x="3805305" y="979075"/>
                  </a:lnTo>
                  <a:lnTo>
                    <a:pt x="3819295" y="979075"/>
                  </a:lnTo>
                  <a:lnTo>
                    <a:pt x="3833285" y="979075"/>
                  </a:lnTo>
                  <a:lnTo>
                    <a:pt x="3847275" y="979075"/>
                  </a:lnTo>
                  <a:lnTo>
                    <a:pt x="3861265" y="979075"/>
                  </a:lnTo>
                  <a:lnTo>
                    <a:pt x="3875255" y="979075"/>
                  </a:lnTo>
                  <a:lnTo>
                    <a:pt x="3889245" y="979075"/>
                  </a:lnTo>
                  <a:lnTo>
                    <a:pt x="3903235" y="979075"/>
                  </a:lnTo>
                  <a:lnTo>
                    <a:pt x="3917226" y="979075"/>
                  </a:lnTo>
                  <a:lnTo>
                    <a:pt x="3931216" y="979075"/>
                  </a:lnTo>
                  <a:lnTo>
                    <a:pt x="3945206" y="979075"/>
                  </a:lnTo>
                  <a:lnTo>
                    <a:pt x="3959196" y="979075"/>
                  </a:lnTo>
                  <a:lnTo>
                    <a:pt x="3973186" y="979075"/>
                  </a:lnTo>
                  <a:lnTo>
                    <a:pt x="3987176" y="979075"/>
                  </a:lnTo>
                  <a:lnTo>
                    <a:pt x="4001166" y="979075"/>
                  </a:lnTo>
                  <a:lnTo>
                    <a:pt x="4015156" y="979075"/>
                  </a:lnTo>
                  <a:lnTo>
                    <a:pt x="4029146" y="979075"/>
                  </a:lnTo>
                  <a:lnTo>
                    <a:pt x="4043136" y="979075"/>
                  </a:lnTo>
                  <a:lnTo>
                    <a:pt x="4057126" y="979075"/>
                  </a:lnTo>
                  <a:lnTo>
                    <a:pt x="4071117" y="979075"/>
                  </a:lnTo>
                  <a:lnTo>
                    <a:pt x="4085107" y="979075"/>
                  </a:lnTo>
                  <a:lnTo>
                    <a:pt x="4099097" y="979075"/>
                  </a:lnTo>
                  <a:lnTo>
                    <a:pt x="4113087" y="979075"/>
                  </a:lnTo>
                  <a:lnTo>
                    <a:pt x="4127077" y="979075"/>
                  </a:lnTo>
                  <a:lnTo>
                    <a:pt x="4141067" y="979075"/>
                  </a:lnTo>
                  <a:lnTo>
                    <a:pt x="4155057" y="979075"/>
                  </a:lnTo>
                </a:path>
              </a:pathLst>
            </a:custGeom>
            <a:ln w="40651" cap="flat">
              <a:solidFill>
                <a:srgbClr val="D3D3D3">
                  <a:alpha val="100000"/>
                </a:srgbClr>
              </a:solidFill>
              <a:prstDash val="solid"/>
              <a:round/>
            </a:ln>
          </p:spPr>
          <p:txBody>
            <a:bodyPr/>
            <a:lstStyle/>
            <a:p/>
          </p:txBody>
        </p:sp>
        <p:sp>
          <p:nvSpPr>
            <p:cNvPr id="43" name="pl43"/>
            <p:cNvSpPr/>
            <p:nvPr/>
          </p:nvSpPr>
          <p:spPr>
            <a:xfrm>
              <a:off x="2737948" y="408812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905232"/>
              <a:ext cx="4155057" cy="1223843"/>
            </a:xfrm>
            <a:custGeom>
              <a:avLst/>
              <a:pathLst>
                <a:path w="4155057" h="1223843">
                  <a:moveTo>
                    <a:pt x="0" y="489373"/>
                  </a:moveTo>
                  <a:lnTo>
                    <a:pt x="13990" y="489344"/>
                  </a:lnTo>
                  <a:lnTo>
                    <a:pt x="27980" y="489310"/>
                  </a:lnTo>
                  <a:lnTo>
                    <a:pt x="41970" y="489270"/>
                  </a:lnTo>
                  <a:lnTo>
                    <a:pt x="55960" y="489224"/>
                  </a:lnTo>
                  <a:lnTo>
                    <a:pt x="69950" y="489169"/>
                  </a:lnTo>
                  <a:lnTo>
                    <a:pt x="83940" y="489104"/>
                  </a:lnTo>
                  <a:lnTo>
                    <a:pt x="97930" y="489028"/>
                  </a:lnTo>
                  <a:lnTo>
                    <a:pt x="111920" y="488939"/>
                  </a:lnTo>
                  <a:lnTo>
                    <a:pt x="125910" y="488834"/>
                  </a:lnTo>
                  <a:lnTo>
                    <a:pt x="139900" y="488711"/>
                  </a:lnTo>
                  <a:lnTo>
                    <a:pt x="153891" y="488567"/>
                  </a:lnTo>
                  <a:lnTo>
                    <a:pt x="167881" y="488397"/>
                  </a:lnTo>
                  <a:lnTo>
                    <a:pt x="181871" y="488198"/>
                  </a:lnTo>
                  <a:lnTo>
                    <a:pt x="195861" y="487964"/>
                  </a:lnTo>
                  <a:lnTo>
                    <a:pt x="209851" y="487689"/>
                  </a:lnTo>
                  <a:lnTo>
                    <a:pt x="223841" y="487366"/>
                  </a:lnTo>
                  <a:lnTo>
                    <a:pt x="237831" y="486987"/>
                  </a:lnTo>
                  <a:lnTo>
                    <a:pt x="251821" y="486543"/>
                  </a:lnTo>
                  <a:lnTo>
                    <a:pt x="265811" y="486021"/>
                  </a:lnTo>
                  <a:lnTo>
                    <a:pt x="279801" y="485410"/>
                  </a:lnTo>
                  <a:lnTo>
                    <a:pt x="293791" y="484693"/>
                  </a:lnTo>
                  <a:lnTo>
                    <a:pt x="307782" y="483853"/>
                  </a:lnTo>
                  <a:lnTo>
                    <a:pt x="321772" y="482869"/>
                  </a:lnTo>
                  <a:lnTo>
                    <a:pt x="335762" y="481719"/>
                  </a:lnTo>
                  <a:lnTo>
                    <a:pt x="349752" y="480373"/>
                  </a:lnTo>
                  <a:lnTo>
                    <a:pt x="363742" y="478801"/>
                  </a:lnTo>
                  <a:lnTo>
                    <a:pt x="377732" y="476966"/>
                  </a:lnTo>
                  <a:lnTo>
                    <a:pt x="391722" y="474827"/>
                  </a:lnTo>
                  <a:lnTo>
                    <a:pt x="405712" y="472337"/>
                  </a:lnTo>
                  <a:lnTo>
                    <a:pt x="419702" y="469444"/>
                  </a:lnTo>
                  <a:lnTo>
                    <a:pt x="433692" y="466088"/>
                  </a:lnTo>
                  <a:lnTo>
                    <a:pt x="447682" y="462204"/>
                  </a:lnTo>
                  <a:lnTo>
                    <a:pt x="461673" y="457721"/>
                  </a:lnTo>
                  <a:lnTo>
                    <a:pt x="475663" y="452562"/>
                  </a:lnTo>
                  <a:lnTo>
                    <a:pt x="489653" y="446644"/>
                  </a:lnTo>
                  <a:lnTo>
                    <a:pt x="503643" y="439884"/>
                  </a:lnTo>
                  <a:lnTo>
                    <a:pt x="517633" y="432194"/>
                  </a:lnTo>
                  <a:lnTo>
                    <a:pt x="531623" y="423492"/>
                  </a:lnTo>
                  <a:lnTo>
                    <a:pt x="545613" y="413701"/>
                  </a:lnTo>
                  <a:lnTo>
                    <a:pt x="559603" y="402756"/>
                  </a:lnTo>
                  <a:lnTo>
                    <a:pt x="573593" y="390609"/>
                  </a:lnTo>
                  <a:lnTo>
                    <a:pt x="587583" y="377236"/>
                  </a:lnTo>
                  <a:lnTo>
                    <a:pt x="601574" y="362642"/>
                  </a:lnTo>
                  <a:lnTo>
                    <a:pt x="615564" y="346868"/>
                  </a:lnTo>
                  <a:lnTo>
                    <a:pt x="629554" y="329995"/>
                  </a:lnTo>
                  <a:lnTo>
                    <a:pt x="643544" y="312148"/>
                  </a:lnTo>
                  <a:lnTo>
                    <a:pt x="657534" y="293489"/>
                  </a:lnTo>
                  <a:lnTo>
                    <a:pt x="671524" y="274221"/>
                  </a:lnTo>
                  <a:lnTo>
                    <a:pt x="685514" y="254574"/>
                  </a:lnTo>
                  <a:lnTo>
                    <a:pt x="699504" y="234799"/>
                  </a:lnTo>
                  <a:lnTo>
                    <a:pt x="713494" y="215152"/>
                  </a:lnTo>
                  <a:lnTo>
                    <a:pt x="727484" y="195883"/>
                  </a:lnTo>
                  <a:lnTo>
                    <a:pt x="741474" y="177225"/>
                  </a:lnTo>
                  <a:lnTo>
                    <a:pt x="755465" y="159377"/>
                  </a:lnTo>
                  <a:lnTo>
                    <a:pt x="769455" y="142505"/>
                  </a:lnTo>
                  <a:lnTo>
                    <a:pt x="783445" y="126731"/>
                  </a:lnTo>
                  <a:lnTo>
                    <a:pt x="797435" y="112137"/>
                  </a:lnTo>
                  <a:lnTo>
                    <a:pt x="811425" y="98763"/>
                  </a:lnTo>
                  <a:lnTo>
                    <a:pt x="825415" y="86616"/>
                  </a:lnTo>
                  <a:lnTo>
                    <a:pt x="839405" y="75671"/>
                  </a:lnTo>
                  <a:lnTo>
                    <a:pt x="853395" y="65880"/>
                  </a:lnTo>
                  <a:lnTo>
                    <a:pt x="867385" y="57178"/>
                  </a:lnTo>
                  <a:lnTo>
                    <a:pt x="881375" y="49489"/>
                  </a:lnTo>
                  <a:lnTo>
                    <a:pt x="895365" y="42728"/>
                  </a:lnTo>
                  <a:lnTo>
                    <a:pt x="909356" y="36810"/>
                  </a:lnTo>
                  <a:lnTo>
                    <a:pt x="923346" y="31651"/>
                  </a:lnTo>
                  <a:lnTo>
                    <a:pt x="937336" y="27168"/>
                  </a:lnTo>
                  <a:lnTo>
                    <a:pt x="951326" y="23284"/>
                  </a:lnTo>
                  <a:lnTo>
                    <a:pt x="965316" y="19929"/>
                  </a:lnTo>
                  <a:lnTo>
                    <a:pt x="979306" y="17035"/>
                  </a:lnTo>
                  <a:lnTo>
                    <a:pt x="993296" y="14546"/>
                  </a:lnTo>
                  <a:lnTo>
                    <a:pt x="1007286" y="12407"/>
                  </a:lnTo>
                  <a:lnTo>
                    <a:pt x="1021276" y="10572"/>
                  </a:lnTo>
                  <a:lnTo>
                    <a:pt x="1035266" y="9000"/>
                  </a:lnTo>
                  <a:lnTo>
                    <a:pt x="1049256" y="7654"/>
                  </a:lnTo>
                  <a:lnTo>
                    <a:pt x="1063247" y="6503"/>
                  </a:lnTo>
                  <a:lnTo>
                    <a:pt x="1077237" y="5519"/>
                  </a:lnTo>
                  <a:lnTo>
                    <a:pt x="1091227" y="4680"/>
                  </a:lnTo>
                  <a:lnTo>
                    <a:pt x="1105217" y="3963"/>
                  </a:lnTo>
                  <a:lnTo>
                    <a:pt x="1119207" y="3351"/>
                  </a:lnTo>
                  <a:lnTo>
                    <a:pt x="1133197" y="2830"/>
                  </a:lnTo>
                  <a:lnTo>
                    <a:pt x="1147187" y="2385"/>
                  </a:lnTo>
                  <a:lnTo>
                    <a:pt x="1161177" y="2006"/>
                  </a:lnTo>
                  <a:lnTo>
                    <a:pt x="1175167" y="1684"/>
                  </a:lnTo>
                  <a:lnTo>
                    <a:pt x="1189157" y="1409"/>
                  </a:lnTo>
                  <a:lnTo>
                    <a:pt x="1203148" y="1174"/>
                  </a:lnTo>
                  <a:lnTo>
                    <a:pt x="1217138" y="975"/>
                  </a:lnTo>
                  <a:lnTo>
                    <a:pt x="1231128" y="805"/>
                  </a:lnTo>
                  <a:lnTo>
                    <a:pt x="1245118" y="661"/>
                  </a:lnTo>
                  <a:lnTo>
                    <a:pt x="1259108" y="538"/>
                  </a:lnTo>
                  <a:lnTo>
                    <a:pt x="1273098" y="433"/>
                  </a:lnTo>
                  <a:lnTo>
                    <a:pt x="1287088" y="344"/>
                  </a:lnTo>
                  <a:lnTo>
                    <a:pt x="1301078" y="268"/>
                  </a:lnTo>
                  <a:lnTo>
                    <a:pt x="1315068" y="204"/>
                  </a:lnTo>
                  <a:lnTo>
                    <a:pt x="1329058" y="149"/>
                  </a:lnTo>
                  <a:lnTo>
                    <a:pt x="1343048" y="102"/>
                  </a:lnTo>
                  <a:lnTo>
                    <a:pt x="1357039" y="62"/>
                  </a:lnTo>
                  <a:lnTo>
                    <a:pt x="1371029" y="28"/>
                  </a:lnTo>
                  <a:lnTo>
                    <a:pt x="1385019" y="0"/>
                  </a:lnTo>
                  <a:lnTo>
                    <a:pt x="1385019" y="0"/>
                  </a:lnTo>
                  <a:lnTo>
                    <a:pt x="1399009" y="28"/>
                  </a:lnTo>
                  <a:lnTo>
                    <a:pt x="1412999" y="62"/>
                  </a:lnTo>
                  <a:lnTo>
                    <a:pt x="1426989" y="102"/>
                  </a:lnTo>
                  <a:lnTo>
                    <a:pt x="1440979" y="149"/>
                  </a:lnTo>
                  <a:lnTo>
                    <a:pt x="1454969" y="204"/>
                  </a:lnTo>
                  <a:lnTo>
                    <a:pt x="1468959" y="268"/>
                  </a:lnTo>
                  <a:lnTo>
                    <a:pt x="1482949" y="344"/>
                  </a:lnTo>
                  <a:lnTo>
                    <a:pt x="1496939" y="433"/>
                  </a:lnTo>
                  <a:lnTo>
                    <a:pt x="1510930" y="538"/>
                  </a:lnTo>
                  <a:lnTo>
                    <a:pt x="1524920" y="661"/>
                  </a:lnTo>
                  <a:lnTo>
                    <a:pt x="1538910" y="805"/>
                  </a:lnTo>
                  <a:lnTo>
                    <a:pt x="1552900" y="975"/>
                  </a:lnTo>
                  <a:lnTo>
                    <a:pt x="1566890" y="1174"/>
                  </a:lnTo>
                  <a:lnTo>
                    <a:pt x="1580880" y="1409"/>
                  </a:lnTo>
                  <a:lnTo>
                    <a:pt x="1594870" y="1684"/>
                  </a:lnTo>
                  <a:lnTo>
                    <a:pt x="1608860" y="2006"/>
                  </a:lnTo>
                  <a:lnTo>
                    <a:pt x="1622850" y="2385"/>
                  </a:lnTo>
                  <a:lnTo>
                    <a:pt x="1636840" y="2830"/>
                  </a:lnTo>
                  <a:lnTo>
                    <a:pt x="1650830" y="3351"/>
                  </a:lnTo>
                  <a:lnTo>
                    <a:pt x="1664821" y="3963"/>
                  </a:lnTo>
                  <a:lnTo>
                    <a:pt x="1678811" y="4680"/>
                  </a:lnTo>
                  <a:lnTo>
                    <a:pt x="1692801" y="5519"/>
                  </a:lnTo>
                  <a:lnTo>
                    <a:pt x="1706791" y="6503"/>
                  </a:lnTo>
                  <a:lnTo>
                    <a:pt x="1720781" y="7654"/>
                  </a:lnTo>
                  <a:lnTo>
                    <a:pt x="1734771" y="9000"/>
                  </a:lnTo>
                  <a:lnTo>
                    <a:pt x="1748761" y="10572"/>
                  </a:lnTo>
                  <a:lnTo>
                    <a:pt x="1762751" y="12407"/>
                  </a:lnTo>
                  <a:lnTo>
                    <a:pt x="1776741" y="14546"/>
                  </a:lnTo>
                  <a:lnTo>
                    <a:pt x="1790731" y="17035"/>
                  </a:lnTo>
                  <a:lnTo>
                    <a:pt x="1804722" y="19929"/>
                  </a:lnTo>
                  <a:lnTo>
                    <a:pt x="1818712" y="23284"/>
                  </a:lnTo>
                  <a:lnTo>
                    <a:pt x="1832702" y="27168"/>
                  </a:lnTo>
                  <a:lnTo>
                    <a:pt x="1846692" y="31651"/>
                  </a:lnTo>
                  <a:lnTo>
                    <a:pt x="1860682" y="36810"/>
                  </a:lnTo>
                  <a:lnTo>
                    <a:pt x="1874672" y="42728"/>
                  </a:lnTo>
                  <a:lnTo>
                    <a:pt x="1888662" y="49489"/>
                  </a:lnTo>
                  <a:lnTo>
                    <a:pt x="1902652" y="57178"/>
                  </a:lnTo>
                  <a:lnTo>
                    <a:pt x="1916642" y="65880"/>
                  </a:lnTo>
                  <a:lnTo>
                    <a:pt x="1930632" y="75671"/>
                  </a:lnTo>
                  <a:lnTo>
                    <a:pt x="1944622" y="86616"/>
                  </a:lnTo>
                  <a:lnTo>
                    <a:pt x="1958613" y="98763"/>
                  </a:lnTo>
                  <a:lnTo>
                    <a:pt x="1972603" y="112137"/>
                  </a:lnTo>
                  <a:lnTo>
                    <a:pt x="1986593" y="126731"/>
                  </a:lnTo>
                  <a:lnTo>
                    <a:pt x="2000583" y="142505"/>
                  </a:lnTo>
                  <a:lnTo>
                    <a:pt x="2014573" y="159377"/>
                  </a:lnTo>
                  <a:lnTo>
                    <a:pt x="2028563" y="177225"/>
                  </a:lnTo>
                  <a:lnTo>
                    <a:pt x="2042553" y="195883"/>
                  </a:lnTo>
                  <a:lnTo>
                    <a:pt x="2056543" y="215152"/>
                  </a:lnTo>
                  <a:lnTo>
                    <a:pt x="2070533" y="234799"/>
                  </a:lnTo>
                  <a:lnTo>
                    <a:pt x="2084523" y="254574"/>
                  </a:lnTo>
                  <a:lnTo>
                    <a:pt x="2098513" y="274221"/>
                  </a:lnTo>
                  <a:lnTo>
                    <a:pt x="2112504" y="293489"/>
                  </a:lnTo>
                  <a:lnTo>
                    <a:pt x="2126494" y="312148"/>
                  </a:lnTo>
                  <a:lnTo>
                    <a:pt x="2140484" y="329995"/>
                  </a:lnTo>
                  <a:lnTo>
                    <a:pt x="2154474" y="346868"/>
                  </a:lnTo>
                  <a:lnTo>
                    <a:pt x="2168464" y="362642"/>
                  </a:lnTo>
                  <a:lnTo>
                    <a:pt x="2182454" y="377236"/>
                  </a:lnTo>
                  <a:lnTo>
                    <a:pt x="2196444" y="390609"/>
                  </a:lnTo>
                  <a:lnTo>
                    <a:pt x="2210434" y="402756"/>
                  </a:lnTo>
                  <a:lnTo>
                    <a:pt x="2224424" y="413701"/>
                  </a:lnTo>
                  <a:lnTo>
                    <a:pt x="2238414" y="423492"/>
                  </a:lnTo>
                  <a:lnTo>
                    <a:pt x="2252404" y="432194"/>
                  </a:lnTo>
                  <a:lnTo>
                    <a:pt x="2266395" y="439884"/>
                  </a:lnTo>
                  <a:lnTo>
                    <a:pt x="2280385" y="446644"/>
                  </a:lnTo>
                  <a:lnTo>
                    <a:pt x="2294375" y="452562"/>
                  </a:lnTo>
                  <a:lnTo>
                    <a:pt x="2308365" y="457721"/>
                  </a:lnTo>
                  <a:lnTo>
                    <a:pt x="2322355" y="462204"/>
                  </a:lnTo>
                  <a:lnTo>
                    <a:pt x="2336345" y="466088"/>
                  </a:lnTo>
                  <a:lnTo>
                    <a:pt x="2350335" y="469444"/>
                  </a:lnTo>
                  <a:lnTo>
                    <a:pt x="2364325" y="472337"/>
                  </a:lnTo>
                  <a:lnTo>
                    <a:pt x="2378315" y="474827"/>
                  </a:lnTo>
                  <a:lnTo>
                    <a:pt x="2392305" y="476966"/>
                  </a:lnTo>
                  <a:lnTo>
                    <a:pt x="2406296" y="478801"/>
                  </a:lnTo>
                  <a:lnTo>
                    <a:pt x="2420286" y="480373"/>
                  </a:lnTo>
                  <a:lnTo>
                    <a:pt x="2434276" y="481719"/>
                  </a:lnTo>
                  <a:lnTo>
                    <a:pt x="2448266" y="482869"/>
                  </a:lnTo>
                  <a:lnTo>
                    <a:pt x="2462256" y="483853"/>
                  </a:lnTo>
                  <a:lnTo>
                    <a:pt x="2476246" y="484693"/>
                  </a:lnTo>
                  <a:lnTo>
                    <a:pt x="2490236" y="485410"/>
                  </a:lnTo>
                  <a:lnTo>
                    <a:pt x="2504226" y="486021"/>
                  </a:lnTo>
                  <a:lnTo>
                    <a:pt x="2518216" y="486543"/>
                  </a:lnTo>
                  <a:lnTo>
                    <a:pt x="2532206" y="486987"/>
                  </a:lnTo>
                  <a:lnTo>
                    <a:pt x="2546196" y="487366"/>
                  </a:lnTo>
                  <a:lnTo>
                    <a:pt x="2560187" y="487689"/>
                  </a:lnTo>
                  <a:lnTo>
                    <a:pt x="2574177" y="487964"/>
                  </a:lnTo>
                  <a:lnTo>
                    <a:pt x="2588167" y="488198"/>
                  </a:lnTo>
                  <a:lnTo>
                    <a:pt x="2602157" y="488397"/>
                  </a:lnTo>
                  <a:lnTo>
                    <a:pt x="2616147" y="488567"/>
                  </a:lnTo>
                  <a:lnTo>
                    <a:pt x="2630137" y="488711"/>
                  </a:lnTo>
                  <a:lnTo>
                    <a:pt x="2644127" y="488834"/>
                  </a:lnTo>
                  <a:lnTo>
                    <a:pt x="2658117" y="488939"/>
                  </a:lnTo>
                  <a:lnTo>
                    <a:pt x="2672107" y="489028"/>
                  </a:lnTo>
                  <a:lnTo>
                    <a:pt x="2686097" y="489104"/>
                  </a:lnTo>
                  <a:lnTo>
                    <a:pt x="2700087" y="489169"/>
                  </a:lnTo>
                  <a:lnTo>
                    <a:pt x="2714078" y="489224"/>
                  </a:lnTo>
                  <a:lnTo>
                    <a:pt x="2728068" y="489270"/>
                  </a:lnTo>
                  <a:lnTo>
                    <a:pt x="2742058" y="489310"/>
                  </a:lnTo>
                  <a:lnTo>
                    <a:pt x="2756048" y="489344"/>
                  </a:lnTo>
                  <a:lnTo>
                    <a:pt x="2770038" y="489373"/>
                  </a:lnTo>
                  <a:lnTo>
                    <a:pt x="2770038" y="489783"/>
                  </a:lnTo>
                  <a:lnTo>
                    <a:pt x="2784028" y="489827"/>
                  </a:lnTo>
                  <a:lnTo>
                    <a:pt x="2798018" y="489877"/>
                  </a:lnTo>
                  <a:lnTo>
                    <a:pt x="2812008" y="489937"/>
                  </a:lnTo>
                  <a:lnTo>
                    <a:pt x="2825998" y="490007"/>
                  </a:lnTo>
                  <a:lnTo>
                    <a:pt x="2839988" y="490089"/>
                  </a:lnTo>
                  <a:lnTo>
                    <a:pt x="2853978" y="490186"/>
                  </a:lnTo>
                  <a:lnTo>
                    <a:pt x="2867969" y="490300"/>
                  </a:lnTo>
                  <a:lnTo>
                    <a:pt x="2881959" y="490434"/>
                  </a:lnTo>
                  <a:lnTo>
                    <a:pt x="2895949" y="490591"/>
                  </a:lnTo>
                  <a:lnTo>
                    <a:pt x="2909939" y="490775"/>
                  </a:lnTo>
                  <a:lnTo>
                    <a:pt x="2923929" y="490992"/>
                  </a:lnTo>
                  <a:lnTo>
                    <a:pt x="2937919" y="491247"/>
                  </a:lnTo>
                  <a:lnTo>
                    <a:pt x="2951909" y="491546"/>
                  </a:lnTo>
                  <a:lnTo>
                    <a:pt x="2965899" y="491897"/>
                  </a:lnTo>
                  <a:lnTo>
                    <a:pt x="2979889" y="492309"/>
                  </a:lnTo>
                  <a:lnTo>
                    <a:pt x="2993879" y="492794"/>
                  </a:lnTo>
                  <a:lnTo>
                    <a:pt x="3007870" y="493362"/>
                  </a:lnTo>
                  <a:lnTo>
                    <a:pt x="3021860" y="494029"/>
                  </a:lnTo>
                  <a:lnTo>
                    <a:pt x="3035850" y="494811"/>
                  </a:lnTo>
                  <a:lnTo>
                    <a:pt x="3049840" y="495728"/>
                  </a:lnTo>
                  <a:lnTo>
                    <a:pt x="3063830" y="496803"/>
                  </a:lnTo>
                  <a:lnTo>
                    <a:pt x="3077820" y="498063"/>
                  </a:lnTo>
                  <a:lnTo>
                    <a:pt x="3091810" y="499538"/>
                  </a:lnTo>
                  <a:lnTo>
                    <a:pt x="3105800" y="501265"/>
                  </a:lnTo>
                  <a:lnTo>
                    <a:pt x="3119790" y="503283"/>
                  </a:lnTo>
                  <a:lnTo>
                    <a:pt x="3133780" y="505642"/>
                  </a:lnTo>
                  <a:lnTo>
                    <a:pt x="3147770" y="508394"/>
                  </a:lnTo>
                  <a:lnTo>
                    <a:pt x="3161761" y="511602"/>
                  </a:lnTo>
                  <a:lnTo>
                    <a:pt x="3175751" y="515337"/>
                  </a:lnTo>
                  <a:lnTo>
                    <a:pt x="3189741" y="519677"/>
                  </a:lnTo>
                  <a:lnTo>
                    <a:pt x="3203731" y="524711"/>
                  </a:lnTo>
                  <a:lnTo>
                    <a:pt x="3217721" y="530536"/>
                  </a:lnTo>
                  <a:lnTo>
                    <a:pt x="3231711" y="537260"/>
                  </a:lnTo>
                  <a:lnTo>
                    <a:pt x="3245701" y="544999"/>
                  </a:lnTo>
                  <a:lnTo>
                    <a:pt x="3259691" y="553876"/>
                  </a:lnTo>
                  <a:lnTo>
                    <a:pt x="3273681" y="564017"/>
                  </a:lnTo>
                  <a:lnTo>
                    <a:pt x="3287671" y="575552"/>
                  </a:lnTo>
                  <a:lnTo>
                    <a:pt x="3301661" y="588605"/>
                  </a:lnTo>
                  <a:lnTo>
                    <a:pt x="3315652" y="603291"/>
                  </a:lnTo>
                  <a:lnTo>
                    <a:pt x="3329642" y="619708"/>
                  </a:lnTo>
                  <a:lnTo>
                    <a:pt x="3343632" y="637929"/>
                  </a:lnTo>
                  <a:lnTo>
                    <a:pt x="3357622" y="657989"/>
                  </a:lnTo>
                  <a:lnTo>
                    <a:pt x="3371612" y="679880"/>
                  </a:lnTo>
                  <a:lnTo>
                    <a:pt x="3385602" y="703541"/>
                  </a:lnTo>
                  <a:lnTo>
                    <a:pt x="3399592" y="728849"/>
                  </a:lnTo>
                  <a:lnTo>
                    <a:pt x="3413582" y="755621"/>
                  </a:lnTo>
                  <a:lnTo>
                    <a:pt x="3427572" y="783609"/>
                  </a:lnTo>
                  <a:lnTo>
                    <a:pt x="3441562" y="812512"/>
                  </a:lnTo>
                  <a:lnTo>
                    <a:pt x="3455552" y="841982"/>
                  </a:lnTo>
                  <a:lnTo>
                    <a:pt x="3469543" y="871645"/>
                  </a:lnTo>
                  <a:lnTo>
                    <a:pt x="3483533" y="901115"/>
                  </a:lnTo>
                  <a:lnTo>
                    <a:pt x="3497523" y="930017"/>
                  </a:lnTo>
                  <a:lnTo>
                    <a:pt x="3511513" y="958006"/>
                  </a:lnTo>
                  <a:lnTo>
                    <a:pt x="3525503" y="984777"/>
                  </a:lnTo>
                  <a:lnTo>
                    <a:pt x="3539493" y="1010086"/>
                  </a:lnTo>
                  <a:lnTo>
                    <a:pt x="3553483" y="1033746"/>
                  </a:lnTo>
                  <a:lnTo>
                    <a:pt x="3567473" y="1055638"/>
                  </a:lnTo>
                  <a:lnTo>
                    <a:pt x="3581463" y="1075698"/>
                  </a:lnTo>
                  <a:lnTo>
                    <a:pt x="3595453" y="1093918"/>
                  </a:lnTo>
                  <a:lnTo>
                    <a:pt x="3609444" y="1110336"/>
                  </a:lnTo>
                  <a:lnTo>
                    <a:pt x="3623434" y="1125022"/>
                  </a:lnTo>
                  <a:lnTo>
                    <a:pt x="3637424" y="1138075"/>
                  </a:lnTo>
                  <a:lnTo>
                    <a:pt x="3651414" y="1149610"/>
                  </a:lnTo>
                  <a:lnTo>
                    <a:pt x="3665404" y="1159751"/>
                  </a:lnTo>
                  <a:lnTo>
                    <a:pt x="3679394" y="1168627"/>
                  </a:lnTo>
                  <a:lnTo>
                    <a:pt x="3693384" y="1176366"/>
                  </a:lnTo>
                  <a:lnTo>
                    <a:pt x="3707374" y="1183091"/>
                  </a:lnTo>
                  <a:lnTo>
                    <a:pt x="3721364" y="1188916"/>
                  </a:lnTo>
                  <a:lnTo>
                    <a:pt x="3735354" y="1193950"/>
                  </a:lnTo>
                  <a:lnTo>
                    <a:pt x="3749344" y="1198290"/>
                  </a:lnTo>
                  <a:lnTo>
                    <a:pt x="3763335" y="1202024"/>
                  </a:lnTo>
                  <a:lnTo>
                    <a:pt x="3777325" y="1205232"/>
                  </a:lnTo>
                  <a:lnTo>
                    <a:pt x="3791315" y="1207985"/>
                  </a:lnTo>
                  <a:lnTo>
                    <a:pt x="3805305" y="1210343"/>
                  </a:lnTo>
                  <a:lnTo>
                    <a:pt x="3819295" y="1212362"/>
                  </a:lnTo>
                  <a:lnTo>
                    <a:pt x="3833285" y="1214088"/>
                  </a:lnTo>
                  <a:lnTo>
                    <a:pt x="3847275" y="1215563"/>
                  </a:lnTo>
                  <a:lnTo>
                    <a:pt x="3861265" y="1216823"/>
                  </a:lnTo>
                  <a:lnTo>
                    <a:pt x="3875255" y="1217898"/>
                  </a:lnTo>
                  <a:lnTo>
                    <a:pt x="3889245" y="1218816"/>
                  </a:lnTo>
                  <a:lnTo>
                    <a:pt x="3903235" y="1219598"/>
                  </a:lnTo>
                  <a:lnTo>
                    <a:pt x="3917226" y="1220265"/>
                  </a:lnTo>
                  <a:lnTo>
                    <a:pt x="3931216" y="1220833"/>
                  </a:lnTo>
                  <a:lnTo>
                    <a:pt x="3945206" y="1221317"/>
                  </a:lnTo>
                  <a:lnTo>
                    <a:pt x="3959196" y="1221730"/>
                  </a:lnTo>
                  <a:lnTo>
                    <a:pt x="3973186" y="1222081"/>
                  </a:lnTo>
                  <a:lnTo>
                    <a:pt x="3987176" y="1222380"/>
                  </a:lnTo>
                  <a:lnTo>
                    <a:pt x="4001166" y="1222635"/>
                  </a:lnTo>
                  <a:lnTo>
                    <a:pt x="4015156" y="1222851"/>
                  </a:lnTo>
                  <a:lnTo>
                    <a:pt x="4029146" y="1223036"/>
                  </a:lnTo>
                  <a:lnTo>
                    <a:pt x="4043136" y="1223193"/>
                  </a:lnTo>
                  <a:lnTo>
                    <a:pt x="4057126" y="1223327"/>
                  </a:lnTo>
                  <a:lnTo>
                    <a:pt x="4071117" y="1223440"/>
                  </a:lnTo>
                  <a:lnTo>
                    <a:pt x="4085107" y="1223537"/>
                  </a:lnTo>
                  <a:lnTo>
                    <a:pt x="4099097" y="1223620"/>
                  </a:lnTo>
                  <a:lnTo>
                    <a:pt x="4113087" y="1223690"/>
                  </a:lnTo>
                  <a:lnTo>
                    <a:pt x="4127077" y="1223749"/>
                  </a:lnTo>
                  <a:lnTo>
                    <a:pt x="4141067" y="1223800"/>
                  </a:lnTo>
                  <a:lnTo>
                    <a:pt x="4155057" y="1223843"/>
                  </a:lnTo>
                </a:path>
              </a:pathLst>
            </a:custGeom>
            <a:ln w="40651" cap="flat">
              <a:solidFill>
                <a:srgbClr val="F26A21">
                  <a:alpha val="100000"/>
                </a:srgbClr>
              </a:solidFill>
              <a:prstDash val="solid"/>
              <a:round/>
            </a:ln>
          </p:spPr>
          <p:txBody>
            <a:bodyPr/>
            <a:lstStyle/>
            <a:p/>
          </p:txBody>
        </p:sp>
        <p:sp>
          <p:nvSpPr>
            <p:cNvPr id="45" name="pl45"/>
            <p:cNvSpPr/>
            <p:nvPr/>
          </p:nvSpPr>
          <p:spPr>
            <a:xfrm>
              <a:off x="2737948" y="905479"/>
              <a:ext cx="4155057" cy="1223843"/>
            </a:xfrm>
            <a:custGeom>
              <a:avLst/>
              <a:pathLst>
                <a:path w="4155057" h="1223843">
                  <a:moveTo>
                    <a:pt x="0" y="734306"/>
                  </a:moveTo>
                  <a:lnTo>
                    <a:pt x="13990" y="734335"/>
                  </a:lnTo>
                  <a:lnTo>
                    <a:pt x="27980" y="734368"/>
                  </a:lnTo>
                  <a:lnTo>
                    <a:pt x="41970" y="734408"/>
                  </a:lnTo>
                  <a:lnTo>
                    <a:pt x="55960" y="734455"/>
                  </a:lnTo>
                  <a:lnTo>
                    <a:pt x="69950" y="734510"/>
                  </a:lnTo>
                  <a:lnTo>
                    <a:pt x="83940" y="734574"/>
                  </a:lnTo>
                  <a:lnTo>
                    <a:pt x="97930" y="734650"/>
                  </a:lnTo>
                  <a:lnTo>
                    <a:pt x="111920" y="734739"/>
                  </a:lnTo>
                  <a:lnTo>
                    <a:pt x="125910" y="734844"/>
                  </a:lnTo>
                  <a:lnTo>
                    <a:pt x="139900" y="734967"/>
                  </a:lnTo>
                  <a:lnTo>
                    <a:pt x="153891" y="735112"/>
                  </a:lnTo>
                  <a:lnTo>
                    <a:pt x="167881" y="735281"/>
                  </a:lnTo>
                  <a:lnTo>
                    <a:pt x="181871" y="735481"/>
                  </a:lnTo>
                  <a:lnTo>
                    <a:pt x="195861" y="735715"/>
                  </a:lnTo>
                  <a:lnTo>
                    <a:pt x="209851" y="735990"/>
                  </a:lnTo>
                  <a:lnTo>
                    <a:pt x="223841" y="736313"/>
                  </a:lnTo>
                  <a:lnTo>
                    <a:pt x="237831" y="736691"/>
                  </a:lnTo>
                  <a:lnTo>
                    <a:pt x="251821" y="737136"/>
                  </a:lnTo>
                  <a:lnTo>
                    <a:pt x="265811" y="737657"/>
                  </a:lnTo>
                  <a:lnTo>
                    <a:pt x="279801" y="738269"/>
                  </a:lnTo>
                  <a:lnTo>
                    <a:pt x="293791" y="738986"/>
                  </a:lnTo>
                  <a:lnTo>
                    <a:pt x="307782" y="739826"/>
                  </a:lnTo>
                  <a:lnTo>
                    <a:pt x="321772" y="740809"/>
                  </a:lnTo>
                  <a:lnTo>
                    <a:pt x="335762" y="741960"/>
                  </a:lnTo>
                  <a:lnTo>
                    <a:pt x="349752" y="743306"/>
                  </a:lnTo>
                  <a:lnTo>
                    <a:pt x="363742" y="744878"/>
                  </a:lnTo>
                  <a:lnTo>
                    <a:pt x="377732" y="746713"/>
                  </a:lnTo>
                  <a:lnTo>
                    <a:pt x="391722" y="748852"/>
                  </a:lnTo>
                  <a:lnTo>
                    <a:pt x="405712" y="751342"/>
                  </a:lnTo>
                  <a:lnTo>
                    <a:pt x="419702" y="754235"/>
                  </a:lnTo>
                  <a:lnTo>
                    <a:pt x="433692" y="757591"/>
                  </a:lnTo>
                  <a:lnTo>
                    <a:pt x="447682" y="761474"/>
                  </a:lnTo>
                  <a:lnTo>
                    <a:pt x="461673" y="765957"/>
                  </a:lnTo>
                  <a:lnTo>
                    <a:pt x="475663" y="771116"/>
                  </a:lnTo>
                  <a:lnTo>
                    <a:pt x="489653" y="777034"/>
                  </a:lnTo>
                  <a:lnTo>
                    <a:pt x="503643" y="783795"/>
                  </a:lnTo>
                  <a:lnTo>
                    <a:pt x="517633" y="791485"/>
                  </a:lnTo>
                  <a:lnTo>
                    <a:pt x="531623" y="800187"/>
                  </a:lnTo>
                  <a:lnTo>
                    <a:pt x="545613" y="809977"/>
                  </a:lnTo>
                  <a:lnTo>
                    <a:pt x="559603" y="820922"/>
                  </a:lnTo>
                  <a:lnTo>
                    <a:pt x="573593" y="833069"/>
                  </a:lnTo>
                  <a:lnTo>
                    <a:pt x="587583" y="846443"/>
                  </a:lnTo>
                  <a:lnTo>
                    <a:pt x="601574" y="861037"/>
                  </a:lnTo>
                  <a:lnTo>
                    <a:pt x="615564" y="876811"/>
                  </a:lnTo>
                  <a:lnTo>
                    <a:pt x="629554" y="893683"/>
                  </a:lnTo>
                  <a:lnTo>
                    <a:pt x="643544" y="911531"/>
                  </a:lnTo>
                  <a:lnTo>
                    <a:pt x="657534" y="930190"/>
                  </a:lnTo>
                  <a:lnTo>
                    <a:pt x="671524" y="949458"/>
                  </a:lnTo>
                  <a:lnTo>
                    <a:pt x="685514" y="969105"/>
                  </a:lnTo>
                  <a:lnTo>
                    <a:pt x="699504" y="988880"/>
                  </a:lnTo>
                  <a:lnTo>
                    <a:pt x="713494" y="1008527"/>
                  </a:lnTo>
                  <a:lnTo>
                    <a:pt x="727484" y="1027795"/>
                  </a:lnTo>
                  <a:lnTo>
                    <a:pt x="741474" y="1046454"/>
                  </a:lnTo>
                  <a:lnTo>
                    <a:pt x="755465" y="1064302"/>
                  </a:lnTo>
                  <a:lnTo>
                    <a:pt x="769455" y="1081174"/>
                  </a:lnTo>
                  <a:lnTo>
                    <a:pt x="783445" y="1096948"/>
                  </a:lnTo>
                  <a:lnTo>
                    <a:pt x="797435" y="1111542"/>
                  </a:lnTo>
                  <a:lnTo>
                    <a:pt x="811425" y="1124915"/>
                  </a:lnTo>
                  <a:lnTo>
                    <a:pt x="825415" y="1137062"/>
                  </a:lnTo>
                  <a:lnTo>
                    <a:pt x="839405" y="1148007"/>
                  </a:lnTo>
                  <a:lnTo>
                    <a:pt x="853395" y="1157798"/>
                  </a:lnTo>
                  <a:lnTo>
                    <a:pt x="867385" y="1166500"/>
                  </a:lnTo>
                  <a:lnTo>
                    <a:pt x="881375" y="1174190"/>
                  </a:lnTo>
                  <a:lnTo>
                    <a:pt x="895365" y="1180951"/>
                  </a:lnTo>
                  <a:lnTo>
                    <a:pt x="909356" y="1186868"/>
                  </a:lnTo>
                  <a:lnTo>
                    <a:pt x="923346" y="1192028"/>
                  </a:lnTo>
                  <a:lnTo>
                    <a:pt x="937336" y="1196511"/>
                  </a:lnTo>
                  <a:lnTo>
                    <a:pt x="951326" y="1200394"/>
                  </a:lnTo>
                  <a:lnTo>
                    <a:pt x="965316" y="1203750"/>
                  </a:lnTo>
                  <a:lnTo>
                    <a:pt x="979306" y="1206643"/>
                  </a:lnTo>
                  <a:lnTo>
                    <a:pt x="993296" y="1209133"/>
                  </a:lnTo>
                  <a:lnTo>
                    <a:pt x="1007286" y="1211272"/>
                  </a:lnTo>
                  <a:lnTo>
                    <a:pt x="1021276" y="1213107"/>
                  </a:lnTo>
                  <a:lnTo>
                    <a:pt x="1035266" y="1214679"/>
                  </a:lnTo>
                  <a:lnTo>
                    <a:pt x="1049256" y="1216025"/>
                  </a:lnTo>
                  <a:lnTo>
                    <a:pt x="1063247" y="1217176"/>
                  </a:lnTo>
                  <a:lnTo>
                    <a:pt x="1077237" y="1218159"/>
                  </a:lnTo>
                  <a:lnTo>
                    <a:pt x="1091227" y="1218999"/>
                  </a:lnTo>
                  <a:lnTo>
                    <a:pt x="1105217" y="1219716"/>
                  </a:lnTo>
                  <a:lnTo>
                    <a:pt x="1119207" y="1220327"/>
                  </a:lnTo>
                  <a:lnTo>
                    <a:pt x="1133197" y="1220849"/>
                  </a:lnTo>
                  <a:lnTo>
                    <a:pt x="1147187" y="1221293"/>
                  </a:lnTo>
                  <a:lnTo>
                    <a:pt x="1161177" y="1221672"/>
                  </a:lnTo>
                  <a:lnTo>
                    <a:pt x="1175167" y="1221995"/>
                  </a:lnTo>
                  <a:lnTo>
                    <a:pt x="1189157" y="1222270"/>
                  </a:lnTo>
                  <a:lnTo>
                    <a:pt x="1203148" y="1222504"/>
                  </a:lnTo>
                  <a:lnTo>
                    <a:pt x="1217138" y="1222703"/>
                  </a:lnTo>
                  <a:lnTo>
                    <a:pt x="1231128" y="1222873"/>
                  </a:lnTo>
                  <a:lnTo>
                    <a:pt x="1245118" y="1223018"/>
                  </a:lnTo>
                  <a:lnTo>
                    <a:pt x="1259108" y="1223141"/>
                  </a:lnTo>
                  <a:lnTo>
                    <a:pt x="1273098" y="1223245"/>
                  </a:lnTo>
                  <a:lnTo>
                    <a:pt x="1287088" y="1223335"/>
                  </a:lnTo>
                  <a:lnTo>
                    <a:pt x="1301078" y="1223410"/>
                  </a:lnTo>
                  <a:lnTo>
                    <a:pt x="1315068" y="1223475"/>
                  </a:lnTo>
                  <a:lnTo>
                    <a:pt x="1329058" y="1223530"/>
                  </a:lnTo>
                  <a:lnTo>
                    <a:pt x="1343048" y="1223577"/>
                  </a:lnTo>
                  <a:lnTo>
                    <a:pt x="1357039" y="1223616"/>
                  </a:lnTo>
                  <a:lnTo>
                    <a:pt x="1371029" y="1223650"/>
                  </a:lnTo>
                  <a:lnTo>
                    <a:pt x="1385019" y="1223679"/>
                  </a:lnTo>
                  <a:lnTo>
                    <a:pt x="1385019" y="1223843"/>
                  </a:lnTo>
                  <a:lnTo>
                    <a:pt x="1399009" y="1223843"/>
                  </a:lnTo>
                  <a:lnTo>
                    <a:pt x="1412999" y="1223843"/>
                  </a:lnTo>
                  <a:lnTo>
                    <a:pt x="1426989" y="1223843"/>
                  </a:lnTo>
                  <a:lnTo>
                    <a:pt x="1440979" y="1223843"/>
                  </a:lnTo>
                  <a:lnTo>
                    <a:pt x="1454969" y="1223843"/>
                  </a:lnTo>
                  <a:lnTo>
                    <a:pt x="1468959" y="1223843"/>
                  </a:lnTo>
                  <a:lnTo>
                    <a:pt x="1482949" y="1223843"/>
                  </a:lnTo>
                  <a:lnTo>
                    <a:pt x="1496939" y="1223843"/>
                  </a:lnTo>
                  <a:lnTo>
                    <a:pt x="1510930" y="1223843"/>
                  </a:lnTo>
                  <a:lnTo>
                    <a:pt x="1524920" y="1223843"/>
                  </a:lnTo>
                  <a:lnTo>
                    <a:pt x="1538910" y="1223843"/>
                  </a:lnTo>
                  <a:lnTo>
                    <a:pt x="1552900" y="1223843"/>
                  </a:lnTo>
                  <a:lnTo>
                    <a:pt x="1566890" y="1223843"/>
                  </a:lnTo>
                  <a:lnTo>
                    <a:pt x="1580880" y="1223843"/>
                  </a:lnTo>
                  <a:lnTo>
                    <a:pt x="1594870" y="1223843"/>
                  </a:lnTo>
                  <a:lnTo>
                    <a:pt x="1608860" y="1223843"/>
                  </a:lnTo>
                  <a:lnTo>
                    <a:pt x="1622850" y="1223843"/>
                  </a:lnTo>
                  <a:lnTo>
                    <a:pt x="1636840" y="1223843"/>
                  </a:lnTo>
                  <a:lnTo>
                    <a:pt x="1650830" y="1223843"/>
                  </a:lnTo>
                  <a:lnTo>
                    <a:pt x="1664821" y="1223843"/>
                  </a:lnTo>
                  <a:lnTo>
                    <a:pt x="1678811" y="1223843"/>
                  </a:lnTo>
                  <a:lnTo>
                    <a:pt x="1692801" y="1223843"/>
                  </a:lnTo>
                  <a:lnTo>
                    <a:pt x="1706791" y="1223843"/>
                  </a:lnTo>
                  <a:lnTo>
                    <a:pt x="1720781" y="1223843"/>
                  </a:lnTo>
                  <a:lnTo>
                    <a:pt x="1734771" y="1223843"/>
                  </a:lnTo>
                  <a:lnTo>
                    <a:pt x="1748761" y="1223843"/>
                  </a:lnTo>
                  <a:lnTo>
                    <a:pt x="1762751" y="1223843"/>
                  </a:lnTo>
                  <a:lnTo>
                    <a:pt x="1776741" y="1223843"/>
                  </a:lnTo>
                  <a:lnTo>
                    <a:pt x="1790731" y="1223843"/>
                  </a:lnTo>
                  <a:lnTo>
                    <a:pt x="1804722" y="1223843"/>
                  </a:lnTo>
                  <a:lnTo>
                    <a:pt x="1818712" y="1223843"/>
                  </a:lnTo>
                  <a:lnTo>
                    <a:pt x="1832702" y="1223843"/>
                  </a:lnTo>
                  <a:lnTo>
                    <a:pt x="1846692" y="1223843"/>
                  </a:lnTo>
                  <a:lnTo>
                    <a:pt x="1860682" y="1223843"/>
                  </a:lnTo>
                  <a:lnTo>
                    <a:pt x="1874672" y="1223843"/>
                  </a:lnTo>
                  <a:lnTo>
                    <a:pt x="1888662" y="1223843"/>
                  </a:lnTo>
                  <a:lnTo>
                    <a:pt x="1902652" y="1223843"/>
                  </a:lnTo>
                  <a:lnTo>
                    <a:pt x="1916642" y="1223843"/>
                  </a:lnTo>
                  <a:lnTo>
                    <a:pt x="1930632" y="1223843"/>
                  </a:lnTo>
                  <a:lnTo>
                    <a:pt x="1944622" y="1223843"/>
                  </a:lnTo>
                  <a:lnTo>
                    <a:pt x="1958613" y="1223843"/>
                  </a:lnTo>
                  <a:lnTo>
                    <a:pt x="1972603" y="1223843"/>
                  </a:lnTo>
                  <a:lnTo>
                    <a:pt x="1986593" y="1223843"/>
                  </a:lnTo>
                  <a:lnTo>
                    <a:pt x="2000583" y="1223843"/>
                  </a:lnTo>
                  <a:lnTo>
                    <a:pt x="2014573" y="1223843"/>
                  </a:lnTo>
                  <a:lnTo>
                    <a:pt x="2028563" y="1223843"/>
                  </a:lnTo>
                  <a:lnTo>
                    <a:pt x="2042553" y="1223843"/>
                  </a:lnTo>
                  <a:lnTo>
                    <a:pt x="2056543" y="1223843"/>
                  </a:lnTo>
                  <a:lnTo>
                    <a:pt x="2070533" y="1223843"/>
                  </a:lnTo>
                  <a:lnTo>
                    <a:pt x="2084523" y="1223843"/>
                  </a:lnTo>
                  <a:lnTo>
                    <a:pt x="2098513" y="1223843"/>
                  </a:lnTo>
                  <a:lnTo>
                    <a:pt x="2112504" y="1223843"/>
                  </a:lnTo>
                  <a:lnTo>
                    <a:pt x="2126494" y="1223843"/>
                  </a:lnTo>
                  <a:lnTo>
                    <a:pt x="2140484" y="1223843"/>
                  </a:lnTo>
                  <a:lnTo>
                    <a:pt x="2154474" y="1223843"/>
                  </a:lnTo>
                  <a:lnTo>
                    <a:pt x="2168464" y="1223843"/>
                  </a:lnTo>
                  <a:lnTo>
                    <a:pt x="2182454" y="1223843"/>
                  </a:lnTo>
                  <a:lnTo>
                    <a:pt x="2196444" y="1223843"/>
                  </a:lnTo>
                  <a:lnTo>
                    <a:pt x="2210434" y="1223843"/>
                  </a:lnTo>
                  <a:lnTo>
                    <a:pt x="2224424" y="1223843"/>
                  </a:lnTo>
                  <a:lnTo>
                    <a:pt x="2238414" y="1223843"/>
                  </a:lnTo>
                  <a:lnTo>
                    <a:pt x="2252404" y="1223843"/>
                  </a:lnTo>
                  <a:lnTo>
                    <a:pt x="2266395" y="1223843"/>
                  </a:lnTo>
                  <a:lnTo>
                    <a:pt x="2280385" y="1223843"/>
                  </a:lnTo>
                  <a:lnTo>
                    <a:pt x="2294375" y="1223843"/>
                  </a:lnTo>
                  <a:lnTo>
                    <a:pt x="2308365" y="1223843"/>
                  </a:lnTo>
                  <a:lnTo>
                    <a:pt x="2322355" y="1223843"/>
                  </a:lnTo>
                  <a:lnTo>
                    <a:pt x="2336345" y="1223843"/>
                  </a:lnTo>
                  <a:lnTo>
                    <a:pt x="2350335" y="1223843"/>
                  </a:lnTo>
                  <a:lnTo>
                    <a:pt x="2364325" y="1223843"/>
                  </a:lnTo>
                  <a:lnTo>
                    <a:pt x="2378315" y="1223843"/>
                  </a:lnTo>
                  <a:lnTo>
                    <a:pt x="2392305" y="1223843"/>
                  </a:lnTo>
                  <a:lnTo>
                    <a:pt x="2406296" y="1223843"/>
                  </a:lnTo>
                  <a:lnTo>
                    <a:pt x="2420286" y="1223843"/>
                  </a:lnTo>
                  <a:lnTo>
                    <a:pt x="2434276" y="1223843"/>
                  </a:lnTo>
                  <a:lnTo>
                    <a:pt x="2448266" y="1223843"/>
                  </a:lnTo>
                  <a:lnTo>
                    <a:pt x="2462256" y="1223843"/>
                  </a:lnTo>
                  <a:lnTo>
                    <a:pt x="2476246" y="1223843"/>
                  </a:lnTo>
                  <a:lnTo>
                    <a:pt x="2490236" y="1223843"/>
                  </a:lnTo>
                  <a:lnTo>
                    <a:pt x="2504226" y="1223843"/>
                  </a:lnTo>
                  <a:lnTo>
                    <a:pt x="2518216" y="1223843"/>
                  </a:lnTo>
                  <a:lnTo>
                    <a:pt x="2532206" y="1223843"/>
                  </a:lnTo>
                  <a:lnTo>
                    <a:pt x="2546196" y="1223843"/>
                  </a:lnTo>
                  <a:lnTo>
                    <a:pt x="2560187" y="1223843"/>
                  </a:lnTo>
                  <a:lnTo>
                    <a:pt x="2574177" y="1223843"/>
                  </a:lnTo>
                  <a:lnTo>
                    <a:pt x="2588167" y="1223843"/>
                  </a:lnTo>
                  <a:lnTo>
                    <a:pt x="2602157" y="1223843"/>
                  </a:lnTo>
                  <a:lnTo>
                    <a:pt x="2616147" y="1223843"/>
                  </a:lnTo>
                  <a:lnTo>
                    <a:pt x="2630137" y="1223843"/>
                  </a:lnTo>
                  <a:lnTo>
                    <a:pt x="2644127" y="1223843"/>
                  </a:lnTo>
                  <a:lnTo>
                    <a:pt x="2658117" y="1223843"/>
                  </a:lnTo>
                  <a:lnTo>
                    <a:pt x="2672107" y="1223843"/>
                  </a:lnTo>
                  <a:lnTo>
                    <a:pt x="2686097" y="1223843"/>
                  </a:lnTo>
                  <a:lnTo>
                    <a:pt x="2700087" y="1223843"/>
                  </a:lnTo>
                  <a:lnTo>
                    <a:pt x="2714078" y="1223843"/>
                  </a:lnTo>
                  <a:lnTo>
                    <a:pt x="2728068" y="1223843"/>
                  </a:lnTo>
                  <a:lnTo>
                    <a:pt x="2742058" y="1223843"/>
                  </a:lnTo>
                  <a:lnTo>
                    <a:pt x="2756048" y="1223843"/>
                  </a:lnTo>
                  <a:lnTo>
                    <a:pt x="2770038" y="1223843"/>
                  </a:lnTo>
                  <a:lnTo>
                    <a:pt x="2770038" y="1223433"/>
                  </a:lnTo>
                  <a:lnTo>
                    <a:pt x="2784028" y="1223361"/>
                  </a:lnTo>
                  <a:lnTo>
                    <a:pt x="2798018" y="1223276"/>
                  </a:lnTo>
                  <a:lnTo>
                    <a:pt x="2812008" y="1223177"/>
                  </a:lnTo>
                  <a:lnTo>
                    <a:pt x="2825998" y="1223060"/>
                  </a:lnTo>
                  <a:lnTo>
                    <a:pt x="2839988" y="1222923"/>
                  </a:lnTo>
                  <a:lnTo>
                    <a:pt x="2853978" y="1222761"/>
                  </a:lnTo>
                  <a:lnTo>
                    <a:pt x="2867969" y="1222572"/>
                  </a:lnTo>
                  <a:lnTo>
                    <a:pt x="2881959" y="1222349"/>
                  </a:lnTo>
                  <a:lnTo>
                    <a:pt x="2895949" y="1222087"/>
                  </a:lnTo>
                  <a:lnTo>
                    <a:pt x="2909939" y="1221779"/>
                  </a:lnTo>
                  <a:lnTo>
                    <a:pt x="2923929" y="1221418"/>
                  </a:lnTo>
                  <a:lnTo>
                    <a:pt x="2937919" y="1220994"/>
                  </a:lnTo>
                  <a:lnTo>
                    <a:pt x="2951909" y="1220495"/>
                  </a:lnTo>
                  <a:lnTo>
                    <a:pt x="2965899" y="1219910"/>
                  </a:lnTo>
                  <a:lnTo>
                    <a:pt x="2979889" y="1219223"/>
                  </a:lnTo>
                  <a:lnTo>
                    <a:pt x="2993879" y="1218416"/>
                  </a:lnTo>
                  <a:lnTo>
                    <a:pt x="3007870" y="1217469"/>
                  </a:lnTo>
                  <a:lnTo>
                    <a:pt x="3021860" y="1216357"/>
                  </a:lnTo>
                  <a:lnTo>
                    <a:pt x="3035850" y="1215053"/>
                  </a:lnTo>
                  <a:lnTo>
                    <a:pt x="3049840" y="1213525"/>
                  </a:lnTo>
                  <a:lnTo>
                    <a:pt x="3063830" y="1211733"/>
                  </a:lnTo>
                  <a:lnTo>
                    <a:pt x="3077820" y="1209633"/>
                  </a:lnTo>
                  <a:lnTo>
                    <a:pt x="3091810" y="1207174"/>
                  </a:lnTo>
                  <a:lnTo>
                    <a:pt x="3105800" y="1204297"/>
                  </a:lnTo>
                  <a:lnTo>
                    <a:pt x="3119790" y="1200933"/>
                  </a:lnTo>
                  <a:lnTo>
                    <a:pt x="3133780" y="1197002"/>
                  </a:lnTo>
                  <a:lnTo>
                    <a:pt x="3147770" y="1192415"/>
                  </a:lnTo>
                  <a:lnTo>
                    <a:pt x="3161761" y="1187067"/>
                  </a:lnTo>
                  <a:lnTo>
                    <a:pt x="3175751" y="1180843"/>
                  </a:lnTo>
                  <a:lnTo>
                    <a:pt x="3189741" y="1173610"/>
                  </a:lnTo>
                  <a:lnTo>
                    <a:pt x="3203731" y="1165221"/>
                  </a:lnTo>
                  <a:lnTo>
                    <a:pt x="3217721" y="1155512"/>
                  </a:lnTo>
                  <a:lnTo>
                    <a:pt x="3231711" y="1144304"/>
                  </a:lnTo>
                  <a:lnTo>
                    <a:pt x="3245701" y="1131406"/>
                  </a:lnTo>
                  <a:lnTo>
                    <a:pt x="3259691" y="1116612"/>
                  </a:lnTo>
                  <a:lnTo>
                    <a:pt x="3273681" y="1099710"/>
                  </a:lnTo>
                  <a:lnTo>
                    <a:pt x="3287671" y="1080485"/>
                  </a:lnTo>
                  <a:lnTo>
                    <a:pt x="3301661" y="1058731"/>
                  </a:lnTo>
                  <a:lnTo>
                    <a:pt x="3315652" y="1034253"/>
                  </a:lnTo>
                  <a:lnTo>
                    <a:pt x="3329642" y="1006891"/>
                  </a:lnTo>
                  <a:lnTo>
                    <a:pt x="3343632" y="976523"/>
                  </a:lnTo>
                  <a:lnTo>
                    <a:pt x="3357622" y="943090"/>
                  </a:lnTo>
                  <a:lnTo>
                    <a:pt x="3371612" y="906605"/>
                  </a:lnTo>
                  <a:lnTo>
                    <a:pt x="3385602" y="867170"/>
                  </a:lnTo>
                  <a:lnTo>
                    <a:pt x="3399592" y="824989"/>
                  </a:lnTo>
                  <a:lnTo>
                    <a:pt x="3413582" y="780370"/>
                  </a:lnTo>
                  <a:lnTo>
                    <a:pt x="3427572" y="733723"/>
                  </a:lnTo>
                  <a:lnTo>
                    <a:pt x="3441562" y="685552"/>
                  </a:lnTo>
                  <a:lnTo>
                    <a:pt x="3455552" y="636435"/>
                  </a:lnTo>
                  <a:lnTo>
                    <a:pt x="3469543" y="586997"/>
                  </a:lnTo>
                  <a:lnTo>
                    <a:pt x="3483533" y="537880"/>
                  </a:lnTo>
                  <a:lnTo>
                    <a:pt x="3497523" y="489709"/>
                  </a:lnTo>
                  <a:lnTo>
                    <a:pt x="3511513" y="443062"/>
                  </a:lnTo>
                  <a:lnTo>
                    <a:pt x="3525503" y="398443"/>
                  </a:lnTo>
                  <a:lnTo>
                    <a:pt x="3539493" y="356262"/>
                  </a:lnTo>
                  <a:lnTo>
                    <a:pt x="3553483" y="316828"/>
                  </a:lnTo>
                  <a:lnTo>
                    <a:pt x="3567473" y="280342"/>
                  </a:lnTo>
                  <a:lnTo>
                    <a:pt x="3581463" y="246909"/>
                  </a:lnTo>
                  <a:lnTo>
                    <a:pt x="3595453" y="216541"/>
                  </a:lnTo>
                  <a:lnTo>
                    <a:pt x="3609444" y="189179"/>
                  </a:lnTo>
                  <a:lnTo>
                    <a:pt x="3623434" y="164702"/>
                  </a:lnTo>
                  <a:lnTo>
                    <a:pt x="3637424" y="142947"/>
                  </a:lnTo>
                  <a:lnTo>
                    <a:pt x="3651414" y="123722"/>
                  </a:lnTo>
                  <a:lnTo>
                    <a:pt x="3665404" y="106820"/>
                  </a:lnTo>
                  <a:lnTo>
                    <a:pt x="3679394" y="92026"/>
                  </a:lnTo>
                  <a:lnTo>
                    <a:pt x="3693384" y="79128"/>
                  </a:lnTo>
                  <a:lnTo>
                    <a:pt x="3707374" y="67920"/>
                  </a:lnTo>
                  <a:lnTo>
                    <a:pt x="3721364" y="58212"/>
                  </a:lnTo>
                  <a:lnTo>
                    <a:pt x="3735354" y="49822"/>
                  </a:lnTo>
                  <a:lnTo>
                    <a:pt x="3749344" y="42589"/>
                  </a:lnTo>
                  <a:lnTo>
                    <a:pt x="3763335" y="36365"/>
                  </a:lnTo>
                  <a:lnTo>
                    <a:pt x="3777325" y="31017"/>
                  </a:lnTo>
                  <a:lnTo>
                    <a:pt x="3791315" y="26430"/>
                  </a:lnTo>
                  <a:lnTo>
                    <a:pt x="3805305" y="22500"/>
                  </a:lnTo>
                  <a:lnTo>
                    <a:pt x="3819295" y="19135"/>
                  </a:lnTo>
                  <a:lnTo>
                    <a:pt x="3833285" y="16258"/>
                  </a:lnTo>
                  <a:lnTo>
                    <a:pt x="3847275" y="13799"/>
                  </a:lnTo>
                  <a:lnTo>
                    <a:pt x="3861265" y="11700"/>
                  </a:lnTo>
                  <a:lnTo>
                    <a:pt x="3875255" y="9908"/>
                  </a:lnTo>
                  <a:lnTo>
                    <a:pt x="3889245" y="8379"/>
                  </a:lnTo>
                  <a:lnTo>
                    <a:pt x="3903235" y="7075"/>
                  </a:lnTo>
                  <a:lnTo>
                    <a:pt x="3917226" y="5964"/>
                  </a:lnTo>
                  <a:lnTo>
                    <a:pt x="3931216" y="5017"/>
                  </a:lnTo>
                  <a:lnTo>
                    <a:pt x="3945206" y="4210"/>
                  </a:lnTo>
                  <a:lnTo>
                    <a:pt x="3959196" y="3522"/>
                  </a:lnTo>
                  <a:lnTo>
                    <a:pt x="3973186" y="2937"/>
                  </a:lnTo>
                  <a:lnTo>
                    <a:pt x="3987176" y="2438"/>
                  </a:lnTo>
                  <a:lnTo>
                    <a:pt x="4001166" y="2014"/>
                  </a:lnTo>
                  <a:lnTo>
                    <a:pt x="4015156" y="1653"/>
                  </a:lnTo>
                  <a:lnTo>
                    <a:pt x="4029146" y="1345"/>
                  </a:lnTo>
                  <a:lnTo>
                    <a:pt x="4043136" y="1083"/>
                  </a:lnTo>
                  <a:lnTo>
                    <a:pt x="4057126" y="861"/>
                  </a:lnTo>
                  <a:lnTo>
                    <a:pt x="4071117" y="671"/>
                  </a:lnTo>
                  <a:lnTo>
                    <a:pt x="4085107" y="510"/>
                  </a:lnTo>
                  <a:lnTo>
                    <a:pt x="4099097" y="372"/>
                  </a:lnTo>
                  <a:lnTo>
                    <a:pt x="4113087" y="256"/>
                  </a:lnTo>
                  <a:lnTo>
                    <a:pt x="4127077" y="156"/>
                  </a:lnTo>
                  <a:lnTo>
                    <a:pt x="4141067" y="71"/>
                  </a:lnTo>
                  <a:lnTo>
                    <a:pt x="4155057" y="0"/>
                  </a:lnTo>
                </a:path>
              </a:pathLst>
            </a:custGeom>
            <a:ln w="40651" cap="flat">
              <a:solidFill>
                <a:srgbClr val="D3D3D3">
                  <a:alpha val="100000"/>
                </a:srgbClr>
              </a:solidFill>
              <a:prstDash val="solid"/>
              <a:round/>
            </a:ln>
          </p:spPr>
          <p:txBody>
            <a:bodyPr/>
            <a:lstStyle/>
            <a:p/>
          </p:txBody>
        </p:sp>
        <p:sp>
          <p:nvSpPr>
            <p:cNvPr id="46" name="pt46"/>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4064264"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9" name="pt49"/>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679245" y="133606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6" name="pt56"/>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33606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2" name="pt62"/>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6834303" y="207062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7" name="pt67"/>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tx130"/>
            <p:cNvSpPr/>
            <p:nvPr/>
          </p:nvSpPr>
          <p:spPr>
            <a:xfrm>
              <a:off x="1678630" y="83164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(57,000)</a:t>
              </a:r>
            </a:p>
          </p:txBody>
        </p:sp>
        <p:sp>
          <p:nvSpPr>
            <p:cNvPr id="131" name="tx131"/>
            <p:cNvSpPr/>
            <p:nvPr/>
          </p:nvSpPr>
          <p:spPr>
            <a:xfrm>
              <a:off x="1495652" y="1076493"/>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(49,000)</a:t>
              </a:r>
            </a:p>
          </p:txBody>
        </p:sp>
        <p:sp>
          <p:nvSpPr>
            <p:cNvPr id="132" name="tx132"/>
            <p:cNvSpPr/>
            <p:nvPr/>
          </p:nvSpPr>
          <p:spPr>
            <a:xfrm>
              <a:off x="1657448" y="1321344"/>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(28,000)</a:t>
              </a:r>
            </a:p>
          </p:txBody>
        </p:sp>
        <p:sp>
          <p:nvSpPr>
            <p:cNvPr id="133" name="tx133"/>
            <p:cNvSpPr/>
            <p:nvPr/>
          </p:nvSpPr>
          <p:spPr>
            <a:xfrm>
              <a:off x="1467616" y="1566195"/>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34" name="tx134"/>
            <p:cNvSpPr/>
            <p:nvPr/>
          </p:nvSpPr>
          <p:spPr>
            <a:xfrm>
              <a:off x="1467677" y="1811046"/>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(17,000)</a:t>
              </a:r>
            </a:p>
          </p:txBody>
        </p:sp>
        <p:sp>
          <p:nvSpPr>
            <p:cNvPr id="135" name="tx135"/>
            <p:cNvSpPr/>
            <p:nvPr/>
          </p:nvSpPr>
          <p:spPr>
            <a:xfrm>
              <a:off x="1502692" y="2055897"/>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(9,000)</a:t>
              </a:r>
            </a:p>
          </p:txBody>
        </p:sp>
        <p:sp>
          <p:nvSpPr>
            <p:cNvPr id="136" name="tx136"/>
            <p:cNvSpPr/>
            <p:nvPr/>
          </p:nvSpPr>
          <p:spPr>
            <a:xfrm>
              <a:off x="1629411"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(8,000)</a:t>
              </a:r>
            </a:p>
          </p:txBody>
        </p:sp>
        <p:sp>
          <p:nvSpPr>
            <p:cNvPr id="137" name="tx137"/>
            <p:cNvSpPr/>
            <p:nvPr/>
          </p:nvSpPr>
          <p:spPr>
            <a:xfrm>
              <a:off x="1798000" y="2545599"/>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(6,000)</a:t>
              </a:r>
            </a:p>
          </p:txBody>
        </p:sp>
        <p:sp>
          <p:nvSpPr>
            <p:cNvPr id="138" name="tx138"/>
            <p:cNvSpPr/>
            <p:nvPr/>
          </p:nvSpPr>
          <p:spPr>
            <a:xfrm>
              <a:off x="1657448" y="279044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(6,000)</a:t>
              </a:r>
            </a:p>
          </p:txBody>
        </p:sp>
        <p:sp>
          <p:nvSpPr>
            <p:cNvPr id="139" name="tx139"/>
            <p:cNvSpPr/>
            <p:nvPr/>
          </p:nvSpPr>
          <p:spPr>
            <a:xfrm>
              <a:off x="1699564" y="3035300"/>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40" name="tx140"/>
            <p:cNvSpPr/>
            <p:nvPr/>
          </p:nvSpPr>
          <p:spPr>
            <a:xfrm>
              <a:off x="1017675" y="3280151"/>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41" name="tx141"/>
            <p:cNvSpPr/>
            <p:nvPr/>
          </p:nvSpPr>
          <p:spPr>
            <a:xfrm>
              <a:off x="785541"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42" name="tx142"/>
            <p:cNvSpPr/>
            <p:nvPr/>
          </p:nvSpPr>
          <p:spPr>
            <a:xfrm>
              <a:off x="1200467" y="3769853"/>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43" name="tx143"/>
            <p:cNvSpPr/>
            <p:nvPr/>
          </p:nvSpPr>
          <p:spPr>
            <a:xfrm>
              <a:off x="1397463"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44" name="tx144"/>
            <p:cNvSpPr/>
            <p:nvPr/>
          </p:nvSpPr>
          <p:spPr>
            <a:xfrm>
              <a:off x="1734764" y="4259555"/>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(2,000)</a:t>
              </a:r>
            </a:p>
          </p:txBody>
        </p:sp>
        <p:sp>
          <p:nvSpPr>
            <p:cNvPr id="145" name="tx145"/>
            <p:cNvSpPr/>
            <p:nvPr/>
          </p:nvSpPr>
          <p:spPr>
            <a:xfrm>
              <a:off x="1713644" y="450440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46" name="tx146"/>
            <p:cNvSpPr/>
            <p:nvPr/>
          </p:nvSpPr>
          <p:spPr>
            <a:xfrm>
              <a:off x="1692648" y="4749256"/>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47" name="tx147"/>
            <p:cNvSpPr/>
            <p:nvPr/>
          </p:nvSpPr>
          <p:spPr>
            <a:xfrm>
              <a:off x="1674986" y="4994107"/>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48" name="tx148"/>
            <p:cNvSpPr/>
            <p:nvPr/>
          </p:nvSpPr>
          <p:spPr>
            <a:xfrm>
              <a:off x="1682026"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49" name="tx149"/>
            <p:cNvSpPr/>
            <p:nvPr/>
          </p:nvSpPr>
          <p:spPr>
            <a:xfrm>
              <a:off x="1667823"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50" name="tx150"/>
            <p:cNvSpPr/>
            <p:nvPr/>
          </p:nvSpPr>
          <p:spPr>
            <a:xfrm>
              <a:off x="1520230"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51" name="tx151"/>
            <p:cNvSpPr/>
            <p:nvPr/>
          </p:nvSpPr>
          <p:spPr>
            <a:xfrm>
              <a:off x="7031507" y="831643"/>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(92,000)</a:t>
              </a:r>
            </a:p>
          </p:txBody>
        </p:sp>
        <p:sp>
          <p:nvSpPr>
            <p:cNvPr id="152" name="tx152"/>
            <p:cNvSpPr/>
            <p:nvPr/>
          </p:nvSpPr>
          <p:spPr>
            <a:xfrm>
              <a:off x="7031507" y="1076493"/>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(42,000)</a:t>
              </a:r>
            </a:p>
          </p:txBody>
        </p:sp>
        <p:sp>
          <p:nvSpPr>
            <p:cNvPr id="153" name="tx153"/>
            <p:cNvSpPr/>
            <p:nvPr/>
          </p:nvSpPr>
          <p:spPr>
            <a:xfrm>
              <a:off x="7031507" y="1321344"/>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(38,000)</a:t>
              </a:r>
            </a:p>
          </p:txBody>
        </p:sp>
        <p:sp>
          <p:nvSpPr>
            <p:cNvPr id="154" name="tx154"/>
            <p:cNvSpPr/>
            <p:nvPr/>
          </p:nvSpPr>
          <p:spPr>
            <a:xfrm>
              <a:off x="7031507" y="1566195"/>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(15,000)</a:t>
              </a:r>
            </a:p>
          </p:txBody>
        </p:sp>
        <p:sp>
          <p:nvSpPr>
            <p:cNvPr id="155" name="tx155"/>
            <p:cNvSpPr/>
            <p:nvPr/>
          </p:nvSpPr>
          <p:spPr>
            <a:xfrm>
              <a:off x="7031507" y="181104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(11,000)</a:t>
              </a:r>
            </a:p>
          </p:txBody>
        </p:sp>
        <p:sp>
          <p:nvSpPr>
            <p:cNvPr id="156" name="tx156"/>
            <p:cNvSpPr/>
            <p:nvPr/>
          </p:nvSpPr>
          <p:spPr>
            <a:xfrm>
              <a:off x="7031507" y="2055897"/>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(10,000)</a:t>
              </a:r>
            </a:p>
          </p:txBody>
        </p:sp>
        <p:sp>
          <p:nvSpPr>
            <p:cNvPr id="157" name="tx157"/>
            <p:cNvSpPr/>
            <p:nvPr/>
          </p:nvSpPr>
          <p:spPr>
            <a:xfrm>
              <a:off x="7031507"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(5,000)</a:t>
              </a:r>
            </a:p>
          </p:txBody>
        </p:sp>
        <p:sp>
          <p:nvSpPr>
            <p:cNvPr id="158" name="tx158"/>
            <p:cNvSpPr/>
            <p:nvPr/>
          </p:nvSpPr>
          <p:spPr>
            <a:xfrm>
              <a:off x="7031507" y="2545599"/>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59" name="tx159"/>
            <p:cNvSpPr/>
            <p:nvPr/>
          </p:nvSpPr>
          <p:spPr>
            <a:xfrm>
              <a:off x="7031507" y="2790449"/>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(4,000)</a:t>
              </a:r>
            </a:p>
          </p:txBody>
        </p:sp>
        <p:sp>
          <p:nvSpPr>
            <p:cNvPr id="160" name="tx160"/>
            <p:cNvSpPr/>
            <p:nvPr/>
          </p:nvSpPr>
          <p:spPr>
            <a:xfrm>
              <a:off x="7031507" y="3035300"/>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(3,000)</a:t>
              </a:r>
            </a:p>
          </p:txBody>
        </p:sp>
        <p:sp>
          <p:nvSpPr>
            <p:cNvPr id="161" name="tx161"/>
            <p:cNvSpPr/>
            <p:nvPr/>
          </p:nvSpPr>
          <p:spPr>
            <a:xfrm>
              <a:off x="7031507" y="3280151"/>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(2,000)</a:t>
              </a:r>
            </a:p>
          </p:txBody>
        </p:sp>
        <p:sp>
          <p:nvSpPr>
            <p:cNvPr id="162" name="tx162"/>
            <p:cNvSpPr/>
            <p:nvPr/>
          </p:nvSpPr>
          <p:spPr>
            <a:xfrm>
              <a:off x="7031507"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(2,000)</a:t>
              </a:r>
            </a:p>
          </p:txBody>
        </p:sp>
        <p:sp>
          <p:nvSpPr>
            <p:cNvPr id="163" name="tx163"/>
            <p:cNvSpPr/>
            <p:nvPr/>
          </p:nvSpPr>
          <p:spPr>
            <a:xfrm>
              <a:off x="7031507" y="3769853"/>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(2,000)</a:t>
              </a:r>
            </a:p>
          </p:txBody>
        </p:sp>
        <p:sp>
          <p:nvSpPr>
            <p:cNvPr id="164" name="tx164"/>
            <p:cNvSpPr/>
            <p:nvPr/>
          </p:nvSpPr>
          <p:spPr>
            <a:xfrm>
              <a:off x="7031507"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65" name="tx165"/>
            <p:cNvSpPr/>
            <p:nvPr/>
          </p:nvSpPr>
          <p:spPr>
            <a:xfrm>
              <a:off x="7031507" y="4259555"/>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(1,000)</a:t>
              </a:r>
            </a:p>
          </p:txBody>
        </p:sp>
        <p:sp>
          <p:nvSpPr>
            <p:cNvPr id="166" name="tx166"/>
            <p:cNvSpPr/>
            <p:nvPr/>
          </p:nvSpPr>
          <p:spPr>
            <a:xfrm>
              <a:off x="7031507" y="450440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(1,000)</a:t>
              </a:r>
            </a:p>
          </p:txBody>
        </p:sp>
        <p:sp>
          <p:nvSpPr>
            <p:cNvPr id="167" name="tx167"/>
            <p:cNvSpPr/>
            <p:nvPr/>
          </p:nvSpPr>
          <p:spPr>
            <a:xfrm>
              <a:off x="7031507" y="4749256"/>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(1,000)</a:t>
              </a:r>
            </a:p>
          </p:txBody>
        </p:sp>
        <p:sp>
          <p:nvSpPr>
            <p:cNvPr id="168" name="tx168"/>
            <p:cNvSpPr/>
            <p:nvPr/>
          </p:nvSpPr>
          <p:spPr>
            <a:xfrm>
              <a:off x="7031507"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69" name="tx169"/>
            <p:cNvSpPr/>
            <p:nvPr/>
          </p:nvSpPr>
          <p:spPr>
            <a:xfrm>
              <a:off x="7031507"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70" name="tx170"/>
            <p:cNvSpPr/>
            <p:nvPr/>
          </p:nvSpPr>
          <p:spPr>
            <a:xfrm>
              <a:off x="7031507" y="5483809"/>
              <a:ext cx="1184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(&lt;1,000)</a:t>
              </a:r>
            </a:p>
          </p:txBody>
        </p:sp>
        <p:sp>
          <p:nvSpPr>
            <p:cNvPr id="171" name="tx171"/>
            <p:cNvSpPr/>
            <p:nvPr/>
          </p:nvSpPr>
          <p:spPr>
            <a:xfrm>
              <a:off x="7031507" y="5728660"/>
              <a:ext cx="8261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(&lt;500)</a:t>
              </a:r>
            </a:p>
          </p:txBody>
        </p:sp>
        <p:sp>
          <p:nvSpPr>
            <p:cNvPr id="172" name="tx17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51810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2021-2024</a:t>
              </a:r>
            </a:p>
          </p:txBody>
        </p:sp>
        <p:sp>
          <p:nvSpPr>
            <p:cNvPr id="198" name="tx1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ECAR based on the absolute number of zero-dose children, with rank 1 representing the country with the most zero-dose children.
In 2021, Ukraine ranked number 3 out of 21 countries with 28,000 zero-dose children.
In 2024, Ukraine ranked number 6 out of 21 countries with 10,000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16539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24511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32483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140455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705256"/>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278497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186469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944420"/>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3662" y="3227764"/>
              <a:ext cx="200644" cy="1397771"/>
            </a:xfrm>
            <a:prstGeom prst="rect">
              <a:avLst/>
            </a:prstGeom>
            <a:solidFill>
              <a:srgbClr val="80BD41">
                <a:alpha val="100000"/>
              </a:srgbClr>
            </a:solidFill>
          </p:spPr>
          <p:txBody>
            <a:bodyPr/>
            <a:lstStyle/>
            <a:p/>
          </p:txBody>
        </p:sp>
        <p:sp>
          <p:nvSpPr>
            <p:cNvPr id="27" name="rc27"/>
            <p:cNvSpPr/>
            <p:nvPr/>
          </p:nvSpPr>
          <p:spPr>
            <a:xfrm>
              <a:off x="1423662" y="3213647"/>
              <a:ext cx="200644" cy="14117"/>
            </a:xfrm>
            <a:prstGeom prst="rect">
              <a:avLst/>
            </a:prstGeom>
            <a:solidFill>
              <a:srgbClr val="0058AB">
                <a:alpha val="100000"/>
              </a:srgbClr>
            </a:solidFill>
          </p:spPr>
          <p:txBody>
            <a:bodyPr/>
            <a:lstStyle/>
            <a:p/>
          </p:txBody>
        </p:sp>
        <p:sp>
          <p:nvSpPr>
            <p:cNvPr id="28" name="rc28"/>
            <p:cNvSpPr/>
            <p:nvPr/>
          </p:nvSpPr>
          <p:spPr>
            <a:xfrm>
              <a:off x="1423662" y="3227764"/>
              <a:ext cx="200644" cy="0"/>
            </a:xfrm>
            <a:prstGeom prst="rect">
              <a:avLst/>
            </a:prstGeom>
            <a:solidFill>
              <a:srgbClr val="1CABE2">
                <a:alpha val="100000"/>
              </a:srgbClr>
            </a:solidFill>
          </p:spPr>
          <p:txBody>
            <a:bodyPr/>
            <a:lstStyle/>
            <a:p/>
          </p:txBody>
        </p:sp>
        <p:sp>
          <p:nvSpPr>
            <p:cNvPr id="29" name="rc29"/>
            <p:cNvSpPr/>
            <p:nvPr/>
          </p:nvSpPr>
          <p:spPr>
            <a:xfrm>
              <a:off x="1646600" y="3247524"/>
              <a:ext cx="200644" cy="1378010"/>
            </a:xfrm>
            <a:prstGeom prst="rect">
              <a:avLst/>
            </a:prstGeom>
            <a:solidFill>
              <a:srgbClr val="80BD41">
                <a:alpha val="100000"/>
              </a:srgbClr>
            </a:solidFill>
          </p:spPr>
          <p:txBody>
            <a:bodyPr/>
            <a:lstStyle/>
            <a:p/>
          </p:txBody>
        </p:sp>
        <p:sp>
          <p:nvSpPr>
            <p:cNvPr id="30" name="rc30"/>
            <p:cNvSpPr/>
            <p:nvPr/>
          </p:nvSpPr>
          <p:spPr>
            <a:xfrm>
              <a:off x="1646600" y="3233606"/>
              <a:ext cx="200644" cy="13918"/>
            </a:xfrm>
            <a:prstGeom prst="rect">
              <a:avLst/>
            </a:prstGeom>
            <a:solidFill>
              <a:srgbClr val="0058AB">
                <a:alpha val="100000"/>
              </a:srgbClr>
            </a:solidFill>
          </p:spPr>
          <p:txBody>
            <a:bodyPr/>
            <a:lstStyle/>
            <a:p/>
          </p:txBody>
        </p:sp>
        <p:sp>
          <p:nvSpPr>
            <p:cNvPr id="31" name="rc31"/>
            <p:cNvSpPr/>
            <p:nvPr/>
          </p:nvSpPr>
          <p:spPr>
            <a:xfrm>
              <a:off x="1646600" y="3247524"/>
              <a:ext cx="200644" cy="0"/>
            </a:xfrm>
            <a:prstGeom prst="rect">
              <a:avLst/>
            </a:prstGeom>
            <a:solidFill>
              <a:srgbClr val="1CABE2">
                <a:alpha val="100000"/>
              </a:srgbClr>
            </a:solidFill>
          </p:spPr>
          <p:txBody>
            <a:bodyPr/>
            <a:lstStyle/>
            <a:p/>
          </p:txBody>
        </p:sp>
        <p:sp>
          <p:nvSpPr>
            <p:cNvPr id="32" name="rc32"/>
            <p:cNvSpPr/>
            <p:nvPr/>
          </p:nvSpPr>
          <p:spPr>
            <a:xfrm>
              <a:off x="1869538" y="3199957"/>
              <a:ext cx="200644" cy="1425578"/>
            </a:xfrm>
            <a:prstGeom prst="rect">
              <a:avLst/>
            </a:prstGeom>
            <a:solidFill>
              <a:srgbClr val="80BD41">
                <a:alpha val="100000"/>
              </a:srgbClr>
            </a:solidFill>
          </p:spPr>
          <p:txBody>
            <a:bodyPr/>
            <a:lstStyle/>
            <a:p/>
          </p:txBody>
        </p:sp>
        <p:sp>
          <p:nvSpPr>
            <p:cNvPr id="33" name="rc33"/>
            <p:cNvSpPr/>
            <p:nvPr/>
          </p:nvSpPr>
          <p:spPr>
            <a:xfrm>
              <a:off x="1869538" y="3185556"/>
              <a:ext cx="200644" cy="14400"/>
            </a:xfrm>
            <a:prstGeom prst="rect">
              <a:avLst/>
            </a:prstGeom>
            <a:solidFill>
              <a:srgbClr val="0058AB">
                <a:alpha val="100000"/>
              </a:srgbClr>
            </a:solidFill>
          </p:spPr>
          <p:txBody>
            <a:bodyPr/>
            <a:lstStyle/>
            <a:p/>
          </p:txBody>
        </p:sp>
        <p:sp>
          <p:nvSpPr>
            <p:cNvPr id="34" name="rc34"/>
            <p:cNvSpPr/>
            <p:nvPr/>
          </p:nvSpPr>
          <p:spPr>
            <a:xfrm>
              <a:off x="1869538" y="3199957"/>
              <a:ext cx="200644" cy="0"/>
            </a:xfrm>
            <a:prstGeom prst="rect">
              <a:avLst/>
            </a:prstGeom>
            <a:solidFill>
              <a:srgbClr val="1CABE2">
                <a:alpha val="100000"/>
              </a:srgbClr>
            </a:solidFill>
          </p:spPr>
          <p:txBody>
            <a:bodyPr/>
            <a:lstStyle/>
            <a:p/>
          </p:txBody>
        </p:sp>
        <p:sp>
          <p:nvSpPr>
            <p:cNvPr id="35" name="rc35"/>
            <p:cNvSpPr/>
            <p:nvPr/>
          </p:nvSpPr>
          <p:spPr>
            <a:xfrm>
              <a:off x="2092476" y="3164147"/>
              <a:ext cx="200644" cy="1461388"/>
            </a:xfrm>
            <a:prstGeom prst="rect">
              <a:avLst/>
            </a:prstGeom>
            <a:solidFill>
              <a:srgbClr val="80BD41">
                <a:alpha val="100000"/>
              </a:srgbClr>
            </a:solidFill>
          </p:spPr>
          <p:txBody>
            <a:bodyPr/>
            <a:lstStyle/>
            <a:p/>
          </p:txBody>
        </p:sp>
        <p:sp>
          <p:nvSpPr>
            <p:cNvPr id="36" name="rc36"/>
            <p:cNvSpPr/>
            <p:nvPr/>
          </p:nvSpPr>
          <p:spPr>
            <a:xfrm>
              <a:off x="2092476" y="3118950"/>
              <a:ext cx="200644" cy="15066"/>
            </a:xfrm>
            <a:prstGeom prst="rect">
              <a:avLst/>
            </a:prstGeom>
            <a:solidFill>
              <a:srgbClr val="0058AB">
                <a:alpha val="100000"/>
              </a:srgbClr>
            </a:solidFill>
          </p:spPr>
          <p:txBody>
            <a:bodyPr/>
            <a:lstStyle/>
            <a:p/>
          </p:txBody>
        </p:sp>
        <p:sp>
          <p:nvSpPr>
            <p:cNvPr id="37" name="rc37"/>
            <p:cNvSpPr/>
            <p:nvPr/>
          </p:nvSpPr>
          <p:spPr>
            <a:xfrm>
              <a:off x="2092476" y="3134017"/>
              <a:ext cx="200644" cy="30129"/>
            </a:xfrm>
            <a:prstGeom prst="rect">
              <a:avLst/>
            </a:prstGeom>
            <a:solidFill>
              <a:srgbClr val="1CABE2">
                <a:alpha val="100000"/>
              </a:srgbClr>
            </a:solidFill>
          </p:spPr>
          <p:txBody>
            <a:bodyPr/>
            <a:lstStyle/>
            <a:p/>
          </p:txBody>
        </p:sp>
        <p:sp>
          <p:nvSpPr>
            <p:cNvPr id="38" name="rc38"/>
            <p:cNvSpPr/>
            <p:nvPr/>
          </p:nvSpPr>
          <p:spPr>
            <a:xfrm>
              <a:off x="2315413" y="3072369"/>
              <a:ext cx="200644" cy="1553165"/>
            </a:xfrm>
            <a:prstGeom prst="rect">
              <a:avLst/>
            </a:prstGeom>
            <a:solidFill>
              <a:srgbClr val="80BD41">
                <a:alpha val="100000"/>
              </a:srgbClr>
            </a:solidFill>
          </p:spPr>
          <p:txBody>
            <a:bodyPr/>
            <a:lstStyle/>
            <a:p/>
          </p:txBody>
        </p:sp>
        <p:sp>
          <p:nvSpPr>
            <p:cNvPr id="39" name="rc39"/>
            <p:cNvSpPr/>
            <p:nvPr/>
          </p:nvSpPr>
          <p:spPr>
            <a:xfrm>
              <a:off x="2315413" y="3056681"/>
              <a:ext cx="200644" cy="15688"/>
            </a:xfrm>
            <a:prstGeom prst="rect">
              <a:avLst/>
            </a:prstGeom>
            <a:solidFill>
              <a:srgbClr val="0058AB">
                <a:alpha val="100000"/>
              </a:srgbClr>
            </a:solidFill>
          </p:spPr>
          <p:txBody>
            <a:bodyPr/>
            <a:lstStyle/>
            <a:p/>
          </p:txBody>
        </p:sp>
        <p:sp>
          <p:nvSpPr>
            <p:cNvPr id="40" name="rc40"/>
            <p:cNvSpPr/>
            <p:nvPr/>
          </p:nvSpPr>
          <p:spPr>
            <a:xfrm>
              <a:off x="2315413" y="3072369"/>
              <a:ext cx="200644" cy="0"/>
            </a:xfrm>
            <a:prstGeom prst="rect">
              <a:avLst/>
            </a:prstGeom>
            <a:solidFill>
              <a:srgbClr val="1CABE2">
                <a:alpha val="100000"/>
              </a:srgbClr>
            </a:solidFill>
          </p:spPr>
          <p:txBody>
            <a:bodyPr/>
            <a:lstStyle/>
            <a:p/>
          </p:txBody>
        </p:sp>
        <p:sp>
          <p:nvSpPr>
            <p:cNvPr id="41" name="rc41"/>
            <p:cNvSpPr/>
            <p:nvPr/>
          </p:nvSpPr>
          <p:spPr>
            <a:xfrm>
              <a:off x="2538351" y="3105153"/>
              <a:ext cx="200644" cy="1520381"/>
            </a:xfrm>
            <a:prstGeom prst="rect">
              <a:avLst/>
            </a:prstGeom>
            <a:solidFill>
              <a:srgbClr val="80BD41">
                <a:alpha val="100000"/>
              </a:srgbClr>
            </a:solidFill>
          </p:spPr>
          <p:txBody>
            <a:bodyPr/>
            <a:lstStyle/>
            <a:p/>
          </p:txBody>
        </p:sp>
        <p:sp>
          <p:nvSpPr>
            <p:cNvPr id="42" name="rc42"/>
            <p:cNvSpPr/>
            <p:nvPr/>
          </p:nvSpPr>
          <p:spPr>
            <a:xfrm>
              <a:off x="2538351" y="3041805"/>
              <a:ext cx="200644" cy="15836"/>
            </a:xfrm>
            <a:prstGeom prst="rect">
              <a:avLst/>
            </a:prstGeom>
            <a:solidFill>
              <a:srgbClr val="0058AB">
                <a:alpha val="100000"/>
              </a:srgbClr>
            </a:solidFill>
          </p:spPr>
          <p:txBody>
            <a:bodyPr/>
            <a:lstStyle/>
            <a:p/>
          </p:txBody>
        </p:sp>
        <p:sp>
          <p:nvSpPr>
            <p:cNvPr id="43" name="rc43"/>
            <p:cNvSpPr/>
            <p:nvPr/>
          </p:nvSpPr>
          <p:spPr>
            <a:xfrm>
              <a:off x="2538351" y="3057641"/>
              <a:ext cx="200644" cy="47512"/>
            </a:xfrm>
            <a:prstGeom prst="rect">
              <a:avLst/>
            </a:prstGeom>
            <a:solidFill>
              <a:srgbClr val="1CABE2">
                <a:alpha val="100000"/>
              </a:srgbClr>
            </a:solidFill>
          </p:spPr>
          <p:txBody>
            <a:bodyPr/>
            <a:lstStyle/>
            <a:p/>
          </p:txBody>
        </p:sp>
        <p:sp>
          <p:nvSpPr>
            <p:cNvPr id="44" name="rc44"/>
            <p:cNvSpPr/>
            <p:nvPr/>
          </p:nvSpPr>
          <p:spPr>
            <a:xfrm>
              <a:off x="2761289" y="2971349"/>
              <a:ext cx="200644" cy="1654186"/>
            </a:xfrm>
            <a:prstGeom prst="rect">
              <a:avLst/>
            </a:prstGeom>
            <a:solidFill>
              <a:srgbClr val="80BD41">
                <a:alpha val="100000"/>
              </a:srgbClr>
            </a:solidFill>
          </p:spPr>
          <p:txBody>
            <a:bodyPr/>
            <a:lstStyle/>
            <a:p/>
          </p:txBody>
        </p:sp>
        <p:sp>
          <p:nvSpPr>
            <p:cNvPr id="45" name="rc45"/>
            <p:cNvSpPr/>
            <p:nvPr/>
          </p:nvSpPr>
          <p:spPr>
            <a:xfrm>
              <a:off x="2761289" y="2937589"/>
              <a:ext cx="200644" cy="16877"/>
            </a:xfrm>
            <a:prstGeom prst="rect">
              <a:avLst/>
            </a:prstGeom>
            <a:solidFill>
              <a:srgbClr val="0058AB">
                <a:alpha val="100000"/>
              </a:srgbClr>
            </a:solidFill>
          </p:spPr>
          <p:txBody>
            <a:bodyPr/>
            <a:lstStyle/>
            <a:p/>
          </p:txBody>
        </p:sp>
        <p:sp>
          <p:nvSpPr>
            <p:cNvPr id="46" name="rc46"/>
            <p:cNvSpPr/>
            <p:nvPr/>
          </p:nvSpPr>
          <p:spPr>
            <a:xfrm>
              <a:off x="2761289" y="2954467"/>
              <a:ext cx="200644" cy="16881"/>
            </a:xfrm>
            <a:prstGeom prst="rect">
              <a:avLst/>
            </a:prstGeom>
            <a:solidFill>
              <a:srgbClr val="1CABE2">
                <a:alpha val="100000"/>
              </a:srgbClr>
            </a:solidFill>
          </p:spPr>
          <p:txBody>
            <a:bodyPr/>
            <a:lstStyle/>
            <a:p/>
          </p:txBody>
        </p:sp>
        <p:sp>
          <p:nvSpPr>
            <p:cNvPr id="47" name="rc47"/>
            <p:cNvSpPr/>
            <p:nvPr/>
          </p:nvSpPr>
          <p:spPr>
            <a:xfrm>
              <a:off x="2984227" y="2909314"/>
              <a:ext cx="200644" cy="1716220"/>
            </a:xfrm>
            <a:prstGeom prst="rect">
              <a:avLst/>
            </a:prstGeom>
            <a:solidFill>
              <a:srgbClr val="80BD41">
                <a:alpha val="100000"/>
              </a:srgbClr>
            </a:solidFill>
          </p:spPr>
          <p:txBody>
            <a:bodyPr/>
            <a:lstStyle/>
            <a:p/>
          </p:txBody>
        </p:sp>
        <p:sp>
          <p:nvSpPr>
            <p:cNvPr id="48" name="rc48"/>
            <p:cNvSpPr/>
            <p:nvPr/>
          </p:nvSpPr>
          <p:spPr>
            <a:xfrm>
              <a:off x="2984227" y="2874289"/>
              <a:ext cx="200644" cy="17511"/>
            </a:xfrm>
            <a:prstGeom prst="rect">
              <a:avLst/>
            </a:prstGeom>
            <a:solidFill>
              <a:srgbClr val="0058AB">
                <a:alpha val="100000"/>
              </a:srgbClr>
            </a:solidFill>
          </p:spPr>
          <p:txBody>
            <a:bodyPr/>
            <a:lstStyle/>
            <a:p/>
          </p:txBody>
        </p:sp>
        <p:sp>
          <p:nvSpPr>
            <p:cNvPr id="49" name="rc49"/>
            <p:cNvSpPr/>
            <p:nvPr/>
          </p:nvSpPr>
          <p:spPr>
            <a:xfrm>
              <a:off x="2984227" y="2891800"/>
              <a:ext cx="200644" cy="17514"/>
            </a:xfrm>
            <a:prstGeom prst="rect">
              <a:avLst/>
            </a:prstGeom>
            <a:solidFill>
              <a:srgbClr val="1CABE2">
                <a:alpha val="100000"/>
              </a:srgbClr>
            </a:solidFill>
          </p:spPr>
          <p:txBody>
            <a:bodyPr/>
            <a:lstStyle/>
            <a:p/>
          </p:txBody>
        </p:sp>
        <p:sp>
          <p:nvSpPr>
            <p:cNvPr id="50" name="rc50"/>
            <p:cNvSpPr/>
            <p:nvPr/>
          </p:nvSpPr>
          <p:spPr>
            <a:xfrm>
              <a:off x="3207165" y="2932406"/>
              <a:ext cx="200644" cy="1693128"/>
            </a:xfrm>
            <a:prstGeom prst="rect">
              <a:avLst/>
            </a:prstGeom>
            <a:solidFill>
              <a:srgbClr val="80BD41">
                <a:alpha val="100000"/>
              </a:srgbClr>
            </a:solidFill>
          </p:spPr>
          <p:txBody>
            <a:bodyPr/>
            <a:lstStyle/>
            <a:p/>
          </p:txBody>
        </p:sp>
        <p:sp>
          <p:nvSpPr>
            <p:cNvPr id="51" name="rc51"/>
            <p:cNvSpPr/>
            <p:nvPr/>
          </p:nvSpPr>
          <p:spPr>
            <a:xfrm>
              <a:off x="3207165" y="2744283"/>
              <a:ext cx="200644" cy="188123"/>
            </a:xfrm>
            <a:prstGeom prst="rect">
              <a:avLst/>
            </a:prstGeom>
            <a:solidFill>
              <a:srgbClr val="0058AB">
                <a:alpha val="100000"/>
              </a:srgbClr>
            </a:solidFill>
          </p:spPr>
          <p:txBody>
            <a:bodyPr/>
            <a:lstStyle/>
            <a:p/>
          </p:txBody>
        </p:sp>
        <p:sp>
          <p:nvSpPr>
            <p:cNvPr id="52" name="rc52"/>
            <p:cNvSpPr/>
            <p:nvPr/>
          </p:nvSpPr>
          <p:spPr>
            <a:xfrm>
              <a:off x="3207165" y="2932406"/>
              <a:ext cx="200644" cy="0"/>
            </a:xfrm>
            <a:prstGeom prst="rect">
              <a:avLst/>
            </a:prstGeom>
            <a:solidFill>
              <a:srgbClr val="1CABE2">
                <a:alpha val="100000"/>
              </a:srgbClr>
            </a:solidFill>
          </p:spPr>
          <p:txBody>
            <a:bodyPr/>
            <a:lstStyle/>
            <a:p/>
          </p:txBody>
        </p:sp>
        <p:sp>
          <p:nvSpPr>
            <p:cNvPr id="53" name="rc53"/>
            <p:cNvSpPr/>
            <p:nvPr/>
          </p:nvSpPr>
          <p:spPr>
            <a:xfrm>
              <a:off x="3430103" y="3271923"/>
              <a:ext cx="200644" cy="1353612"/>
            </a:xfrm>
            <a:prstGeom prst="rect">
              <a:avLst/>
            </a:prstGeom>
            <a:solidFill>
              <a:srgbClr val="80BD41">
                <a:alpha val="100000"/>
              </a:srgbClr>
            </a:solidFill>
          </p:spPr>
          <p:txBody>
            <a:bodyPr/>
            <a:lstStyle/>
            <a:p/>
          </p:txBody>
        </p:sp>
        <p:sp>
          <p:nvSpPr>
            <p:cNvPr id="54" name="rc54"/>
            <p:cNvSpPr/>
            <p:nvPr/>
          </p:nvSpPr>
          <p:spPr>
            <a:xfrm>
              <a:off x="3430103" y="2719038"/>
              <a:ext cx="200644" cy="552885"/>
            </a:xfrm>
            <a:prstGeom prst="rect">
              <a:avLst/>
            </a:prstGeom>
            <a:solidFill>
              <a:srgbClr val="0058AB">
                <a:alpha val="100000"/>
              </a:srgbClr>
            </a:solidFill>
          </p:spPr>
          <p:txBody>
            <a:bodyPr/>
            <a:lstStyle/>
            <a:p/>
          </p:txBody>
        </p:sp>
        <p:sp>
          <p:nvSpPr>
            <p:cNvPr id="55" name="rc55"/>
            <p:cNvSpPr/>
            <p:nvPr/>
          </p:nvSpPr>
          <p:spPr>
            <a:xfrm>
              <a:off x="3430103" y="3271923"/>
              <a:ext cx="200644" cy="0"/>
            </a:xfrm>
            <a:prstGeom prst="rect">
              <a:avLst/>
            </a:prstGeom>
            <a:solidFill>
              <a:srgbClr val="1CABE2">
                <a:alpha val="100000"/>
              </a:srgbClr>
            </a:solidFill>
          </p:spPr>
          <p:txBody>
            <a:bodyPr/>
            <a:lstStyle/>
            <a:p/>
          </p:txBody>
        </p:sp>
        <p:sp>
          <p:nvSpPr>
            <p:cNvPr id="56" name="rc56"/>
            <p:cNvSpPr/>
            <p:nvPr/>
          </p:nvSpPr>
          <p:spPr>
            <a:xfrm>
              <a:off x="3653041" y="3662640"/>
              <a:ext cx="200644" cy="962895"/>
            </a:xfrm>
            <a:prstGeom prst="rect">
              <a:avLst/>
            </a:prstGeom>
            <a:solidFill>
              <a:srgbClr val="80BD41">
                <a:alpha val="100000"/>
              </a:srgbClr>
            </a:solidFill>
          </p:spPr>
          <p:txBody>
            <a:bodyPr/>
            <a:lstStyle/>
            <a:p/>
          </p:txBody>
        </p:sp>
        <p:sp>
          <p:nvSpPr>
            <p:cNvPr id="57" name="rc57"/>
            <p:cNvSpPr/>
            <p:nvPr/>
          </p:nvSpPr>
          <p:spPr>
            <a:xfrm>
              <a:off x="3653041" y="2773813"/>
              <a:ext cx="200644" cy="888827"/>
            </a:xfrm>
            <a:prstGeom prst="rect">
              <a:avLst/>
            </a:prstGeom>
            <a:solidFill>
              <a:srgbClr val="0058AB">
                <a:alpha val="100000"/>
              </a:srgbClr>
            </a:solidFill>
          </p:spPr>
          <p:txBody>
            <a:bodyPr/>
            <a:lstStyle/>
            <a:p/>
          </p:txBody>
        </p:sp>
        <p:sp>
          <p:nvSpPr>
            <p:cNvPr id="58" name="rc58"/>
            <p:cNvSpPr/>
            <p:nvPr/>
          </p:nvSpPr>
          <p:spPr>
            <a:xfrm>
              <a:off x="3653041" y="3662640"/>
              <a:ext cx="200644" cy="0"/>
            </a:xfrm>
            <a:prstGeom prst="rect">
              <a:avLst/>
            </a:prstGeom>
            <a:solidFill>
              <a:srgbClr val="1CABE2">
                <a:alpha val="100000"/>
              </a:srgbClr>
            </a:solidFill>
          </p:spPr>
          <p:txBody>
            <a:bodyPr/>
            <a:lstStyle/>
            <a:p/>
          </p:txBody>
        </p:sp>
        <p:sp>
          <p:nvSpPr>
            <p:cNvPr id="59" name="rc59"/>
            <p:cNvSpPr/>
            <p:nvPr/>
          </p:nvSpPr>
          <p:spPr>
            <a:xfrm>
              <a:off x="3875979" y="3690650"/>
              <a:ext cx="200644" cy="934885"/>
            </a:xfrm>
            <a:prstGeom prst="rect">
              <a:avLst/>
            </a:prstGeom>
            <a:solidFill>
              <a:srgbClr val="80BD41">
                <a:alpha val="100000"/>
              </a:srgbClr>
            </a:solidFill>
          </p:spPr>
          <p:txBody>
            <a:bodyPr/>
            <a:lstStyle/>
            <a:p/>
          </p:txBody>
        </p:sp>
        <p:sp>
          <p:nvSpPr>
            <p:cNvPr id="60" name="rc60"/>
            <p:cNvSpPr/>
            <p:nvPr/>
          </p:nvSpPr>
          <p:spPr>
            <a:xfrm>
              <a:off x="3875979" y="2755768"/>
              <a:ext cx="200644" cy="934881"/>
            </a:xfrm>
            <a:prstGeom prst="rect">
              <a:avLst/>
            </a:prstGeom>
            <a:solidFill>
              <a:srgbClr val="0058AB">
                <a:alpha val="100000"/>
              </a:srgbClr>
            </a:solidFill>
          </p:spPr>
          <p:txBody>
            <a:bodyPr/>
            <a:lstStyle/>
            <a:p/>
          </p:txBody>
        </p:sp>
        <p:sp>
          <p:nvSpPr>
            <p:cNvPr id="61" name="rc61"/>
            <p:cNvSpPr/>
            <p:nvPr/>
          </p:nvSpPr>
          <p:spPr>
            <a:xfrm>
              <a:off x="3875979" y="3690650"/>
              <a:ext cx="200644" cy="0"/>
            </a:xfrm>
            <a:prstGeom prst="rect">
              <a:avLst/>
            </a:prstGeom>
            <a:solidFill>
              <a:srgbClr val="1CABE2">
                <a:alpha val="100000"/>
              </a:srgbClr>
            </a:solidFill>
          </p:spPr>
          <p:txBody>
            <a:bodyPr/>
            <a:lstStyle/>
            <a:p/>
          </p:txBody>
        </p:sp>
        <p:sp>
          <p:nvSpPr>
            <p:cNvPr id="62" name="rc62"/>
            <p:cNvSpPr/>
            <p:nvPr/>
          </p:nvSpPr>
          <p:spPr>
            <a:xfrm>
              <a:off x="4098916" y="3160175"/>
              <a:ext cx="200644" cy="1465359"/>
            </a:xfrm>
            <a:prstGeom prst="rect">
              <a:avLst/>
            </a:prstGeom>
            <a:solidFill>
              <a:srgbClr val="80BD41">
                <a:alpha val="100000"/>
              </a:srgbClr>
            </a:solidFill>
          </p:spPr>
          <p:txBody>
            <a:bodyPr/>
            <a:lstStyle/>
            <a:p/>
          </p:txBody>
        </p:sp>
        <p:sp>
          <p:nvSpPr>
            <p:cNvPr id="63" name="rc63"/>
            <p:cNvSpPr/>
            <p:nvPr/>
          </p:nvSpPr>
          <p:spPr>
            <a:xfrm>
              <a:off x="4098916" y="2697429"/>
              <a:ext cx="200644" cy="462745"/>
            </a:xfrm>
            <a:prstGeom prst="rect">
              <a:avLst/>
            </a:prstGeom>
            <a:solidFill>
              <a:srgbClr val="0058AB">
                <a:alpha val="100000"/>
              </a:srgbClr>
            </a:solidFill>
          </p:spPr>
          <p:txBody>
            <a:bodyPr/>
            <a:lstStyle/>
            <a:p/>
          </p:txBody>
        </p:sp>
        <p:sp>
          <p:nvSpPr>
            <p:cNvPr id="64" name="rc64"/>
            <p:cNvSpPr/>
            <p:nvPr/>
          </p:nvSpPr>
          <p:spPr>
            <a:xfrm>
              <a:off x="4098916" y="3160175"/>
              <a:ext cx="200644" cy="0"/>
            </a:xfrm>
            <a:prstGeom prst="rect">
              <a:avLst/>
            </a:prstGeom>
            <a:solidFill>
              <a:srgbClr val="1CABE2">
                <a:alpha val="100000"/>
              </a:srgbClr>
            </a:solidFill>
          </p:spPr>
          <p:txBody>
            <a:bodyPr/>
            <a:lstStyle/>
            <a:p/>
          </p:txBody>
        </p:sp>
        <p:sp>
          <p:nvSpPr>
            <p:cNvPr id="65" name="rc65"/>
            <p:cNvSpPr/>
            <p:nvPr/>
          </p:nvSpPr>
          <p:spPr>
            <a:xfrm>
              <a:off x="4321854" y="3193717"/>
              <a:ext cx="200644" cy="1431817"/>
            </a:xfrm>
            <a:prstGeom prst="rect">
              <a:avLst/>
            </a:prstGeom>
            <a:solidFill>
              <a:srgbClr val="80BD41">
                <a:alpha val="100000"/>
              </a:srgbClr>
            </a:solidFill>
          </p:spPr>
          <p:txBody>
            <a:bodyPr/>
            <a:lstStyle/>
            <a:p/>
          </p:txBody>
        </p:sp>
        <p:sp>
          <p:nvSpPr>
            <p:cNvPr id="66" name="rc66"/>
            <p:cNvSpPr/>
            <p:nvPr/>
          </p:nvSpPr>
          <p:spPr>
            <a:xfrm>
              <a:off x="4321854" y="2741566"/>
              <a:ext cx="200644" cy="452151"/>
            </a:xfrm>
            <a:prstGeom prst="rect">
              <a:avLst/>
            </a:prstGeom>
            <a:solidFill>
              <a:srgbClr val="0058AB">
                <a:alpha val="100000"/>
              </a:srgbClr>
            </a:solidFill>
          </p:spPr>
          <p:txBody>
            <a:bodyPr/>
            <a:lstStyle/>
            <a:p/>
          </p:txBody>
        </p:sp>
        <p:sp>
          <p:nvSpPr>
            <p:cNvPr id="67" name="rc67"/>
            <p:cNvSpPr/>
            <p:nvPr/>
          </p:nvSpPr>
          <p:spPr>
            <a:xfrm>
              <a:off x="4321854" y="3193717"/>
              <a:ext cx="200644" cy="0"/>
            </a:xfrm>
            <a:prstGeom prst="rect">
              <a:avLst/>
            </a:prstGeom>
            <a:solidFill>
              <a:srgbClr val="1CABE2">
                <a:alpha val="100000"/>
              </a:srgbClr>
            </a:solidFill>
          </p:spPr>
          <p:txBody>
            <a:bodyPr/>
            <a:lstStyle/>
            <a:p/>
          </p:txBody>
        </p:sp>
        <p:sp>
          <p:nvSpPr>
            <p:cNvPr id="68" name="rc68"/>
            <p:cNvSpPr/>
            <p:nvPr/>
          </p:nvSpPr>
          <p:spPr>
            <a:xfrm>
              <a:off x="4544792" y="4214447"/>
              <a:ext cx="200644" cy="411088"/>
            </a:xfrm>
            <a:prstGeom prst="rect">
              <a:avLst/>
            </a:prstGeom>
            <a:solidFill>
              <a:srgbClr val="80BD41">
                <a:alpha val="100000"/>
              </a:srgbClr>
            </a:solidFill>
          </p:spPr>
          <p:txBody>
            <a:bodyPr/>
            <a:lstStyle/>
            <a:p/>
          </p:txBody>
        </p:sp>
        <p:sp>
          <p:nvSpPr>
            <p:cNvPr id="69" name="rc69"/>
            <p:cNvSpPr/>
            <p:nvPr/>
          </p:nvSpPr>
          <p:spPr>
            <a:xfrm>
              <a:off x="4544792" y="2838192"/>
              <a:ext cx="200644" cy="732810"/>
            </a:xfrm>
            <a:prstGeom prst="rect">
              <a:avLst/>
            </a:prstGeom>
            <a:solidFill>
              <a:srgbClr val="0058AB">
                <a:alpha val="100000"/>
              </a:srgbClr>
            </a:solidFill>
          </p:spPr>
          <p:txBody>
            <a:bodyPr/>
            <a:lstStyle/>
            <a:p/>
          </p:txBody>
        </p:sp>
        <p:sp>
          <p:nvSpPr>
            <p:cNvPr id="70" name="rc70"/>
            <p:cNvSpPr/>
            <p:nvPr/>
          </p:nvSpPr>
          <p:spPr>
            <a:xfrm>
              <a:off x="4544792" y="3571002"/>
              <a:ext cx="200644" cy="643444"/>
            </a:xfrm>
            <a:prstGeom prst="rect">
              <a:avLst/>
            </a:prstGeom>
            <a:solidFill>
              <a:srgbClr val="1CABE2">
                <a:alpha val="100000"/>
              </a:srgbClr>
            </a:solidFill>
          </p:spPr>
          <p:txBody>
            <a:bodyPr/>
            <a:lstStyle/>
            <a:p/>
          </p:txBody>
        </p:sp>
        <p:sp>
          <p:nvSpPr>
            <p:cNvPr id="71" name="rc71"/>
            <p:cNvSpPr/>
            <p:nvPr/>
          </p:nvSpPr>
          <p:spPr>
            <a:xfrm>
              <a:off x="4767730" y="4248018"/>
              <a:ext cx="200644" cy="377516"/>
            </a:xfrm>
            <a:prstGeom prst="rect">
              <a:avLst/>
            </a:prstGeom>
            <a:solidFill>
              <a:srgbClr val="80BD41">
                <a:alpha val="100000"/>
              </a:srgbClr>
            </a:solidFill>
          </p:spPr>
          <p:txBody>
            <a:bodyPr/>
            <a:lstStyle/>
            <a:p/>
          </p:txBody>
        </p:sp>
        <p:sp>
          <p:nvSpPr>
            <p:cNvPr id="72" name="rc72"/>
            <p:cNvSpPr/>
            <p:nvPr/>
          </p:nvSpPr>
          <p:spPr>
            <a:xfrm>
              <a:off x="4767730" y="2984163"/>
              <a:ext cx="200644" cy="672963"/>
            </a:xfrm>
            <a:prstGeom prst="rect">
              <a:avLst/>
            </a:prstGeom>
            <a:solidFill>
              <a:srgbClr val="0058AB">
                <a:alpha val="100000"/>
              </a:srgbClr>
            </a:solidFill>
          </p:spPr>
          <p:txBody>
            <a:bodyPr/>
            <a:lstStyle/>
            <a:p/>
          </p:txBody>
        </p:sp>
        <p:sp>
          <p:nvSpPr>
            <p:cNvPr id="73" name="rc73"/>
            <p:cNvSpPr/>
            <p:nvPr/>
          </p:nvSpPr>
          <p:spPr>
            <a:xfrm>
              <a:off x="4767730" y="3657126"/>
              <a:ext cx="200644" cy="590892"/>
            </a:xfrm>
            <a:prstGeom prst="rect">
              <a:avLst/>
            </a:prstGeom>
            <a:solidFill>
              <a:srgbClr val="1CABE2">
                <a:alpha val="100000"/>
              </a:srgbClr>
            </a:solidFill>
          </p:spPr>
          <p:txBody>
            <a:bodyPr/>
            <a:lstStyle/>
            <a:p/>
          </p:txBody>
        </p:sp>
        <p:sp>
          <p:nvSpPr>
            <p:cNvPr id="74" name="rc74"/>
            <p:cNvSpPr/>
            <p:nvPr/>
          </p:nvSpPr>
          <p:spPr>
            <a:xfrm>
              <a:off x="4990668" y="4320761"/>
              <a:ext cx="200644" cy="304774"/>
            </a:xfrm>
            <a:prstGeom prst="rect">
              <a:avLst/>
            </a:prstGeom>
            <a:solidFill>
              <a:srgbClr val="80BD41">
                <a:alpha val="100000"/>
              </a:srgbClr>
            </a:solidFill>
          </p:spPr>
          <p:txBody>
            <a:bodyPr/>
            <a:lstStyle/>
            <a:p/>
          </p:txBody>
        </p:sp>
        <p:sp>
          <p:nvSpPr>
            <p:cNvPr id="75" name="rc75"/>
            <p:cNvSpPr/>
            <p:nvPr/>
          </p:nvSpPr>
          <p:spPr>
            <a:xfrm>
              <a:off x="4990668" y="3021460"/>
              <a:ext cx="200644" cy="930365"/>
            </a:xfrm>
            <a:prstGeom prst="rect">
              <a:avLst/>
            </a:prstGeom>
            <a:solidFill>
              <a:srgbClr val="0058AB">
                <a:alpha val="100000"/>
              </a:srgbClr>
            </a:solidFill>
          </p:spPr>
          <p:txBody>
            <a:bodyPr/>
            <a:lstStyle/>
            <a:p/>
          </p:txBody>
        </p:sp>
        <p:sp>
          <p:nvSpPr>
            <p:cNvPr id="76" name="rc76"/>
            <p:cNvSpPr/>
            <p:nvPr/>
          </p:nvSpPr>
          <p:spPr>
            <a:xfrm>
              <a:off x="4990668" y="3951825"/>
              <a:ext cx="200644" cy="368936"/>
            </a:xfrm>
            <a:prstGeom prst="rect">
              <a:avLst/>
            </a:prstGeom>
            <a:solidFill>
              <a:srgbClr val="1CABE2">
                <a:alpha val="100000"/>
              </a:srgbClr>
            </a:solidFill>
          </p:spPr>
          <p:txBody>
            <a:bodyPr/>
            <a:lstStyle/>
            <a:p/>
          </p:txBody>
        </p:sp>
        <p:sp>
          <p:nvSpPr>
            <p:cNvPr id="77" name="rc77"/>
            <p:cNvSpPr/>
            <p:nvPr/>
          </p:nvSpPr>
          <p:spPr>
            <a:xfrm>
              <a:off x="5213606" y="3895993"/>
              <a:ext cx="200644" cy="729541"/>
            </a:xfrm>
            <a:prstGeom prst="rect">
              <a:avLst/>
            </a:prstGeom>
            <a:solidFill>
              <a:srgbClr val="80BD41">
                <a:alpha val="100000"/>
              </a:srgbClr>
            </a:solidFill>
          </p:spPr>
          <p:txBody>
            <a:bodyPr/>
            <a:lstStyle/>
            <a:p/>
          </p:txBody>
        </p:sp>
        <p:sp>
          <p:nvSpPr>
            <p:cNvPr id="78" name="rc78"/>
            <p:cNvSpPr/>
            <p:nvPr/>
          </p:nvSpPr>
          <p:spPr>
            <a:xfrm>
              <a:off x="5213606" y="3166451"/>
              <a:ext cx="200644" cy="510677"/>
            </a:xfrm>
            <a:prstGeom prst="rect">
              <a:avLst/>
            </a:prstGeom>
            <a:solidFill>
              <a:srgbClr val="0058AB">
                <a:alpha val="100000"/>
              </a:srgbClr>
            </a:solidFill>
          </p:spPr>
          <p:txBody>
            <a:bodyPr/>
            <a:lstStyle/>
            <a:p/>
          </p:txBody>
        </p:sp>
        <p:sp>
          <p:nvSpPr>
            <p:cNvPr id="79" name="rc79"/>
            <p:cNvSpPr/>
            <p:nvPr/>
          </p:nvSpPr>
          <p:spPr>
            <a:xfrm>
              <a:off x="5213606" y="3677129"/>
              <a:ext cx="200644" cy="218864"/>
            </a:xfrm>
            <a:prstGeom prst="rect">
              <a:avLst/>
            </a:prstGeom>
            <a:solidFill>
              <a:srgbClr val="1CABE2">
                <a:alpha val="100000"/>
              </a:srgbClr>
            </a:solidFill>
          </p:spPr>
          <p:txBody>
            <a:bodyPr/>
            <a:lstStyle/>
            <a:p/>
          </p:txBody>
        </p:sp>
        <p:sp>
          <p:nvSpPr>
            <p:cNvPr id="80" name="rc80"/>
            <p:cNvSpPr/>
            <p:nvPr/>
          </p:nvSpPr>
          <p:spPr>
            <a:xfrm>
              <a:off x="5436544" y="3698078"/>
              <a:ext cx="200644" cy="927457"/>
            </a:xfrm>
            <a:prstGeom prst="rect">
              <a:avLst/>
            </a:prstGeom>
            <a:solidFill>
              <a:srgbClr val="80BD41">
                <a:alpha val="100000"/>
              </a:srgbClr>
            </a:solidFill>
          </p:spPr>
          <p:txBody>
            <a:bodyPr/>
            <a:lstStyle/>
            <a:p/>
          </p:txBody>
        </p:sp>
        <p:sp>
          <p:nvSpPr>
            <p:cNvPr id="81" name="rc81"/>
            <p:cNvSpPr/>
            <p:nvPr/>
          </p:nvSpPr>
          <p:spPr>
            <a:xfrm>
              <a:off x="5436544" y="3281394"/>
              <a:ext cx="200644" cy="201622"/>
            </a:xfrm>
            <a:prstGeom prst="rect">
              <a:avLst/>
            </a:prstGeom>
            <a:solidFill>
              <a:srgbClr val="0058AB">
                <a:alpha val="100000"/>
              </a:srgbClr>
            </a:solidFill>
          </p:spPr>
          <p:txBody>
            <a:bodyPr/>
            <a:lstStyle/>
            <a:p/>
          </p:txBody>
        </p:sp>
        <p:sp>
          <p:nvSpPr>
            <p:cNvPr id="82" name="rc82"/>
            <p:cNvSpPr/>
            <p:nvPr/>
          </p:nvSpPr>
          <p:spPr>
            <a:xfrm>
              <a:off x="5436544" y="3483016"/>
              <a:ext cx="200644" cy="215061"/>
            </a:xfrm>
            <a:prstGeom prst="rect">
              <a:avLst/>
            </a:prstGeom>
            <a:solidFill>
              <a:srgbClr val="1CABE2">
                <a:alpha val="100000"/>
              </a:srgbClr>
            </a:solidFill>
          </p:spPr>
          <p:txBody>
            <a:bodyPr/>
            <a:lstStyle/>
            <a:p/>
          </p:txBody>
        </p:sp>
        <p:sp>
          <p:nvSpPr>
            <p:cNvPr id="83" name="rc83"/>
            <p:cNvSpPr/>
            <p:nvPr/>
          </p:nvSpPr>
          <p:spPr>
            <a:xfrm>
              <a:off x="5659482" y="3595596"/>
              <a:ext cx="200644" cy="1029939"/>
            </a:xfrm>
            <a:prstGeom prst="rect">
              <a:avLst/>
            </a:prstGeom>
            <a:solidFill>
              <a:srgbClr val="80BD41">
                <a:alpha val="100000"/>
              </a:srgbClr>
            </a:solidFill>
          </p:spPr>
          <p:txBody>
            <a:bodyPr/>
            <a:lstStyle/>
            <a:p/>
          </p:txBody>
        </p:sp>
        <p:sp>
          <p:nvSpPr>
            <p:cNvPr id="84" name="rc84"/>
            <p:cNvSpPr/>
            <p:nvPr/>
          </p:nvSpPr>
          <p:spPr>
            <a:xfrm>
              <a:off x="5659482" y="3338113"/>
              <a:ext cx="200644" cy="141616"/>
            </a:xfrm>
            <a:prstGeom prst="rect">
              <a:avLst/>
            </a:prstGeom>
            <a:solidFill>
              <a:srgbClr val="0058AB">
                <a:alpha val="100000"/>
              </a:srgbClr>
            </a:solidFill>
          </p:spPr>
          <p:txBody>
            <a:bodyPr/>
            <a:lstStyle/>
            <a:p/>
          </p:txBody>
        </p:sp>
        <p:sp>
          <p:nvSpPr>
            <p:cNvPr id="85" name="rc85"/>
            <p:cNvSpPr/>
            <p:nvPr/>
          </p:nvSpPr>
          <p:spPr>
            <a:xfrm>
              <a:off x="5659482" y="3479729"/>
              <a:ext cx="200644" cy="115866"/>
            </a:xfrm>
            <a:prstGeom prst="rect">
              <a:avLst/>
            </a:prstGeom>
            <a:solidFill>
              <a:srgbClr val="1CABE2">
                <a:alpha val="100000"/>
              </a:srgbClr>
            </a:solidFill>
          </p:spPr>
          <p:txBody>
            <a:bodyPr/>
            <a:lstStyle/>
            <a:p/>
          </p:txBody>
        </p:sp>
        <p:sp>
          <p:nvSpPr>
            <p:cNvPr id="86" name="rc86"/>
            <p:cNvSpPr/>
            <p:nvPr/>
          </p:nvSpPr>
          <p:spPr>
            <a:xfrm>
              <a:off x="5882419" y="3624279"/>
              <a:ext cx="200644" cy="1001256"/>
            </a:xfrm>
            <a:prstGeom prst="rect">
              <a:avLst/>
            </a:prstGeom>
            <a:solidFill>
              <a:srgbClr val="80BD41">
                <a:alpha val="100000"/>
              </a:srgbClr>
            </a:solidFill>
          </p:spPr>
          <p:txBody>
            <a:bodyPr/>
            <a:lstStyle/>
            <a:p/>
          </p:txBody>
        </p:sp>
        <p:sp>
          <p:nvSpPr>
            <p:cNvPr id="87" name="rc87"/>
            <p:cNvSpPr/>
            <p:nvPr/>
          </p:nvSpPr>
          <p:spPr>
            <a:xfrm>
              <a:off x="5882419" y="3389417"/>
              <a:ext cx="200644" cy="86528"/>
            </a:xfrm>
            <a:prstGeom prst="rect">
              <a:avLst/>
            </a:prstGeom>
            <a:solidFill>
              <a:srgbClr val="0058AB">
                <a:alpha val="100000"/>
              </a:srgbClr>
            </a:solidFill>
          </p:spPr>
          <p:txBody>
            <a:bodyPr/>
            <a:lstStyle/>
            <a:p/>
          </p:txBody>
        </p:sp>
        <p:sp>
          <p:nvSpPr>
            <p:cNvPr id="88" name="rc88"/>
            <p:cNvSpPr/>
            <p:nvPr/>
          </p:nvSpPr>
          <p:spPr>
            <a:xfrm>
              <a:off x="5882419" y="3475945"/>
              <a:ext cx="200644" cy="148334"/>
            </a:xfrm>
            <a:prstGeom prst="rect">
              <a:avLst/>
            </a:prstGeom>
            <a:solidFill>
              <a:srgbClr val="1CABE2">
                <a:alpha val="100000"/>
              </a:srgbClr>
            </a:solidFill>
          </p:spPr>
          <p:txBody>
            <a:bodyPr/>
            <a:lstStyle/>
            <a:p/>
          </p:txBody>
        </p:sp>
        <p:sp>
          <p:nvSpPr>
            <p:cNvPr id="89" name="rc89"/>
            <p:cNvSpPr/>
            <p:nvPr/>
          </p:nvSpPr>
          <p:spPr>
            <a:xfrm>
              <a:off x="6105357" y="3742159"/>
              <a:ext cx="200644" cy="883375"/>
            </a:xfrm>
            <a:prstGeom prst="rect">
              <a:avLst/>
            </a:prstGeom>
            <a:solidFill>
              <a:srgbClr val="80BD41">
                <a:alpha val="100000"/>
              </a:srgbClr>
            </a:solidFill>
          </p:spPr>
          <p:txBody>
            <a:bodyPr/>
            <a:lstStyle/>
            <a:p/>
          </p:txBody>
        </p:sp>
        <p:sp>
          <p:nvSpPr>
            <p:cNvPr id="90" name="rc90"/>
            <p:cNvSpPr/>
            <p:nvPr/>
          </p:nvSpPr>
          <p:spPr>
            <a:xfrm>
              <a:off x="6105357" y="3493003"/>
              <a:ext cx="200644" cy="101926"/>
            </a:xfrm>
            <a:prstGeom prst="rect">
              <a:avLst/>
            </a:prstGeom>
            <a:solidFill>
              <a:srgbClr val="0058AB">
                <a:alpha val="100000"/>
              </a:srgbClr>
            </a:solidFill>
          </p:spPr>
          <p:txBody>
            <a:bodyPr/>
            <a:lstStyle/>
            <a:p/>
          </p:txBody>
        </p:sp>
        <p:sp>
          <p:nvSpPr>
            <p:cNvPr id="91" name="rc91"/>
            <p:cNvSpPr/>
            <p:nvPr/>
          </p:nvSpPr>
          <p:spPr>
            <a:xfrm>
              <a:off x="6105357" y="3594930"/>
              <a:ext cx="200644" cy="147229"/>
            </a:xfrm>
            <a:prstGeom prst="rect">
              <a:avLst/>
            </a:prstGeom>
            <a:solidFill>
              <a:srgbClr val="1CABE2">
                <a:alpha val="100000"/>
              </a:srgbClr>
            </a:solidFill>
          </p:spPr>
          <p:txBody>
            <a:bodyPr/>
            <a:lstStyle/>
            <a:p/>
          </p:txBody>
        </p:sp>
        <p:sp>
          <p:nvSpPr>
            <p:cNvPr id="92" name="rc92"/>
            <p:cNvSpPr/>
            <p:nvPr/>
          </p:nvSpPr>
          <p:spPr>
            <a:xfrm>
              <a:off x="6328295" y="4002366"/>
              <a:ext cx="200644" cy="623168"/>
            </a:xfrm>
            <a:prstGeom prst="rect">
              <a:avLst/>
            </a:prstGeom>
            <a:solidFill>
              <a:srgbClr val="80BD41">
                <a:alpha val="100000"/>
              </a:srgbClr>
            </a:solidFill>
          </p:spPr>
          <p:txBody>
            <a:bodyPr/>
            <a:lstStyle/>
            <a:p/>
          </p:txBody>
        </p:sp>
        <p:sp>
          <p:nvSpPr>
            <p:cNvPr id="93" name="rc93"/>
            <p:cNvSpPr/>
            <p:nvPr/>
          </p:nvSpPr>
          <p:spPr>
            <a:xfrm>
              <a:off x="6328295" y="3771877"/>
              <a:ext cx="200644" cy="187803"/>
            </a:xfrm>
            <a:prstGeom prst="rect">
              <a:avLst/>
            </a:prstGeom>
            <a:solidFill>
              <a:srgbClr val="0058AB">
                <a:alpha val="100000"/>
              </a:srgbClr>
            </a:solidFill>
          </p:spPr>
          <p:txBody>
            <a:bodyPr/>
            <a:lstStyle/>
            <a:p/>
          </p:txBody>
        </p:sp>
        <p:sp>
          <p:nvSpPr>
            <p:cNvPr id="94" name="rc94"/>
            <p:cNvSpPr/>
            <p:nvPr/>
          </p:nvSpPr>
          <p:spPr>
            <a:xfrm>
              <a:off x="6328295" y="3959680"/>
              <a:ext cx="200644" cy="42686"/>
            </a:xfrm>
            <a:prstGeom prst="rect">
              <a:avLst/>
            </a:prstGeom>
            <a:solidFill>
              <a:srgbClr val="1CABE2">
                <a:alpha val="100000"/>
              </a:srgbClr>
            </a:solidFill>
          </p:spPr>
          <p:txBody>
            <a:bodyPr/>
            <a:lstStyle/>
            <a:p/>
          </p:txBody>
        </p:sp>
        <p:sp>
          <p:nvSpPr>
            <p:cNvPr id="95" name="rc95"/>
            <p:cNvSpPr/>
            <p:nvPr/>
          </p:nvSpPr>
          <p:spPr>
            <a:xfrm>
              <a:off x="6551233" y="3980398"/>
              <a:ext cx="200644" cy="645137"/>
            </a:xfrm>
            <a:prstGeom prst="rect">
              <a:avLst/>
            </a:prstGeom>
            <a:solidFill>
              <a:srgbClr val="80BD41">
                <a:alpha val="100000"/>
              </a:srgbClr>
            </a:solidFill>
          </p:spPr>
          <p:txBody>
            <a:bodyPr/>
            <a:lstStyle/>
            <a:p/>
          </p:txBody>
        </p:sp>
        <p:sp>
          <p:nvSpPr>
            <p:cNvPr id="96" name="rc96"/>
            <p:cNvSpPr/>
            <p:nvPr/>
          </p:nvSpPr>
          <p:spPr>
            <a:xfrm>
              <a:off x="6551233" y="3848260"/>
              <a:ext cx="200644" cy="54410"/>
            </a:xfrm>
            <a:prstGeom prst="rect">
              <a:avLst/>
            </a:prstGeom>
            <a:solidFill>
              <a:srgbClr val="0058AB">
                <a:alpha val="100000"/>
              </a:srgbClr>
            </a:solidFill>
          </p:spPr>
          <p:txBody>
            <a:bodyPr/>
            <a:lstStyle/>
            <a:p/>
          </p:txBody>
        </p:sp>
        <p:sp>
          <p:nvSpPr>
            <p:cNvPr id="97" name="rc97"/>
            <p:cNvSpPr/>
            <p:nvPr/>
          </p:nvSpPr>
          <p:spPr>
            <a:xfrm>
              <a:off x="6551233" y="3902671"/>
              <a:ext cx="200644" cy="77726"/>
            </a:xfrm>
            <a:prstGeom prst="rect">
              <a:avLst/>
            </a:prstGeom>
            <a:solidFill>
              <a:srgbClr val="1CABE2">
                <a:alpha val="100000"/>
              </a:srgbClr>
            </a:solidFill>
          </p:spPr>
          <p:txBody>
            <a:bodyPr/>
            <a:lstStyle/>
            <a:p/>
          </p:txBody>
        </p:sp>
        <p:sp>
          <p:nvSpPr>
            <p:cNvPr id="98" name="rc98"/>
            <p:cNvSpPr/>
            <p:nvPr/>
          </p:nvSpPr>
          <p:spPr>
            <a:xfrm>
              <a:off x="6774171" y="3958108"/>
              <a:ext cx="200644" cy="667426"/>
            </a:xfrm>
            <a:prstGeom prst="rect">
              <a:avLst/>
            </a:prstGeom>
            <a:solidFill>
              <a:srgbClr val="80BD41">
                <a:alpha val="100000"/>
              </a:srgbClr>
            </a:solidFill>
          </p:spPr>
          <p:txBody>
            <a:bodyPr/>
            <a:lstStyle/>
            <a:p/>
          </p:txBody>
        </p:sp>
        <p:sp>
          <p:nvSpPr>
            <p:cNvPr id="99" name="rc99"/>
            <p:cNvSpPr/>
            <p:nvPr/>
          </p:nvSpPr>
          <p:spPr>
            <a:xfrm>
              <a:off x="6774171" y="3867096"/>
              <a:ext cx="200644" cy="37922"/>
            </a:xfrm>
            <a:prstGeom prst="rect">
              <a:avLst/>
            </a:prstGeom>
            <a:solidFill>
              <a:srgbClr val="0058AB">
                <a:alpha val="100000"/>
              </a:srgbClr>
            </a:solidFill>
          </p:spPr>
          <p:txBody>
            <a:bodyPr/>
            <a:lstStyle/>
            <a:p/>
          </p:txBody>
        </p:sp>
        <p:sp>
          <p:nvSpPr>
            <p:cNvPr id="100" name="rc100"/>
            <p:cNvSpPr/>
            <p:nvPr/>
          </p:nvSpPr>
          <p:spPr>
            <a:xfrm>
              <a:off x="6774171" y="3905019"/>
              <a:ext cx="200644" cy="53089"/>
            </a:xfrm>
            <a:prstGeom prst="rect">
              <a:avLst/>
            </a:prstGeom>
            <a:solidFill>
              <a:srgbClr val="1CABE2">
                <a:alpha val="100000"/>
              </a:srgbClr>
            </a:solidFill>
          </p:spPr>
          <p:txBody>
            <a:bodyPr/>
            <a:lstStyle/>
            <a:p/>
          </p:txBody>
        </p:sp>
        <p:sp>
          <p:nvSpPr>
            <p:cNvPr id="101" name="rc101"/>
            <p:cNvSpPr/>
            <p:nvPr/>
          </p:nvSpPr>
          <p:spPr>
            <a:xfrm>
              <a:off x="6997109" y="3818314"/>
              <a:ext cx="200644" cy="42082"/>
            </a:xfrm>
            <a:prstGeom prst="rect">
              <a:avLst/>
            </a:prstGeom>
            <a:solidFill>
              <a:srgbClr val="F26A21">
                <a:alpha val="100000"/>
              </a:srgbClr>
            </a:solidFill>
          </p:spPr>
          <p:txBody>
            <a:bodyPr/>
            <a:lstStyle/>
            <a:p/>
          </p:txBody>
        </p:sp>
        <p:sp>
          <p:nvSpPr>
            <p:cNvPr id="102" name="rc102"/>
            <p:cNvSpPr/>
            <p:nvPr/>
          </p:nvSpPr>
          <p:spPr>
            <a:xfrm>
              <a:off x="6997109" y="3860396"/>
              <a:ext cx="200644" cy="765138"/>
            </a:xfrm>
            <a:prstGeom prst="rect">
              <a:avLst/>
            </a:prstGeom>
            <a:solidFill>
              <a:srgbClr val="FFC20E">
                <a:alpha val="100000"/>
              </a:srgbClr>
            </a:solidFill>
          </p:spPr>
          <p:txBody>
            <a:bodyPr/>
            <a:lstStyle/>
            <a:p/>
          </p:txBody>
        </p:sp>
        <p:sp>
          <p:nvSpPr>
            <p:cNvPr id="103" name="rc103"/>
            <p:cNvSpPr/>
            <p:nvPr/>
          </p:nvSpPr>
          <p:spPr>
            <a:xfrm>
              <a:off x="7220047" y="3738268"/>
              <a:ext cx="200644" cy="46697"/>
            </a:xfrm>
            <a:prstGeom prst="rect">
              <a:avLst/>
            </a:prstGeom>
            <a:solidFill>
              <a:srgbClr val="F26A21">
                <a:alpha val="100000"/>
              </a:srgbClr>
            </a:solidFill>
          </p:spPr>
          <p:txBody>
            <a:bodyPr/>
            <a:lstStyle/>
            <a:p/>
          </p:txBody>
        </p:sp>
        <p:sp>
          <p:nvSpPr>
            <p:cNvPr id="104" name="rc104"/>
            <p:cNvSpPr/>
            <p:nvPr/>
          </p:nvSpPr>
          <p:spPr>
            <a:xfrm>
              <a:off x="7220047" y="3784966"/>
              <a:ext cx="200644" cy="840568"/>
            </a:xfrm>
            <a:prstGeom prst="rect">
              <a:avLst/>
            </a:prstGeom>
            <a:solidFill>
              <a:srgbClr val="FFC20E">
                <a:alpha val="100000"/>
              </a:srgbClr>
            </a:solidFill>
          </p:spPr>
          <p:txBody>
            <a:bodyPr/>
            <a:lstStyle/>
            <a:p/>
          </p:txBody>
        </p:sp>
        <p:sp>
          <p:nvSpPr>
            <p:cNvPr id="105" name="rc105"/>
            <p:cNvSpPr/>
            <p:nvPr/>
          </p:nvSpPr>
          <p:spPr>
            <a:xfrm>
              <a:off x="7442985" y="3747052"/>
              <a:ext cx="200644" cy="51819"/>
            </a:xfrm>
            <a:prstGeom prst="rect">
              <a:avLst/>
            </a:prstGeom>
            <a:solidFill>
              <a:srgbClr val="F26A21">
                <a:alpha val="100000"/>
              </a:srgbClr>
            </a:solidFill>
          </p:spPr>
          <p:txBody>
            <a:bodyPr/>
            <a:lstStyle/>
            <a:p/>
          </p:txBody>
        </p:sp>
        <p:sp>
          <p:nvSpPr>
            <p:cNvPr id="106" name="rc106"/>
            <p:cNvSpPr/>
            <p:nvPr/>
          </p:nvSpPr>
          <p:spPr>
            <a:xfrm>
              <a:off x="7442985" y="3798871"/>
              <a:ext cx="200644" cy="826664"/>
            </a:xfrm>
            <a:prstGeom prst="rect">
              <a:avLst/>
            </a:prstGeom>
            <a:solidFill>
              <a:srgbClr val="FFC20E">
                <a:alpha val="100000"/>
              </a:srgbClr>
            </a:solidFill>
          </p:spPr>
          <p:txBody>
            <a:bodyPr/>
            <a:lstStyle/>
            <a:p/>
          </p:txBody>
        </p:sp>
        <p:sp>
          <p:nvSpPr>
            <p:cNvPr id="107" name="rc107"/>
            <p:cNvSpPr/>
            <p:nvPr/>
          </p:nvSpPr>
          <p:spPr>
            <a:xfrm>
              <a:off x="7665922" y="3753184"/>
              <a:ext cx="200644" cy="57502"/>
            </a:xfrm>
            <a:prstGeom prst="rect">
              <a:avLst/>
            </a:prstGeom>
            <a:solidFill>
              <a:srgbClr val="F26A21">
                <a:alpha val="100000"/>
              </a:srgbClr>
            </a:solidFill>
          </p:spPr>
          <p:txBody>
            <a:bodyPr/>
            <a:lstStyle/>
            <a:p/>
          </p:txBody>
        </p:sp>
        <p:sp>
          <p:nvSpPr>
            <p:cNvPr id="108" name="rc108"/>
            <p:cNvSpPr/>
            <p:nvPr/>
          </p:nvSpPr>
          <p:spPr>
            <a:xfrm>
              <a:off x="7665922" y="3810687"/>
              <a:ext cx="200644" cy="814847"/>
            </a:xfrm>
            <a:prstGeom prst="rect">
              <a:avLst/>
            </a:prstGeom>
            <a:solidFill>
              <a:srgbClr val="FFC20E">
                <a:alpha val="100000"/>
              </a:srgbClr>
            </a:solidFill>
          </p:spPr>
          <p:txBody>
            <a:bodyPr/>
            <a:lstStyle/>
            <a:p/>
          </p:txBody>
        </p:sp>
        <p:sp>
          <p:nvSpPr>
            <p:cNvPr id="109" name="rc109"/>
            <p:cNvSpPr/>
            <p:nvPr/>
          </p:nvSpPr>
          <p:spPr>
            <a:xfrm>
              <a:off x="7888860" y="3760554"/>
              <a:ext cx="200644" cy="63809"/>
            </a:xfrm>
            <a:prstGeom prst="rect">
              <a:avLst/>
            </a:prstGeom>
            <a:solidFill>
              <a:srgbClr val="F26A21">
                <a:alpha val="100000"/>
              </a:srgbClr>
            </a:solidFill>
          </p:spPr>
          <p:txBody>
            <a:bodyPr/>
            <a:lstStyle/>
            <a:p/>
          </p:txBody>
        </p:sp>
        <p:sp>
          <p:nvSpPr>
            <p:cNvPr id="110" name="rc110"/>
            <p:cNvSpPr/>
            <p:nvPr/>
          </p:nvSpPr>
          <p:spPr>
            <a:xfrm>
              <a:off x="7888860" y="3824364"/>
              <a:ext cx="200644" cy="801171"/>
            </a:xfrm>
            <a:prstGeom prst="rect">
              <a:avLst/>
            </a:prstGeom>
            <a:solidFill>
              <a:srgbClr val="FFC20E">
                <a:alpha val="100000"/>
              </a:srgbClr>
            </a:solidFill>
          </p:spPr>
          <p:txBody>
            <a:bodyPr/>
            <a:lstStyle/>
            <a:p/>
          </p:txBody>
        </p:sp>
        <p:sp>
          <p:nvSpPr>
            <p:cNvPr id="111" name="rc111"/>
            <p:cNvSpPr/>
            <p:nvPr/>
          </p:nvSpPr>
          <p:spPr>
            <a:xfrm>
              <a:off x="8111798" y="3763790"/>
              <a:ext cx="200644" cy="70808"/>
            </a:xfrm>
            <a:prstGeom prst="rect">
              <a:avLst/>
            </a:prstGeom>
            <a:solidFill>
              <a:srgbClr val="F26A21">
                <a:alpha val="100000"/>
              </a:srgbClr>
            </a:solidFill>
          </p:spPr>
          <p:txBody>
            <a:bodyPr/>
            <a:lstStyle/>
            <a:p/>
          </p:txBody>
        </p:sp>
        <p:sp>
          <p:nvSpPr>
            <p:cNvPr id="112" name="rc112"/>
            <p:cNvSpPr/>
            <p:nvPr/>
          </p:nvSpPr>
          <p:spPr>
            <a:xfrm>
              <a:off x="8111798" y="3834598"/>
              <a:ext cx="200644" cy="790937"/>
            </a:xfrm>
            <a:prstGeom prst="rect">
              <a:avLst/>
            </a:prstGeom>
            <a:solidFill>
              <a:srgbClr val="FFC20E">
                <a:alpha val="100000"/>
              </a:srgbClr>
            </a:solidFill>
          </p:spPr>
          <p:txBody>
            <a:bodyPr/>
            <a:lstStyle/>
            <a:p/>
          </p:txBody>
        </p:sp>
        <p:sp>
          <p:nvSpPr>
            <p:cNvPr id="113" name="pl113"/>
            <p:cNvSpPr/>
            <p:nvPr/>
          </p:nvSpPr>
          <p:spPr>
            <a:xfrm>
              <a:off x="1523984" y="1227418"/>
              <a:ext cx="5350508" cy="1956491"/>
            </a:xfrm>
            <a:custGeom>
              <a:avLst/>
              <a:pathLst>
                <a:path w="5350508" h="1956491">
                  <a:moveTo>
                    <a:pt x="0" y="0"/>
                  </a:moveTo>
                  <a:lnTo>
                    <a:pt x="222937" y="0"/>
                  </a:lnTo>
                  <a:lnTo>
                    <a:pt x="445875" y="0"/>
                  </a:lnTo>
                  <a:lnTo>
                    <a:pt x="668813" y="0"/>
                  </a:lnTo>
                  <a:lnTo>
                    <a:pt x="891751" y="0"/>
                  </a:lnTo>
                  <a:lnTo>
                    <a:pt x="1114689" y="0"/>
                  </a:lnTo>
                  <a:lnTo>
                    <a:pt x="1337627" y="0"/>
                  </a:lnTo>
                  <a:lnTo>
                    <a:pt x="1560565" y="0"/>
                  </a:lnTo>
                  <a:lnTo>
                    <a:pt x="1783502" y="308919"/>
                  </a:lnTo>
                  <a:lnTo>
                    <a:pt x="2006440" y="961083"/>
                  </a:lnTo>
                  <a:lnTo>
                    <a:pt x="2229378" y="1613247"/>
                  </a:lnTo>
                  <a:lnTo>
                    <a:pt x="2452316" y="1681896"/>
                  </a:lnTo>
                  <a:lnTo>
                    <a:pt x="2675254" y="789461"/>
                  </a:lnTo>
                  <a:lnTo>
                    <a:pt x="2898192" y="789461"/>
                  </a:lnTo>
                  <a:lnTo>
                    <a:pt x="3121130" y="1372976"/>
                  </a:lnTo>
                  <a:lnTo>
                    <a:pt x="3344068" y="1372976"/>
                  </a:lnTo>
                  <a:lnTo>
                    <a:pt x="3567005" y="1956491"/>
                  </a:lnTo>
                  <a:lnTo>
                    <a:pt x="3789943" y="1167030"/>
                  </a:lnTo>
                  <a:lnTo>
                    <a:pt x="4012881" y="480541"/>
                  </a:lnTo>
                  <a:lnTo>
                    <a:pt x="4235819" y="343244"/>
                  </a:lnTo>
                  <a:lnTo>
                    <a:pt x="4458757" y="205946"/>
                  </a:lnTo>
                  <a:lnTo>
                    <a:pt x="4681695" y="274595"/>
                  </a:lnTo>
                  <a:lnTo>
                    <a:pt x="4904633" y="720812"/>
                  </a:lnTo>
                  <a:lnTo>
                    <a:pt x="5127571" y="205946"/>
                  </a:lnTo>
                  <a:lnTo>
                    <a:pt x="5350508" y="137297"/>
                  </a:lnTo>
                </a:path>
              </a:pathLst>
            </a:custGeom>
            <a:ln w="27101" cap="flat">
              <a:solidFill>
                <a:srgbClr val="0058AB">
                  <a:alpha val="100000"/>
                </a:srgbClr>
              </a:solidFill>
              <a:prstDash val="solid"/>
              <a:round/>
            </a:ln>
          </p:spPr>
          <p:txBody>
            <a:bodyPr/>
            <a:lstStyle/>
            <a:p/>
          </p:txBody>
        </p:sp>
        <p:sp>
          <p:nvSpPr>
            <p:cNvPr id="114" name="pl114"/>
            <p:cNvSpPr/>
            <p:nvPr/>
          </p:nvSpPr>
          <p:spPr>
            <a:xfrm>
              <a:off x="1523984" y="1227418"/>
              <a:ext cx="5350508" cy="2745952"/>
            </a:xfrm>
            <a:custGeom>
              <a:avLst/>
              <a:pathLst>
                <a:path w="5350508" h="2745952">
                  <a:moveTo>
                    <a:pt x="0" y="0"/>
                  </a:moveTo>
                  <a:lnTo>
                    <a:pt x="222937" y="0"/>
                  </a:lnTo>
                  <a:lnTo>
                    <a:pt x="445875" y="0"/>
                  </a:lnTo>
                  <a:lnTo>
                    <a:pt x="668813" y="68648"/>
                  </a:lnTo>
                  <a:lnTo>
                    <a:pt x="891751" y="0"/>
                  </a:lnTo>
                  <a:lnTo>
                    <a:pt x="1114689" y="102973"/>
                  </a:lnTo>
                  <a:lnTo>
                    <a:pt x="1337627" y="34324"/>
                  </a:lnTo>
                  <a:lnTo>
                    <a:pt x="1560565" y="34324"/>
                  </a:lnTo>
                  <a:lnTo>
                    <a:pt x="1783502" y="308919"/>
                  </a:lnTo>
                  <a:lnTo>
                    <a:pt x="2006440" y="961083"/>
                  </a:lnTo>
                  <a:lnTo>
                    <a:pt x="2229378" y="1613247"/>
                  </a:lnTo>
                  <a:lnTo>
                    <a:pt x="2452316" y="1681896"/>
                  </a:lnTo>
                  <a:lnTo>
                    <a:pt x="2675254" y="789461"/>
                  </a:lnTo>
                  <a:lnTo>
                    <a:pt x="2898192" y="789461"/>
                  </a:lnTo>
                  <a:lnTo>
                    <a:pt x="3121130" y="2608655"/>
                  </a:lnTo>
                  <a:lnTo>
                    <a:pt x="3344068" y="2608655"/>
                  </a:lnTo>
                  <a:lnTo>
                    <a:pt x="3567005" y="2745952"/>
                  </a:lnTo>
                  <a:lnTo>
                    <a:pt x="3789943" y="1681896"/>
                  </a:lnTo>
                  <a:lnTo>
                    <a:pt x="4012881" y="1029732"/>
                  </a:lnTo>
                  <a:lnTo>
                    <a:pt x="4235819" y="652163"/>
                  </a:lnTo>
                  <a:lnTo>
                    <a:pt x="4458757" y="617839"/>
                  </a:lnTo>
                  <a:lnTo>
                    <a:pt x="4681695" y="720812"/>
                  </a:lnTo>
                  <a:lnTo>
                    <a:pt x="4904633" y="892434"/>
                  </a:lnTo>
                  <a:lnTo>
                    <a:pt x="5127571" y="549190"/>
                  </a:lnTo>
                  <a:lnTo>
                    <a:pt x="5350508" y="377568"/>
                  </a:lnTo>
                </a:path>
              </a:pathLst>
            </a:custGeom>
            <a:ln w="27101" cap="flat">
              <a:solidFill>
                <a:srgbClr val="80BD41">
                  <a:alpha val="100000"/>
                </a:srgbClr>
              </a:solidFill>
              <a:prstDash val="solid"/>
              <a:round/>
            </a:ln>
          </p:spPr>
          <p:txBody>
            <a:bodyPr/>
            <a:lstStyle/>
            <a:p/>
          </p:txBody>
        </p:sp>
        <p:sp>
          <p:nvSpPr>
            <p:cNvPr id="115" name="tx115"/>
            <p:cNvSpPr/>
            <p:nvPr/>
          </p:nvSpPr>
          <p:spPr>
            <a:xfrm>
              <a:off x="145565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257034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3685034" y="263653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52</a:t>
              </a:r>
            </a:p>
          </p:txBody>
        </p:sp>
        <p:sp>
          <p:nvSpPr>
            <p:cNvPr id="118" name="tx118"/>
            <p:cNvSpPr/>
            <p:nvPr/>
          </p:nvSpPr>
          <p:spPr>
            <a:xfrm>
              <a:off x="4799724" y="239626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59</a:t>
              </a:r>
            </a:p>
          </p:txBody>
        </p:sp>
        <p:sp>
          <p:nvSpPr>
            <p:cNvPr id="119" name="tx119"/>
            <p:cNvSpPr/>
            <p:nvPr/>
          </p:nvSpPr>
          <p:spPr>
            <a:xfrm>
              <a:off x="5691475" y="13665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0" name="tx120"/>
            <p:cNvSpPr/>
            <p:nvPr/>
          </p:nvSpPr>
          <p:spPr>
            <a:xfrm>
              <a:off x="5914413"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1" name="tx121"/>
            <p:cNvSpPr/>
            <p:nvPr/>
          </p:nvSpPr>
          <p:spPr>
            <a:xfrm>
              <a:off x="6137351"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2" name="tx122"/>
            <p:cNvSpPr/>
            <p:nvPr/>
          </p:nvSpPr>
          <p:spPr>
            <a:xfrm>
              <a:off x="6360289" y="17440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78</a:t>
              </a:r>
            </a:p>
          </p:txBody>
        </p:sp>
        <p:sp>
          <p:nvSpPr>
            <p:cNvPr id="123" name="tx123"/>
            <p:cNvSpPr/>
            <p:nvPr/>
          </p:nvSpPr>
          <p:spPr>
            <a:xfrm>
              <a:off x="6583227"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4" name="tx124"/>
            <p:cNvSpPr/>
            <p:nvPr/>
          </p:nvSpPr>
          <p:spPr>
            <a:xfrm>
              <a:off x="6806165"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5" name="tx125"/>
            <p:cNvSpPr/>
            <p:nvPr/>
          </p:nvSpPr>
          <p:spPr>
            <a:xfrm>
              <a:off x="1455656"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6" name="tx126"/>
            <p:cNvSpPr/>
            <p:nvPr/>
          </p:nvSpPr>
          <p:spPr>
            <a:xfrm>
              <a:off x="2570345"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7" name="tx127"/>
            <p:cNvSpPr/>
            <p:nvPr/>
          </p:nvSpPr>
          <p:spPr>
            <a:xfrm>
              <a:off x="3685034" y="290916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52</a:t>
              </a:r>
            </a:p>
          </p:txBody>
        </p:sp>
        <p:sp>
          <p:nvSpPr>
            <p:cNvPr id="128" name="tx128"/>
            <p:cNvSpPr/>
            <p:nvPr/>
          </p:nvSpPr>
          <p:spPr>
            <a:xfrm>
              <a:off x="4799724" y="390451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23</a:t>
              </a:r>
            </a:p>
          </p:txBody>
        </p:sp>
        <p:sp>
          <p:nvSpPr>
            <p:cNvPr id="129" name="tx129"/>
            <p:cNvSpPr/>
            <p:nvPr/>
          </p:nvSpPr>
          <p:spPr>
            <a:xfrm>
              <a:off x="5691475" y="19480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30" name="tx130"/>
            <p:cNvSpPr/>
            <p:nvPr/>
          </p:nvSpPr>
          <p:spPr>
            <a:xfrm>
              <a:off x="5914413" y="19137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31" name="tx131"/>
            <p:cNvSpPr/>
            <p:nvPr/>
          </p:nvSpPr>
          <p:spPr>
            <a:xfrm>
              <a:off x="6137351" y="2016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2" name="tx132"/>
            <p:cNvSpPr/>
            <p:nvPr/>
          </p:nvSpPr>
          <p:spPr>
            <a:xfrm>
              <a:off x="6360289" y="218828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33" name="tx133"/>
            <p:cNvSpPr/>
            <p:nvPr/>
          </p:nvSpPr>
          <p:spPr>
            <a:xfrm>
              <a:off x="6583227" y="18450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4" name="tx134"/>
            <p:cNvSpPr/>
            <p:nvPr/>
          </p:nvSpPr>
          <p:spPr>
            <a:xfrm>
              <a:off x="6806165"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5" name="tx135"/>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603427" y="364782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a:t>
              </a:r>
            </a:p>
          </p:txBody>
        </p:sp>
        <p:sp>
          <p:nvSpPr>
            <p:cNvPr id="137" name="tx137"/>
            <p:cNvSpPr/>
            <p:nvPr/>
          </p:nvSpPr>
          <p:spPr>
            <a:xfrm>
              <a:off x="603427" y="272754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8" name="tx138"/>
            <p:cNvSpPr/>
            <p:nvPr/>
          </p:nvSpPr>
          <p:spPr>
            <a:xfrm>
              <a:off x="603427" y="180727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750,000</a:t>
              </a:r>
            </a:p>
          </p:txBody>
        </p:sp>
        <p:sp>
          <p:nvSpPr>
            <p:cNvPr id="139" name="tx139"/>
            <p:cNvSpPr/>
            <p:nvPr/>
          </p:nvSpPr>
          <p:spPr>
            <a:xfrm>
              <a:off x="508103" y="88699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0" name="tx140"/>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763486" y="5504603"/>
              <a:ext cx="201456" cy="201456"/>
            </a:xfrm>
            <a:prstGeom prst="rect">
              <a:avLst/>
            </a:prstGeom>
            <a:solidFill>
              <a:srgbClr val="80BD41">
                <a:alpha val="100000"/>
              </a:srgbClr>
            </a:solidFill>
          </p:spPr>
          <p:txBody>
            <a:bodyPr/>
            <a:lstStyle/>
            <a:p/>
          </p:txBody>
        </p:sp>
        <p:sp>
          <p:nvSpPr>
            <p:cNvPr id="161" name="rc161"/>
            <p:cNvSpPr/>
            <p:nvPr/>
          </p:nvSpPr>
          <p:spPr>
            <a:xfrm>
              <a:off x="2665435" y="5504603"/>
              <a:ext cx="201456" cy="201456"/>
            </a:xfrm>
            <a:prstGeom prst="rect">
              <a:avLst/>
            </a:prstGeom>
            <a:solidFill>
              <a:srgbClr val="1CABE2">
                <a:alpha val="100000"/>
              </a:srgbClr>
            </a:solidFill>
          </p:spPr>
          <p:txBody>
            <a:bodyPr/>
            <a:lstStyle/>
            <a:p/>
          </p:txBody>
        </p:sp>
        <p:sp>
          <p:nvSpPr>
            <p:cNvPr id="162" name="rc162"/>
            <p:cNvSpPr/>
            <p:nvPr/>
          </p:nvSpPr>
          <p:spPr>
            <a:xfrm>
              <a:off x="3738259" y="5504603"/>
              <a:ext cx="201456" cy="201456"/>
            </a:xfrm>
            <a:prstGeom prst="rect">
              <a:avLst/>
            </a:prstGeom>
            <a:solidFill>
              <a:srgbClr val="0058AB">
                <a:alpha val="100000"/>
              </a:srgbClr>
            </a:solidFill>
          </p:spPr>
          <p:txBody>
            <a:bodyPr/>
            <a:lstStyle/>
            <a:p/>
          </p:txBody>
        </p:sp>
        <p:sp>
          <p:nvSpPr>
            <p:cNvPr id="163" name="rc163"/>
            <p:cNvSpPr/>
            <p:nvPr/>
          </p:nvSpPr>
          <p:spPr>
            <a:xfrm>
              <a:off x="4733592" y="5504603"/>
              <a:ext cx="201456" cy="201456"/>
            </a:xfrm>
            <a:prstGeom prst="rect">
              <a:avLst/>
            </a:prstGeom>
            <a:solidFill>
              <a:srgbClr val="FFC20E">
                <a:alpha val="100000"/>
              </a:srgbClr>
            </a:solidFill>
          </p:spPr>
          <p:txBody>
            <a:bodyPr/>
            <a:lstStyle/>
            <a:p/>
          </p:txBody>
        </p:sp>
        <p:sp>
          <p:nvSpPr>
            <p:cNvPr id="164" name="rc164"/>
            <p:cNvSpPr/>
            <p:nvPr/>
          </p:nvSpPr>
          <p:spPr>
            <a:xfrm>
              <a:off x="6637725" y="5504603"/>
              <a:ext cx="201455" cy="201456"/>
            </a:xfrm>
            <a:prstGeom prst="rect">
              <a:avLst/>
            </a:prstGeom>
            <a:solidFill>
              <a:srgbClr val="F26A21">
                <a:alpha val="100000"/>
              </a:srgbClr>
            </a:solidFill>
          </p:spPr>
          <p:txBody>
            <a:bodyPr/>
            <a:lstStyle/>
            <a:p/>
          </p:txBody>
        </p:sp>
        <p:sp>
          <p:nvSpPr>
            <p:cNvPr id="165" name="tx165"/>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5" name="tx175"/>
            <p:cNvSpPr/>
            <p:nvPr/>
          </p:nvSpPr>
          <p:spPr>
            <a:xfrm>
              <a:off x="1079223" y="580629"/>
              <a:ext cx="424977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Ukraine</a:t>
              </a:r>
            </a:p>
          </p:txBody>
        </p:sp>
        <p:sp>
          <p:nvSpPr>
            <p:cNvPr id="176" name="tx176"/>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7" name="tx177"/>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Ukraine is projected to have a  moderate increase (10,000-50,000) in the number of surviving infants by 2030. Therefore, maintaining current coverage requires vaccinating an increasing number of children.
To achieve the IA2030 ZD target, more (~1.57%) children need to be vaccinated with DTP1 each year. This will require increases in immunization programme and health system capacity.</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78779"/>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255481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930856"/>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49907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366798"/>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174283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14587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967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934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728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8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488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8691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249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629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009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83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7705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1507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531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911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02915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671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50520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432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8125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219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573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953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333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713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4094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85995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rc37"/>
            <p:cNvSpPr/>
            <p:nvPr/>
          </p:nvSpPr>
          <p:spPr>
            <a:xfrm>
              <a:off x="1351649" y="4928481"/>
              <a:ext cx="214223" cy="62278"/>
            </a:xfrm>
            <a:prstGeom prst="rect">
              <a:avLst/>
            </a:prstGeom>
            <a:solidFill>
              <a:srgbClr val="0058AB">
                <a:alpha val="100000"/>
              </a:srgbClr>
            </a:solidFill>
          </p:spPr>
          <p:txBody>
            <a:bodyPr/>
            <a:lstStyle/>
            <a:p/>
          </p:txBody>
        </p:sp>
        <p:sp>
          <p:nvSpPr>
            <p:cNvPr id="38" name="rc38"/>
            <p:cNvSpPr/>
            <p:nvPr/>
          </p:nvSpPr>
          <p:spPr>
            <a:xfrm>
              <a:off x="1589675" y="4929358"/>
              <a:ext cx="214223" cy="61401"/>
            </a:xfrm>
            <a:prstGeom prst="rect">
              <a:avLst/>
            </a:prstGeom>
            <a:solidFill>
              <a:srgbClr val="0058AB">
                <a:alpha val="100000"/>
              </a:srgbClr>
            </a:solidFill>
          </p:spPr>
          <p:txBody>
            <a:bodyPr/>
            <a:lstStyle/>
            <a:p/>
          </p:txBody>
        </p:sp>
        <p:sp>
          <p:nvSpPr>
            <p:cNvPr id="39" name="rc39"/>
            <p:cNvSpPr/>
            <p:nvPr/>
          </p:nvSpPr>
          <p:spPr>
            <a:xfrm>
              <a:off x="1827702" y="4927230"/>
              <a:ext cx="214223" cy="63529"/>
            </a:xfrm>
            <a:prstGeom prst="rect">
              <a:avLst/>
            </a:prstGeom>
            <a:solidFill>
              <a:srgbClr val="0058AB">
                <a:alpha val="100000"/>
              </a:srgbClr>
            </a:solidFill>
          </p:spPr>
          <p:txBody>
            <a:bodyPr/>
            <a:lstStyle/>
            <a:p/>
          </p:txBody>
        </p:sp>
        <p:sp>
          <p:nvSpPr>
            <p:cNvPr id="40" name="rc40"/>
            <p:cNvSpPr/>
            <p:nvPr/>
          </p:nvSpPr>
          <p:spPr>
            <a:xfrm>
              <a:off x="2065728" y="4924291"/>
              <a:ext cx="214223" cy="66468"/>
            </a:xfrm>
            <a:prstGeom prst="rect">
              <a:avLst/>
            </a:prstGeom>
            <a:solidFill>
              <a:srgbClr val="0058AB">
                <a:alpha val="100000"/>
              </a:srgbClr>
            </a:solidFill>
          </p:spPr>
          <p:txBody>
            <a:bodyPr/>
            <a:lstStyle/>
            <a:p/>
          </p:txBody>
        </p:sp>
        <p:sp>
          <p:nvSpPr>
            <p:cNvPr id="41" name="rc41"/>
            <p:cNvSpPr/>
            <p:nvPr/>
          </p:nvSpPr>
          <p:spPr>
            <a:xfrm>
              <a:off x="2303754" y="4921546"/>
              <a:ext cx="214223" cy="69213"/>
            </a:xfrm>
            <a:prstGeom prst="rect">
              <a:avLst/>
            </a:prstGeom>
            <a:solidFill>
              <a:srgbClr val="0058AB">
                <a:alpha val="100000"/>
              </a:srgbClr>
            </a:solidFill>
          </p:spPr>
          <p:txBody>
            <a:bodyPr/>
            <a:lstStyle/>
            <a:p/>
          </p:txBody>
        </p:sp>
        <p:sp>
          <p:nvSpPr>
            <p:cNvPr id="42" name="rc42"/>
            <p:cNvSpPr/>
            <p:nvPr/>
          </p:nvSpPr>
          <p:spPr>
            <a:xfrm>
              <a:off x="2541780" y="4920897"/>
              <a:ext cx="214223" cy="69862"/>
            </a:xfrm>
            <a:prstGeom prst="rect">
              <a:avLst/>
            </a:prstGeom>
            <a:solidFill>
              <a:srgbClr val="0058AB">
                <a:alpha val="100000"/>
              </a:srgbClr>
            </a:solidFill>
          </p:spPr>
          <p:txBody>
            <a:bodyPr/>
            <a:lstStyle/>
            <a:p/>
          </p:txBody>
        </p:sp>
        <p:sp>
          <p:nvSpPr>
            <p:cNvPr id="43" name="rc43"/>
            <p:cNvSpPr/>
            <p:nvPr/>
          </p:nvSpPr>
          <p:spPr>
            <a:xfrm>
              <a:off x="2779807" y="4916301"/>
              <a:ext cx="214223" cy="74458"/>
            </a:xfrm>
            <a:prstGeom prst="rect">
              <a:avLst/>
            </a:prstGeom>
            <a:solidFill>
              <a:srgbClr val="0058AB">
                <a:alpha val="100000"/>
              </a:srgbClr>
            </a:solidFill>
          </p:spPr>
          <p:txBody>
            <a:bodyPr/>
            <a:lstStyle/>
            <a:p/>
          </p:txBody>
        </p:sp>
        <p:sp>
          <p:nvSpPr>
            <p:cNvPr id="44" name="rc44"/>
            <p:cNvSpPr/>
            <p:nvPr/>
          </p:nvSpPr>
          <p:spPr>
            <a:xfrm>
              <a:off x="3017833" y="4913508"/>
              <a:ext cx="214223" cy="77251"/>
            </a:xfrm>
            <a:prstGeom prst="rect">
              <a:avLst/>
            </a:prstGeom>
            <a:solidFill>
              <a:srgbClr val="0058AB">
                <a:alpha val="100000"/>
              </a:srgbClr>
            </a:solidFill>
          </p:spPr>
          <p:txBody>
            <a:bodyPr/>
            <a:lstStyle/>
            <a:p/>
          </p:txBody>
        </p:sp>
        <p:sp>
          <p:nvSpPr>
            <p:cNvPr id="45" name="rc45"/>
            <p:cNvSpPr/>
            <p:nvPr/>
          </p:nvSpPr>
          <p:spPr>
            <a:xfrm>
              <a:off x="3255859" y="4160834"/>
              <a:ext cx="214223" cy="829925"/>
            </a:xfrm>
            <a:prstGeom prst="rect">
              <a:avLst/>
            </a:prstGeom>
            <a:solidFill>
              <a:srgbClr val="0058AB">
                <a:alpha val="100000"/>
              </a:srgbClr>
            </a:solidFill>
          </p:spPr>
          <p:txBody>
            <a:bodyPr/>
            <a:lstStyle/>
            <a:p/>
          </p:txBody>
        </p:sp>
        <p:sp>
          <p:nvSpPr>
            <p:cNvPr id="46" name="rc46"/>
            <p:cNvSpPr/>
            <p:nvPr/>
          </p:nvSpPr>
          <p:spPr>
            <a:xfrm>
              <a:off x="3493885" y="2551651"/>
              <a:ext cx="214223" cy="2439108"/>
            </a:xfrm>
            <a:prstGeom prst="rect">
              <a:avLst/>
            </a:prstGeom>
            <a:solidFill>
              <a:srgbClr val="0058AB">
                <a:alpha val="100000"/>
              </a:srgbClr>
            </a:solidFill>
          </p:spPr>
          <p:txBody>
            <a:bodyPr/>
            <a:lstStyle/>
            <a:p/>
          </p:txBody>
        </p:sp>
        <p:sp>
          <p:nvSpPr>
            <p:cNvPr id="47" name="rc47"/>
            <p:cNvSpPr/>
            <p:nvPr/>
          </p:nvSpPr>
          <p:spPr>
            <a:xfrm>
              <a:off x="3731911" y="1069608"/>
              <a:ext cx="214223" cy="3921152"/>
            </a:xfrm>
            <a:prstGeom prst="rect">
              <a:avLst/>
            </a:prstGeom>
            <a:solidFill>
              <a:srgbClr val="0058AB">
                <a:alpha val="100000"/>
              </a:srgbClr>
            </a:solidFill>
          </p:spPr>
          <p:txBody>
            <a:bodyPr/>
            <a:lstStyle/>
            <a:p/>
          </p:txBody>
        </p:sp>
        <p:sp>
          <p:nvSpPr>
            <p:cNvPr id="48" name="rc48"/>
            <p:cNvSpPr/>
            <p:nvPr/>
          </p:nvSpPr>
          <p:spPr>
            <a:xfrm>
              <a:off x="3969938" y="866434"/>
              <a:ext cx="214223" cy="4124325"/>
            </a:xfrm>
            <a:prstGeom prst="rect">
              <a:avLst/>
            </a:prstGeom>
            <a:solidFill>
              <a:srgbClr val="0058AB">
                <a:alpha val="100000"/>
              </a:srgbClr>
            </a:solidFill>
          </p:spPr>
          <p:txBody>
            <a:bodyPr/>
            <a:lstStyle/>
            <a:p/>
          </p:txBody>
        </p:sp>
        <p:sp>
          <p:nvSpPr>
            <p:cNvPr id="49" name="rc49"/>
            <p:cNvSpPr/>
            <p:nvPr/>
          </p:nvSpPr>
          <p:spPr>
            <a:xfrm>
              <a:off x="4207964" y="2949310"/>
              <a:ext cx="214223" cy="2041449"/>
            </a:xfrm>
            <a:prstGeom prst="rect">
              <a:avLst/>
            </a:prstGeom>
            <a:solidFill>
              <a:srgbClr val="0058AB">
                <a:alpha val="100000"/>
              </a:srgbClr>
            </a:solidFill>
          </p:spPr>
          <p:txBody>
            <a:bodyPr/>
            <a:lstStyle/>
            <a:p/>
          </p:txBody>
        </p:sp>
        <p:sp>
          <p:nvSpPr>
            <p:cNvPr id="50" name="rc50"/>
            <p:cNvSpPr/>
            <p:nvPr/>
          </p:nvSpPr>
          <p:spPr>
            <a:xfrm>
              <a:off x="4445990" y="2996048"/>
              <a:ext cx="214223" cy="1994711"/>
            </a:xfrm>
            <a:prstGeom prst="rect">
              <a:avLst/>
            </a:prstGeom>
            <a:solidFill>
              <a:srgbClr val="0058AB">
                <a:alpha val="100000"/>
              </a:srgbClr>
            </a:solidFill>
          </p:spPr>
          <p:txBody>
            <a:bodyPr/>
            <a:lstStyle/>
            <a:p/>
          </p:txBody>
        </p:sp>
        <p:sp>
          <p:nvSpPr>
            <p:cNvPr id="51" name="rc51"/>
            <p:cNvSpPr/>
            <p:nvPr/>
          </p:nvSpPr>
          <p:spPr>
            <a:xfrm>
              <a:off x="4684016" y="1757891"/>
              <a:ext cx="214223" cy="3232868"/>
            </a:xfrm>
            <a:prstGeom prst="rect">
              <a:avLst/>
            </a:prstGeom>
            <a:solidFill>
              <a:srgbClr val="0058AB">
                <a:alpha val="100000"/>
              </a:srgbClr>
            </a:solidFill>
          </p:spPr>
          <p:txBody>
            <a:bodyPr/>
            <a:lstStyle/>
            <a:p/>
          </p:txBody>
        </p:sp>
        <p:sp>
          <p:nvSpPr>
            <p:cNvPr id="52" name="rc52"/>
            <p:cNvSpPr/>
            <p:nvPr/>
          </p:nvSpPr>
          <p:spPr>
            <a:xfrm>
              <a:off x="4922043" y="2021915"/>
              <a:ext cx="214223" cy="2968844"/>
            </a:xfrm>
            <a:prstGeom prst="rect">
              <a:avLst/>
            </a:prstGeom>
            <a:solidFill>
              <a:srgbClr val="0058AB">
                <a:alpha val="100000"/>
              </a:srgbClr>
            </a:solidFill>
          </p:spPr>
          <p:txBody>
            <a:bodyPr/>
            <a:lstStyle/>
            <a:p/>
          </p:txBody>
        </p:sp>
        <p:sp>
          <p:nvSpPr>
            <p:cNvPr id="53" name="rc53"/>
            <p:cNvSpPr/>
            <p:nvPr/>
          </p:nvSpPr>
          <p:spPr>
            <a:xfrm>
              <a:off x="5160069" y="886360"/>
              <a:ext cx="214223" cy="4104399"/>
            </a:xfrm>
            <a:prstGeom prst="rect">
              <a:avLst/>
            </a:prstGeom>
            <a:solidFill>
              <a:srgbClr val="0058AB">
                <a:alpha val="100000"/>
              </a:srgbClr>
            </a:solidFill>
          </p:spPr>
          <p:txBody>
            <a:bodyPr/>
            <a:lstStyle/>
            <a:p/>
          </p:txBody>
        </p:sp>
        <p:sp>
          <p:nvSpPr>
            <p:cNvPr id="54" name="rc54"/>
            <p:cNvSpPr/>
            <p:nvPr/>
          </p:nvSpPr>
          <p:spPr>
            <a:xfrm>
              <a:off x="5398095" y="2737854"/>
              <a:ext cx="214223" cy="2252905"/>
            </a:xfrm>
            <a:prstGeom prst="rect">
              <a:avLst/>
            </a:prstGeom>
            <a:solidFill>
              <a:srgbClr val="0058AB">
                <a:alpha val="100000"/>
              </a:srgbClr>
            </a:solidFill>
          </p:spPr>
          <p:txBody>
            <a:bodyPr/>
            <a:lstStyle/>
            <a:p/>
          </p:txBody>
        </p:sp>
        <p:sp>
          <p:nvSpPr>
            <p:cNvPr id="55" name="rc55"/>
            <p:cNvSpPr/>
            <p:nvPr/>
          </p:nvSpPr>
          <p:spPr>
            <a:xfrm>
              <a:off x="5636121" y="4101283"/>
              <a:ext cx="214223" cy="889476"/>
            </a:xfrm>
            <a:prstGeom prst="rect">
              <a:avLst/>
            </a:prstGeom>
            <a:solidFill>
              <a:srgbClr val="0058AB">
                <a:alpha val="100000"/>
              </a:srgbClr>
            </a:solidFill>
          </p:spPr>
          <p:txBody>
            <a:bodyPr/>
            <a:lstStyle/>
            <a:p/>
          </p:txBody>
        </p:sp>
        <p:sp>
          <p:nvSpPr>
            <p:cNvPr id="56" name="rc56"/>
            <p:cNvSpPr/>
            <p:nvPr/>
          </p:nvSpPr>
          <p:spPr>
            <a:xfrm>
              <a:off x="5874148" y="4366005"/>
              <a:ext cx="214223" cy="624754"/>
            </a:xfrm>
            <a:prstGeom prst="rect">
              <a:avLst/>
            </a:prstGeom>
            <a:solidFill>
              <a:srgbClr val="0058AB">
                <a:alpha val="100000"/>
              </a:srgbClr>
            </a:solidFill>
          </p:spPr>
          <p:txBody>
            <a:bodyPr/>
            <a:lstStyle/>
            <a:p/>
          </p:txBody>
        </p:sp>
        <p:sp>
          <p:nvSpPr>
            <p:cNvPr id="57" name="rc57"/>
            <p:cNvSpPr/>
            <p:nvPr/>
          </p:nvSpPr>
          <p:spPr>
            <a:xfrm>
              <a:off x="6112174" y="4609031"/>
              <a:ext cx="214223" cy="381728"/>
            </a:xfrm>
            <a:prstGeom prst="rect">
              <a:avLst/>
            </a:prstGeom>
            <a:solidFill>
              <a:srgbClr val="0058AB">
                <a:alpha val="100000"/>
              </a:srgbClr>
            </a:solidFill>
          </p:spPr>
          <p:txBody>
            <a:bodyPr/>
            <a:lstStyle/>
            <a:p/>
          </p:txBody>
        </p:sp>
        <p:sp>
          <p:nvSpPr>
            <p:cNvPr id="58" name="rc58"/>
            <p:cNvSpPr/>
            <p:nvPr/>
          </p:nvSpPr>
          <p:spPr>
            <a:xfrm>
              <a:off x="6350200" y="4541101"/>
              <a:ext cx="214223" cy="449658"/>
            </a:xfrm>
            <a:prstGeom prst="rect">
              <a:avLst/>
            </a:prstGeom>
            <a:solidFill>
              <a:srgbClr val="0058AB">
                <a:alpha val="100000"/>
              </a:srgbClr>
            </a:solidFill>
          </p:spPr>
          <p:txBody>
            <a:bodyPr/>
            <a:lstStyle/>
            <a:p/>
          </p:txBody>
        </p:sp>
        <p:sp>
          <p:nvSpPr>
            <p:cNvPr id="59" name="rc59"/>
            <p:cNvSpPr/>
            <p:nvPr/>
          </p:nvSpPr>
          <p:spPr>
            <a:xfrm>
              <a:off x="6588226" y="4162247"/>
              <a:ext cx="214223" cy="828512"/>
            </a:xfrm>
            <a:prstGeom prst="rect">
              <a:avLst/>
            </a:prstGeom>
            <a:solidFill>
              <a:srgbClr val="0058AB">
                <a:alpha val="100000"/>
              </a:srgbClr>
            </a:solidFill>
          </p:spPr>
          <p:txBody>
            <a:bodyPr/>
            <a:lstStyle/>
            <a:p/>
          </p:txBody>
        </p:sp>
        <p:sp>
          <p:nvSpPr>
            <p:cNvPr id="60" name="rc60"/>
            <p:cNvSpPr/>
            <p:nvPr/>
          </p:nvSpPr>
          <p:spPr>
            <a:xfrm>
              <a:off x="6826253" y="4750722"/>
              <a:ext cx="214223" cy="240037"/>
            </a:xfrm>
            <a:prstGeom prst="rect">
              <a:avLst/>
            </a:prstGeom>
            <a:solidFill>
              <a:srgbClr val="0058AB">
                <a:alpha val="100000"/>
              </a:srgbClr>
            </a:solidFill>
          </p:spPr>
          <p:txBody>
            <a:bodyPr/>
            <a:lstStyle/>
            <a:p/>
          </p:txBody>
        </p:sp>
        <p:sp>
          <p:nvSpPr>
            <p:cNvPr id="61" name="rc61"/>
            <p:cNvSpPr/>
            <p:nvPr/>
          </p:nvSpPr>
          <p:spPr>
            <a:xfrm>
              <a:off x="7064279" y="4823459"/>
              <a:ext cx="214223" cy="167300"/>
            </a:xfrm>
            <a:prstGeom prst="rect">
              <a:avLst/>
            </a:prstGeom>
            <a:solidFill>
              <a:srgbClr val="0058AB">
                <a:alpha val="100000"/>
              </a:srgbClr>
            </a:solidFill>
          </p:spPr>
          <p:txBody>
            <a:bodyPr/>
            <a:lstStyle/>
            <a:p/>
          </p:txBody>
        </p:sp>
        <p:sp>
          <p:nvSpPr>
            <p:cNvPr id="62" name="rc62"/>
            <p:cNvSpPr/>
            <p:nvPr/>
          </p:nvSpPr>
          <p:spPr>
            <a:xfrm>
              <a:off x="8492436" y="4678374"/>
              <a:ext cx="214223" cy="312385"/>
            </a:xfrm>
            <a:prstGeom prst="rect">
              <a:avLst/>
            </a:prstGeom>
            <a:solidFill>
              <a:srgbClr val="69DBFF">
                <a:alpha val="100000"/>
              </a:srgbClr>
            </a:solidFill>
          </p:spPr>
          <p:txBody>
            <a:bodyPr/>
            <a:lstStyle/>
            <a:p/>
          </p:txBody>
        </p:sp>
        <p:sp>
          <p:nvSpPr>
            <p:cNvPr id="63" name="pl63"/>
            <p:cNvSpPr/>
            <p:nvPr/>
          </p:nvSpPr>
          <p:spPr>
            <a:xfrm>
              <a:off x="6219286" y="4366005"/>
              <a:ext cx="2380262" cy="312377"/>
            </a:xfrm>
            <a:custGeom>
              <a:avLst/>
              <a:pathLst>
                <a:path w="2380262" h="312377">
                  <a:moveTo>
                    <a:pt x="0" y="0"/>
                  </a:moveTo>
                  <a:lnTo>
                    <a:pt x="238026" y="31237"/>
                  </a:lnTo>
                  <a:lnTo>
                    <a:pt x="476052" y="62475"/>
                  </a:lnTo>
                  <a:lnTo>
                    <a:pt x="714078" y="93713"/>
                  </a:lnTo>
                  <a:lnTo>
                    <a:pt x="952104" y="124950"/>
                  </a:lnTo>
                  <a:lnTo>
                    <a:pt x="1190131" y="156188"/>
                  </a:lnTo>
                  <a:lnTo>
                    <a:pt x="1428157" y="187426"/>
                  </a:lnTo>
                  <a:lnTo>
                    <a:pt x="1666183" y="218663"/>
                  </a:lnTo>
                  <a:lnTo>
                    <a:pt x="1904209" y="249901"/>
                  </a:lnTo>
                  <a:lnTo>
                    <a:pt x="2142236" y="281139"/>
                  </a:lnTo>
                  <a:lnTo>
                    <a:pt x="2380262" y="312377"/>
                  </a:lnTo>
                </a:path>
              </a:pathLst>
            </a:custGeom>
            <a:ln w="13550" cap="flat">
              <a:solidFill>
                <a:srgbClr val="000000">
                  <a:alpha val="100000"/>
                </a:srgbClr>
              </a:solidFill>
              <a:prstDash val="solid"/>
              <a:round/>
            </a:ln>
          </p:spPr>
          <p:txBody>
            <a:bodyPr/>
            <a:lstStyle/>
            <a:p/>
          </p:txBody>
        </p:sp>
        <p:sp>
          <p:nvSpPr>
            <p:cNvPr id="64" name="pt64"/>
            <p:cNvSpPr/>
            <p:nvPr/>
          </p:nvSpPr>
          <p:spPr>
            <a:xfrm>
              <a:off x="6194460" y="43411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5" name="pt65"/>
            <p:cNvSpPr/>
            <p:nvPr/>
          </p:nvSpPr>
          <p:spPr>
            <a:xfrm>
              <a:off x="6432486" y="43724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670512" y="44036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908538" y="44348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7146565" y="44661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384591" y="44973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622617" y="45286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860643" y="45598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8098670" y="45910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336696" y="46223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574722" y="46535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tx75"/>
            <p:cNvSpPr/>
            <p:nvPr/>
          </p:nvSpPr>
          <p:spPr>
            <a:xfrm>
              <a:off x="857700"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6" name="tx76"/>
            <p:cNvSpPr/>
            <p:nvPr/>
          </p:nvSpPr>
          <p:spPr>
            <a:xfrm>
              <a:off x="508103" y="330936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77" name="tx77"/>
            <p:cNvSpPr/>
            <p:nvPr/>
          </p:nvSpPr>
          <p:spPr>
            <a:xfrm>
              <a:off x="508103" y="168540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78" name="tx78"/>
            <p:cNvSpPr/>
            <p:nvPr/>
          </p:nvSpPr>
          <p:spPr>
            <a:xfrm rot="-5400000">
              <a:off x="13378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79" name="tx79"/>
            <p:cNvSpPr/>
            <p:nvPr/>
          </p:nvSpPr>
          <p:spPr>
            <a:xfrm rot="-5400000">
              <a:off x="157589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0" name="tx80"/>
            <p:cNvSpPr/>
            <p:nvPr/>
          </p:nvSpPr>
          <p:spPr>
            <a:xfrm rot="-5400000">
              <a:off x="181392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1" name="tx81"/>
            <p:cNvSpPr/>
            <p:nvPr/>
          </p:nvSpPr>
          <p:spPr>
            <a:xfrm rot="-5400000">
              <a:off x="205192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2" name="tx82"/>
            <p:cNvSpPr/>
            <p:nvPr/>
          </p:nvSpPr>
          <p:spPr>
            <a:xfrm rot="-5400000">
              <a:off x="22899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3" name="tx83"/>
            <p:cNvSpPr/>
            <p:nvPr/>
          </p:nvSpPr>
          <p:spPr>
            <a:xfrm rot="-5400000">
              <a:off x="25280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4" name="tx84"/>
            <p:cNvSpPr/>
            <p:nvPr/>
          </p:nvSpPr>
          <p:spPr>
            <a:xfrm rot="-5400000">
              <a:off x="276602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5" name="tx85"/>
            <p:cNvSpPr/>
            <p:nvPr/>
          </p:nvSpPr>
          <p:spPr>
            <a:xfrm rot="-5400000">
              <a:off x="300405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6" name="tx86"/>
            <p:cNvSpPr/>
            <p:nvPr/>
          </p:nvSpPr>
          <p:spPr>
            <a:xfrm rot="-5400000">
              <a:off x="324208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7" name="tx87"/>
            <p:cNvSpPr/>
            <p:nvPr/>
          </p:nvSpPr>
          <p:spPr>
            <a:xfrm rot="-5400000">
              <a:off x="34801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88" name="tx88"/>
            <p:cNvSpPr/>
            <p:nvPr/>
          </p:nvSpPr>
          <p:spPr>
            <a:xfrm rot="-5400000">
              <a:off x="37181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89" name="tx89"/>
            <p:cNvSpPr/>
            <p:nvPr/>
          </p:nvSpPr>
          <p:spPr>
            <a:xfrm rot="-5400000">
              <a:off x="39561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0" name="tx90"/>
            <p:cNvSpPr/>
            <p:nvPr/>
          </p:nvSpPr>
          <p:spPr>
            <a:xfrm rot="-5400000">
              <a:off x="419418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1" name="tx91"/>
            <p:cNvSpPr/>
            <p:nvPr/>
          </p:nvSpPr>
          <p:spPr>
            <a:xfrm rot="-5400000">
              <a:off x="443218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2" name="tx92"/>
            <p:cNvSpPr/>
            <p:nvPr/>
          </p:nvSpPr>
          <p:spPr>
            <a:xfrm rot="-5400000">
              <a:off x="46702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3" name="tx93"/>
            <p:cNvSpPr/>
            <p:nvPr/>
          </p:nvSpPr>
          <p:spPr>
            <a:xfrm rot="-5400000">
              <a:off x="490826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4" name="tx94"/>
            <p:cNvSpPr/>
            <p:nvPr/>
          </p:nvSpPr>
          <p:spPr>
            <a:xfrm rot="-5400000">
              <a:off x="514629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5" name="tx95"/>
            <p:cNvSpPr/>
            <p:nvPr/>
          </p:nvSpPr>
          <p:spPr>
            <a:xfrm rot="-5400000">
              <a:off x="538431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6" name="tx96"/>
            <p:cNvSpPr/>
            <p:nvPr/>
          </p:nvSpPr>
          <p:spPr>
            <a:xfrm rot="-5400000">
              <a:off x="56223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7" name="tx97"/>
            <p:cNvSpPr/>
            <p:nvPr/>
          </p:nvSpPr>
          <p:spPr>
            <a:xfrm rot="-5400000">
              <a:off x="58603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98" name="tx98"/>
            <p:cNvSpPr/>
            <p:nvPr/>
          </p:nvSpPr>
          <p:spPr>
            <a:xfrm rot="-5400000">
              <a:off x="6098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99" name="tx99"/>
            <p:cNvSpPr/>
            <p:nvPr/>
          </p:nvSpPr>
          <p:spPr>
            <a:xfrm rot="-5400000">
              <a:off x="63364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0" name="tx100"/>
            <p:cNvSpPr/>
            <p:nvPr/>
          </p:nvSpPr>
          <p:spPr>
            <a:xfrm rot="-5400000">
              <a:off x="65744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1" name="tx101"/>
            <p:cNvSpPr/>
            <p:nvPr/>
          </p:nvSpPr>
          <p:spPr>
            <a:xfrm rot="-5400000">
              <a:off x="6812448"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2" name="tx102"/>
            <p:cNvSpPr/>
            <p:nvPr/>
          </p:nvSpPr>
          <p:spPr>
            <a:xfrm rot="-5400000">
              <a:off x="70505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3" name="tx103"/>
            <p:cNvSpPr/>
            <p:nvPr/>
          </p:nvSpPr>
          <p:spPr>
            <a:xfrm rot="-5400000">
              <a:off x="728852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4" name="tx104"/>
            <p:cNvSpPr/>
            <p:nvPr/>
          </p:nvSpPr>
          <p:spPr>
            <a:xfrm rot="-5400000">
              <a:off x="847863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5" name="tx105"/>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6" name="rc106"/>
            <p:cNvSpPr/>
            <p:nvPr/>
          </p:nvSpPr>
          <p:spPr>
            <a:xfrm>
              <a:off x="3693168" y="5881714"/>
              <a:ext cx="201456" cy="201456"/>
            </a:xfrm>
            <a:prstGeom prst="rect">
              <a:avLst/>
            </a:prstGeom>
            <a:solidFill>
              <a:srgbClr val="0058AB">
                <a:alpha val="100000"/>
              </a:srgbClr>
            </a:solidFill>
          </p:spPr>
          <p:txBody>
            <a:bodyPr/>
            <a:lstStyle/>
            <a:p/>
          </p:txBody>
        </p:sp>
        <p:sp>
          <p:nvSpPr>
            <p:cNvPr id="107" name="rc107"/>
            <p:cNvSpPr/>
            <p:nvPr/>
          </p:nvSpPr>
          <p:spPr>
            <a:xfrm>
              <a:off x="4595254" y="5881714"/>
              <a:ext cx="201456" cy="201456"/>
            </a:xfrm>
            <a:prstGeom prst="rect">
              <a:avLst/>
            </a:prstGeom>
            <a:solidFill>
              <a:srgbClr val="69DBFF">
                <a:alpha val="100000"/>
              </a:srgbClr>
            </a:solidFill>
          </p:spPr>
          <p:txBody>
            <a:bodyPr/>
            <a:lstStyle/>
            <a:p/>
          </p:txBody>
        </p:sp>
        <p:sp>
          <p:nvSpPr>
            <p:cNvPr id="108" name="tx108"/>
            <p:cNvSpPr/>
            <p:nvPr/>
          </p:nvSpPr>
          <p:spPr>
            <a:xfrm>
              <a:off x="397321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09" name="tx109"/>
            <p:cNvSpPr/>
            <p:nvPr/>
          </p:nvSpPr>
          <p:spPr>
            <a:xfrm>
              <a:off x="487529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0" name="tx110"/>
            <p:cNvSpPr/>
            <p:nvPr/>
          </p:nvSpPr>
          <p:spPr>
            <a:xfrm>
              <a:off x="2037787" y="398022"/>
              <a:ext cx="598273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Ukraine</a:t>
              </a:r>
            </a:p>
          </p:txBody>
        </p:sp>
        <p:sp>
          <p:nvSpPr>
            <p:cNvPr id="111" name="tx111"/>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2" name="tx112"/>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3" name="tx113"/>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4" name="tx114"/>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67% lower than (ie. the country had achieved)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881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590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299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08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736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4451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154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053316"/>
              <a:ext cx="249522" cy="1049380"/>
            </a:xfrm>
            <a:prstGeom prst="rect">
              <a:avLst/>
            </a:prstGeom>
            <a:solidFill>
              <a:srgbClr val="80BD41">
                <a:alpha val="100000"/>
              </a:srgbClr>
            </a:solidFill>
          </p:spPr>
          <p:txBody>
            <a:bodyPr/>
            <a:lstStyle/>
            <a:p/>
          </p:txBody>
        </p:sp>
        <p:sp>
          <p:nvSpPr>
            <p:cNvPr id="24" name="rc24"/>
            <p:cNvSpPr/>
            <p:nvPr/>
          </p:nvSpPr>
          <p:spPr>
            <a:xfrm>
              <a:off x="1296273" y="3042704"/>
              <a:ext cx="249522" cy="10612"/>
            </a:xfrm>
            <a:prstGeom prst="rect">
              <a:avLst/>
            </a:prstGeom>
            <a:solidFill>
              <a:srgbClr val="1CABE2">
                <a:alpha val="100000"/>
              </a:srgbClr>
            </a:solidFill>
          </p:spPr>
          <p:txBody>
            <a:bodyPr/>
            <a:lstStyle/>
            <a:p/>
          </p:txBody>
        </p:sp>
        <p:sp>
          <p:nvSpPr>
            <p:cNvPr id="25" name="rc25"/>
            <p:cNvSpPr/>
            <p:nvPr/>
          </p:nvSpPr>
          <p:spPr>
            <a:xfrm>
              <a:off x="1573521" y="3068129"/>
              <a:ext cx="249522" cy="1034567"/>
            </a:xfrm>
            <a:prstGeom prst="rect">
              <a:avLst/>
            </a:prstGeom>
            <a:solidFill>
              <a:srgbClr val="80BD41">
                <a:alpha val="100000"/>
              </a:srgbClr>
            </a:solidFill>
          </p:spPr>
          <p:txBody>
            <a:bodyPr/>
            <a:lstStyle/>
            <a:p/>
          </p:txBody>
        </p:sp>
        <p:sp>
          <p:nvSpPr>
            <p:cNvPr id="26" name="rc26"/>
            <p:cNvSpPr/>
            <p:nvPr/>
          </p:nvSpPr>
          <p:spPr>
            <a:xfrm>
              <a:off x="1573521" y="3057683"/>
              <a:ext cx="249522" cy="10446"/>
            </a:xfrm>
            <a:prstGeom prst="rect">
              <a:avLst/>
            </a:prstGeom>
            <a:solidFill>
              <a:srgbClr val="1CABE2">
                <a:alpha val="100000"/>
              </a:srgbClr>
            </a:solidFill>
          </p:spPr>
          <p:txBody>
            <a:bodyPr/>
            <a:lstStyle/>
            <a:p/>
          </p:txBody>
        </p:sp>
        <p:sp>
          <p:nvSpPr>
            <p:cNvPr id="27" name="rc27"/>
            <p:cNvSpPr/>
            <p:nvPr/>
          </p:nvSpPr>
          <p:spPr>
            <a:xfrm>
              <a:off x="1850769" y="3032423"/>
              <a:ext cx="249522" cy="1070273"/>
            </a:xfrm>
            <a:prstGeom prst="rect">
              <a:avLst/>
            </a:prstGeom>
            <a:solidFill>
              <a:srgbClr val="80BD41">
                <a:alpha val="100000"/>
              </a:srgbClr>
            </a:solidFill>
          </p:spPr>
          <p:txBody>
            <a:bodyPr/>
            <a:lstStyle/>
            <a:p/>
          </p:txBody>
        </p:sp>
        <p:sp>
          <p:nvSpPr>
            <p:cNvPr id="28" name="rc28"/>
            <p:cNvSpPr/>
            <p:nvPr/>
          </p:nvSpPr>
          <p:spPr>
            <a:xfrm>
              <a:off x="1850769" y="3021617"/>
              <a:ext cx="249522" cy="10805"/>
            </a:xfrm>
            <a:prstGeom prst="rect">
              <a:avLst/>
            </a:prstGeom>
            <a:solidFill>
              <a:srgbClr val="1CABE2">
                <a:alpha val="100000"/>
              </a:srgbClr>
            </a:solidFill>
          </p:spPr>
          <p:txBody>
            <a:bodyPr/>
            <a:lstStyle/>
            <a:p/>
          </p:txBody>
        </p:sp>
        <p:sp>
          <p:nvSpPr>
            <p:cNvPr id="29" name="rc29"/>
            <p:cNvSpPr/>
            <p:nvPr/>
          </p:nvSpPr>
          <p:spPr>
            <a:xfrm>
              <a:off x="2128016" y="2982926"/>
              <a:ext cx="249522" cy="1119770"/>
            </a:xfrm>
            <a:prstGeom prst="rect">
              <a:avLst/>
            </a:prstGeom>
            <a:solidFill>
              <a:srgbClr val="80BD41">
                <a:alpha val="100000"/>
              </a:srgbClr>
            </a:solidFill>
          </p:spPr>
          <p:txBody>
            <a:bodyPr/>
            <a:lstStyle/>
            <a:p/>
          </p:txBody>
        </p:sp>
        <p:sp>
          <p:nvSpPr>
            <p:cNvPr id="30" name="rc30"/>
            <p:cNvSpPr/>
            <p:nvPr/>
          </p:nvSpPr>
          <p:spPr>
            <a:xfrm>
              <a:off x="2128016" y="2971623"/>
              <a:ext cx="249522" cy="11303"/>
            </a:xfrm>
            <a:prstGeom prst="rect">
              <a:avLst/>
            </a:prstGeom>
            <a:solidFill>
              <a:srgbClr val="1CABE2">
                <a:alpha val="100000"/>
              </a:srgbClr>
            </a:solidFill>
          </p:spPr>
          <p:txBody>
            <a:bodyPr/>
            <a:lstStyle/>
            <a:p/>
          </p:txBody>
        </p:sp>
        <p:sp>
          <p:nvSpPr>
            <p:cNvPr id="31" name="rc31"/>
            <p:cNvSpPr/>
            <p:nvPr/>
          </p:nvSpPr>
          <p:spPr>
            <a:xfrm>
              <a:off x="2405264" y="2936635"/>
              <a:ext cx="249522" cy="1166061"/>
            </a:xfrm>
            <a:prstGeom prst="rect">
              <a:avLst/>
            </a:prstGeom>
            <a:solidFill>
              <a:srgbClr val="80BD41">
                <a:alpha val="100000"/>
              </a:srgbClr>
            </a:solidFill>
          </p:spPr>
          <p:txBody>
            <a:bodyPr/>
            <a:lstStyle/>
            <a:p/>
          </p:txBody>
        </p:sp>
        <p:sp>
          <p:nvSpPr>
            <p:cNvPr id="32" name="rc32"/>
            <p:cNvSpPr/>
            <p:nvPr/>
          </p:nvSpPr>
          <p:spPr>
            <a:xfrm>
              <a:off x="2405264" y="2924862"/>
              <a:ext cx="249522" cy="11773"/>
            </a:xfrm>
            <a:prstGeom prst="rect">
              <a:avLst/>
            </a:prstGeom>
            <a:solidFill>
              <a:srgbClr val="1CABE2">
                <a:alpha val="100000"/>
              </a:srgbClr>
            </a:solidFill>
          </p:spPr>
          <p:txBody>
            <a:bodyPr/>
            <a:lstStyle/>
            <a:p/>
          </p:txBody>
        </p:sp>
        <p:sp>
          <p:nvSpPr>
            <p:cNvPr id="33" name="rc33"/>
            <p:cNvSpPr/>
            <p:nvPr/>
          </p:nvSpPr>
          <p:spPr>
            <a:xfrm>
              <a:off x="2682512" y="2925581"/>
              <a:ext cx="249522" cy="1177115"/>
            </a:xfrm>
            <a:prstGeom prst="rect">
              <a:avLst/>
            </a:prstGeom>
            <a:solidFill>
              <a:srgbClr val="80BD41">
                <a:alpha val="100000"/>
              </a:srgbClr>
            </a:solidFill>
          </p:spPr>
          <p:txBody>
            <a:bodyPr/>
            <a:lstStyle/>
            <a:p/>
          </p:txBody>
        </p:sp>
        <p:sp>
          <p:nvSpPr>
            <p:cNvPr id="34" name="rc34"/>
            <p:cNvSpPr/>
            <p:nvPr/>
          </p:nvSpPr>
          <p:spPr>
            <a:xfrm>
              <a:off x="2682512" y="2913697"/>
              <a:ext cx="249522" cy="11883"/>
            </a:xfrm>
            <a:prstGeom prst="rect">
              <a:avLst/>
            </a:prstGeom>
            <a:solidFill>
              <a:srgbClr val="1CABE2">
                <a:alpha val="100000"/>
              </a:srgbClr>
            </a:solidFill>
          </p:spPr>
          <p:txBody>
            <a:bodyPr/>
            <a:lstStyle/>
            <a:p/>
          </p:txBody>
        </p:sp>
        <p:sp>
          <p:nvSpPr>
            <p:cNvPr id="35" name="rc35"/>
            <p:cNvSpPr/>
            <p:nvPr/>
          </p:nvSpPr>
          <p:spPr>
            <a:xfrm>
              <a:off x="2959759" y="2848116"/>
              <a:ext cx="249522" cy="1254580"/>
            </a:xfrm>
            <a:prstGeom prst="rect">
              <a:avLst/>
            </a:prstGeom>
            <a:solidFill>
              <a:srgbClr val="80BD41">
                <a:alpha val="100000"/>
              </a:srgbClr>
            </a:solidFill>
          </p:spPr>
          <p:txBody>
            <a:bodyPr/>
            <a:lstStyle/>
            <a:p/>
          </p:txBody>
        </p:sp>
        <p:sp>
          <p:nvSpPr>
            <p:cNvPr id="36" name="rc36"/>
            <p:cNvSpPr/>
            <p:nvPr/>
          </p:nvSpPr>
          <p:spPr>
            <a:xfrm>
              <a:off x="2959759" y="2835459"/>
              <a:ext cx="249522" cy="12657"/>
            </a:xfrm>
            <a:prstGeom prst="rect">
              <a:avLst/>
            </a:prstGeom>
            <a:solidFill>
              <a:srgbClr val="1CABE2">
                <a:alpha val="100000"/>
              </a:srgbClr>
            </a:solidFill>
          </p:spPr>
          <p:txBody>
            <a:bodyPr/>
            <a:lstStyle/>
            <a:p/>
          </p:txBody>
        </p:sp>
        <p:sp>
          <p:nvSpPr>
            <p:cNvPr id="37" name="rc37"/>
            <p:cNvSpPr/>
            <p:nvPr/>
          </p:nvSpPr>
          <p:spPr>
            <a:xfrm>
              <a:off x="3237007" y="2801079"/>
              <a:ext cx="249522" cy="1301617"/>
            </a:xfrm>
            <a:prstGeom prst="rect">
              <a:avLst/>
            </a:prstGeom>
            <a:solidFill>
              <a:srgbClr val="80BD41">
                <a:alpha val="100000"/>
              </a:srgbClr>
            </a:solidFill>
          </p:spPr>
          <p:txBody>
            <a:bodyPr/>
            <a:lstStyle/>
            <a:p/>
          </p:txBody>
        </p:sp>
        <p:sp>
          <p:nvSpPr>
            <p:cNvPr id="38" name="rc38"/>
            <p:cNvSpPr/>
            <p:nvPr/>
          </p:nvSpPr>
          <p:spPr>
            <a:xfrm>
              <a:off x="3237007" y="2787924"/>
              <a:ext cx="249522" cy="13154"/>
            </a:xfrm>
            <a:prstGeom prst="rect">
              <a:avLst/>
            </a:prstGeom>
            <a:solidFill>
              <a:srgbClr val="1CABE2">
                <a:alpha val="100000"/>
              </a:srgbClr>
            </a:solidFill>
          </p:spPr>
          <p:txBody>
            <a:bodyPr/>
            <a:lstStyle/>
            <a:p/>
          </p:txBody>
        </p:sp>
        <p:sp>
          <p:nvSpPr>
            <p:cNvPr id="39" name="rc39"/>
            <p:cNvSpPr/>
            <p:nvPr/>
          </p:nvSpPr>
          <p:spPr>
            <a:xfrm>
              <a:off x="3514255" y="2831562"/>
              <a:ext cx="249522" cy="1271134"/>
            </a:xfrm>
            <a:prstGeom prst="rect">
              <a:avLst/>
            </a:prstGeom>
            <a:solidFill>
              <a:srgbClr val="80BD41">
                <a:alpha val="100000"/>
              </a:srgbClr>
            </a:solidFill>
          </p:spPr>
          <p:txBody>
            <a:bodyPr/>
            <a:lstStyle/>
            <a:p/>
          </p:txBody>
        </p:sp>
        <p:sp>
          <p:nvSpPr>
            <p:cNvPr id="40" name="rc40"/>
            <p:cNvSpPr/>
            <p:nvPr/>
          </p:nvSpPr>
          <p:spPr>
            <a:xfrm>
              <a:off x="3514255" y="2690340"/>
              <a:ext cx="249522" cy="141221"/>
            </a:xfrm>
            <a:prstGeom prst="rect">
              <a:avLst/>
            </a:prstGeom>
            <a:solidFill>
              <a:srgbClr val="1CABE2">
                <a:alpha val="100000"/>
              </a:srgbClr>
            </a:solidFill>
          </p:spPr>
          <p:txBody>
            <a:bodyPr/>
            <a:lstStyle/>
            <a:p/>
          </p:txBody>
        </p:sp>
        <p:sp>
          <p:nvSpPr>
            <p:cNvPr id="41" name="rc41"/>
            <p:cNvSpPr/>
            <p:nvPr/>
          </p:nvSpPr>
          <p:spPr>
            <a:xfrm>
              <a:off x="3791502" y="3086452"/>
              <a:ext cx="249522" cy="1016244"/>
            </a:xfrm>
            <a:prstGeom prst="rect">
              <a:avLst/>
            </a:prstGeom>
            <a:solidFill>
              <a:srgbClr val="80BD41">
                <a:alpha val="100000"/>
              </a:srgbClr>
            </a:solidFill>
          </p:spPr>
          <p:txBody>
            <a:bodyPr/>
            <a:lstStyle/>
            <a:p/>
          </p:txBody>
        </p:sp>
        <p:sp>
          <p:nvSpPr>
            <p:cNvPr id="42" name="rc42"/>
            <p:cNvSpPr/>
            <p:nvPr/>
          </p:nvSpPr>
          <p:spPr>
            <a:xfrm>
              <a:off x="3791502" y="2671354"/>
              <a:ext cx="249522" cy="415098"/>
            </a:xfrm>
            <a:prstGeom prst="rect">
              <a:avLst/>
            </a:prstGeom>
            <a:solidFill>
              <a:srgbClr val="1CABE2">
                <a:alpha val="100000"/>
              </a:srgbClr>
            </a:solidFill>
          </p:spPr>
          <p:txBody>
            <a:bodyPr/>
            <a:lstStyle/>
            <a:p/>
          </p:txBody>
        </p:sp>
        <p:sp>
          <p:nvSpPr>
            <p:cNvPr id="43" name="rc43"/>
            <p:cNvSpPr/>
            <p:nvPr/>
          </p:nvSpPr>
          <p:spPr>
            <a:xfrm>
              <a:off x="4068750" y="3379785"/>
              <a:ext cx="249522" cy="722912"/>
            </a:xfrm>
            <a:prstGeom prst="rect">
              <a:avLst/>
            </a:prstGeom>
            <a:solidFill>
              <a:srgbClr val="80BD41">
                <a:alpha val="100000"/>
              </a:srgbClr>
            </a:solidFill>
          </p:spPr>
          <p:txBody>
            <a:bodyPr/>
            <a:lstStyle/>
            <a:p/>
          </p:txBody>
        </p:sp>
        <p:sp>
          <p:nvSpPr>
            <p:cNvPr id="44" name="rc44"/>
            <p:cNvSpPr/>
            <p:nvPr/>
          </p:nvSpPr>
          <p:spPr>
            <a:xfrm>
              <a:off x="4068750" y="2712477"/>
              <a:ext cx="249522" cy="667307"/>
            </a:xfrm>
            <a:prstGeom prst="rect">
              <a:avLst/>
            </a:prstGeom>
            <a:solidFill>
              <a:srgbClr val="1CABE2">
                <a:alpha val="100000"/>
              </a:srgbClr>
            </a:solidFill>
          </p:spPr>
          <p:txBody>
            <a:bodyPr/>
            <a:lstStyle/>
            <a:p/>
          </p:txBody>
        </p:sp>
        <p:sp>
          <p:nvSpPr>
            <p:cNvPr id="45" name="rc45"/>
            <p:cNvSpPr/>
            <p:nvPr/>
          </p:nvSpPr>
          <p:spPr>
            <a:xfrm>
              <a:off x="4345998" y="3400816"/>
              <a:ext cx="249522" cy="701880"/>
            </a:xfrm>
            <a:prstGeom prst="rect">
              <a:avLst/>
            </a:prstGeom>
            <a:solidFill>
              <a:srgbClr val="80BD41">
                <a:alpha val="100000"/>
              </a:srgbClr>
            </a:solidFill>
          </p:spPr>
          <p:txBody>
            <a:bodyPr/>
            <a:lstStyle/>
            <a:p/>
          </p:txBody>
        </p:sp>
        <p:sp>
          <p:nvSpPr>
            <p:cNvPr id="46" name="rc46"/>
            <p:cNvSpPr/>
            <p:nvPr/>
          </p:nvSpPr>
          <p:spPr>
            <a:xfrm>
              <a:off x="4345998" y="2698935"/>
              <a:ext cx="249522" cy="701880"/>
            </a:xfrm>
            <a:prstGeom prst="rect">
              <a:avLst/>
            </a:prstGeom>
            <a:solidFill>
              <a:srgbClr val="1CABE2">
                <a:alpha val="100000"/>
              </a:srgbClr>
            </a:solidFill>
          </p:spPr>
          <p:txBody>
            <a:bodyPr/>
            <a:lstStyle/>
            <a:p/>
          </p:txBody>
        </p:sp>
        <p:sp>
          <p:nvSpPr>
            <p:cNvPr id="47" name="rc47"/>
            <p:cNvSpPr/>
            <p:nvPr/>
          </p:nvSpPr>
          <p:spPr>
            <a:xfrm>
              <a:off x="4623245" y="3002548"/>
              <a:ext cx="249522" cy="1100148"/>
            </a:xfrm>
            <a:prstGeom prst="rect">
              <a:avLst/>
            </a:prstGeom>
            <a:solidFill>
              <a:srgbClr val="80BD41">
                <a:alpha val="100000"/>
              </a:srgbClr>
            </a:solidFill>
          </p:spPr>
          <p:txBody>
            <a:bodyPr/>
            <a:lstStyle/>
            <a:p/>
          </p:txBody>
        </p:sp>
        <p:sp>
          <p:nvSpPr>
            <p:cNvPr id="48" name="rc48"/>
            <p:cNvSpPr/>
            <p:nvPr/>
          </p:nvSpPr>
          <p:spPr>
            <a:xfrm>
              <a:off x="4623245" y="2655131"/>
              <a:ext cx="249522" cy="347416"/>
            </a:xfrm>
            <a:prstGeom prst="rect">
              <a:avLst/>
            </a:prstGeom>
            <a:solidFill>
              <a:srgbClr val="1CABE2">
                <a:alpha val="100000"/>
              </a:srgbClr>
            </a:solidFill>
          </p:spPr>
          <p:txBody>
            <a:bodyPr/>
            <a:lstStyle/>
            <a:p/>
          </p:txBody>
        </p:sp>
        <p:sp>
          <p:nvSpPr>
            <p:cNvPr id="49" name="rc49"/>
            <p:cNvSpPr/>
            <p:nvPr/>
          </p:nvSpPr>
          <p:spPr>
            <a:xfrm>
              <a:off x="4900493" y="3027753"/>
              <a:ext cx="249522" cy="1074944"/>
            </a:xfrm>
            <a:prstGeom prst="rect">
              <a:avLst/>
            </a:prstGeom>
            <a:solidFill>
              <a:srgbClr val="80BD41">
                <a:alpha val="100000"/>
              </a:srgbClr>
            </a:solidFill>
          </p:spPr>
          <p:txBody>
            <a:bodyPr/>
            <a:lstStyle/>
            <a:p/>
          </p:txBody>
        </p:sp>
        <p:sp>
          <p:nvSpPr>
            <p:cNvPr id="50" name="rc50"/>
            <p:cNvSpPr/>
            <p:nvPr/>
          </p:nvSpPr>
          <p:spPr>
            <a:xfrm>
              <a:off x="4900493" y="2688295"/>
              <a:ext cx="249522" cy="339457"/>
            </a:xfrm>
            <a:prstGeom prst="rect">
              <a:avLst/>
            </a:prstGeom>
            <a:solidFill>
              <a:srgbClr val="1CABE2">
                <a:alpha val="100000"/>
              </a:srgbClr>
            </a:solidFill>
          </p:spPr>
          <p:txBody>
            <a:bodyPr/>
            <a:lstStyle/>
            <a:p/>
          </p:txBody>
        </p:sp>
        <p:sp>
          <p:nvSpPr>
            <p:cNvPr id="51" name="rc51"/>
            <p:cNvSpPr/>
            <p:nvPr/>
          </p:nvSpPr>
          <p:spPr>
            <a:xfrm>
              <a:off x="5177741" y="3310998"/>
              <a:ext cx="249522" cy="791699"/>
            </a:xfrm>
            <a:prstGeom prst="rect">
              <a:avLst/>
            </a:prstGeom>
            <a:solidFill>
              <a:srgbClr val="80BD41">
                <a:alpha val="100000"/>
              </a:srgbClr>
            </a:solidFill>
          </p:spPr>
          <p:txBody>
            <a:bodyPr/>
            <a:lstStyle/>
            <a:p/>
          </p:txBody>
        </p:sp>
        <p:sp>
          <p:nvSpPr>
            <p:cNvPr id="52" name="rc52"/>
            <p:cNvSpPr/>
            <p:nvPr/>
          </p:nvSpPr>
          <p:spPr>
            <a:xfrm>
              <a:off x="5177741" y="2760840"/>
              <a:ext cx="249522" cy="550157"/>
            </a:xfrm>
            <a:prstGeom prst="rect">
              <a:avLst/>
            </a:prstGeom>
            <a:solidFill>
              <a:srgbClr val="1CABE2">
                <a:alpha val="100000"/>
              </a:srgbClr>
            </a:solidFill>
          </p:spPr>
          <p:txBody>
            <a:bodyPr/>
            <a:lstStyle/>
            <a:p/>
          </p:txBody>
        </p:sp>
        <p:sp>
          <p:nvSpPr>
            <p:cNvPr id="53" name="rc53"/>
            <p:cNvSpPr/>
            <p:nvPr/>
          </p:nvSpPr>
          <p:spPr>
            <a:xfrm>
              <a:off x="5454988" y="3375639"/>
              <a:ext cx="249522" cy="727057"/>
            </a:xfrm>
            <a:prstGeom prst="rect">
              <a:avLst/>
            </a:prstGeom>
            <a:solidFill>
              <a:srgbClr val="80BD41">
                <a:alpha val="100000"/>
              </a:srgbClr>
            </a:solidFill>
          </p:spPr>
          <p:txBody>
            <a:bodyPr/>
            <a:lstStyle/>
            <a:p/>
          </p:txBody>
        </p:sp>
        <p:sp>
          <p:nvSpPr>
            <p:cNvPr id="54" name="rc54"/>
            <p:cNvSpPr/>
            <p:nvPr/>
          </p:nvSpPr>
          <p:spPr>
            <a:xfrm>
              <a:off x="5454988" y="2870391"/>
              <a:ext cx="249522" cy="505248"/>
            </a:xfrm>
            <a:prstGeom prst="rect">
              <a:avLst/>
            </a:prstGeom>
            <a:solidFill>
              <a:srgbClr val="1CABE2">
                <a:alpha val="100000"/>
              </a:srgbClr>
            </a:solidFill>
          </p:spPr>
          <p:txBody>
            <a:bodyPr/>
            <a:lstStyle/>
            <a:p/>
          </p:txBody>
        </p:sp>
        <p:sp>
          <p:nvSpPr>
            <p:cNvPr id="55" name="rc55"/>
            <p:cNvSpPr/>
            <p:nvPr/>
          </p:nvSpPr>
          <p:spPr>
            <a:xfrm>
              <a:off x="5732236" y="3596896"/>
              <a:ext cx="249522" cy="505800"/>
            </a:xfrm>
            <a:prstGeom prst="rect">
              <a:avLst/>
            </a:prstGeom>
            <a:solidFill>
              <a:srgbClr val="80BD41">
                <a:alpha val="100000"/>
              </a:srgbClr>
            </a:solidFill>
          </p:spPr>
          <p:txBody>
            <a:bodyPr/>
            <a:lstStyle/>
            <a:p/>
          </p:txBody>
        </p:sp>
        <p:sp>
          <p:nvSpPr>
            <p:cNvPr id="56" name="rc56"/>
            <p:cNvSpPr/>
            <p:nvPr/>
          </p:nvSpPr>
          <p:spPr>
            <a:xfrm>
              <a:off x="5732236" y="2898414"/>
              <a:ext cx="249522" cy="698481"/>
            </a:xfrm>
            <a:prstGeom prst="rect">
              <a:avLst/>
            </a:prstGeom>
            <a:solidFill>
              <a:srgbClr val="1CABE2">
                <a:alpha val="100000"/>
              </a:srgbClr>
            </a:solidFill>
          </p:spPr>
          <p:txBody>
            <a:bodyPr/>
            <a:lstStyle/>
            <a:p/>
          </p:txBody>
        </p:sp>
        <p:sp>
          <p:nvSpPr>
            <p:cNvPr id="57" name="rc57"/>
            <p:cNvSpPr/>
            <p:nvPr/>
          </p:nvSpPr>
          <p:spPr>
            <a:xfrm>
              <a:off x="6009484" y="3390673"/>
              <a:ext cx="249522" cy="712023"/>
            </a:xfrm>
            <a:prstGeom prst="rect">
              <a:avLst/>
            </a:prstGeom>
            <a:solidFill>
              <a:srgbClr val="80BD41">
                <a:alpha val="100000"/>
              </a:srgbClr>
            </a:solidFill>
          </p:spPr>
          <p:txBody>
            <a:bodyPr/>
            <a:lstStyle/>
            <a:p/>
          </p:txBody>
        </p:sp>
        <p:sp>
          <p:nvSpPr>
            <p:cNvPr id="58" name="rc58"/>
            <p:cNvSpPr/>
            <p:nvPr/>
          </p:nvSpPr>
          <p:spPr>
            <a:xfrm>
              <a:off x="6009484" y="3007274"/>
              <a:ext cx="249522" cy="383399"/>
            </a:xfrm>
            <a:prstGeom prst="rect">
              <a:avLst/>
            </a:prstGeom>
            <a:solidFill>
              <a:srgbClr val="1CABE2">
                <a:alpha val="100000"/>
              </a:srgbClr>
            </a:solidFill>
          </p:spPr>
          <p:txBody>
            <a:bodyPr/>
            <a:lstStyle/>
            <a:p/>
          </p:txBody>
        </p:sp>
        <p:sp>
          <p:nvSpPr>
            <p:cNvPr id="59" name="rc59"/>
            <p:cNvSpPr/>
            <p:nvPr/>
          </p:nvSpPr>
          <p:spPr>
            <a:xfrm>
              <a:off x="6286731" y="3244947"/>
              <a:ext cx="249522" cy="857750"/>
            </a:xfrm>
            <a:prstGeom prst="rect">
              <a:avLst/>
            </a:prstGeom>
            <a:solidFill>
              <a:srgbClr val="80BD41">
                <a:alpha val="100000"/>
              </a:srgbClr>
            </a:solidFill>
          </p:spPr>
          <p:txBody>
            <a:bodyPr/>
            <a:lstStyle/>
            <a:p/>
          </p:txBody>
        </p:sp>
        <p:sp>
          <p:nvSpPr>
            <p:cNvPr id="60" name="rc60"/>
            <p:cNvSpPr/>
            <p:nvPr/>
          </p:nvSpPr>
          <p:spPr>
            <a:xfrm>
              <a:off x="6286731" y="3093582"/>
              <a:ext cx="249522" cy="151364"/>
            </a:xfrm>
            <a:prstGeom prst="rect">
              <a:avLst/>
            </a:prstGeom>
            <a:solidFill>
              <a:srgbClr val="1CABE2">
                <a:alpha val="100000"/>
              </a:srgbClr>
            </a:solidFill>
          </p:spPr>
          <p:txBody>
            <a:bodyPr/>
            <a:lstStyle/>
            <a:p/>
          </p:txBody>
        </p:sp>
        <p:sp>
          <p:nvSpPr>
            <p:cNvPr id="61" name="rc61"/>
            <p:cNvSpPr/>
            <p:nvPr/>
          </p:nvSpPr>
          <p:spPr>
            <a:xfrm>
              <a:off x="6563979" y="3242459"/>
              <a:ext cx="249522" cy="860237"/>
            </a:xfrm>
            <a:prstGeom prst="rect">
              <a:avLst/>
            </a:prstGeom>
            <a:solidFill>
              <a:srgbClr val="80BD41">
                <a:alpha val="100000"/>
              </a:srgbClr>
            </a:solidFill>
          </p:spPr>
          <p:txBody>
            <a:bodyPr/>
            <a:lstStyle/>
            <a:p/>
          </p:txBody>
        </p:sp>
        <p:sp>
          <p:nvSpPr>
            <p:cNvPr id="62" name="rc62"/>
            <p:cNvSpPr/>
            <p:nvPr/>
          </p:nvSpPr>
          <p:spPr>
            <a:xfrm>
              <a:off x="6563979" y="3136142"/>
              <a:ext cx="249522" cy="106317"/>
            </a:xfrm>
            <a:prstGeom prst="rect">
              <a:avLst/>
            </a:prstGeom>
            <a:solidFill>
              <a:srgbClr val="1CABE2">
                <a:alpha val="100000"/>
              </a:srgbClr>
            </a:solidFill>
          </p:spPr>
          <p:txBody>
            <a:bodyPr/>
            <a:lstStyle/>
            <a:p/>
          </p:txBody>
        </p:sp>
        <p:sp>
          <p:nvSpPr>
            <p:cNvPr id="63" name="rc63"/>
            <p:cNvSpPr/>
            <p:nvPr/>
          </p:nvSpPr>
          <p:spPr>
            <a:xfrm>
              <a:off x="6841227" y="3239641"/>
              <a:ext cx="249522" cy="863056"/>
            </a:xfrm>
            <a:prstGeom prst="rect">
              <a:avLst/>
            </a:prstGeom>
            <a:solidFill>
              <a:srgbClr val="80BD41">
                <a:alpha val="100000"/>
              </a:srgbClr>
            </a:solidFill>
          </p:spPr>
          <p:txBody>
            <a:bodyPr/>
            <a:lstStyle/>
            <a:p/>
          </p:txBody>
        </p:sp>
        <p:sp>
          <p:nvSpPr>
            <p:cNvPr id="64" name="rc64"/>
            <p:cNvSpPr/>
            <p:nvPr/>
          </p:nvSpPr>
          <p:spPr>
            <a:xfrm>
              <a:off x="6841227" y="3174667"/>
              <a:ext cx="249522" cy="64973"/>
            </a:xfrm>
            <a:prstGeom prst="rect">
              <a:avLst/>
            </a:prstGeom>
            <a:solidFill>
              <a:srgbClr val="1CABE2">
                <a:alpha val="100000"/>
              </a:srgbClr>
            </a:solidFill>
          </p:spPr>
          <p:txBody>
            <a:bodyPr/>
            <a:lstStyle/>
            <a:p/>
          </p:txBody>
        </p:sp>
        <p:sp>
          <p:nvSpPr>
            <p:cNvPr id="65" name="rc65"/>
            <p:cNvSpPr/>
            <p:nvPr/>
          </p:nvSpPr>
          <p:spPr>
            <a:xfrm>
              <a:off x="7118474" y="3328961"/>
              <a:ext cx="249522" cy="773735"/>
            </a:xfrm>
            <a:prstGeom prst="rect">
              <a:avLst/>
            </a:prstGeom>
            <a:solidFill>
              <a:srgbClr val="80BD41">
                <a:alpha val="100000"/>
              </a:srgbClr>
            </a:solidFill>
          </p:spPr>
          <p:txBody>
            <a:bodyPr/>
            <a:lstStyle/>
            <a:p/>
          </p:txBody>
        </p:sp>
        <p:sp>
          <p:nvSpPr>
            <p:cNvPr id="66" name="rc66"/>
            <p:cNvSpPr/>
            <p:nvPr/>
          </p:nvSpPr>
          <p:spPr>
            <a:xfrm>
              <a:off x="7118474" y="3252436"/>
              <a:ext cx="249522" cy="76525"/>
            </a:xfrm>
            <a:prstGeom prst="rect">
              <a:avLst/>
            </a:prstGeom>
            <a:solidFill>
              <a:srgbClr val="1CABE2">
                <a:alpha val="100000"/>
              </a:srgbClr>
            </a:solidFill>
          </p:spPr>
          <p:txBody>
            <a:bodyPr/>
            <a:lstStyle/>
            <a:p/>
          </p:txBody>
        </p:sp>
        <p:sp>
          <p:nvSpPr>
            <p:cNvPr id="67" name="rc67"/>
            <p:cNvSpPr/>
            <p:nvPr/>
          </p:nvSpPr>
          <p:spPr>
            <a:xfrm>
              <a:off x="7395722" y="3602810"/>
              <a:ext cx="249522" cy="499886"/>
            </a:xfrm>
            <a:prstGeom prst="rect">
              <a:avLst/>
            </a:prstGeom>
            <a:solidFill>
              <a:srgbClr val="80BD41">
                <a:alpha val="100000"/>
              </a:srgbClr>
            </a:solidFill>
          </p:spPr>
          <p:txBody>
            <a:bodyPr/>
            <a:lstStyle/>
            <a:p/>
          </p:txBody>
        </p:sp>
        <p:sp>
          <p:nvSpPr>
            <p:cNvPr id="68" name="rc68"/>
            <p:cNvSpPr/>
            <p:nvPr/>
          </p:nvSpPr>
          <p:spPr>
            <a:xfrm>
              <a:off x="7395722" y="3461809"/>
              <a:ext cx="249522" cy="141000"/>
            </a:xfrm>
            <a:prstGeom prst="rect">
              <a:avLst/>
            </a:prstGeom>
            <a:solidFill>
              <a:srgbClr val="1CABE2">
                <a:alpha val="100000"/>
              </a:srgbClr>
            </a:solidFill>
          </p:spPr>
          <p:txBody>
            <a:bodyPr/>
            <a:lstStyle/>
            <a:p/>
          </p:txBody>
        </p:sp>
        <p:sp>
          <p:nvSpPr>
            <p:cNvPr id="69" name="rc69"/>
            <p:cNvSpPr/>
            <p:nvPr/>
          </p:nvSpPr>
          <p:spPr>
            <a:xfrm>
              <a:off x="7672970" y="3560001"/>
              <a:ext cx="249522" cy="542695"/>
            </a:xfrm>
            <a:prstGeom prst="rect">
              <a:avLst/>
            </a:prstGeom>
            <a:solidFill>
              <a:srgbClr val="80BD41">
                <a:alpha val="100000"/>
              </a:srgbClr>
            </a:solidFill>
          </p:spPr>
          <p:txBody>
            <a:bodyPr/>
            <a:lstStyle/>
            <a:p/>
          </p:txBody>
        </p:sp>
        <p:sp>
          <p:nvSpPr>
            <p:cNvPr id="70" name="rc70"/>
            <p:cNvSpPr/>
            <p:nvPr/>
          </p:nvSpPr>
          <p:spPr>
            <a:xfrm>
              <a:off x="7672970" y="3519155"/>
              <a:ext cx="249522" cy="40846"/>
            </a:xfrm>
            <a:prstGeom prst="rect">
              <a:avLst/>
            </a:prstGeom>
            <a:solidFill>
              <a:srgbClr val="1CABE2">
                <a:alpha val="100000"/>
              </a:srgbClr>
            </a:solidFill>
          </p:spPr>
          <p:txBody>
            <a:bodyPr/>
            <a:lstStyle/>
            <a:p/>
          </p:txBody>
        </p:sp>
        <p:sp>
          <p:nvSpPr>
            <p:cNvPr id="71" name="rc71"/>
            <p:cNvSpPr/>
            <p:nvPr/>
          </p:nvSpPr>
          <p:spPr>
            <a:xfrm>
              <a:off x="7950217" y="3561770"/>
              <a:ext cx="249522" cy="540926"/>
            </a:xfrm>
            <a:prstGeom prst="rect">
              <a:avLst/>
            </a:prstGeom>
            <a:solidFill>
              <a:srgbClr val="80BD41">
                <a:alpha val="100000"/>
              </a:srgbClr>
            </a:solidFill>
          </p:spPr>
          <p:txBody>
            <a:bodyPr/>
            <a:lstStyle/>
            <a:p/>
          </p:txBody>
        </p:sp>
        <p:sp>
          <p:nvSpPr>
            <p:cNvPr id="72" name="rc72"/>
            <p:cNvSpPr/>
            <p:nvPr/>
          </p:nvSpPr>
          <p:spPr>
            <a:xfrm>
              <a:off x="7950217" y="3533305"/>
              <a:ext cx="249522" cy="28465"/>
            </a:xfrm>
            <a:prstGeom prst="rect">
              <a:avLst/>
            </a:prstGeom>
            <a:solidFill>
              <a:srgbClr val="1CABE2">
                <a:alpha val="100000"/>
              </a:srgbClr>
            </a:solidFill>
          </p:spPr>
          <p:txBody>
            <a:bodyPr/>
            <a:lstStyle/>
            <a:p/>
          </p:txBody>
        </p:sp>
        <p:sp>
          <p:nvSpPr>
            <p:cNvPr id="73" name="pl73"/>
            <p:cNvSpPr/>
            <p:nvPr/>
          </p:nvSpPr>
          <p:spPr>
            <a:xfrm>
              <a:off x="1421035" y="1236556"/>
              <a:ext cx="6653943" cy="1650202"/>
            </a:xfrm>
            <a:custGeom>
              <a:avLst/>
              <a:pathLst>
                <a:path w="6653943" h="1650202">
                  <a:moveTo>
                    <a:pt x="0" y="0"/>
                  </a:moveTo>
                  <a:lnTo>
                    <a:pt x="277247" y="0"/>
                  </a:lnTo>
                  <a:lnTo>
                    <a:pt x="554495" y="0"/>
                  </a:lnTo>
                  <a:lnTo>
                    <a:pt x="831742" y="0"/>
                  </a:lnTo>
                  <a:lnTo>
                    <a:pt x="1108990" y="0"/>
                  </a:lnTo>
                  <a:lnTo>
                    <a:pt x="1386238" y="0"/>
                  </a:lnTo>
                  <a:lnTo>
                    <a:pt x="1663485" y="0"/>
                  </a:lnTo>
                  <a:lnTo>
                    <a:pt x="1940733" y="0"/>
                  </a:lnTo>
                  <a:lnTo>
                    <a:pt x="2217981" y="260558"/>
                  </a:lnTo>
                  <a:lnTo>
                    <a:pt x="2495228" y="810625"/>
                  </a:lnTo>
                  <a:lnTo>
                    <a:pt x="2772476" y="1360693"/>
                  </a:lnTo>
                  <a:lnTo>
                    <a:pt x="3049724" y="1418595"/>
                  </a:lnTo>
                  <a:lnTo>
                    <a:pt x="3326971" y="665871"/>
                  </a:lnTo>
                  <a:lnTo>
                    <a:pt x="3604219" y="665871"/>
                  </a:lnTo>
                  <a:lnTo>
                    <a:pt x="3881467" y="1158036"/>
                  </a:lnTo>
                  <a:lnTo>
                    <a:pt x="4158714" y="1158036"/>
                  </a:lnTo>
                  <a:lnTo>
                    <a:pt x="4435962" y="1650202"/>
                  </a:lnTo>
                  <a:lnTo>
                    <a:pt x="4713210" y="984331"/>
                  </a:lnTo>
                  <a:lnTo>
                    <a:pt x="4990457" y="405312"/>
                  </a:lnTo>
                  <a:lnTo>
                    <a:pt x="5267705" y="289509"/>
                  </a:lnTo>
                  <a:lnTo>
                    <a:pt x="5544953" y="173705"/>
                  </a:lnTo>
                  <a:lnTo>
                    <a:pt x="5822200" y="231607"/>
                  </a:lnTo>
                  <a:lnTo>
                    <a:pt x="6099448" y="607969"/>
                  </a:lnTo>
                  <a:lnTo>
                    <a:pt x="6376696" y="173705"/>
                  </a:lnTo>
                  <a:lnTo>
                    <a:pt x="6653943" y="115803"/>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690569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2" name="tx82"/>
            <p:cNvSpPr/>
            <p:nvPr/>
          </p:nvSpPr>
          <p:spPr>
            <a:xfrm>
              <a:off x="773744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1303481" y="290673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383.6</a:t>
              </a:r>
            </a:p>
          </p:txBody>
        </p:sp>
        <p:sp>
          <p:nvSpPr>
            <p:cNvPr id="85" name="tx85"/>
            <p:cNvSpPr/>
            <p:nvPr/>
          </p:nvSpPr>
          <p:spPr>
            <a:xfrm>
              <a:off x="2689720" y="27777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430.2</a:t>
              </a:r>
            </a:p>
          </p:txBody>
        </p:sp>
        <p:sp>
          <p:nvSpPr>
            <p:cNvPr id="86" name="tx86"/>
            <p:cNvSpPr/>
            <p:nvPr/>
          </p:nvSpPr>
          <p:spPr>
            <a:xfrm>
              <a:off x="4115135" y="2576532"/>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503</a:t>
              </a:r>
            </a:p>
          </p:txBody>
        </p:sp>
        <p:sp>
          <p:nvSpPr>
            <p:cNvPr id="87" name="tx87"/>
            <p:cNvSpPr/>
            <p:nvPr/>
          </p:nvSpPr>
          <p:spPr>
            <a:xfrm>
              <a:off x="5462196" y="27344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445.9</a:t>
              </a:r>
            </a:p>
          </p:txBody>
        </p:sp>
        <p:sp>
          <p:nvSpPr>
            <p:cNvPr id="88" name="tx88"/>
            <p:cNvSpPr/>
            <p:nvPr/>
          </p:nvSpPr>
          <p:spPr>
            <a:xfrm>
              <a:off x="6571187" y="300017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349.7</a:t>
              </a:r>
            </a:p>
          </p:txBody>
        </p:sp>
        <p:sp>
          <p:nvSpPr>
            <p:cNvPr id="89" name="tx89"/>
            <p:cNvSpPr/>
            <p:nvPr/>
          </p:nvSpPr>
          <p:spPr>
            <a:xfrm>
              <a:off x="6848435" y="303869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335.8</a:t>
              </a:r>
            </a:p>
          </p:txBody>
        </p:sp>
        <p:sp>
          <p:nvSpPr>
            <p:cNvPr id="90" name="tx90"/>
            <p:cNvSpPr/>
            <p:nvPr/>
          </p:nvSpPr>
          <p:spPr>
            <a:xfrm>
              <a:off x="7125682" y="31164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307.7</a:t>
              </a:r>
            </a:p>
          </p:txBody>
        </p:sp>
        <p:sp>
          <p:nvSpPr>
            <p:cNvPr id="91" name="tx91"/>
            <p:cNvSpPr/>
            <p:nvPr/>
          </p:nvSpPr>
          <p:spPr>
            <a:xfrm>
              <a:off x="7402930" y="332583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231.9</a:t>
              </a:r>
            </a:p>
          </p:txBody>
        </p:sp>
        <p:sp>
          <p:nvSpPr>
            <p:cNvPr id="92" name="tx92"/>
            <p:cNvSpPr/>
            <p:nvPr/>
          </p:nvSpPr>
          <p:spPr>
            <a:xfrm>
              <a:off x="7680178" y="338437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211.2</a:t>
              </a:r>
            </a:p>
          </p:txBody>
        </p:sp>
        <p:sp>
          <p:nvSpPr>
            <p:cNvPr id="93" name="tx93"/>
            <p:cNvSpPr/>
            <p:nvPr/>
          </p:nvSpPr>
          <p:spPr>
            <a:xfrm>
              <a:off x="7996602" y="339735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206</a:t>
              </a:r>
            </a:p>
          </p:txBody>
        </p:sp>
        <p:sp>
          <p:nvSpPr>
            <p:cNvPr id="94" name="pl94"/>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1389644"/>
            </a:xfrm>
            <a:custGeom>
              <a:avLst/>
              <a:pathLst>
                <a:path w="0" h="1389644">
                  <a:moveTo>
                    <a:pt x="0" y="138964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1186987"/>
            </a:xfrm>
            <a:custGeom>
              <a:avLst/>
              <a:pathLst>
                <a:path w="0" h="1186987">
                  <a:moveTo>
                    <a:pt x="0" y="118698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636920"/>
            </a:xfrm>
            <a:custGeom>
              <a:avLst/>
              <a:pathLst>
                <a:path w="0" h="636920">
                  <a:moveTo>
                    <a:pt x="0" y="63692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5429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379.7</a:t>
              </a:r>
            </a:p>
          </p:txBody>
        </p:sp>
        <p:sp>
          <p:nvSpPr>
            <p:cNvPr id="105" name="tx105"/>
            <p:cNvSpPr/>
            <p:nvPr/>
          </p:nvSpPr>
          <p:spPr>
            <a:xfrm>
              <a:off x="1355732" y="301291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06" name="tx106"/>
            <p:cNvSpPr/>
            <p:nvPr/>
          </p:nvSpPr>
          <p:spPr>
            <a:xfrm>
              <a:off x="2689720" y="34790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425.9</a:t>
              </a:r>
            </a:p>
          </p:txBody>
        </p:sp>
        <p:sp>
          <p:nvSpPr>
            <p:cNvPr id="107" name="tx107"/>
            <p:cNvSpPr/>
            <p:nvPr/>
          </p:nvSpPr>
          <p:spPr>
            <a:xfrm>
              <a:off x="2741971" y="288454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08" name="tx108"/>
            <p:cNvSpPr/>
            <p:nvPr/>
          </p:nvSpPr>
          <p:spPr>
            <a:xfrm>
              <a:off x="4075958" y="37061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261.6</a:t>
              </a:r>
            </a:p>
          </p:txBody>
        </p:sp>
        <p:sp>
          <p:nvSpPr>
            <p:cNvPr id="109" name="tx109"/>
            <p:cNvSpPr/>
            <p:nvPr/>
          </p:nvSpPr>
          <p:spPr>
            <a:xfrm>
              <a:off x="4075958" y="30110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241.5</a:t>
              </a:r>
            </a:p>
          </p:txBody>
        </p:sp>
        <p:sp>
          <p:nvSpPr>
            <p:cNvPr id="110" name="tx110"/>
            <p:cNvSpPr/>
            <p:nvPr/>
          </p:nvSpPr>
          <p:spPr>
            <a:xfrm>
              <a:off x="5462196" y="37040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263.1</a:t>
              </a:r>
            </a:p>
          </p:txBody>
        </p:sp>
        <p:sp>
          <p:nvSpPr>
            <p:cNvPr id="111" name="tx111"/>
            <p:cNvSpPr/>
            <p:nvPr/>
          </p:nvSpPr>
          <p:spPr>
            <a:xfrm>
              <a:off x="5462196" y="30879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182.8</a:t>
              </a:r>
            </a:p>
          </p:txBody>
        </p:sp>
        <p:sp>
          <p:nvSpPr>
            <p:cNvPr id="112" name="tx112"/>
            <p:cNvSpPr/>
            <p:nvPr/>
          </p:nvSpPr>
          <p:spPr>
            <a:xfrm>
              <a:off x="6571187" y="36374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311.3</a:t>
              </a:r>
            </a:p>
          </p:txBody>
        </p:sp>
        <p:sp>
          <p:nvSpPr>
            <p:cNvPr id="113" name="tx113"/>
            <p:cNvSpPr/>
            <p:nvPr/>
          </p:nvSpPr>
          <p:spPr>
            <a:xfrm>
              <a:off x="6597312" y="31542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38.5</a:t>
              </a:r>
            </a:p>
          </p:txBody>
        </p:sp>
        <p:sp>
          <p:nvSpPr>
            <p:cNvPr id="114" name="tx114"/>
            <p:cNvSpPr/>
            <p:nvPr/>
          </p:nvSpPr>
          <p:spPr>
            <a:xfrm>
              <a:off x="6848435" y="36360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312.3</a:t>
              </a:r>
            </a:p>
          </p:txBody>
        </p:sp>
        <p:sp>
          <p:nvSpPr>
            <p:cNvPr id="115" name="tx115"/>
            <p:cNvSpPr/>
            <p:nvPr/>
          </p:nvSpPr>
          <p:spPr>
            <a:xfrm>
              <a:off x="6874560" y="317206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23.5</a:t>
              </a:r>
            </a:p>
          </p:txBody>
        </p:sp>
        <p:sp>
          <p:nvSpPr>
            <p:cNvPr id="116" name="tx116"/>
            <p:cNvSpPr/>
            <p:nvPr/>
          </p:nvSpPr>
          <p:spPr>
            <a:xfrm>
              <a:off x="7164859" y="368078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280</a:t>
              </a:r>
            </a:p>
          </p:txBody>
        </p:sp>
        <p:sp>
          <p:nvSpPr>
            <p:cNvPr id="117" name="tx117"/>
            <p:cNvSpPr/>
            <p:nvPr/>
          </p:nvSpPr>
          <p:spPr>
            <a:xfrm>
              <a:off x="7151808" y="325679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27.7</a:t>
              </a:r>
            </a:p>
          </p:txBody>
        </p:sp>
        <p:sp>
          <p:nvSpPr>
            <p:cNvPr id="118" name="tx118"/>
            <p:cNvSpPr/>
            <p:nvPr/>
          </p:nvSpPr>
          <p:spPr>
            <a:xfrm>
              <a:off x="7402930" y="38177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180.9</a:t>
              </a:r>
            </a:p>
          </p:txBody>
        </p:sp>
        <p:sp>
          <p:nvSpPr>
            <p:cNvPr id="119" name="tx119"/>
            <p:cNvSpPr/>
            <p:nvPr/>
          </p:nvSpPr>
          <p:spPr>
            <a:xfrm>
              <a:off x="7468232" y="349726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20" name="tx120"/>
            <p:cNvSpPr/>
            <p:nvPr/>
          </p:nvSpPr>
          <p:spPr>
            <a:xfrm>
              <a:off x="7680178" y="37963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196.4</a:t>
              </a:r>
            </a:p>
          </p:txBody>
        </p:sp>
        <p:sp>
          <p:nvSpPr>
            <p:cNvPr id="121" name="tx121"/>
            <p:cNvSpPr/>
            <p:nvPr/>
          </p:nvSpPr>
          <p:spPr>
            <a:xfrm>
              <a:off x="7706303" y="35045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14.8</a:t>
              </a:r>
            </a:p>
          </p:txBody>
        </p:sp>
        <p:sp>
          <p:nvSpPr>
            <p:cNvPr id="122" name="tx122"/>
            <p:cNvSpPr/>
            <p:nvPr/>
          </p:nvSpPr>
          <p:spPr>
            <a:xfrm>
              <a:off x="7957425" y="37971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195.7</a:t>
              </a:r>
            </a:p>
          </p:txBody>
        </p:sp>
        <p:sp>
          <p:nvSpPr>
            <p:cNvPr id="123" name="tx123"/>
            <p:cNvSpPr/>
            <p:nvPr/>
          </p:nvSpPr>
          <p:spPr>
            <a:xfrm>
              <a:off x="7983551" y="351244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22142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6" name="tx126"/>
            <p:cNvSpPr/>
            <p:nvPr/>
          </p:nvSpPr>
          <p:spPr>
            <a:xfrm>
              <a:off x="655386" y="239240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7" name="tx127"/>
            <p:cNvSpPr/>
            <p:nvPr/>
          </p:nvSpPr>
          <p:spPr>
            <a:xfrm>
              <a:off x="655386" y="156330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61760"/>
              <a:ext cx="147249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Ukraine, 2000-2024</a:t>
              </a:r>
            </a:p>
          </p:txBody>
        </p:sp>
        <p:sp>
          <p:nvSpPr>
            <p:cNvPr id="153" name="pl153"/>
            <p:cNvSpPr/>
            <p:nvPr/>
          </p:nvSpPr>
          <p:spPr>
            <a:xfrm>
              <a:off x="223621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11611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99600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87589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17616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05605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93594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889059"/>
              <a:ext cx="5851536" cy="167191"/>
            </a:xfrm>
            <a:prstGeom prst="rect">
              <a:avLst/>
            </a:prstGeom>
            <a:solidFill>
              <a:srgbClr val="80BD41">
                <a:alpha val="100000"/>
              </a:srgbClr>
            </a:solidFill>
          </p:spPr>
          <p:txBody>
            <a:bodyPr/>
            <a:lstStyle/>
            <a:p/>
          </p:txBody>
        </p:sp>
        <p:sp>
          <p:nvSpPr>
            <p:cNvPr id="165" name="rc165"/>
            <p:cNvSpPr/>
            <p:nvPr/>
          </p:nvSpPr>
          <p:spPr>
            <a:xfrm>
              <a:off x="7147810" y="5889059"/>
              <a:ext cx="723194" cy="167191"/>
            </a:xfrm>
            <a:prstGeom prst="rect">
              <a:avLst/>
            </a:prstGeom>
            <a:solidFill>
              <a:srgbClr val="1CABE2">
                <a:alpha val="100000"/>
              </a:srgbClr>
            </a:solidFill>
          </p:spPr>
          <p:txBody>
            <a:bodyPr/>
            <a:lstStyle/>
            <a:p/>
          </p:txBody>
        </p:sp>
        <p:sp>
          <p:nvSpPr>
            <p:cNvPr id="166" name="rc166"/>
            <p:cNvSpPr/>
            <p:nvPr/>
          </p:nvSpPr>
          <p:spPr>
            <a:xfrm>
              <a:off x="1296273" y="5680069"/>
              <a:ext cx="3691541" cy="167191"/>
            </a:xfrm>
            <a:prstGeom prst="rect">
              <a:avLst/>
            </a:prstGeom>
            <a:solidFill>
              <a:srgbClr val="80BD41">
                <a:alpha val="100000"/>
              </a:srgbClr>
            </a:solidFill>
          </p:spPr>
          <p:txBody>
            <a:bodyPr/>
            <a:lstStyle/>
            <a:p/>
          </p:txBody>
        </p:sp>
        <p:sp>
          <p:nvSpPr>
            <p:cNvPr id="167" name="rc167"/>
            <p:cNvSpPr/>
            <p:nvPr/>
          </p:nvSpPr>
          <p:spPr>
            <a:xfrm>
              <a:off x="4987815" y="5680069"/>
              <a:ext cx="277847" cy="167191"/>
            </a:xfrm>
            <a:prstGeom prst="rect">
              <a:avLst/>
            </a:prstGeom>
            <a:solidFill>
              <a:srgbClr val="1CABE2">
                <a:alpha val="100000"/>
              </a:srgbClr>
            </a:solidFill>
          </p:spPr>
          <p:txBody>
            <a:bodyPr/>
            <a:lstStyle/>
            <a:p/>
          </p:txBody>
        </p:sp>
        <p:sp>
          <p:nvSpPr>
            <p:cNvPr id="168" name="rc168"/>
            <p:cNvSpPr/>
            <p:nvPr/>
          </p:nvSpPr>
          <p:spPr>
            <a:xfrm>
              <a:off x="1296273" y="5471080"/>
              <a:ext cx="3679510" cy="167191"/>
            </a:xfrm>
            <a:prstGeom prst="rect">
              <a:avLst/>
            </a:prstGeom>
            <a:solidFill>
              <a:srgbClr val="80BD41">
                <a:alpha val="100000"/>
              </a:srgbClr>
            </a:solidFill>
          </p:spPr>
          <p:txBody>
            <a:bodyPr/>
            <a:lstStyle/>
            <a:p/>
          </p:txBody>
        </p:sp>
        <p:sp>
          <p:nvSpPr>
            <p:cNvPr id="169" name="rc169"/>
            <p:cNvSpPr/>
            <p:nvPr/>
          </p:nvSpPr>
          <p:spPr>
            <a:xfrm>
              <a:off x="4975784" y="5471080"/>
              <a:ext cx="193628" cy="167191"/>
            </a:xfrm>
            <a:prstGeom prst="rect">
              <a:avLst/>
            </a:prstGeom>
            <a:solidFill>
              <a:srgbClr val="1CABE2">
                <a:alpha val="100000"/>
              </a:srgbClr>
            </a:solidFill>
          </p:spPr>
          <p:txBody>
            <a:bodyPr/>
            <a:lstStyle/>
            <a:p/>
          </p:txBody>
        </p:sp>
        <p:sp>
          <p:nvSpPr>
            <p:cNvPr id="170" name="tx170"/>
            <p:cNvSpPr/>
            <p:nvPr/>
          </p:nvSpPr>
          <p:spPr>
            <a:xfrm>
              <a:off x="805505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349.7</a:t>
              </a:r>
            </a:p>
          </p:txBody>
        </p:sp>
        <p:sp>
          <p:nvSpPr>
            <p:cNvPr id="171" name="tx171"/>
            <p:cNvSpPr/>
            <p:nvPr/>
          </p:nvSpPr>
          <p:spPr>
            <a:xfrm>
              <a:off x="5319451" y="5721940"/>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211.2</a:t>
              </a:r>
            </a:p>
          </p:txBody>
        </p:sp>
        <p:sp>
          <p:nvSpPr>
            <p:cNvPr id="172" name="tx172"/>
            <p:cNvSpPr/>
            <p:nvPr/>
          </p:nvSpPr>
          <p:spPr>
            <a:xfrm>
              <a:off x="5266803" y="551153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206</a:t>
              </a:r>
            </a:p>
          </p:txBody>
        </p:sp>
        <p:sp>
          <p:nvSpPr>
            <p:cNvPr id="173" name="tx173"/>
            <p:cNvSpPr/>
            <p:nvPr/>
          </p:nvSpPr>
          <p:spPr>
            <a:xfrm>
              <a:off x="4086403"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311.3</a:t>
              </a:r>
            </a:p>
          </p:txBody>
        </p:sp>
        <p:sp>
          <p:nvSpPr>
            <p:cNvPr id="174" name="tx174"/>
            <p:cNvSpPr/>
            <p:nvPr/>
          </p:nvSpPr>
          <p:spPr>
            <a:xfrm>
              <a:off x="7403913"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38.5</a:t>
              </a:r>
            </a:p>
          </p:txBody>
        </p:sp>
        <p:sp>
          <p:nvSpPr>
            <p:cNvPr id="175" name="tx175"/>
            <p:cNvSpPr/>
            <p:nvPr/>
          </p:nvSpPr>
          <p:spPr>
            <a:xfrm>
              <a:off x="3006406"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196.4</a:t>
              </a:r>
            </a:p>
          </p:txBody>
        </p:sp>
        <p:sp>
          <p:nvSpPr>
            <p:cNvPr id="176" name="tx176"/>
            <p:cNvSpPr/>
            <p:nvPr/>
          </p:nvSpPr>
          <p:spPr>
            <a:xfrm>
              <a:off x="5021245"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14.8</a:t>
              </a:r>
            </a:p>
          </p:txBody>
        </p:sp>
        <p:sp>
          <p:nvSpPr>
            <p:cNvPr id="177" name="tx177"/>
            <p:cNvSpPr/>
            <p:nvPr/>
          </p:nvSpPr>
          <p:spPr>
            <a:xfrm>
              <a:off x="3000390"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195.7</a:t>
              </a:r>
            </a:p>
          </p:txBody>
        </p:sp>
        <p:sp>
          <p:nvSpPr>
            <p:cNvPr id="178" name="tx178"/>
            <p:cNvSpPr/>
            <p:nvPr/>
          </p:nvSpPr>
          <p:spPr>
            <a:xfrm>
              <a:off x="4967104"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10.3</a:t>
              </a:r>
            </a:p>
          </p:txBody>
        </p:sp>
        <p:sp>
          <p:nvSpPr>
            <p:cNvPr id="179" name="tx179"/>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05962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4" name="tx184"/>
            <p:cNvSpPr/>
            <p:nvPr/>
          </p:nvSpPr>
          <p:spPr>
            <a:xfrm>
              <a:off x="4939513"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5" name="tx185"/>
            <p:cNvSpPr/>
            <p:nvPr/>
          </p:nvSpPr>
          <p:spPr>
            <a:xfrm>
              <a:off x="6819404"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6" name="tx186"/>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(95%) was higher than in 2019 (89%).
The number of children vaccinated with DTP1 decreased 37% compared to in 2019.
The number of surviving infants decreased approximately 41% compared to in 2019.
In 2024, 100,000 fewer children were vaccinated than in 2019.
In 2024, there were 100,000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Ukraine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2285620"/>
            </a:xfrm>
            <a:custGeom>
              <a:avLst/>
              <a:pathLst>
                <a:path w="3397293" h="2285620">
                  <a:moveTo>
                    <a:pt x="0" y="0"/>
                  </a:moveTo>
                  <a:lnTo>
                    <a:pt x="141553" y="0"/>
                  </a:lnTo>
                  <a:lnTo>
                    <a:pt x="283107" y="0"/>
                  </a:lnTo>
                  <a:lnTo>
                    <a:pt x="424661" y="57140"/>
                  </a:lnTo>
                  <a:lnTo>
                    <a:pt x="566215" y="0"/>
                  </a:lnTo>
                  <a:lnTo>
                    <a:pt x="707769" y="85710"/>
                  </a:lnTo>
                  <a:lnTo>
                    <a:pt x="849323" y="28570"/>
                  </a:lnTo>
                  <a:lnTo>
                    <a:pt x="990877" y="28570"/>
                  </a:lnTo>
                  <a:lnTo>
                    <a:pt x="1132431" y="257132"/>
                  </a:lnTo>
                  <a:lnTo>
                    <a:pt x="1273984" y="799967"/>
                  </a:lnTo>
                  <a:lnTo>
                    <a:pt x="1415538" y="1342801"/>
                  </a:lnTo>
                  <a:lnTo>
                    <a:pt x="1557092" y="1399942"/>
                  </a:lnTo>
                  <a:lnTo>
                    <a:pt x="1698646" y="657115"/>
                  </a:lnTo>
                  <a:lnTo>
                    <a:pt x="1840200" y="657115"/>
                  </a:lnTo>
                  <a:lnTo>
                    <a:pt x="1981754" y="2171339"/>
                  </a:lnTo>
                  <a:lnTo>
                    <a:pt x="2123308" y="2171339"/>
                  </a:lnTo>
                  <a:lnTo>
                    <a:pt x="2264862" y="2285620"/>
                  </a:lnTo>
                  <a:lnTo>
                    <a:pt x="2406416" y="1399942"/>
                  </a:lnTo>
                  <a:lnTo>
                    <a:pt x="2547969" y="857107"/>
                  </a:lnTo>
                  <a:lnTo>
                    <a:pt x="2689523" y="542834"/>
                  </a:lnTo>
                  <a:lnTo>
                    <a:pt x="2831077" y="514264"/>
                  </a:lnTo>
                  <a:lnTo>
                    <a:pt x="2972631" y="599975"/>
                  </a:lnTo>
                  <a:lnTo>
                    <a:pt x="3114185" y="742826"/>
                  </a:lnTo>
                  <a:lnTo>
                    <a:pt x="3255739" y="457124"/>
                  </a:lnTo>
                  <a:lnTo>
                    <a:pt x="3397293" y="31427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14272"/>
            </a:xfrm>
            <a:custGeom>
              <a:avLst/>
              <a:pathLst>
                <a:path w="3397293" h="314272">
                  <a:moveTo>
                    <a:pt x="0" y="114281"/>
                  </a:moveTo>
                  <a:lnTo>
                    <a:pt x="141553" y="57140"/>
                  </a:lnTo>
                  <a:lnTo>
                    <a:pt x="283107" y="171421"/>
                  </a:lnTo>
                  <a:lnTo>
                    <a:pt x="424661" y="314272"/>
                  </a:lnTo>
                  <a:lnTo>
                    <a:pt x="566215" y="114281"/>
                  </a:lnTo>
                  <a:lnTo>
                    <a:pt x="707769" y="57140"/>
                  </a:lnTo>
                  <a:lnTo>
                    <a:pt x="849323" y="57140"/>
                  </a:lnTo>
                  <a:lnTo>
                    <a:pt x="990877" y="0"/>
                  </a:lnTo>
                  <a:lnTo>
                    <a:pt x="1132431" y="0"/>
                  </a:lnTo>
                  <a:lnTo>
                    <a:pt x="1273984" y="85710"/>
                  </a:lnTo>
                  <a:lnTo>
                    <a:pt x="1415538" y="114281"/>
                  </a:lnTo>
                  <a:lnTo>
                    <a:pt x="1557092" y="114281"/>
                  </a:lnTo>
                  <a:lnTo>
                    <a:pt x="1698646" y="57140"/>
                  </a:lnTo>
                  <a:lnTo>
                    <a:pt x="1840200" y="28570"/>
                  </a:lnTo>
                  <a:lnTo>
                    <a:pt x="1981754" y="199991"/>
                  </a:lnTo>
                  <a:lnTo>
                    <a:pt x="2123308" y="171421"/>
                  </a:lnTo>
                  <a:lnTo>
                    <a:pt x="2264862" y="228562"/>
                  </a:lnTo>
                  <a:lnTo>
                    <a:pt x="2406416" y="114281"/>
                  </a:lnTo>
                  <a:lnTo>
                    <a:pt x="2547969" y="57140"/>
                  </a:lnTo>
                  <a:lnTo>
                    <a:pt x="2689523" y="0"/>
                  </a:lnTo>
                  <a:lnTo>
                    <a:pt x="2831077" y="85710"/>
                  </a:lnTo>
                  <a:lnTo>
                    <a:pt x="2972631" y="85710"/>
                  </a:lnTo>
                  <a:lnTo>
                    <a:pt x="3114185" y="28570"/>
                  </a:lnTo>
                  <a:lnTo>
                    <a:pt x="3255739" y="28570"/>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2285620"/>
            </a:xfrm>
            <a:custGeom>
              <a:avLst/>
              <a:pathLst>
                <a:path w="3397293" h="2285620">
                  <a:moveTo>
                    <a:pt x="0" y="0"/>
                  </a:moveTo>
                  <a:lnTo>
                    <a:pt x="141553" y="0"/>
                  </a:lnTo>
                  <a:lnTo>
                    <a:pt x="283107" y="0"/>
                  </a:lnTo>
                  <a:lnTo>
                    <a:pt x="424661" y="57140"/>
                  </a:lnTo>
                  <a:lnTo>
                    <a:pt x="566215" y="0"/>
                  </a:lnTo>
                  <a:lnTo>
                    <a:pt x="707769" y="85710"/>
                  </a:lnTo>
                  <a:lnTo>
                    <a:pt x="849323" y="28570"/>
                  </a:lnTo>
                  <a:lnTo>
                    <a:pt x="990877" y="28570"/>
                  </a:lnTo>
                  <a:lnTo>
                    <a:pt x="1132431" y="257132"/>
                  </a:lnTo>
                  <a:lnTo>
                    <a:pt x="1273984" y="799967"/>
                  </a:lnTo>
                  <a:lnTo>
                    <a:pt x="1415538" y="1342801"/>
                  </a:lnTo>
                  <a:lnTo>
                    <a:pt x="1557092" y="1399942"/>
                  </a:lnTo>
                  <a:lnTo>
                    <a:pt x="1698646" y="657115"/>
                  </a:lnTo>
                  <a:lnTo>
                    <a:pt x="1840200" y="657115"/>
                  </a:lnTo>
                  <a:lnTo>
                    <a:pt x="1981754" y="2171339"/>
                  </a:lnTo>
                  <a:lnTo>
                    <a:pt x="2123308" y="2171339"/>
                  </a:lnTo>
                  <a:lnTo>
                    <a:pt x="2264862" y="2285620"/>
                  </a:lnTo>
                  <a:lnTo>
                    <a:pt x="2406416" y="1399942"/>
                  </a:lnTo>
                  <a:lnTo>
                    <a:pt x="2547969" y="857107"/>
                  </a:lnTo>
                  <a:lnTo>
                    <a:pt x="2689523" y="542834"/>
                  </a:lnTo>
                  <a:lnTo>
                    <a:pt x="2831077" y="514264"/>
                  </a:lnTo>
                  <a:lnTo>
                    <a:pt x="2972631" y="599975"/>
                  </a:lnTo>
                  <a:lnTo>
                    <a:pt x="3114185" y="742826"/>
                  </a:lnTo>
                  <a:lnTo>
                    <a:pt x="3255739" y="457124"/>
                  </a:lnTo>
                  <a:lnTo>
                    <a:pt x="3397293" y="31427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428512"/>
            </a:xfrm>
            <a:custGeom>
              <a:avLst/>
              <a:pathLst>
                <a:path w="0" h="1428512">
                  <a:moveTo>
                    <a:pt x="0" y="0"/>
                  </a:moveTo>
                  <a:lnTo>
                    <a:pt x="0" y="142851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257049"/>
            </a:xfrm>
            <a:custGeom>
              <a:avLst/>
              <a:pathLst>
                <a:path w="0" h="2257049">
                  <a:moveTo>
                    <a:pt x="0" y="0"/>
                  </a:moveTo>
                  <a:lnTo>
                    <a:pt x="0" y="2257049"/>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2285620"/>
            </a:xfrm>
            <a:custGeom>
              <a:avLst/>
              <a:pathLst>
                <a:path w="3397293" h="2285620">
                  <a:moveTo>
                    <a:pt x="0" y="0"/>
                  </a:moveTo>
                  <a:lnTo>
                    <a:pt x="141553" y="0"/>
                  </a:lnTo>
                  <a:lnTo>
                    <a:pt x="283107" y="0"/>
                  </a:lnTo>
                  <a:lnTo>
                    <a:pt x="424661" y="57140"/>
                  </a:lnTo>
                  <a:lnTo>
                    <a:pt x="566215" y="0"/>
                  </a:lnTo>
                  <a:lnTo>
                    <a:pt x="707769" y="85710"/>
                  </a:lnTo>
                  <a:lnTo>
                    <a:pt x="849323" y="28570"/>
                  </a:lnTo>
                  <a:lnTo>
                    <a:pt x="990877" y="28570"/>
                  </a:lnTo>
                  <a:lnTo>
                    <a:pt x="1132431" y="257132"/>
                  </a:lnTo>
                  <a:lnTo>
                    <a:pt x="1273984" y="799967"/>
                  </a:lnTo>
                  <a:lnTo>
                    <a:pt x="1415538" y="1342801"/>
                  </a:lnTo>
                  <a:lnTo>
                    <a:pt x="1557092" y="1399942"/>
                  </a:lnTo>
                  <a:lnTo>
                    <a:pt x="1698646" y="657115"/>
                  </a:lnTo>
                  <a:lnTo>
                    <a:pt x="1840200" y="657115"/>
                  </a:lnTo>
                  <a:lnTo>
                    <a:pt x="1981754" y="2171339"/>
                  </a:lnTo>
                  <a:lnTo>
                    <a:pt x="2123308" y="2171339"/>
                  </a:lnTo>
                  <a:lnTo>
                    <a:pt x="2264862" y="2285620"/>
                  </a:lnTo>
                  <a:lnTo>
                    <a:pt x="2406416" y="1399942"/>
                  </a:lnTo>
                  <a:lnTo>
                    <a:pt x="2547969" y="857107"/>
                  </a:lnTo>
                  <a:lnTo>
                    <a:pt x="2689523" y="542834"/>
                  </a:lnTo>
                  <a:lnTo>
                    <a:pt x="2831077" y="514264"/>
                  </a:lnTo>
                  <a:lnTo>
                    <a:pt x="2972631" y="599975"/>
                  </a:lnTo>
                  <a:lnTo>
                    <a:pt x="3114185" y="742826"/>
                  </a:lnTo>
                  <a:lnTo>
                    <a:pt x="3255739" y="457124"/>
                  </a:lnTo>
                  <a:lnTo>
                    <a:pt x="3397293" y="31427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36" name="tx36"/>
            <p:cNvSpPr/>
            <p:nvPr/>
          </p:nvSpPr>
          <p:spPr>
            <a:xfrm>
              <a:off x="3183983"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966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173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173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4174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420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8835" y="483171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Ukraine</a:t>
              </a:r>
            </a:p>
          </p:txBody>
        </p:sp>
        <p:sp>
          <p:nvSpPr>
            <p:cNvPr id="60" name="tx60"/>
            <p:cNvSpPr/>
            <p:nvPr/>
          </p:nvSpPr>
          <p:spPr>
            <a:xfrm>
              <a:off x="280884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71302"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78534" y="472419"/>
              <a:ext cx="248215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Ukraine, 2000-2024</a:t>
              </a:r>
            </a:p>
          </p:txBody>
        </p:sp>
        <p:sp>
          <p:nvSpPr>
            <p:cNvPr id="63" name="pl63"/>
            <p:cNvSpPr/>
            <p:nvPr/>
          </p:nvSpPr>
          <p:spPr>
            <a:xfrm>
              <a:off x="5267799" y="34989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322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656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4989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8323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322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1655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4989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323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1656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199004"/>
              <a:ext cx="3397293" cy="2666556"/>
            </a:xfrm>
            <a:custGeom>
              <a:avLst/>
              <a:pathLst>
                <a:path w="3397293" h="2666556">
                  <a:moveTo>
                    <a:pt x="0" y="0"/>
                  </a:moveTo>
                  <a:lnTo>
                    <a:pt x="141553" y="0"/>
                  </a:lnTo>
                  <a:lnTo>
                    <a:pt x="283107" y="0"/>
                  </a:lnTo>
                  <a:lnTo>
                    <a:pt x="424661" y="66663"/>
                  </a:lnTo>
                  <a:lnTo>
                    <a:pt x="566215" y="0"/>
                  </a:lnTo>
                  <a:lnTo>
                    <a:pt x="707769" y="99995"/>
                  </a:lnTo>
                  <a:lnTo>
                    <a:pt x="849323" y="33331"/>
                  </a:lnTo>
                  <a:lnTo>
                    <a:pt x="990877" y="33331"/>
                  </a:lnTo>
                  <a:lnTo>
                    <a:pt x="1132431" y="299987"/>
                  </a:lnTo>
                  <a:lnTo>
                    <a:pt x="1273984" y="933294"/>
                  </a:lnTo>
                  <a:lnTo>
                    <a:pt x="1415538" y="1566602"/>
                  </a:lnTo>
                  <a:lnTo>
                    <a:pt x="1557092" y="1633266"/>
                  </a:lnTo>
                  <a:lnTo>
                    <a:pt x="1698646" y="766635"/>
                  </a:lnTo>
                  <a:lnTo>
                    <a:pt x="1840200" y="766635"/>
                  </a:lnTo>
                  <a:lnTo>
                    <a:pt x="1981754" y="2533228"/>
                  </a:lnTo>
                  <a:lnTo>
                    <a:pt x="2123308" y="2533228"/>
                  </a:lnTo>
                  <a:lnTo>
                    <a:pt x="2264862" y="2666556"/>
                  </a:lnTo>
                  <a:lnTo>
                    <a:pt x="2406416" y="1633266"/>
                  </a:lnTo>
                  <a:lnTo>
                    <a:pt x="2547969" y="999958"/>
                  </a:lnTo>
                  <a:lnTo>
                    <a:pt x="2689523" y="633307"/>
                  </a:lnTo>
                  <a:lnTo>
                    <a:pt x="2831077" y="599975"/>
                  </a:lnTo>
                  <a:lnTo>
                    <a:pt x="2972631" y="699971"/>
                  </a:lnTo>
                  <a:lnTo>
                    <a:pt x="3114185" y="866630"/>
                  </a:lnTo>
                  <a:lnTo>
                    <a:pt x="3255739" y="533311"/>
                  </a:lnTo>
                  <a:lnTo>
                    <a:pt x="3397293" y="366651"/>
                  </a:lnTo>
                </a:path>
              </a:pathLst>
            </a:custGeom>
            <a:ln w="27101" cap="flat">
              <a:solidFill>
                <a:srgbClr val="0058AB">
                  <a:alpha val="100000"/>
                </a:srgbClr>
              </a:solidFill>
              <a:prstDash val="solid"/>
              <a:round/>
            </a:ln>
          </p:spPr>
          <p:txBody>
            <a:bodyPr/>
            <a:lstStyle/>
            <a:p/>
          </p:txBody>
        </p:sp>
        <p:sp>
          <p:nvSpPr>
            <p:cNvPr id="81" name="pl81"/>
            <p:cNvSpPr/>
            <p:nvPr/>
          </p:nvSpPr>
          <p:spPr>
            <a:xfrm>
              <a:off x="5437664" y="1832311"/>
              <a:ext cx="3397293" cy="466647"/>
            </a:xfrm>
            <a:custGeom>
              <a:avLst/>
              <a:pathLst>
                <a:path w="3397293" h="466647">
                  <a:moveTo>
                    <a:pt x="0" y="466647"/>
                  </a:moveTo>
                  <a:lnTo>
                    <a:pt x="141553" y="466647"/>
                  </a:lnTo>
                  <a:lnTo>
                    <a:pt x="283107" y="466647"/>
                  </a:lnTo>
                  <a:lnTo>
                    <a:pt x="424661" y="399983"/>
                  </a:lnTo>
                  <a:lnTo>
                    <a:pt x="566215" y="333319"/>
                  </a:lnTo>
                  <a:lnTo>
                    <a:pt x="707769" y="299987"/>
                  </a:lnTo>
                  <a:lnTo>
                    <a:pt x="849323" y="266655"/>
                  </a:lnTo>
                  <a:lnTo>
                    <a:pt x="990877" y="266655"/>
                  </a:lnTo>
                  <a:lnTo>
                    <a:pt x="1132431" y="166659"/>
                  </a:lnTo>
                  <a:lnTo>
                    <a:pt x="1273984" y="99995"/>
                  </a:lnTo>
                  <a:lnTo>
                    <a:pt x="1415538" y="99995"/>
                  </a:lnTo>
                  <a:lnTo>
                    <a:pt x="1557092" y="66663"/>
                  </a:lnTo>
                  <a:lnTo>
                    <a:pt x="1698646" y="66663"/>
                  </a:lnTo>
                  <a:lnTo>
                    <a:pt x="1840200" y="99995"/>
                  </a:lnTo>
                  <a:lnTo>
                    <a:pt x="1981754" y="66663"/>
                  </a:lnTo>
                  <a:lnTo>
                    <a:pt x="2123308" y="33331"/>
                  </a:lnTo>
                  <a:lnTo>
                    <a:pt x="2264862" y="0"/>
                  </a:lnTo>
                  <a:lnTo>
                    <a:pt x="2406416" y="0"/>
                  </a:lnTo>
                  <a:lnTo>
                    <a:pt x="2547969" y="0"/>
                  </a:lnTo>
                  <a:lnTo>
                    <a:pt x="2689523" y="0"/>
                  </a:lnTo>
                  <a:lnTo>
                    <a:pt x="2831077" y="99995"/>
                  </a:lnTo>
                  <a:lnTo>
                    <a:pt x="2972631" y="133327"/>
                  </a:lnTo>
                  <a:lnTo>
                    <a:pt x="3114185" y="33331"/>
                  </a:lnTo>
                  <a:lnTo>
                    <a:pt x="3255739" y="66663"/>
                  </a:lnTo>
                  <a:lnTo>
                    <a:pt x="3397293" y="33331"/>
                  </a:lnTo>
                </a:path>
              </a:pathLst>
            </a:custGeom>
            <a:ln w="27101" cap="flat">
              <a:solidFill>
                <a:srgbClr val="80BD41">
                  <a:alpha val="100000"/>
                </a:srgbClr>
              </a:solidFill>
              <a:prstDash val="solid"/>
              <a:round/>
            </a:ln>
          </p:spPr>
          <p:txBody>
            <a:bodyPr/>
            <a:lstStyle/>
            <a:p/>
          </p:txBody>
        </p:sp>
        <p:sp>
          <p:nvSpPr>
            <p:cNvPr id="82" name="pl82"/>
            <p:cNvSpPr/>
            <p:nvPr/>
          </p:nvSpPr>
          <p:spPr>
            <a:xfrm>
              <a:off x="5437664" y="1832311"/>
              <a:ext cx="3397293" cy="366651"/>
            </a:xfrm>
            <a:custGeom>
              <a:avLst/>
              <a:pathLst>
                <a:path w="3397293" h="366651">
                  <a:moveTo>
                    <a:pt x="0" y="133327"/>
                  </a:moveTo>
                  <a:lnTo>
                    <a:pt x="141553" y="66663"/>
                  </a:lnTo>
                  <a:lnTo>
                    <a:pt x="283107" y="199991"/>
                  </a:lnTo>
                  <a:lnTo>
                    <a:pt x="424661" y="366651"/>
                  </a:lnTo>
                  <a:lnTo>
                    <a:pt x="566215" y="133327"/>
                  </a:lnTo>
                  <a:lnTo>
                    <a:pt x="707769" y="66663"/>
                  </a:lnTo>
                  <a:lnTo>
                    <a:pt x="849323" y="66663"/>
                  </a:lnTo>
                  <a:lnTo>
                    <a:pt x="990877" y="0"/>
                  </a:lnTo>
                  <a:lnTo>
                    <a:pt x="1132431" y="0"/>
                  </a:lnTo>
                  <a:lnTo>
                    <a:pt x="1273984" y="99995"/>
                  </a:lnTo>
                  <a:lnTo>
                    <a:pt x="1415538" y="133327"/>
                  </a:lnTo>
                  <a:lnTo>
                    <a:pt x="1557092" y="133327"/>
                  </a:lnTo>
                  <a:lnTo>
                    <a:pt x="1698646" y="66663"/>
                  </a:lnTo>
                  <a:lnTo>
                    <a:pt x="1840200" y="33331"/>
                  </a:lnTo>
                  <a:lnTo>
                    <a:pt x="1981754" y="233323"/>
                  </a:lnTo>
                  <a:lnTo>
                    <a:pt x="2123308" y="199991"/>
                  </a:lnTo>
                  <a:lnTo>
                    <a:pt x="2264862" y="266655"/>
                  </a:lnTo>
                  <a:lnTo>
                    <a:pt x="2406416" y="133327"/>
                  </a:lnTo>
                  <a:lnTo>
                    <a:pt x="2547969" y="66663"/>
                  </a:lnTo>
                  <a:lnTo>
                    <a:pt x="2689523" y="0"/>
                  </a:lnTo>
                  <a:lnTo>
                    <a:pt x="2831077" y="99995"/>
                  </a:lnTo>
                  <a:lnTo>
                    <a:pt x="2972631" y="99995"/>
                  </a:lnTo>
                  <a:lnTo>
                    <a:pt x="3114185" y="33331"/>
                  </a:lnTo>
                  <a:lnTo>
                    <a:pt x="3255739" y="33331"/>
                  </a:lnTo>
                  <a:lnTo>
                    <a:pt x="3397293" y="99995"/>
                  </a:lnTo>
                </a:path>
              </a:pathLst>
            </a:custGeom>
            <a:ln w="27101" cap="flat">
              <a:solidFill>
                <a:srgbClr val="961A49">
                  <a:alpha val="100000"/>
                </a:srgbClr>
              </a:solidFill>
              <a:prstDash val="solid"/>
              <a:round/>
            </a:ln>
          </p:spPr>
          <p:txBody>
            <a:bodyPr/>
            <a:lstStyle/>
            <a:p/>
          </p:txBody>
        </p:sp>
        <p:sp>
          <p:nvSpPr>
            <p:cNvPr id="83" name="pl83"/>
            <p:cNvSpPr/>
            <p:nvPr/>
          </p:nvSpPr>
          <p:spPr>
            <a:xfrm>
              <a:off x="5437664" y="1832311"/>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199004"/>
              <a:ext cx="3397293" cy="2666556"/>
            </a:xfrm>
            <a:custGeom>
              <a:avLst/>
              <a:pathLst>
                <a:path w="3397293" h="2666556">
                  <a:moveTo>
                    <a:pt x="0" y="0"/>
                  </a:moveTo>
                  <a:lnTo>
                    <a:pt x="141553" y="0"/>
                  </a:lnTo>
                  <a:lnTo>
                    <a:pt x="283107" y="0"/>
                  </a:lnTo>
                  <a:lnTo>
                    <a:pt x="424661" y="66663"/>
                  </a:lnTo>
                  <a:lnTo>
                    <a:pt x="566215" y="0"/>
                  </a:lnTo>
                  <a:lnTo>
                    <a:pt x="707769" y="99995"/>
                  </a:lnTo>
                  <a:lnTo>
                    <a:pt x="849323" y="33331"/>
                  </a:lnTo>
                  <a:lnTo>
                    <a:pt x="990877" y="33331"/>
                  </a:lnTo>
                  <a:lnTo>
                    <a:pt x="1132431" y="299987"/>
                  </a:lnTo>
                  <a:lnTo>
                    <a:pt x="1273984" y="933294"/>
                  </a:lnTo>
                  <a:lnTo>
                    <a:pt x="1415538" y="1566602"/>
                  </a:lnTo>
                  <a:lnTo>
                    <a:pt x="1557092" y="1633266"/>
                  </a:lnTo>
                  <a:lnTo>
                    <a:pt x="1698646" y="766635"/>
                  </a:lnTo>
                  <a:lnTo>
                    <a:pt x="1840200" y="766635"/>
                  </a:lnTo>
                  <a:lnTo>
                    <a:pt x="1981754" y="2533228"/>
                  </a:lnTo>
                  <a:lnTo>
                    <a:pt x="2123308" y="2533228"/>
                  </a:lnTo>
                  <a:lnTo>
                    <a:pt x="2264862" y="2666556"/>
                  </a:lnTo>
                  <a:lnTo>
                    <a:pt x="2406416" y="1633266"/>
                  </a:lnTo>
                  <a:lnTo>
                    <a:pt x="2547969" y="999958"/>
                  </a:lnTo>
                  <a:lnTo>
                    <a:pt x="2689523" y="633307"/>
                  </a:lnTo>
                  <a:lnTo>
                    <a:pt x="2831077" y="599975"/>
                  </a:lnTo>
                  <a:lnTo>
                    <a:pt x="2972631" y="699971"/>
                  </a:lnTo>
                  <a:lnTo>
                    <a:pt x="3114185" y="866630"/>
                  </a:lnTo>
                  <a:lnTo>
                    <a:pt x="3255739" y="533311"/>
                  </a:lnTo>
                  <a:lnTo>
                    <a:pt x="3397293" y="366651"/>
                  </a:lnTo>
                </a:path>
              </a:pathLst>
            </a:custGeom>
            <a:ln w="43362" cap="flat">
              <a:solidFill>
                <a:srgbClr val="000000">
                  <a:alpha val="100000"/>
                </a:srgbClr>
              </a:solidFill>
              <a:prstDash val="solid"/>
              <a:round/>
            </a:ln>
          </p:spPr>
          <p:txBody>
            <a:bodyPr/>
            <a:lstStyle/>
            <a:p/>
          </p:txBody>
        </p:sp>
        <p:sp>
          <p:nvSpPr>
            <p:cNvPr id="85" name="pl85"/>
            <p:cNvSpPr/>
            <p:nvPr/>
          </p:nvSpPr>
          <p:spPr>
            <a:xfrm>
              <a:off x="5437664" y="1199004"/>
              <a:ext cx="0" cy="379984"/>
            </a:xfrm>
            <a:custGeom>
              <a:avLst/>
              <a:pathLst>
                <a:path w="0" h="379984">
                  <a:moveTo>
                    <a:pt x="0" y="0"/>
                  </a:moveTo>
                  <a:lnTo>
                    <a:pt x="0" y="379984"/>
                  </a:lnTo>
                </a:path>
              </a:pathLst>
            </a:custGeom>
            <a:ln w="13550" cap="flat">
              <a:solidFill>
                <a:srgbClr val="0058AB">
                  <a:alpha val="100000"/>
                </a:srgbClr>
              </a:solidFill>
              <a:prstDash val="dot"/>
              <a:round/>
            </a:ln>
          </p:spPr>
          <p:txBody>
            <a:bodyPr/>
            <a:lstStyle/>
            <a:p/>
          </p:txBody>
        </p:sp>
        <p:sp>
          <p:nvSpPr>
            <p:cNvPr id="86" name="pl86"/>
            <p:cNvSpPr/>
            <p:nvPr/>
          </p:nvSpPr>
          <p:spPr>
            <a:xfrm>
              <a:off x="6145433" y="1298999"/>
              <a:ext cx="0" cy="279988"/>
            </a:xfrm>
            <a:custGeom>
              <a:avLst/>
              <a:pathLst>
                <a:path w="0" h="279988">
                  <a:moveTo>
                    <a:pt x="0" y="0"/>
                  </a:moveTo>
                  <a:lnTo>
                    <a:pt x="0" y="279988"/>
                  </a:lnTo>
                </a:path>
              </a:pathLst>
            </a:custGeom>
            <a:ln w="13550" cap="flat">
              <a:solidFill>
                <a:srgbClr val="0058AB">
                  <a:alpha val="100000"/>
                </a:srgbClr>
              </a:solidFill>
              <a:prstDash val="dot"/>
              <a:round/>
            </a:ln>
          </p:spPr>
          <p:txBody>
            <a:bodyPr/>
            <a:lstStyle/>
            <a:p/>
          </p:txBody>
        </p:sp>
        <p:sp>
          <p:nvSpPr>
            <p:cNvPr id="87" name="pl87"/>
            <p:cNvSpPr/>
            <p:nvPr/>
          </p:nvSpPr>
          <p:spPr>
            <a:xfrm>
              <a:off x="6853202" y="1578988"/>
              <a:ext cx="0" cy="1186617"/>
            </a:xfrm>
            <a:custGeom>
              <a:avLst/>
              <a:pathLst>
                <a:path w="0" h="1186617">
                  <a:moveTo>
                    <a:pt x="0" y="118661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578988"/>
              <a:ext cx="0" cy="2153244"/>
            </a:xfrm>
            <a:custGeom>
              <a:avLst/>
              <a:pathLst>
                <a:path w="0" h="2153244">
                  <a:moveTo>
                    <a:pt x="0" y="215324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578988"/>
              <a:ext cx="0" cy="253322"/>
            </a:xfrm>
            <a:custGeom>
              <a:avLst/>
              <a:pathLst>
                <a:path w="0" h="253322">
                  <a:moveTo>
                    <a:pt x="0" y="25332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578988"/>
              <a:ext cx="0" cy="153327"/>
            </a:xfrm>
            <a:custGeom>
              <a:avLst/>
              <a:pathLst>
                <a:path w="0" h="153327">
                  <a:moveTo>
                    <a:pt x="0" y="15332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565655"/>
              <a:ext cx="0" cy="13332"/>
            </a:xfrm>
            <a:custGeom>
              <a:avLst/>
              <a:pathLst>
                <a:path w="0" h="13332">
                  <a:moveTo>
                    <a:pt x="0" y="0"/>
                  </a:moveTo>
                  <a:lnTo>
                    <a:pt x="0" y="13332"/>
                  </a:lnTo>
                </a:path>
              </a:pathLst>
            </a:custGeom>
            <a:ln w="13550" cap="flat">
              <a:solidFill>
                <a:srgbClr val="0058AB">
                  <a:alpha val="100000"/>
                </a:srgbClr>
              </a:solidFill>
              <a:prstDash val="dot"/>
              <a:round/>
            </a:ln>
          </p:spPr>
          <p:txBody>
            <a:bodyPr/>
            <a:lstStyle/>
            <a:p/>
          </p:txBody>
        </p:sp>
        <p:sp>
          <p:nvSpPr>
            <p:cNvPr id="92" name="pl92"/>
            <p:cNvSpPr/>
            <p:nvPr/>
          </p:nvSpPr>
          <p:spPr>
            <a:xfrm>
              <a:off x="5437664" y="1199004"/>
              <a:ext cx="3397293" cy="2666556"/>
            </a:xfrm>
            <a:custGeom>
              <a:avLst/>
              <a:pathLst>
                <a:path w="3397293" h="2666556">
                  <a:moveTo>
                    <a:pt x="0" y="0"/>
                  </a:moveTo>
                  <a:lnTo>
                    <a:pt x="141553" y="0"/>
                  </a:lnTo>
                  <a:lnTo>
                    <a:pt x="283107" y="0"/>
                  </a:lnTo>
                  <a:lnTo>
                    <a:pt x="424661" y="66663"/>
                  </a:lnTo>
                  <a:lnTo>
                    <a:pt x="566215" y="0"/>
                  </a:lnTo>
                  <a:lnTo>
                    <a:pt x="707769" y="99995"/>
                  </a:lnTo>
                  <a:lnTo>
                    <a:pt x="849323" y="33331"/>
                  </a:lnTo>
                  <a:lnTo>
                    <a:pt x="990877" y="33331"/>
                  </a:lnTo>
                  <a:lnTo>
                    <a:pt x="1132431" y="299987"/>
                  </a:lnTo>
                  <a:lnTo>
                    <a:pt x="1273984" y="933294"/>
                  </a:lnTo>
                  <a:lnTo>
                    <a:pt x="1415538" y="1566602"/>
                  </a:lnTo>
                  <a:lnTo>
                    <a:pt x="1557092" y="1633266"/>
                  </a:lnTo>
                  <a:lnTo>
                    <a:pt x="1698646" y="766635"/>
                  </a:lnTo>
                  <a:lnTo>
                    <a:pt x="1840200" y="766635"/>
                  </a:lnTo>
                  <a:lnTo>
                    <a:pt x="1981754" y="2533228"/>
                  </a:lnTo>
                  <a:lnTo>
                    <a:pt x="2123308" y="2533228"/>
                  </a:lnTo>
                  <a:lnTo>
                    <a:pt x="2264862" y="2666556"/>
                  </a:lnTo>
                  <a:lnTo>
                    <a:pt x="2406416" y="1633266"/>
                  </a:lnTo>
                  <a:lnTo>
                    <a:pt x="2547969" y="999958"/>
                  </a:lnTo>
                  <a:lnTo>
                    <a:pt x="2689523" y="633307"/>
                  </a:lnTo>
                  <a:lnTo>
                    <a:pt x="2831077" y="599975"/>
                  </a:lnTo>
                  <a:lnTo>
                    <a:pt x="2972631" y="699971"/>
                  </a:lnTo>
                  <a:lnTo>
                    <a:pt x="3114185" y="866630"/>
                  </a:lnTo>
                  <a:lnTo>
                    <a:pt x="3255739" y="533311"/>
                  </a:lnTo>
                  <a:lnTo>
                    <a:pt x="3397293" y="366651"/>
                  </a:lnTo>
                </a:path>
              </a:pathLst>
            </a:custGeom>
            <a:ln w="27101" cap="flat">
              <a:solidFill>
                <a:srgbClr val="0058AB">
                  <a:alpha val="100000"/>
                </a:srgbClr>
              </a:solidFill>
              <a:prstDash val="solid"/>
              <a:round/>
            </a:ln>
          </p:spPr>
          <p:txBody>
            <a:bodyPr/>
            <a:lstStyle/>
            <a:p/>
          </p:txBody>
        </p:sp>
        <p:sp>
          <p:nvSpPr>
            <p:cNvPr id="93" name="tx93"/>
            <p:cNvSpPr/>
            <p:nvPr/>
          </p:nvSpPr>
          <p:spPr>
            <a:xfrm>
              <a:off x="5377374" y="1525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4" name="tx94"/>
            <p:cNvSpPr/>
            <p:nvPr/>
          </p:nvSpPr>
          <p:spPr>
            <a:xfrm>
              <a:off x="6085143" y="1525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5" name="tx95"/>
            <p:cNvSpPr/>
            <p:nvPr/>
          </p:nvSpPr>
          <p:spPr>
            <a:xfrm>
              <a:off x="6774863" y="1525215"/>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-28</a:t>
              </a:r>
            </a:p>
          </p:txBody>
        </p:sp>
        <p:sp>
          <p:nvSpPr>
            <p:cNvPr id="96" name="tx96"/>
            <p:cNvSpPr/>
            <p:nvPr/>
          </p:nvSpPr>
          <p:spPr>
            <a:xfrm>
              <a:off x="7482632" y="1526538"/>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97" name="tx97"/>
            <p:cNvSpPr/>
            <p:nvPr/>
          </p:nvSpPr>
          <p:spPr>
            <a:xfrm>
              <a:off x="8097042" y="15252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3258" y="152516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804812" y="15252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100" name="tx100"/>
            <p:cNvSpPr/>
            <p:nvPr/>
          </p:nvSpPr>
          <p:spPr>
            <a:xfrm>
              <a:off x="8902429" y="18265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189181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378011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03" name="tx103"/>
            <p:cNvSpPr/>
            <p:nvPr/>
          </p:nvSpPr>
          <p:spPr>
            <a:xfrm>
              <a:off x="5003259" y="311347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4" name="tx104"/>
            <p:cNvSpPr/>
            <p:nvPr/>
          </p:nvSpPr>
          <p:spPr>
            <a:xfrm>
              <a:off x="5003259" y="244683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127474" y="178019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1135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1843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1843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5844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2090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85534" y="483171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Ukraine</a:t>
              </a:r>
            </a:p>
          </p:txBody>
        </p:sp>
        <p:sp>
          <p:nvSpPr>
            <p:cNvPr id="120" name="tx120"/>
            <p:cNvSpPr/>
            <p:nvPr/>
          </p:nvSpPr>
          <p:spPr>
            <a:xfrm>
              <a:off x="712554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88000"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36390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45736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55083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64429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41063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50410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59756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7321564" cy="149993"/>
            </a:xfrm>
            <a:prstGeom prst="rect">
              <a:avLst/>
            </a:prstGeom>
            <a:solidFill>
              <a:srgbClr val="1CABE2">
                <a:alpha val="80000"/>
              </a:srgbClr>
            </a:solidFill>
          </p:spPr>
          <p:txBody>
            <a:bodyPr/>
            <a:lstStyle/>
            <a:p/>
          </p:txBody>
        </p:sp>
        <p:sp>
          <p:nvSpPr>
            <p:cNvPr id="135" name="rc135"/>
            <p:cNvSpPr/>
            <p:nvPr/>
          </p:nvSpPr>
          <p:spPr>
            <a:xfrm>
              <a:off x="1317178" y="5637654"/>
              <a:ext cx="3757343" cy="149993"/>
            </a:xfrm>
            <a:prstGeom prst="rect">
              <a:avLst/>
            </a:prstGeom>
            <a:solidFill>
              <a:srgbClr val="1CABE2">
                <a:alpha val="80000"/>
              </a:srgbClr>
            </a:solidFill>
          </p:spPr>
          <p:txBody>
            <a:bodyPr/>
            <a:lstStyle/>
            <a:p/>
          </p:txBody>
        </p:sp>
        <p:sp>
          <p:nvSpPr>
            <p:cNvPr id="136" name="rc136"/>
            <p:cNvSpPr/>
            <p:nvPr/>
          </p:nvSpPr>
          <p:spPr>
            <a:xfrm>
              <a:off x="1317178" y="5450161"/>
              <a:ext cx="2587936" cy="149993"/>
            </a:xfrm>
            <a:prstGeom prst="rect">
              <a:avLst/>
            </a:prstGeom>
            <a:solidFill>
              <a:srgbClr val="1CABE2">
                <a:alpha val="80000"/>
              </a:srgbClr>
            </a:solidFill>
          </p:spPr>
          <p:txBody>
            <a:bodyPr/>
            <a:lstStyle/>
            <a:p/>
          </p:txBody>
        </p:sp>
        <p:sp>
          <p:nvSpPr>
            <p:cNvPr id="137" name="tx137"/>
            <p:cNvSpPr/>
            <p:nvPr/>
          </p:nvSpPr>
          <p:spPr>
            <a:xfrm>
              <a:off x="8207706" y="584567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70,000</a:t>
              </a:r>
            </a:p>
          </p:txBody>
        </p:sp>
        <p:sp>
          <p:nvSpPr>
            <p:cNvPr id="138" name="tx13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98335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507681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4" name="tx144"/>
            <p:cNvSpPr/>
            <p:nvPr/>
          </p:nvSpPr>
          <p:spPr>
            <a:xfrm>
              <a:off x="717027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5" name="tx145"/>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Ukraine (88%) was 3 percentage points higher than the global average (85%) and 4 percentage points lower than the average across all ECAR countries (92%).
National DTP3 coverage was 8 percentage points higher than in 2019 (80%).
This equates to 25,000 un- and undervaccinated children in 2024 compared to 70,000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452807"/>
              <a:ext cx="351110" cy="15446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642580"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52457"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544201"/>
              <a:ext cx="351110" cy="24532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423053"/>
              <a:ext cx="351110" cy="2574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392766"/>
              <a:ext cx="351110" cy="26046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392766"/>
              <a:ext cx="351110" cy="26046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332192"/>
              <a:ext cx="351110" cy="266524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301906"/>
              <a:ext cx="351110" cy="26955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211045"/>
              <a:ext cx="351110" cy="27863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543803"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153681"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84537"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49441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452807"/>
              <a:ext cx="351110" cy="1544631"/>
            </a:xfrm>
            <a:prstGeom prst="rect">
              <a:avLst/>
            </a:prstGeom>
            <a:solidFill>
              <a:srgbClr val="0083CF">
                <a:alpha val="100000"/>
              </a:srgbClr>
            </a:solidFill>
          </p:spPr>
          <p:txBody>
            <a:bodyPr/>
            <a:lstStyle/>
            <a:p/>
          </p:txBody>
        </p:sp>
        <p:sp>
          <p:nvSpPr>
            <p:cNvPr id="35" name="rc35"/>
            <p:cNvSpPr/>
            <p:nvPr/>
          </p:nvSpPr>
          <p:spPr>
            <a:xfrm>
              <a:off x="1642580" y="1604774"/>
              <a:ext cx="351110" cy="2392663"/>
            </a:xfrm>
            <a:prstGeom prst="rect">
              <a:avLst/>
            </a:prstGeom>
            <a:solidFill>
              <a:srgbClr val="0083CF">
                <a:alpha val="100000"/>
              </a:srgbClr>
            </a:solidFill>
          </p:spPr>
          <p:txBody>
            <a:bodyPr/>
            <a:lstStyle/>
            <a:p/>
          </p:txBody>
        </p:sp>
        <p:sp>
          <p:nvSpPr>
            <p:cNvPr id="36" name="rc36"/>
            <p:cNvSpPr/>
            <p:nvPr/>
          </p:nvSpPr>
          <p:spPr>
            <a:xfrm>
              <a:off x="1252457" y="1604774"/>
              <a:ext cx="351110" cy="2392663"/>
            </a:xfrm>
            <a:prstGeom prst="rect">
              <a:avLst/>
            </a:prstGeom>
            <a:solidFill>
              <a:srgbClr val="0083CF">
                <a:alpha val="100000"/>
              </a:srgbClr>
            </a:solidFill>
          </p:spPr>
          <p:txBody>
            <a:bodyPr/>
            <a:lstStyle/>
            <a:p/>
          </p:txBody>
        </p:sp>
        <p:sp>
          <p:nvSpPr>
            <p:cNvPr id="37" name="rc37"/>
            <p:cNvSpPr/>
            <p:nvPr/>
          </p:nvSpPr>
          <p:spPr>
            <a:xfrm>
              <a:off x="2422824" y="1423053"/>
              <a:ext cx="351110" cy="2574385"/>
            </a:xfrm>
            <a:prstGeom prst="rect">
              <a:avLst/>
            </a:prstGeom>
            <a:solidFill>
              <a:srgbClr val="0083CF">
                <a:alpha val="100000"/>
              </a:srgbClr>
            </a:solidFill>
          </p:spPr>
          <p:txBody>
            <a:bodyPr/>
            <a:lstStyle/>
            <a:p/>
          </p:txBody>
        </p:sp>
        <p:sp>
          <p:nvSpPr>
            <p:cNvPr id="38" name="rc38"/>
            <p:cNvSpPr/>
            <p:nvPr/>
          </p:nvSpPr>
          <p:spPr>
            <a:xfrm>
              <a:off x="2812947" y="1392766"/>
              <a:ext cx="351110" cy="2604671"/>
            </a:xfrm>
            <a:prstGeom prst="rect">
              <a:avLst/>
            </a:prstGeom>
            <a:solidFill>
              <a:srgbClr val="0083CF">
                <a:alpha val="100000"/>
              </a:srgbClr>
            </a:solidFill>
          </p:spPr>
          <p:txBody>
            <a:bodyPr/>
            <a:lstStyle/>
            <a:p/>
          </p:txBody>
        </p:sp>
        <p:sp>
          <p:nvSpPr>
            <p:cNvPr id="39" name="rc39"/>
            <p:cNvSpPr/>
            <p:nvPr/>
          </p:nvSpPr>
          <p:spPr>
            <a:xfrm>
              <a:off x="3593191" y="1332192"/>
              <a:ext cx="351110" cy="2665245"/>
            </a:xfrm>
            <a:prstGeom prst="rect">
              <a:avLst/>
            </a:prstGeom>
            <a:solidFill>
              <a:srgbClr val="F26A21">
                <a:alpha val="100000"/>
              </a:srgbClr>
            </a:solidFill>
          </p:spPr>
          <p:txBody>
            <a:bodyPr/>
            <a:lstStyle/>
            <a:p/>
          </p:txBody>
        </p:sp>
        <p:sp>
          <p:nvSpPr>
            <p:cNvPr id="40" name="rc40"/>
            <p:cNvSpPr/>
            <p:nvPr/>
          </p:nvSpPr>
          <p:spPr>
            <a:xfrm>
              <a:off x="4373436" y="1271619"/>
              <a:ext cx="351110" cy="2725819"/>
            </a:xfrm>
            <a:prstGeom prst="rect">
              <a:avLst/>
            </a:prstGeom>
            <a:solidFill>
              <a:srgbClr val="0083CF">
                <a:alpha val="100000"/>
              </a:srgbClr>
            </a:solidFill>
          </p:spPr>
          <p:txBody>
            <a:bodyPr/>
            <a:lstStyle/>
            <a:p/>
          </p:txBody>
        </p:sp>
        <p:sp>
          <p:nvSpPr>
            <p:cNvPr id="41" name="rc41"/>
            <p:cNvSpPr/>
            <p:nvPr/>
          </p:nvSpPr>
          <p:spPr>
            <a:xfrm>
              <a:off x="7104293" y="1059611"/>
              <a:ext cx="351110" cy="2937827"/>
            </a:xfrm>
            <a:prstGeom prst="rect">
              <a:avLst/>
            </a:prstGeom>
            <a:solidFill>
              <a:srgbClr val="0083CF">
                <a:alpha val="100000"/>
              </a:srgbClr>
            </a:solidFill>
          </p:spPr>
          <p:txBody>
            <a:bodyPr/>
            <a:lstStyle/>
            <a:p/>
          </p:txBody>
        </p:sp>
        <p:sp>
          <p:nvSpPr>
            <p:cNvPr id="42" name="rc42"/>
            <p:cNvSpPr/>
            <p:nvPr/>
          </p:nvSpPr>
          <p:spPr>
            <a:xfrm>
              <a:off x="7884537" y="1029324"/>
              <a:ext cx="351110" cy="2968114"/>
            </a:xfrm>
            <a:prstGeom prst="rect">
              <a:avLst/>
            </a:prstGeom>
            <a:solidFill>
              <a:srgbClr val="0083CF">
                <a:alpha val="100000"/>
              </a:srgbClr>
            </a:solidFill>
          </p:spPr>
          <p:txBody>
            <a:bodyPr/>
            <a:lstStyle/>
            <a:p/>
          </p:txBody>
        </p:sp>
        <p:sp>
          <p:nvSpPr>
            <p:cNvPr id="43" name="rc43"/>
            <p:cNvSpPr/>
            <p:nvPr/>
          </p:nvSpPr>
          <p:spPr>
            <a:xfrm>
              <a:off x="8664782" y="999037"/>
              <a:ext cx="351110" cy="2998401"/>
            </a:xfrm>
            <a:prstGeom prst="rect">
              <a:avLst/>
            </a:prstGeom>
            <a:solidFill>
              <a:srgbClr val="0083CF">
                <a:alpha val="100000"/>
              </a:srgbClr>
            </a:solidFill>
          </p:spPr>
          <p:txBody>
            <a:bodyPr/>
            <a:lstStyle/>
            <a:p/>
          </p:txBody>
        </p:sp>
        <p:sp>
          <p:nvSpPr>
            <p:cNvPr id="44" name="pg44"/>
            <p:cNvSpPr/>
            <p:nvPr/>
          </p:nvSpPr>
          <p:spPr>
            <a:xfrm>
              <a:off x="1169532" y="3953525"/>
              <a:ext cx="43913" cy="43913"/>
            </a:xfrm>
            <a:custGeom>
              <a:avLst/>
              <a:pathLst>
                <a:path w="43913" h="43913">
                  <a:moveTo>
                    <a:pt x="43913" y="0"/>
                  </a:moveTo>
                  <a:lnTo>
                    <a:pt x="43913" y="9888"/>
                  </a:lnTo>
                  <a:lnTo>
                    <a:pt x="9888" y="43913"/>
                  </a:lnTo>
                  <a:lnTo>
                    <a:pt x="0" y="43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70646" y="3854639"/>
              <a:ext cx="142798" cy="142798"/>
            </a:xfrm>
            <a:custGeom>
              <a:avLst/>
              <a:pathLst>
                <a:path w="142798" h="142798">
                  <a:moveTo>
                    <a:pt x="142798" y="0"/>
                  </a:moveTo>
                  <a:lnTo>
                    <a:pt x="142798" y="9888"/>
                  </a:lnTo>
                  <a:lnTo>
                    <a:pt x="9888" y="142798"/>
                  </a:lnTo>
                  <a:lnTo>
                    <a:pt x="0" y="142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71761" y="3755754"/>
              <a:ext cx="241684" cy="241684"/>
            </a:xfrm>
            <a:custGeom>
              <a:avLst/>
              <a:pathLst>
                <a:path w="241684" h="241684">
                  <a:moveTo>
                    <a:pt x="241684" y="0"/>
                  </a:moveTo>
                  <a:lnTo>
                    <a:pt x="241684" y="9888"/>
                  </a:lnTo>
                  <a:lnTo>
                    <a:pt x="9888" y="241684"/>
                  </a:lnTo>
                  <a:lnTo>
                    <a:pt x="0" y="2416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72875" y="3656868"/>
              <a:ext cx="340569" cy="340569"/>
            </a:xfrm>
            <a:custGeom>
              <a:avLst/>
              <a:pathLst>
                <a:path w="340569" h="340569">
                  <a:moveTo>
                    <a:pt x="340569" y="0"/>
                  </a:moveTo>
                  <a:lnTo>
                    <a:pt x="340569" y="9888"/>
                  </a:lnTo>
                  <a:lnTo>
                    <a:pt x="9888" y="340569"/>
                  </a:lnTo>
                  <a:lnTo>
                    <a:pt x="0" y="340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5579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459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360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261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162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0635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29646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28657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27668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6680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5691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4702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452807"/>
              <a:ext cx="279546" cy="279546"/>
            </a:xfrm>
            <a:custGeom>
              <a:avLst/>
              <a:pathLst>
                <a:path w="279546" h="279546">
                  <a:moveTo>
                    <a:pt x="269657" y="0"/>
                  </a:moveTo>
                  <a:lnTo>
                    <a:pt x="279546" y="0"/>
                  </a:lnTo>
                  <a:lnTo>
                    <a:pt x="0" y="279546"/>
                  </a:lnTo>
                  <a:lnTo>
                    <a:pt x="0" y="269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452807"/>
              <a:ext cx="180660" cy="180660"/>
            </a:xfrm>
            <a:custGeom>
              <a:avLst/>
              <a:pathLst>
                <a:path w="180660" h="180660">
                  <a:moveTo>
                    <a:pt x="170771" y="0"/>
                  </a:moveTo>
                  <a:lnTo>
                    <a:pt x="180660" y="0"/>
                  </a:lnTo>
                  <a:lnTo>
                    <a:pt x="0" y="180660"/>
                  </a:lnTo>
                  <a:lnTo>
                    <a:pt x="0" y="170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52807"/>
              <a:ext cx="81774" cy="81774"/>
            </a:xfrm>
            <a:custGeom>
              <a:avLst/>
              <a:pathLst>
                <a:path w="81774" h="81774">
                  <a:moveTo>
                    <a:pt x="71886" y="0"/>
                  </a:moveTo>
                  <a:lnTo>
                    <a:pt x="81774" y="0"/>
                  </a:lnTo>
                  <a:lnTo>
                    <a:pt x="0" y="81774"/>
                  </a:lnTo>
                  <a:lnTo>
                    <a:pt x="0" y="718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17888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16899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1604774"/>
              <a:ext cx="347334" cy="347334"/>
            </a:xfrm>
            <a:custGeom>
              <a:avLst/>
              <a:pathLst>
                <a:path w="347334" h="347334">
                  <a:moveTo>
                    <a:pt x="337445" y="0"/>
                  </a:moveTo>
                  <a:lnTo>
                    <a:pt x="347334" y="0"/>
                  </a:lnTo>
                  <a:lnTo>
                    <a:pt x="0" y="347334"/>
                  </a:lnTo>
                  <a:lnTo>
                    <a:pt x="0" y="3374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1604774"/>
              <a:ext cx="248448" cy="248448"/>
            </a:xfrm>
            <a:custGeom>
              <a:avLst/>
              <a:pathLst>
                <a:path w="248448" h="248448">
                  <a:moveTo>
                    <a:pt x="238559" y="0"/>
                  </a:moveTo>
                  <a:lnTo>
                    <a:pt x="248448" y="0"/>
                  </a:lnTo>
                  <a:lnTo>
                    <a:pt x="0" y="248448"/>
                  </a:lnTo>
                  <a:lnTo>
                    <a:pt x="0" y="2385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1604774"/>
              <a:ext cx="149562" cy="149562"/>
            </a:xfrm>
            <a:custGeom>
              <a:avLst/>
              <a:pathLst>
                <a:path w="149562" h="149562">
                  <a:moveTo>
                    <a:pt x="139674" y="0"/>
                  </a:moveTo>
                  <a:lnTo>
                    <a:pt x="149562" y="0"/>
                  </a:lnTo>
                  <a:lnTo>
                    <a:pt x="0" y="149562"/>
                  </a:lnTo>
                  <a:lnTo>
                    <a:pt x="0" y="139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1604774"/>
              <a:ext cx="50677" cy="50677"/>
            </a:xfrm>
            <a:custGeom>
              <a:avLst/>
              <a:pathLst>
                <a:path w="50677" h="50677">
                  <a:moveTo>
                    <a:pt x="40788" y="0"/>
                  </a:moveTo>
                  <a:lnTo>
                    <a:pt x="50677" y="0"/>
                  </a:lnTo>
                  <a:lnTo>
                    <a:pt x="0" y="50677"/>
                  </a:lnTo>
                  <a:lnTo>
                    <a:pt x="0" y="407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252457" y="18823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252457" y="17834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252457" y="16845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252457" y="1604774"/>
              <a:ext cx="341913" cy="341913"/>
            </a:xfrm>
            <a:custGeom>
              <a:avLst/>
              <a:pathLst>
                <a:path w="341913" h="341913">
                  <a:moveTo>
                    <a:pt x="332025" y="0"/>
                  </a:moveTo>
                  <a:lnTo>
                    <a:pt x="341913" y="0"/>
                  </a:lnTo>
                  <a:lnTo>
                    <a:pt x="0" y="341913"/>
                  </a:lnTo>
                  <a:lnTo>
                    <a:pt x="0" y="332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252457" y="1604774"/>
              <a:ext cx="243028" cy="243028"/>
            </a:xfrm>
            <a:custGeom>
              <a:avLst/>
              <a:pathLst>
                <a:path w="243028" h="243028">
                  <a:moveTo>
                    <a:pt x="233139" y="0"/>
                  </a:moveTo>
                  <a:lnTo>
                    <a:pt x="243028" y="0"/>
                  </a:lnTo>
                  <a:lnTo>
                    <a:pt x="0" y="243028"/>
                  </a:lnTo>
                  <a:lnTo>
                    <a:pt x="0" y="233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252457" y="1604774"/>
              <a:ext cx="144142" cy="144142"/>
            </a:xfrm>
            <a:custGeom>
              <a:avLst/>
              <a:pathLst>
                <a:path w="144142" h="144142">
                  <a:moveTo>
                    <a:pt x="134253" y="0"/>
                  </a:moveTo>
                  <a:lnTo>
                    <a:pt x="144142" y="0"/>
                  </a:lnTo>
                  <a:lnTo>
                    <a:pt x="0" y="144142"/>
                  </a:lnTo>
                  <a:lnTo>
                    <a:pt x="0" y="134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252457" y="1604774"/>
              <a:ext cx="45256" cy="45256"/>
            </a:xfrm>
            <a:custGeom>
              <a:avLst/>
              <a:pathLst>
                <a:path w="45256" h="45256">
                  <a:moveTo>
                    <a:pt x="35368" y="0"/>
                  </a:moveTo>
                  <a:lnTo>
                    <a:pt x="45256" y="0"/>
                  </a:lnTo>
                  <a:lnTo>
                    <a:pt x="0" y="45256"/>
                  </a:lnTo>
                  <a:lnTo>
                    <a:pt x="0" y="35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16019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15030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1423053"/>
              <a:ext cx="342124" cy="342124"/>
            </a:xfrm>
            <a:custGeom>
              <a:avLst/>
              <a:pathLst>
                <a:path w="342124" h="342124">
                  <a:moveTo>
                    <a:pt x="332236" y="0"/>
                  </a:moveTo>
                  <a:lnTo>
                    <a:pt x="342124" y="0"/>
                  </a:lnTo>
                  <a:lnTo>
                    <a:pt x="0" y="342124"/>
                  </a:lnTo>
                  <a:lnTo>
                    <a:pt x="0" y="332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1423053"/>
              <a:ext cx="243239" cy="243239"/>
            </a:xfrm>
            <a:custGeom>
              <a:avLst/>
              <a:pathLst>
                <a:path w="243239" h="243239">
                  <a:moveTo>
                    <a:pt x="233350" y="0"/>
                  </a:moveTo>
                  <a:lnTo>
                    <a:pt x="243239" y="0"/>
                  </a:lnTo>
                  <a:lnTo>
                    <a:pt x="0" y="243239"/>
                  </a:lnTo>
                  <a:lnTo>
                    <a:pt x="0" y="233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1423053"/>
              <a:ext cx="144353" cy="144353"/>
            </a:xfrm>
            <a:custGeom>
              <a:avLst/>
              <a:pathLst>
                <a:path w="144353" h="144353">
                  <a:moveTo>
                    <a:pt x="134464" y="0"/>
                  </a:moveTo>
                  <a:lnTo>
                    <a:pt x="144353" y="0"/>
                  </a:lnTo>
                  <a:lnTo>
                    <a:pt x="0" y="144353"/>
                  </a:lnTo>
                  <a:lnTo>
                    <a:pt x="0" y="134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1423053"/>
              <a:ext cx="45467" cy="45467"/>
            </a:xfrm>
            <a:custGeom>
              <a:avLst/>
              <a:pathLst>
                <a:path w="45467" h="45467">
                  <a:moveTo>
                    <a:pt x="35579" y="0"/>
                  </a:moveTo>
                  <a:lnTo>
                    <a:pt x="45467" y="0"/>
                  </a:lnTo>
                  <a:lnTo>
                    <a:pt x="0" y="45467"/>
                  </a:lnTo>
                  <a:lnTo>
                    <a:pt x="0" y="35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147245" y="3980627"/>
              <a:ext cx="16811" cy="16811"/>
            </a:xfrm>
            <a:custGeom>
              <a:avLst/>
              <a:pathLst>
                <a:path w="16811" h="16811">
                  <a:moveTo>
                    <a:pt x="16811" y="0"/>
                  </a:moveTo>
                  <a:lnTo>
                    <a:pt x="16811" y="9888"/>
                  </a:lnTo>
                  <a:lnTo>
                    <a:pt x="9888" y="16811"/>
                  </a:lnTo>
                  <a:lnTo>
                    <a:pt x="0" y="168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048359" y="3881741"/>
              <a:ext cx="115697" cy="115697"/>
            </a:xfrm>
            <a:custGeom>
              <a:avLst/>
              <a:pathLst>
                <a:path w="115697" h="115697">
                  <a:moveTo>
                    <a:pt x="115697" y="0"/>
                  </a:moveTo>
                  <a:lnTo>
                    <a:pt x="115697" y="9888"/>
                  </a:lnTo>
                  <a:lnTo>
                    <a:pt x="9888" y="115697"/>
                  </a:lnTo>
                  <a:lnTo>
                    <a:pt x="0" y="115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49474" y="3782855"/>
              <a:ext cx="214582" cy="214582"/>
            </a:xfrm>
            <a:custGeom>
              <a:avLst/>
              <a:pathLst>
                <a:path w="214582" h="214582">
                  <a:moveTo>
                    <a:pt x="214582" y="0"/>
                  </a:moveTo>
                  <a:lnTo>
                    <a:pt x="214582" y="9888"/>
                  </a:lnTo>
                  <a:lnTo>
                    <a:pt x="9888" y="214582"/>
                  </a:lnTo>
                  <a:lnTo>
                    <a:pt x="0" y="2145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50588" y="3683970"/>
              <a:ext cx="313468" cy="313468"/>
            </a:xfrm>
            <a:custGeom>
              <a:avLst/>
              <a:pathLst>
                <a:path w="313468" h="313468">
                  <a:moveTo>
                    <a:pt x="313468" y="0"/>
                  </a:moveTo>
                  <a:lnTo>
                    <a:pt x="313468" y="9888"/>
                  </a:lnTo>
                  <a:lnTo>
                    <a:pt x="9888" y="313468"/>
                  </a:lnTo>
                  <a:lnTo>
                    <a:pt x="0" y="313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812947" y="35850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812947" y="34861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812947" y="33873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812947" y="32884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812947" y="31895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812947" y="30906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812947" y="29917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812947" y="28928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812947" y="27939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812947" y="26951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812947" y="25962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812947" y="249734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812947" y="23984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22995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22006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21017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20029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19040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180514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17062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16073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15084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14095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1392766"/>
              <a:ext cx="278946" cy="278946"/>
            </a:xfrm>
            <a:custGeom>
              <a:avLst/>
              <a:pathLst>
                <a:path w="278946" h="278946">
                  <a:moveTo>
                    <a:pt x="269057" y="0"/>
                  </a:moveTo>
                  <a:lnTo>
                    <a:pt x="278946" y="0"/>
                  </a:lnTo>
                  <a:lnTo>
                    <a:pt x="0" y="278946"/>
                  </a:lnTo>
                  <a:lnTo>
                    <a:pt x="0" y="26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1392766"/>
              <a:ext cx="180060" cy="180060"/>
            </a:xfrm>
            <a:custGeom>
              <a:avLst/>
              <a:pathLst>
                <a:path w="180060" h="180060">
                  <a:moveTo>
                    <a:pt x="170171" y="0"/>
                  </a:moveTo>
                  <a:lnTo>
                    <a:pt x="180060" y="0"/>
                  </a:lnTo>
                  <a:lnTo>
                    <a:pt x="0" y="180060"/>
                  </a:lnTo>
                  <a:lnTo>
                    <a:pt x="0" y="1701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1392766"/>
              <a:ext cx="81174" cy="81174"/>
            </a:xfrm>
            <a:custGeom>
              <a:avLst/>
              <a:pathLst>
                <a:path w="81174" h="81174">
                  <a:moveTo>
                    <a:pt x="71286" y="0"/>
                  </a:moveTo>
                  <a:lnTo>
                    <a:pt x="81174" y="0"/>
                  </a:lnTo>
                  <a:lnTo>
                    <a:pt x="0" y="81174"/>
                  </a:lnTo>
                  <a:lnTo>
                    <a:pt x="0" y="71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8330" y="3991467"/>
              <a:ext cx="5971" cy="5971"/>
            </a:xfrm>
            <a:custGeom>
              <a:avLst/>
              <a:pathLst>
                <a:path w="5971" h="5971">
                  <a:moveTo>
                    <a:pt x="5971" y="0"/>
                  </a:moveTo>
                  <a:lnTo>
                    <a:pt x="5971" y="5971"/>
                  </a:lnTo>
                  <a:lnTo>
                    <a:pt x="0" y="5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39445" y="3892581"/>
              <a:ext cx="104856" cy="104856"/>
            </a:xfrm>
            <a:custGeom>
              <a:avLst/>
              <a:pathLst>
                <a:path w="104856" h="104856">
                  <a:moveTo>
                    <a:pt x="104856" y="0"/>
                  </a:moveTo>
                  <a:lnTo>
                    <a:pt x="104856" y="9888"/>
                  </a:lnTo>
                  <a:lnTo>
                    <a:pt x="9888" y="104856"/>
                  </a:lnTo>
                  <a:lnTo>
                    <a:pt x="0" y="104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40559" y="3793696"/>
              <a:ext cx="203742" cy="203742"/>
            </a:xfrm>
            <a:custGeom>
              <a:avLst/>
              <a:pathLst>
                <a:path w="203742" h="203742">
                  <a:moveTo>
                    <a:pt x="203742" y="0"/>
                  </a:moveTo>
                  <a:lnTo>
                    <a:pt x="203742" y="9888"/>
                  </a:lnTo>
                  <a:lnTo>
                    <a:pt x="9888" y="203742"/>
                  </a:lnTo>
                  <a:lnTo>
                    <a:pt x="0" y="203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641673" y="3694810"/>
              <a:ext cx="302628" cy="302628"/>
            </a:xfrm>
            <a:custGeom>
              <a:avLst/>
              <a:pathLst>
                <a:path w="302628" h="302628">
                  <a:moveTo>
                    <a:pt x="302628" y="0"/>
                  </a:moveTo>
                  <a:lnTo>
                    <a:pt x="302628" y="9888"/>
                  </a:lnTo>
                  <a:lnTo>
                    <a:pt x="9888" y="302628"/>
                  </a:lnTo>
                  <a:lnTo>
                    <a:pt x="0" y="3026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5959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497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398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2992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200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101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0026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903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8048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7059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6070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5081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4092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3104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2115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1126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0137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19148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8159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717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618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519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420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1332192"/>
              <a:ext cx="350360" cy="350360"/>
            </a:xfrm>
            <a:custGeom>
              <a:avLst/>
              <a:pathLst>
                <a:path w="350360" h="350360">
                  <a:moveTo>
                    <a:pt x="340471" y="0"/>
                  </a:moveTo>
                  <a:lnTo>
                    <a:pt x="350360" y="0"/>
                  </a:lnTo>
                  <a:lnTo>
                    <a:pt x="0" y="350360"/>
                  </a:lnTo>
                  <a:lnTo>
                    <a:pt x="0" y="340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93191" y="1332192"/>
              <a:ext cx="251474" cy="251474"/>
            </a:xfrm>
            <a:custGeom>
              <a:avLst/>
              <a:pathLst>
                <a:path w="251474" h="251474">
                  <a:moveTo>
                    <a:pt x="241586" y="0"/>
                  </a:moveTo>
                  <a:lnTo>
                    <a:pt x="251474" y="0"/>
                  </a:lnTo>
                  <a:lnTo>
                    <a:pt x="0" y="251474"/>
                  </a:lnTo>
                  <a:lnTo>
                    <a:pt x="0" y="241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93191" y="1332192"/>
              <a:ext cx="152589" cy="152589"/>
            </a:xfrm>
            <a:custGeom>
              <a:avLst/>
              <a:pathLst>
                <a:path w="152589" h="152589">
                  <a:moveTo>
                    <a:pt x="142700" y="0"/>
                  </a:moveTo>
                  <a:lnTo>
                    <a:pt x="152589" y="0"/>
                  </a:lnTo>
                  <a:lnTo>
                    <a:pt x="0" y="152589"/>
                  </a:lnTo>
                  <a:lnTo>
                    <a:pt x="0" y="142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93191" y="1332192"/>
              <a:ext cx="53703" cy="53703"/>
            </a:xfrm>
            <a:custGeom>
              <a:avLst/>
              <a:pathLst>
                <a:path w="53703" h="53703">
                  <a:moveTo>
                    <a:pt x="43814" y="0"/>
                  </a:moveTo>
                  <a:lnTo>
                    <a:pt x="53703" y="0"/>
                  </a:lnTo>
                  <a:lnTo>
                    <a:pt x="0" y="53703"/>
                  </a:lnTo>
                  <a:lnTo>
                    <a:pt x="0" y="4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30530" y="3903422"/>
              <a:ext cx="94016" cy="94016"/>
            </a:xfrm>
            <a:custGeom>
              <a:avLst/>
              <a:pathLst>
                <a:path w="94016" h="94016">
                  <a:moveTo>
                    <a:pt x="94016" y="0"/>
                  </a:moveTo>
                  <a:lnTo>
                    <a:pt x="94016" y="9888"/>
                  </a:lnTo>
                  <a:lnTo>
                    <a:pt x="9888" y="94016"/>
                  </a:lnTo>
                  <a:lnTo>
                    <a:pt x="0" y="94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531644" y="3804536"/>
              <a:ext cx="192901" cy="192901"/>
            </a:xfrm>
            <a:custGeom>
              <a:avLst/>
              <a:pathLst>
                <a:path w="192901" h="192901">
                  <a:moveTo>
                    <a:pt x="192901" y="0"/>
                  </a:moveTo>
                  <a:lnTo>
                    <a:pt x="192901" y="9888"/>
                  </a:lnTo>
                  <a:lnTo>
                    <a:pt x="9888" y="192901"/>
                  </a:lnTo>
                  <a:lnTo>
                    <a:pt x="0" y="192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432759" y="3705651"/>
              <a:ext cx="291787" cy="291787"/>
            </a:xfrm>
            <a:custGeom>
              <a:avLst/>
              <a:pathLst>
                <a:path w="291787" h="291787">
                  <a:moveTo>
                    <a:pt x="291787" y="0"/>
                  </a:moveTo>
                  <a:lnTo>
                    <a:pt x="291787" y="9888"/>
                  </a:lnTo>
                  <a:lnTo>
                    <a:pt x="9888" y="291787"/>
                  </a:lnTo>
                  <a:lnTo>
                    <a:pt x="0" y="291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606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507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408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310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211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112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13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14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15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167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79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5190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4201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3212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2223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1234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20245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9257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826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727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629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530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14312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1332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1271619"/>
              <a:ext cx="322889" cy="322889"/>
            </a:xfrm>
            <a:custGeom>
              <a:avLst/>
              <a:pathLst>
                <a:path w="322889" h="322889">
                  <a:moveTo>
                    <a:pt x="313000" y="0"/>
                  </a:moveTo>
                  <a:lnTo>
                    <a:pt x="322889" y="0"/>
                  </a:lnTo>
                  <a:lnTo>
                    <a:pt x="0" y="322889"/>
                  </a:lnTo>
                  <a:lnTo>
                    <a:pt x="0" y="313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1271619"/>
              <a:ext cx="224003" cy="224003"/>
            </a:xfrm>
            <a:custGeom>
              <a:avLst/>
              <a:pathLst>
                <a:path w="224003" h="224003">
                  <a:moveTo>
                    <a:pt x="214114" y="0"/>
                  </a:moveTo>
                  <a:lnTo>
                    <a:pt x="224003" y="0"/>
                  </a:lnTo>
                  <a:lnTo>
                    <a:pt x="0" y="224003"/>
                  </a:lnTo>
                  <a:lnTo>
                    <a:pt x="0" y="2141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271619"/>
              <a:ext cx="125117" cy="125117"/>
            </a:xfrm>
            <a:custGeom>
              <a:avLst/>
              <a:pathLst>
                <a:path w="125117" h="125117">
                  <a:moveTo>
                    <a:pt x="115229" y="0"/>
                  </a:moveTo>
                  <a:lnTo>
                    <a:pt x="125117" y="0"/>
                  </a:lnTo>
                  <a:lnTo>
                    <a:pt x="0" y="125117"/>
                  </a:lnTo>
                  <a:lnTo>
                    <a:pt x="0" y="1152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271619"/>
              <a:ext cx="26232" cy="26232"/>
            </a:xfrm>
            <a:custGeom>
              <a:avLst/>
              <a:pathLst>
                <a:path w="26232" h="26232">
                  <a:moveTo>
                    <a:pt x="16343" y="0"/>
                  </a:moveTo>
                  <a:lnTo>
                    <a:pt x="26232" y="0"/>
                  </a:lnTo>
                  <a:lnTo>
                    <a:pt x="0" y="26232"/>
                  </a:lnTo>
                  <a:lnTo>
                    <a:pt x="0" y="16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1073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1059611"/>
              <a:ext cx="276182" cy="276182"/>
            </a:xfrm>
            <a:custGeom>
              <a:avLst/>
              <a:pathLst>
                <a:path w="276182" h="276182">
                  <a:moveTo>
                    <a:pt x="266293" y="0"/>
                  </a:moveTo>
                  <a:lnTo>
                    <a:pt x="276182" y="0"/>
                  </a:lnTo>
                  <a:lnTo>
                    <a:pt x="0" y="276182"/>
                  </a:lnTo>
                  <a:lnTo>
                    <a:pt x="0" y="2662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1059611"/>
              <a:ext cx="177296" cy="177296"/>
            </a:xfrm>
            <a:custGeom>
              <a:avLst/>
              <a:pathLst>
                <a:path w="177296" h="177296">
                  <a:moveTo>
                    <a:pt x="167408" y="0"/>
                  </a:moveTo>
                  <a:lnTo>
                    <a:pt x="177296" y="0"/>
                  </a:lnTo>
                  <a:lnTo>
                    <a:pt x="0" y="177296"/>
                  </a:lnTo>
                  <a:lnTo>
                    <a:pt x="0" y="167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1059611"/>
              <a:ext cx="78411" cy="78411"/>
            </a:xfrm>
            <a:custGeom>
              <a:avLst/>
              <a:pathLst>
                <a:path w="78411" h="78411">
                  <a:moveTo>
                    <a:pt x="68522" y="0"/>
                  </a:moveTo>
                  <a:lnTo>
                    <a:pt x="78411" y="0"/>
                  </a:lnTo>
                  <a:lnTo>
                    <a:pt x="0" y="78411"/>
                  </a:lnTo>
                  <a:lnTo>
                    <a:pt x="0" y="68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8190414" y="3952204"/>
              <a:ext cx="45233" cy="45233"/>
            </a:xfrm>
            <a:custGeom>
              <a:avLst/>
              <a:pathLst>
                <a:path w="45233" h="45233">
                  <a:moveTo>
                    <a:pt x="45233" y="0"/>
                  </a:moveTo>
                  <a:lnTo>
                    <a:pt x="45233" y="9888"/>
                  </a:lnTo>
                  <a:lnTo>
                    <a:pt x="988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8091528" y="3853319"/>
              <a:ext cx="144119" cy="144119"/>
            </a:xfrm>
            <a:custGeom>
              <a:avLst/>
              <a:pathLst>
                <a:path w="144119" h="144119">
                  <a:moveTo>
                    <a:pt x="144119" y="0"/>
                  </a:moveTo>
                  <a:lnTo>
                    <a:pt x="144119" y="9888"/>
                  </a:lnTo>
                  <a:lnTo>
                    <a:pt x="9888" y="144119"/>
                  </a:lnTo>
                  <a:lnTo>
                    <a:pt x="0" y="144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992642" y="3754433"/>
              <a:ext cx="243004" cy="243004"/>
            </a:xfrm>
            <a:custGeom>
              <a:avLst/>
              <a:pathLst>
                <a:path w="243004" h="243004">
                  <a:moveTo>
                    <a:pt x="243004" y="0"/>
                  </a:moveTo>
                  <a:lnTo>
                    <a:pt x="243004" y="9888"/>
                  </a:lnTo>
                  <a:lnTo>
                    <a:pt x="9888" y="243004"/>
                  </a:lnTo>
                  <a:lnTo>
                    <a:pt x="0" y="243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893757" y="3655548"/>
              <a:ext cx="341890" cy="341890"/>
            </a:xfrm>
            <a:custGeom>
              <a:avLst/>
              <a:pathLst>
                <a:path w="341890" h="341890">
                  <a:moveTo>
                    <a:pt x="341890" y="0"/>
                  </a:moveTo>
                  <a:lnTo>
                    <a:pt x="341890" y="9888"/>
                  </a:lnTo>
                  <a:lnTo>
                    <a:pt x="9888" y="341890"/>
                  </a:lnTo>
                  <a:lnTo>
                    <a:pt x="0" y="34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884537" y="35566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884537" y="345777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884537" y="33588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884537" y="32600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884537" y="316111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884537" y="30622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84537" y="29633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84537" y="28644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84537" y="27655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84537" y="26666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84537" y="25678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84537" y="24689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84537" y="23700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84537" y="22711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84537" y="21722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84537" y="20733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84537" y="19744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84537" y="1875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84537" y="1776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84537" y="1677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84537" y="1578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84537" y="1480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84537" y="1381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84537" y="1282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84537" y="1183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84537" y="1084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84537" y="1029324"/>
              <a:ext cx="317309" cy="317309"/>
            </a:xfrm>
            <a:custGeom>
              <a:avLst/>
              <a:pathLst>
                <a:path w="317309" h="317309">
                  <a:moveTo>
                    <a:pt x="307421" y="0"/>
                  </a:moveTo>
                  <a:lnTo>
                    <a:pt x="317309" y="0"/>
                  </a:lnTo>
                  <a:lnTo>
                    <a:pt x="0" y="317309"/>
                  </a:lnTo>
                  <a:lnTo>
                    <a:pt x="0" y="3074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84537" y="1029324"/>
              <a:ext cx="218424" cy="218424"/>
            </a:xfrm>
            <a:custGeom>
              <a:avLst/>
              <a:pathLst>
                <a:path w="218424" h="218424">
                  <a:moveTo>
                    <a:pt x="208535" y="0"/>
                  </a:moveTo>
                  <a:lnTo>
                    <a:pt x="218424" y="0"/>
                  </a:lnTo>
                  <a:lnTo>
                    <a:pt x="0" y="218424"/>
                  </a:lnTo>
                  <a:lnTo>
                    <a:pt x="0" y="2085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84537" y="1029324"/>
              <a:ext cx="119538" cy="119538"/>
            </a:xfrm>
            <a:custGeom>
              <a:avLst/>
              <a:pathLst>
                <a:path w="119538" h="119538">
                  <a:moveTo>
                    <a:pt x="109649" y="0"/>
                  </a:moveTo>
                  <a:lnTo>
                    <a:pt x="119538" y="0"/>
                  </a:lnTo>
                  <a:lnTo>
                    <a:pt x="0" y="119538"/>
                  </a:lnTo>
                  <a:lnTo>
                    <a:pt x="0" y="1096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84537" y="1029324"/>
              <a:ext cx="20652" cy="20652"/>
            </a:xfrm>
            <a:custGeom>
              <a:avLst/>
              <a:pathLst>
                <a:path w="20652" h="20652">
                  <a:moveTo>
                    <a:pt x="10764" y="0"/>
                  </a:moveTo>
                  <a:lnTo>
                    <a:pt x="20652" y="0"/>
                  </a:lnTo>
                  <a:lnTo>
                    <a:pt x="0" y="20652"/>
                  </a:lnTo>
                  <a:lnTo>
                    <a:pt x="0" y="107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981499" y="3963045"/>
              <a:ext cx="34393" cy="34393"/>
            </a:xfrm>
            <a:custGeom>
              <a:avLst/>
              <a:pathLst>
                <a:path w="34393" h="34393">
                  <a:moveTo>
                    <a:pt x="34393" y="0"/>
                  </a:moveTo>
                  <a:lnTo>
                    <a:pt x="34393" y="9888"/>
                  </a:lnTo>
                  <a:lnTo>
                    <a:pt x="9888" y="34393"/>
                  </a:lnTo>
                  <a:lnTo>
                    <a:pt x="0" y="34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882613" y="3864159"/>
              <a:ext cx="133278" cy="133278"/>
            </a:xfrm>
            <a:custGeom>
              <a:avLst/>
              <a:pathLst>
                <a:path w="133278" h="133278">
                  <a:moveTo>
                    <a:pt x="133278" y="0"/>
                  </a:moveTo>
                  <a:lnTo>
                    <a:pt x="133278" y="9888"/>
                  </a:lnTo>
                  <a:lnTo>
                    <a:pt x="9888" y="133278"/>
                  </a:lnTo>
                  <a:lnTo>
                    <a:pt x="0" y="1332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83728" y="3765274"/>
              <a:ext cx="232164" cy="232164"/>
            </a:xfrm>
            <a:custGeom>
              <a:avLst/>
              <a:pathLst>
                <a:path w="232164" h="232164">
                  <a:moveTo>
                    <a:pt x="232164" y="0"/>
                  </a:moveTo>
                  <a:lnTo>
                    <a:pt x="232164" y="9888"/>
                  </a:lnTo>
                  <a:lnTo>
                    <a:pt x="9888" y="232164"/>
                  </a:lnTo>
                  <a:lnTo>
                    <a:pt x="0" y="232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684842" y="3666388"/>
              <a:ext cx="331050" cy="331050"/>
            </a:xfrm>
            <a:custGeom>
              <a:avLst/>
              <a:pathLst>
                <a:path w="331050" h="331050">
                  <a:moveTo>
                    <a:pt x="331050" y="0"/>
                  </a:moveTo>
                  <a:lnTo>
                    <a:pt x="331050" y="9888"/>
                  </a:lnTo>
                  <a:lnTo>
                    <a:pt x="9888" y="331050"/>
                  </a:lnTo>
                  <a:lnTo>
                    <a:pt x="0" y="331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664782" y="356750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664782" y="34686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664782" y="33697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664782" y="327084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664782" y="31719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664782" y="30730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664782" y="297418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664782" y="28753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664782" y="27764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664782" y="26775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664782" y="25786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664782" y="24797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664782" y="23808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664782" y="22819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664782" y="21831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664782" y="20842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664782" y="19853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664782" y="18864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664782" y="17875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664782" y="16886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664782" y="15897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664782" y="14909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664782" y="13920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664782" y="12931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664782" y="11942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664782" y="10953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664782" y="999037"/>
              <a:ext cx="351110" cy="358437"/>
            </a:xfrm>
            <a:custGeom>
              <a:avLst/>
              <a:pathLst>
                <a:path w="351110" h="358437">
                  <a:moveTo>
                    <a:pt x="348548" y="0"/>
                  </a:moveTo>
                  <a:lnTo>
                    <a:pt x="351110" y="0"/>
                  </a:lnTo>
                  <a:lnTo>
                    <a:pt x="351110" y="7327"/>
                  </a:lnTo>
                  <a:lnTo>
                    <a:pt x="0" y="358437"/>
                  </a:lnTo>
                  <a:lnTo>
                    <a:pt x="0" y="348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664782" y="999037"/>
              <a:ext cx="259551" cy="259551"/>
            </a:xfrm>
            <a:custGeom>
              <a:avLst/>
              <a:pathLst>
                <a:path w="259551" h="259551">
                  <a:moveTo>
                    <a:pt x="249662" y="0"/>
                  </a:moveTo>
                  <a:lnTo>
                    <a:pt x="259551" y="0"/>
                  </a:lnTo>
                  <a:lnTo>
                    <a:pt x="0" y="259551"/>
                  </a:lnTo>
                  <a:lnTo>
                    <a:pt x="0" y="2496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664782" y="999037"/>
              <a:ext cx="160665" cy="160665"/>
            </a:xfrm>
            <a:custGeom>
              <a:avLst/>
              <a:pathLst>
                <a:path w="160665" h="160665">
                  <a:moveTo>
                    <a:pt x="150777" y="0"/>
                  </a:moveTo>
                  <a:lnTo>
                    <a:pt x="160665" y="0"/>
                  </a:lnTo>
                  <a:lnTo>
                    <a:pt x="0" y="160665"/>
                  </a:lnTo>
                  <a:lnTo>
                    <a:pt x="0" y="150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664782" y="999037"/>
              <a:ext cx="61780" cy="61780"/>
            </a:xfrm>
            <a:custGeom>
              <a:avLst/>
              <a:pathLst>
                <a:path w="61780" h="61780">
                  <a:moveTo>
                    <a:pt x="51891" y="0"/>
                  </a:moveTo>
                  <a:lnTo>
                    <a:pt x="61780" y="0"/>
                  </a:lnTo>
                  <a:lnTo>
                    <a:pt x="0" y="61780"/>
                  </a:lnTo>
                  <a:lnTo>
                    <a:pt x="0" y="518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rc342"/>
            <p:cNvSpPr/>
            <p:nvPr/>
          </p:nvSpPr>
          <p:spPr>
            <a:xfrm>
              <a:off x="862335" y="2452807"/>
              <a:ext cx="351110" cy="1544631"/>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1642580" y="1604774"/>
              <a:ext cx="351110" cy="2392663"/>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1252457" y="1604774"/>
              <a:ext cx="351110" cy="2392663"/>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2422824" y="1423053"/>
              <a:ext cx="351110" cy="2574385"/>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2812947" y="1392766"/>
              <a:ext cx="351110" cy="2604671"/>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3593191" y="1332192"/>
              <a:ext cx="351110" cy="2665245"/>
            </a:xfrm>
            <a:prstGeom prst="rect">
              <a:avLst/>
            </a:prstGeom>
            <a:ln w="1355" cap="flat">
              <a:solidFill>
                <a:srgbClr val="000000">
                  <a:alpha val="100000"/>
                </a:srgbClr>
              </a:solidFill>
              <a:prstDash val="solid"/>
              <a:miter/>
            </a:ln>
          </p:spPr>
          <p:txBody>
            <a:bodyPr/>
            <a:lstStyle/>
            <a:p/>
          </p:txBody>
        </p:sp>
        <p:sp>
          <p:nvSpPr>
            <p:cNvPr id="348" name="rc348"/>
            <p:cNvSpPr/>
            <p:nvPr/>
          </p:nvSpPr>
          <p:spPr>
            <a:xfrm>
              <a:off x="4373436" y="1271619"/>
              <a:ext cx="351110" cy="2725819"/>
            </a:xfrm>
            <a:prstGeom prst="rect">
              <a:avLst/>
            </a:prstGeom>
            <a:ln w="1355" cap="flat">
              <a:solidFill>
                <a:srgbClr val="000000">
                  <a:alpha val="100000"/>
                </a:srgbClr>
              </a:solidFill>
              <a:prstDash val="solid"/>
              <a:miter/>
            </a:ln>
          </p:spPr>
          <p:txBody>
            <a:bodyPr/>
            <a:lstStyle/>
            <a:p/>
          </p:txBody>
        </p:sp>
        <p:sp>
          <p:nvSpPr>
            <p:cNvPr id="349" name="rc349"/>
            <p:cNvSpPr/>
            <p:nvPr/>
          </p:nvSpPr>
          <p:spPr>
            <a:xfrm>
              <a:off x="7104293" y="1059611"/>
              <a:ext cx="351110" cy="2937827"/>
            </a:xfrm>
            <a:prstGeom prst="rect">
              <a:avLst/>
            </a:prstGeom>
            <a:ln w="1355" cap="flat">
              <a:solidFill>
                <a:srgbClr val="000000">
                  <a:alpha val="100000"/>
                </a:srgbClr>
              </a:solidFill>
              <a:prstDash val="solid"/>
              <a:miter/>
            </a:ln>
          </p:spPr>
          <p:txBody>
            <a:bodyPr/>
            <a:lstStyle/>
            <a:p/>
          </p:txBody>
        </p:sp>
        <p:sp>
          <p:nvSpPr>
            <p:cNvPr id="350" name="rc350"/>
            <p:cNvSpPr/>
            <p:nvPr/>
          </p:nvSpPr>
          <p:spPr>
            <a:xfrm>
              <a:off x="7884537" y="1029324"/>
              <a:ext cx="351110" cy="2968114"/>
            </a:xfrm>
            <a:prstGeom prst="rect">
              <a:avLst/>
            </a:prstGeom>
            <a:ln w="1355" cap="flat">
              <a:solidFill>
                <a:srgbClr val="000000">
                  <a:alpha val="100000"/>
                </a:srgbClr>
              </a:solidFill>
              <a:prstDash val="solid"/>
              <a:miter/>
            </a:ln>
          </p:spPr>
          <p:txBody>
            <a:bodyPr/>
            <a:lstStyle/>
            <a:p/>
          </p:txBody>
        </p:sp>
        <p:sp>
          <p:nvSpPr>
            <p:cNvPr id="351" name="rc351"/>
            <p:cNvSpPr/>
            <p:nvPr/>
          </p:nvSpPr>
          <p:spPr>
            <a:xfrm>
              <a:off x="8664782" y="999037"/>
              <a:ext cx="351110" cy="2998401"/>
            </a:xfrm>
            <a:prstGeom prst="rect">
              <a:avLst/>
            </a:prstGeom>
            <a:ln w="1355" cap="flat">
              <a:solidFill>
                <a:srgbClr val="000000">
                  <a:alpha val="100000"/>
                </a:srgbClr>
              </a:solidFill>
              <a:prstDash val="solid"/>
              <a:miter/>
            </a:ln>
          </p:spPr>
          <p:txBody>
            <a:bodyPr/>
            <a:lstStyle/>
            <a:p/>
          </p:txBody>
        </p:sp>
        <p:sp>
          <p:nvSpPr>
            <p:cNvPr id="352" name="tx352"/>
            <p:cNvSpPr/>
            <p:nvPr/>
          </p:nvSpPr>
          <p:spPr>
            <a:xfrm>
              <a:off x="957504" y="23062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51</a:t>
              </a:r>
            </a:p>
          </p:txBody>
        </p:sp>
        <p:sp>
          <p:nvSpPr>
            <p:cNvPr id="353" name="tx353"/>
            <p:cNvSpPr/>
            <p:nvPr/>
          </p:nvSpPr>
          <p:spPr>
            <a:xfrm>
              <a:off x="1737748"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54" name="tx354"/>
            <p:cNvSpPr/>
            <p:nvPr/>
          </p:nvSpPr>
          <p:spPr>
            <a:xfrm>
              <a:off x="1347626"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55" name="tx355"/>
            <p:cNvSpPr/>
            <p:nvPr/>
          </p:nvSpPr>
          <p:spPr>
            <a:xfrm>
              <a:off x="2127871" y="1343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6" name="tx356"/>
            <p:cNvSpPr/>
            <p:nvPr/>
          </p:nvSpPr>
          <p:spPr>
            <a:xfrm>
              <a:off x="2517993" y="121467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57" name="tx357"/>
            <p:cNvSpPr/>
            <p:nvPr/>
          </p:nvSpPr>
          <p:spPr>
            <a:xfrm>
              <a:off x="2908115" y="11825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8" name="tx358"/>
            <p:cNvSpPr/>
            <p:nvPr/>
          </p:nvSpPr>
          <p:spPr>
            <a:xfrm>
              <a:off x="3298238" y="11825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9" name="tx359"/>
            <p:cNvSpPr/>
            <p:nvPr/>
          </p:nvSpPr>
          <p:spPr>
            <a:xfrm>
              <a:off x="3688360" y="11183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60" name="tx360"/>
            <p:cNvSpPr/>
            <p:nvPr/>
          </p:nvSpPr>
          <p:spPr>
            <a:xfrm>
              <a:off x="4078483" y="10862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61" name="tx361"/>
            <p:cNvSpPr/>
            <p:nvPr/>
          </p:nvSpPr>
          <p:spPr>
            <a:xfrm>
              <a:off x="4468605"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2" name="tx362"/>
            <p:cNvSpPr/>
            <p:nvPr/>
          </p:nvSpPr>
          <p:spPr>
            <a:xfrm>
              <a:off x="4858727" y="9899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63" name="tx363"/>
            <p:cNvSpPr/>
            <p:nvPr/>
          </p:nvSpPr>
          <p:spPr>
            <a:xfrm>
              <a:off x="5638972"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64" name="tx364"/>
            <p:cNvSpPr/>
            <p:nvPr/>
          </p:nvSpPr>
          <p:spPr>
            <a:xfrm>
              <a:off x="5248850"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65" name="tx365"/>
            <p:cNvSpPr/>
            <p:nvPr/>
          </p:nvSpPr>
          <p:spPr>
            <a:xfrm>
              <a:off x="6029094"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66" name="tx366"/>
            <p:cNvSpPr/>
            <p:nvPr/>
          </p:nvSpPr>
          <p:spPr>
            <a:xfrm>
              <a:off x="641921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67" name="tx367"/>
            <p:cNvSpPr/>
            <p:nvPr/>
          </p:nvSpPr>
          <p:spPr>
            <a:xfrm>
              <a:off x="7199461"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8" name="tx368"/>
            <p:cNvSpPr/>
            <p:nvPr/>
          </p:nvSpPr>
          <p:spPr>
            <a:xfrm>
              <a:off x="6809339"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9" name="tx369"/>
            <p:cNvSpPr/>
            <p:nvPr/>
          </p:nvSpPr>
          <p:spPr>
            <a:xfrm>
              <a:off x="7979706"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0" name="tx370"/>
            <p:cNvSpPr/>
            <p:nvPr/>
          </p:nvSpPr>
          <p:spPr>
            <a:xfrm>
              <a:off x="8369828"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1" name="tx371"/>
            <p:cNvSpPr/>
            <p:nvPr/>
          </p:nvSpPr>
          <p:spPr>
            <a:xfrm>
              <a:off x="758958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2" name="tx372"/>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3" name="pg373"/>
            <p:cNvSpPr/>
            <p:nvPr/>
          </p:nvSpPr>
          <p:spPr>
            <a:xfrm>
              <a:off x="975224" y="31235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007745" y="31557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5" name="pg375"/>
            <p:cNvSpPr/>
            <p:nvPr/>
          </p:nvSpPr>
          <p:spPr>
            <a:xfrm>
              <a:off x="1755468" y="26994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787990" y="27303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7" name="pg377"/>
            <p:cNvSpPr/>
            <p:nvPr/>
          </p:nvSpPr>
          <p:spPr>
            <a:xfrm>
              <a:off x="1335201" y="269949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367723" y="27303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2535713" y="2608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568234" y="264089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2925835" y="259349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2958357" y="2624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3" name="pg383"/>
            <p:cNvSpPr/>
            <p:nvPr/>
          </p:nvSpPr>
          <p:spPr>
            <a:xfrm>
              <a:off x="3706080" y="25632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738602" y="259572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5" name="pg385"/>
            <p:cNvSpPr/>
            <p:nvPr/>
          </p:nvSpPr>
          <p:spPr>
            <a:xfrm>
              <a:off x="4486325"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518846" y="25651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7" name="pg387"/>
            <p:cNvSpPr/>
            <p:nvPr/>
          </p:nvSpPr>
          <p:spPr>
            <a:xfrm>
              <a:off x="7217181" y="24269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7249703" y="2457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9" name="pg389"/>
            <p:cNvSpPr/>
            <p:nvPr/>
          </p:nvSpPr>
          <p:spPr>
            <a:xfrm>
              <a:off x="7997426" y="24117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029947" y="2445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1" name="pg391"/>
            <p:cNvSpPr/>
            <p:nvPr/>
          </p:nvSpPr>
          <p:spPr>
            <a:xfrm>
              <a:off x="8777671"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8810192" y="24275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3" name="tx393"/>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4" name="tx394"/>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5" name="tx395"/>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6" name="tx396"/>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7" name="tx397"/>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8" name="tx398"/>
            <p:cNvSpPr/>
            <p:nvPr/>
          </p:nvSpPr>
          <p:spPr>
            <a:xfrm rot="-5400000">
              <a:off x="693142"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399" name="tx399"/>
            <p:cNvSpPr/>
            <p:nvPr/>
          </p:nvSpPr>
          <p:spPr>
            <a:xfrm rot="-5400000">
              <a:off x="652227"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00" name="tx400"/>
            <p:cNvSpPr/>
            <p:nvPr/>
          </p:nvSpPr>
          <p:spPr>
            <a:xfrm rot="-5400000">
              <a:off x="1537780"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01" name="tx401"/>
            <p:cNvSpPr/>
            <p:nvPr/>
          </p:nvSpPr>
          <p:spPr>
            <a:xfrm rot="-5400000">
              <a:off x="1820774"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02" name="tx402"/>
            <p:cNvSpPr/>
            <p:nvPr/>
          </p:nvSpPr>
          <p:spPr>
            <a:xfrm rot="-5400000">
              <a:off x="2238181"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03" name="tx403"/>
            <p:cNvSpPr/>
            <p:nvPr/>
          </p:nvSpPr>
          <p:spPr>
            <a:xfrm rot="-5400000">
              <a:off x="2724450"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04" name="tx404"/>
            <p:cNvSpPr/>
            <p:nvPr/>
          </p:nvSpPr>
          <p:spPr>
            <a:xfrm rot="-5400000">
              <a:off x="273101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05" name="tx405"/>
            <p:cNvSpPr/>
            <p:nvPr/>
          </p:nvSpPr>
          <p:spPr>
            <a:xfrm rot="-5400000">
              <a:off x="3527205"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06" name="tx406"/>
            <p:cNvSpPr/>
            <p:nvPr/>
          </p:nvSpPr>
          <p:spPr>
            <a:xfrm rot="-5400000">
              <a:off x="3626126"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07" name="tx407"/>
            <p:cNvSpPr/>
            <p:nvPr/>
          </p:nvSpPr>
          <p:spPr>
            <a:xfrm rot="-5400000">
              <a:off x="4202606"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08" name="tx408"/>
            <p:cNvSpPr/>
            <p:nvPr/>
          </p:nvSpPr>
          <p:spPr>
            <a:xfrm rot="-5400000">
              <a:off x="4712237"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09" name="tx409"/>
            <p:cNvSpPr/>
            <p:nvPr/>
          </p:nvSpPr>
          <p:spPr>
            <a:xfrm rot="-5400000">
              <a:off x="5068322"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10" name="tx410"/>
            <p:cNvSpPr/>
            <p:nvPr/>
          </p:nvSpPr>
          <p:spPr>
            <a:xfrm rot="-5400000">
              <a:off x="5448382"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11" name="tx411"/>
            <p:cNvSpPr/>
            <p:nvPr/>
          </p:nvSpPr>
          <p:spPr>
            <a:xfrm rot="-5400000">
              <a:off x="5878716"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12" name="tx412"/>
            <p:cNvSpPr/>
            <p:nvPr/>
          </p:nvSpPr>
          <p:spPr>
            <a:xfrm rot="-5400000">
              <a:off x="6295987"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13" name="tx413"/>
            <p:cNvSpPr/>
            <p:nvPr/>
          </p:nvSpPr>
          <p:spPr>
            <a:xfrm rot="-5400000">
              <a:off x="6655891"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14" name="tx414"/>
            <p:cNvSpPr/>
            <p:nvPr/>
          </p:nvSpPr>
          <p:spPr>
            <a:xfrm rot="-5400000">
              <a:off x="6970127"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15" name="tx415"/>
            <p:cNvSpPr/>
            <p:nvPr/>
          </p:nvSpPr>
          <p:spPr>
            <a:xfrm rot="-5400000">
              <a:off x="7432316"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16" name="tx416"/>
            <p:cNvSpPr/>
            <p:nvPr/>
          </p:nvSpPr>
          <p:spPr>
            <a:xfrm rot="-5400000">
              <a:off x="7694267"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17" name="tx417"/>
            <p:cNvSpPr/>
            <p:nvPr/>
          </p:nvSpPr>
          <p:spPr>
            <a:xfrm rot="-5400000">
              <a:off x="8026272"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18" name="tx418"/>
            <p:cNvSpPr/>
            <p:nvPr/>
          </p:nvSpPr>
          <p:spPr>
            <a:xfrm rot="-5400000">
              <a:off x="8596646"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19" name="tx419"/>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0" name="rc420"/>
            <p:cNvSpPr/>
            <p:nvPr/>
          </p:nvSpPr>
          <p:spPr>
            <a:xfrm>
              <a:off x="3788826" y="6114116"/>
              <a:ext cx="219455" cy="219455"/>
            </a:xfrm>
            <a:prstGeom prst="rect">
              <a:avLst/>
            </a:prstGeom>
            <a:solidFill>
              <a:srgbClr val="FFFFFF">
                <a:alpha val="100000"/>
              </a:srgbClr>
            </a:solidFill>
          </p:spPr>
          <p:txBody>
            <a:bodyPr/>
            <a:lstStyle/>
            <a:p/>
          </p:txBody>
        </p:sp>
        <p:sp>
          <p:nvSpPr>
            <p:cNvPr id="421" name="pg42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2" name="pg42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3" name="pg42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4" name="pg42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rc42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27" name="tx42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8" name="tx428"/>
            <p:cNvSpPr/>
            <p:nvPr/>
          </p:nvSpPr>
          <p:spPr>
            <a:xfrm>
              <a:off x="803816" y="398022"/>
              <a:ext cx="66722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ECAR, 2024</a:t>
              </a:r>
            </a:p>
          </p:txBody>
        </p:sp>
        <p:sp>
          <p:nvSpPr>
            <p:cNvPr id="429" name="tx42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0" name="tx43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2024, Ukraine ranked number 8 out of 21 countries for lowest DTP3 coverage (based on tied ranks).
Ukraine was in the top 10 countries with the most un- and undervaccinated children (rank=4).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046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004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963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921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025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983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942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988870"/>
              <a:ext cx="249522" cy="1017814"/>
            </a:xfrm>
            <a:prstGeom prst="rect">
              <a:avLst/>
            </a:prstGeom>
            <a:solidFill>
              <a:srgbClr val="80BD41">
                <a:alpha val="100000"/>
              </a:srgbClr>
            </a:solidFill>
          </p:spPr>
          <p:txBody>
            <a:bodyPr/>
            <a:lstStyle/>
            <a:p/>
          </p:txBody>
        </p:sp>
        <p:sp>
          <p:nvSpPr>
            <p:cNvPr id="24" name="rc24"/>
            <p:cNvSpPr/>
            <p:nvPr/>
          </p:nvSpPr>
          <p:spPr>
            <a:xfrm>
              <a:off x="1296273" y="2978577"/>
              <a:ext cx="249522" cy="10293"/>
            </a:xfrm>
            <a:prstGeom prst="rect">
              <a:avLst/>
            </a:prstGeom>
            <a:solidFill>
              <a:srgbClr val="1CABE2">
                <a:alpha val="100000"/>
              </a:srgbClr>
            </a:solidFill>
          </p:spPr>
          <p:txBody>
            <a:bodyPr/>
            <a:lstStyle/>
            <a:p/>
          </p:txBody>
        </p:sp>
        <p:sp>
          <p:nvSpPr>
            <p:cNvPr id="25" name="rc25"/>
            <p:cNvSpPr/>
            <p:nvPr/>
          </p:nvSpPr>
          <p:spPr>
            <a:xfrm>
              <a:off x="1573521" y="3003238"/>
              <a:ext cx="249522" cy="1003447"/>
            </a:xfrm>
            <a:prstGeom prst="rect">
              <a:avLst/>
            </a:prstGeom>
            <a:solidFill>
              <a:srgbClr val="80BD41">
                <a:alpha val="100000"/>
              </a:srgbClr>
            </a:solidFill>
          </p:spPr>
          <p:txBody>
            <a:bodyPr/>
            <a:lstStyle/>
            <a:p/>
          </p:txBody>
        </p:sp>
        <p:sp>
          <p:nvSpPr>
            <p:cNvPr id="26" name="rc26"/>
            <p:cNvSpPr/>
            <p:nvPr/>
          </p:nvSpPr>
          <p:spPr>
            <a:xfrm>
              <a:off x="1573521" y="2993105"/>
              <a:ext cx="249522" cy="10132"/>
            </a:xfrm>
            <a:prstGeom prst="rect">
              <a:avLst/>
            </a:prstGeom>
            <a:solidFill>
              <a:srgbClr val="1CABE2">
                <a:alpha val="100000"/>
              </a:srgbClr>
            </a:solidFill>
          </p:spPr>
          <p:txBody>
            <a:bodyPr/>
            <a:lstStyle/>
            <a:p/>
          </p:txBody>
        </p:sp>
        <p:sp>
          <p:nvSpPr>
            <p:cNvPr id="27" name="rc27"/>
            <p:cNvSpPr/>
            <p:nvPr/>
          </p:nvSpPr>
          <p:spPr>
            <a:xfrm>
              <a:off x="1850769" y="2968605"/>
              <a:ext cx="249522" cy="1038079"/>
            </a:xfrm>
            <a:prstGeom prst="rect">
              <a:avLst/>
            </a:prstGeom>
            <a:solidFill>
              <a:srgbClr val="80BD41">
                <a:alpha val="100000"/>
              </a:srgbClr>
            </a:solidFill>
          </p:spPr>
          <p:txBody>
            <a:bodyPr/>
            <a:lstStyle/>
            <a:p/>
          </p:txBody>
        </p:sp>
        <p:sp>
          <p:nvSpPr>
            <p:cNvPr id="28" name="rc28"/>
            <p:cNvSpPr/>
            <p:nvPr/>
          </p:nvSpPr>
          <p:spPr>
            <a:xfrm>
              <a:off x="1850769" y="2958125"/>
              <a:ext cx="249522" cy="10480"/>
            </a:xfrm>
            <a:prstGeom prst="rect">
              <a:avLst/>
            </a:prstGeom>
            <a:solidFill>
              <a:srgbClr val="1CABE2">
                <a:alpha val="100000"/>
              </a:srgbClr>
            </a:solidFill>
          </p:spPr>
          <p:txBody>
            <a:bodyPr/>
            <a:lstStyle/>
            <a:p/>
          </p:txBody>
        </p:sp>
        <p:sp>
          <p:nvSpPr>
            <p:cNvPr id="29" name="rc29"/>
            <p:cNvSpPr/>
            <p:nvPr/>
          </p:nvSpPr>
          <p:spPr>
            <a:xfrm>
              <a:off x="2128016" y="2942524"/>
              <a:ext cx="249522" cy="1064160"/>
            </a:xfrm>
            <a:prstGeom prst="rect">
              <a:avLst/>
            </a:prstGeom>
            <a:solidFill>
              <a:srgbClr val="80BD41">
                <a:alpha val="100000"/>
              </a:srgbClr>
            </a:solidFill>
          </p:spPr>
          <p:txBody>
            <a:bodyPr/>
            <a:lstStyle/>
            <a:p/>
          </p:txBody>
        </p:sp>
        <p:sp>
          <p:nvSpPr>
            <p:cNvPr id="30" name="rc30"/>
            <p:cNvSpPr/>
            <p:nvPr/>
          </p:nvSpPr>
          <p:spPr>
            <a:xfrm>
              <a:off x="2128016" y="2909607"/>
              <a:ext cx="249522" cy="32916"/>
            </a:xfrm>
            <a:prstGeom prst="rect">
              <a:avLst/>
            </a:prstGeom>
            <a:solidFill>
              <a:srgbClr val="1CABE2">
                <a:alpha val="100000"/>
              </a:srgbClr>
            </a:solidFill>
          </p:spPr>
          <p:txBody>
            <a:bodyPr/>
            <a:lstStyle/>
            <a:p/>
          </p:txBody>
        </p:sp>
        <p:sp>
          <p:nvSpPr>
            <p:cNvPr id="31" name="rc31"/>
            <p:cNvSpPr/>
            <p:nvPr/>
          </p:nvSpPr>
          <p:spPr>
            <a:xfrm>
              <a:off x="2405264" y="2875699"/>
              <a:ext cx="249522" cy="1130985"/>
            </a:xfrm>
            <a:prstGeom prst="rect">
              <a:avLst/>
            </a:prstGeom>
            <a:solidFill>
              <a:srgbClr val="80BD41">
                <a:alpha val="100000"/>
              </a:srgbClr>
            </a:solidFill>
          </p:spPr>
          <p:txBody>
            <a:bodyPr/>
            <a:lstStyle/>
            <a:p/>
          </p:txBody>
        </p:sp>
        <p:sp>
          <p:nvSpPr>
            <p:cNvPr id="32" name="rc32"/>
            <p:cNvSpPr/>
            <p:nvPr/>
          </p:nvSpPr>
          <p:spPr>
            <a:xfrm>
              <a:off x="2405264" y="2864280"/>
              <a:ext cx="249522" cy="11418"/>
            </a:xfrm>
            <a:prstGeom prst="rect">
              <a:avLst/>
            </a:prstGeom>
            <a:solidFill>
              <a:srgbClr val="1CABE2">
                <a:alpha val="100000"/>
              </a:srgbClr>
            </a:solidFill>
          </p:spPr>
          <p:txBody>
            <a:bodyPr/>
            <a:lstStyle/>
            <a:p/>
          </p:txBody>
        </p:sp>
        <p:sp>
          <p:nvSpPr>
            <p:cNvPr id="33" name="rc33"/>
            <p:cNvSpPr/>
            <p:nvPr/>
          </p:nvSpPr>
          <p:spPr>
            <a:xfrm>
              <a:off x="2682512" y="2899582"/>
              <a:ext cx="249522" cy="1107102"/>
            </a:xfrm>
            <a:prstGeom prst="rect">
              <a:avLst/>
            </a:prstGeom>
            <a:solidFill>
              <a:srgbClr val="80BD41">
                <a:alpha val="100000"/>
              </a:srgbClr>
            </a:solidFill>
          </p:spPr>
          <p:txBody>
            <a:bodyPr/>
            <a:lstStyle/>
            <a:p/>
          </p:txBody>
        </p:sp>
        <p:sp>
          <p:nvSpPr>
            <p:cNvPr id="34" name="rc34"/>
            <p:cNvSpPr/>
            <p:nvPr/>
          </p:nvSpPr>
          <p:spPr>
            <a:xfrm>
              <a:off x="2682512" y="2853451"/>
              <a:ext cx="249522" cy="46131"/>
            </a:xfrm>
            <a:prstGeom prst="rect">
              <a:avLst/>
            </a:prstGeom>
            <a:solidFill>
              <a:srgbClr val="1CABE2">
                <a:alpha val="100000"/>
              </a:srgbClr>
            </a:solidFill>
          </p:spPr>
          <p:txBody>
            <a:bodyPr/>
            <a:lstStyle/>
            <a:p/>
          </p:txBody>
        </p:sp>
        <p:sp>
          <p:nvSpPr>
            <p:cNvPr id="35" name="rc35"/>
            <p:cNvSpPr/>
            <p:nvPr/>
          </p:nvSpPr>
          <p:spPr>
            <a:xfrm>
              <a:off x="2959759" y="2802146"/>
              <a:ext cx="249522" cy="1204538"/>
            </a:xfrm>
            <a:prstGeom prst="rect">
              <a:avLst/>
            </a:prstGeom>
            <a:solidFill>
              <a:srgbClr val="80BD41">
                <a:alpha val="100000"/>
              </a:srgbClr>
            </a:solidFill>
          </p:spPr>
          <p:txBody>
            <a:bodyPr/>
            <a:lstStyle/>
            <a:p/>
          </p:txBody>
        </p:sp>
        <p:sp>
          <p:nvSpPr>
            <p:cNvPr id="36" name="rc36"/>
            <p:cNvSpPr/>
            <p:nvPr/>
          </p:nvSpPr>
          <p:spPr>
            <a:xfrm>
              <a:off x="2959759" y="2777566"/>
              <a:ext cx="249522" cy="24580"/>
            </a:xfrm>
            <a:prstGeom prst="rect">
              <a:avLst/>
            </a:prstGeom>
            <a:solidFill>
              <a:srgbClr val="1CABE2">
                <a:alpha val="100000"/>
              </a:srgbClr>
            </a:solidFill>
          </p:spPr>
          <p:txBody>
            <a:bodyPr/>
            <a:lstStyle/>
            <a:p/>
          </p:txBody>
        </p:sp>
        <p:sp>
          <p:nvSpPr>
            <p:cNvPr id="37" name="rc37"/>
            <p:cNvSpPr/>
            <p:nvPr/>
          </p:nvSpPr>
          <p:spPr>
            <a:xfrm>
              <a:off x="3237007" y="2756979"/>
              <a:ext cx="249522" cy="1249705"/>
            </a:xfrm>
            <a:prstGeom prst="rect">
              <a:avLst/>
            </a:prstGeom>
            <a:solidFill>
              <a:srgbClr val="80BD41">
                <a:alpha val="100000"/>
              </a:srgbClr>
            </a:solidFill>
          </p:spPr>
          <p:txBody>
            <a:bodyPr/>
            <a:lstStyle/>
            <a:p/>
          </p:txBody>
        </p:sp>
        <p:sp>
          <p:nvSpPr>
            <p:cNvPr id="38" name="rc38"/>
            <p:cNvSpPr/>
            <p:nvPr/>
          </p:nvSpPr>
          <p:spPr>
            <a:xfrm>
              <a:off x="3237007" y="2731461"/>
              <a:ext cx="249522" cy="25518"/>
            </a:xfrm>
            <a:prstGeom prst="rect">
              <a:avLst/>
            </a:prstGeom>
            <a:solidFill>
              <a:srgbClr val="1CABE2">
                <a:alpha val="100000"/>
              </a:srgbClr>
            </a:solidFill>
          </p:spPr>
          <p:txBody>
            <a:bodyPr/>
            <a:lstStyle/>
            <a:p/>
          </p:txBody>
        </p:sp>
        <p:sp>
          <p:nvSpPr>
            <p:cNvPr id="39" name="rc39"/>
            <p:cNvSpPr/>
            <p:nvPr/>
          </p:nvSpPr>
          <p:spPr>
            <a:xfrm>
              <a:off x="3514255" y="2773786"/>
              <a:ext cx="249522" cy="1232898"/>
            </a:xfrm>
            <a:prstGeom prst="rect">
              <a:avLst/>
            </a:prstGeom>
            <a:solidFill>
              <a:srgbClr val="80BD41">
                <a:alpha val="100000"/>
              </a:srgbClr>
            </a:solidFill>
          </p:spPr>
          <p:txBody>
            <a:bodyPr/>
            <a:lstStyle/>
            <a:p/>
          </p:txBody>
        </p:sp>
        <p:sp>
          <p:nvSpPr>
            <p:cNvPr id="40" name="rc40"/>
            <p:cNvSpPr/>
            <p:nvPr/>
          </p:nvSpPr>
          <p:spPr>
            <a:xfrm>
              <a:off x="3514255" y="2636812"/>
              <a:ext cx="249522" cy="136973"/>
            </a:xfrm>
            <a:prstGeom prst="rect">
              <a:avLst/>
            </a:prstGeom>
            <a:solidFill>
              <a:srgbClr val="1CABE2">
                <a:alpha val="100000"/>
              </a:srgbClr>
            </a:solidFill>
          </p:spPr>
          <p:txBody>
            <a:bodyPr/>
            <a:lstStyle/>
            <a:p/>
          </p:txBody>
        </p:sp>
        <p:sp>
          <p:nvSpPr>
            <p:cNvPr id="41" name="rc41"/>
            <p:cNvSpPr/>
            <p:nvPr/>
          </p:nvSpPr>
          <p:spPr>
            <a:xfrm>
              <a:off x="3791502" y="3021009"/>
              <a:ext cx="249522" cy="985675"/>
            </a:xfrm>
            <a:prstGeom prst="rect">
              <a:avLst/>
            </a:prstGeom>
            <a:solidFill>
              <a:srgbClr val="80BD41">
                <a:alpha val="100000"/>
              </a:srgbClr>
            </a:solidFill>
          </p:spPr>
          <p:txBody>
            <a:bodyPr/>
            <a:lstStyle/>
            <a:p/>
          </p:txBody>
        </p:sp>
        <p:sp>
          <p:nvSpPr>
            <p:cNvPr id="42" name="rc42"/>
            <p:cNvSpPr/>
            <p:nvPr/>
          </p:nvSpPr>
          <p:spPr>
            <a:xfrm>
              <a:off x="3791502" y="2618397"/>
              <a:ext cx="249522" cy="402611"/>
            </a:xfrm>
            <a:prstGeom prst="rect">
              <a:avLst/>
            </a:prstGeom>
            <a:solidFill>
              <a:srgbClr val="1CABE2">
                <a:alpha val="100000"/>
              </a:srgbClr>
            </a:solidFill>
          </p:spPr>
          <p:txBody>
            <a:bodyPr/>
            <a:lstStyle/>
            <a:p/>
          </p:txBody>
        </p:sp>
        <p:sp>
          <p:nvSpPr>
            <p:cNvPr id="43" name="rc43"/>
            <p:cNvSpPr/>
            <p:nvPr/>
          </p:nvSpPr>
          <p:spPr>
            <a:xfrm>
              <a:off x="4068750" y="3305518"/>
              <a:ext cx="249522" cy="701166"/>
            </a:xfrm>
            <a:prstGeom prst="rect">
              <a:avLst/>
            </a:prstGeom>
            <a:solidFill>
              <a:srgbClr val="80BD41">
                <a:alpha val="100000"/>
              </a:srgbClr>
            </a:solidFill>
          </p:spPr>
          <p:txBody>
            <a:bodyPr/>
            <a:lstStyle/>
            <a:p/>
          </p:txBody>
        </p:sp>
        <p:sp>
          <p:nvSpPr>
            <p:cNvPr id="44" name="rc44"/>
            <p:cNvSpPr/>
            <p:nvPr/>
          </p:nvSpPr>
          <p:spPr>
            <a:xfrm>
              <a:off x="4068750" y="2658283"/>
              <a:ext cx="249522" cy="647234"/>
            </a:xfrm>
            <a:prstGeom prst="rect">
              <a:avLst/>
            </a:prstGeom>
            <a:solidFill>
              <a:srgbClr val="1CABE2">
                <a:alpha val="100000"/>
              </a:srgbClr>
            </a:solidFill>
          </p:spPr>
          <p:txBody>
            <a:bodyPr/>
            <a:lstStyle/>
            <a:p/>
          </p:txBody>
        </p:sp>
        <p:sp>
          <p:nvSpPr>
            <p:cNvPr id="45" name="rc45"/>
            <p:cNvSpPr/>
            <p:nvPr/>
          </p:nvSpPr>
          <p:spPr>
            <a:xfrm>
              <a:off x="4345998" y="3325917"/>
              <a:ext cx="249522" cy="680767"/>
            </a:xfrm>
            <a:prstGeom prst="rect">
              <a:avLst/>
            </a:prstGeom>
            <a:solidFill>
              <a:srgbClr val="80BD41">
                <a:alpha val="100000"/>
              </a:srgbClr>
            </a:solidFill>
          </p:spPr>
          <p:txBody>
            <a:bodyPr/>
            <a:lstStyle/>
            <a:p/>
          </p:txBody>
        </p:sp>
        <p:sp>
          <p:nvSpPr>
            <p:cNvPr id="46" name="rc46"/>
            <p:cNvSpPr/>
            <p:nvPr/>
          </p:nvSpPr>
          <p:spPr>
            <a:xfrm>
              <a:off x="4345998" y="2645149"/>
              <a:ext cx="249522" cy="680767"/>
            </a:xfrm>
            <a:prstGeom prst="rect">
              <a:avLst/>
            </a:prstGeom>
            <a:solidFill>
              <a:srgbClr val="1CABE2">
                <a:alpha val="100000"/>
              </a:srgbClr>
            </a:solidFill>
          </p:spPr>
          <p:txBody>
            <a:bodyPr/>
            <a:lstStyle/>
            <a:p/>
          </p:txBody>
        </p:sp>
        <p:sp>
          <p:nvSpPr>
            <p:cNvPr id="47" name="rc47"/>
            <p:cNvSpPr/>
            <p:nvPr/>
          </p:nvSpPr>
          <p:spPr>
            <a:xfrm>
              <a:off x="4623245" y="2939629"/>
              <a:ext cx="249522" cy="1067055"/>
            </a:xfrm>
            <a:prstGeom prst="rect">
              <a:avLst/>
            </a:prstGeom>
            <a:solidFill>
              <a:srgbClr val="80BD41">
                <a:alpha val="100000"/>
              </a:srgbClr>
            </a:solidFill>
          </p:spPr>
          <p:txBody>
            <a:bodyPr/>
            <a:lstStyle/>
            <a:p/>
          </p:txBody>
        </p:sp>
        <p:sp>
          <p:nvSpPr>
            <p:cNvPr id="48" name="rc48"/>
            <p:cNvSpPr/>
            <p:nvPr/>
          </p:nvSpPr>
          <p:spPr>
            <a:xfrm>
              <a:off x="4623245" y="2602663"/>
              <a:ext cx="249522" cy="336966"/>
            </a:xfrm>
            <a:prstGeom prst="rect">
              <a:avLst/>
            </a:prstGeom>
            <a:solidFill>
              <a:srgbClr val="1CABE2">
                <a:alpha val="100000"/>
              </a:srgbClr>
            </a:solidFill>
          </p:spPr>
          <p:txBody>
            <a:bodyPr/>
            <a:lstStyle/>
            <a:p/>
          </p:txBody>
        </p:sp>
        <p:sp>
          <p:nvSpPr>
            <p:cNvPr id="49" name="rc49"/>
            <p:cNvSpPr/>
            <p:nvPr/>
          </p:nvSpPr>
          <p:spPr>
            <a:xfrm>
              <a:off x="4900493" y="2964075"/>
              <a:ext cx="249522" cy="1042609"/>
            </a:xfrm>
            <a:prstGeom prst="rect">
              <a:avLst/>
            </a:prstGeom>
            <a:solidFill>
              <a:srgbClr val="80BD41">
                <a:alpha val="100000"/>
              </a:srgbClr>
            </a:solidFill>
          </p:spPr>
          <p:txBody>
            <a:bodyPr/>
            <a:lstStyle/>
            <a:p/>
          </p:txBody>
        </p:sp>
        <p:sp>
          <p:nvSpPr>
            <p:cNvPr id="50" name="rc50"/>
            <p:cNvSpPr/>
            <p:nvPr/>
          </p:nvSpPr>
          <p:spPr>
            <a:xfrm>
              <a:off x="4900493" y="2634829"/>
              <a:ext cx="249522" cy="329246"/>
            </a:xfrm>
            <a:prstGeom prst="rect">
              <a:avLst/>
            </a:prstGeom>
            <a:solidFill>
              <a:srgbClr val="1CABE2">
                <a:alpha val="100000"/>
              </a:srgbClr>
            </a:solidFill>
          </p:spPr>
          <p:txBody>
            <a:bodyPr/>
            <a:lstStyle/>
            <a:p/>
          </p:txBody>
        </p:sp>
        <p:sp>
          <p:nvSpPr>
            <p:cNvPr id="51" name="rc51"/>
            <p:cNvSpPr/>
            <p:nvPr/>
          </p:nvSpPr>
          <p:spPr>
            <a:xfrm>
              <a:off x="5177741" y="3707353"/>
              <a:ext cx="249522" cy="299332"/>
            </a:xfrm>
            <a:prstGeom prst="rect">
              <a:avLst/>
            </a:prstGeom>
            <a:solidFill>
              <a:srgbClr val="80BD41">
                <a:alpha val="100000"/>
              </a:srgbClr>
            </a:solidFill>
          </p:spPr>
          <p:txBody>
            <a:bodyPr/>
            <a:lstStyle/>
            <a:p/>
          </p:txBody>
        </p:sp>
        <p:sp>
          <p:nvSpPr>
            <p:cNvPr id="52" name="rc52"/>
            <p:cNvSpPr/>
            <p:nvPr/>
          </p:nvSpPr>
          <p:spPr>
            <a:xfrm>
              <a:off x="5177741" y="2705192"/>
              <a:ext cx="249522" cy="1002160"/>
            </a:xfrm>
            <a:prstGeom prst="rect">
              <a:avLst/>
            </a:prstGeom>
            <a:solidFill>
              <a:srgbClr val="1CABE2">
                <a:alpha val="100000"/>
              </a:srgbClr>
            </a:solidFill>
          </p:spPr>
          <p:txBody>
            <a:bodyPr/>
            <a:lstStyle/>
            <a:p/>
          </p:txBody>
        </p:sp>
        <p:sp>
          <p:nvSpPr>
            <p:cNvPr id="53" name="rc53"/>
            <p:cNvSpPr/>
            <p:nvPr/>
          </p:nvSpPr>
          <p:spPr>
            <a:xfrm>
              <a:off x="5454988" y="3731772"/>
              <a:ext cx="249522" cy="274912"/>
            </a:xfrm>
            <a:prstGeom prst="rect">
              <a:avLst/>
            </a:prstGeom>
            <a:solidFill>
              <a:srgbClr val="80BD41">
                <a:alpha val="100000"/>
              </a:srgbClr>
            </a:solidFill>
          </p:spPr>
          <p:txBody>
            <a:bodyPr/>
            <a:lstStyle/>
            <a:p/>
          </p:txBody>
        </p:sp>
        <p:sp>
          <p:nvSpPr>
            <p:cNvPr id="54" name="rc54"/>
            <p:cNvSpPr/>
            <p:nvPr/>
          </p:nvSpPr>
          <p:spPr>
            <a:xfrm>
              <a:off x="5454988" y="2811447"/>
              <a:ext cx="249522" cy="920324"/>
            </a:xfrm>
            <a:prstGeom prst="rect">
              <a:avLst/>
            </a:prstGeom>
            <a:solidFill>
              <a:srgbClr val="1CABE2">
                <a:alpha val="100000"/>
              </a:srgbClr>
            </a:solidFill>
          </p:spPr>
          <p:txBody>
            <a:bodyPr/>
            <a:lstStyle/>
            <a:p/>
          </p:txBody>
        </p:sp>
        <p:sp>
          <p:nvSpPr>
            <p:cNvPr id="55" name="rc55"/>
            <p:cNvSpPr/>
            <p:nvPr/>
          </p:nvSpPr>
          <p:spPr>
            <a:xfrm>
              <a:off x="5732236" y="3784766"/>
              <a:ext cx="249522" cy="221919"/>
            </a:xfrm>
            <a:prstGeom prst="rect">
              <a:avLst/>
            </a:prstGeom>
            <a:solidFill>
              <a:srgbClr val="80BD41">
                <a:alpha val="100000"/>
              </a:srgbClr>
            </a:solidFill>
          </p:spPr>
          <p:txBody>
            <a:bodyPr/>
            <a:lstStyle/>
            <a:p/>
          </p:txBody>
        </p:sp>
        <p:sp>
          <p:nvSpPr>
            <p:cNvPr id="56" name="rc56"/>
            <p:cNvSpPr/>
            <p:nvPr/>
          </p:nvSpPr>
          <p:spPr>
            <a:xfrm>
              <a:off x="5732236" y="2838655"/>
              <a:ext cx="249522" cy="946111"/>
            </a:xfrm>
            <a:prstGeom prst="rect">
              <a:avLst/>
            </a:prstGeom>
            <a:solidFill>
              <a:srgbClr val="1CABE2">
                <a:alpha val="100000"/>
              </a:srgbClr>
            </a:solidFill>
          </p:spPr>
          <p:txBody>
            <a:bodyPr/>
            <a:lstStyle/>
            <a:p/>
          </p:txBody>
        </p:sp>
        <p:sp>
          <p:nvSpPr>
            <p:cNvPr id="57" name="rc57"/>
            <p:cNvSpPr/>
            <p:nvPr/>
          </p:nvSpPr>
          <p:spPr>
            <a:xfrm>
              <a:off x="6009484" y="3475462"/>
              <a:ext cx="249522" cy="531222"/>
            </a:xfrm>
            <a:prstGeom prst="rect">
              <a:avLst/>
            </a:prstGeom>
            <a:solidFill>
              <a:srgbClr val="80BD41">
                <a:alpha val="100000"/>
              </a:srgbClr>
            </a:solidFill>
          </p:spPr>
          <p:txBody>
            <a:bodyPr/>
            <a:lstStyle/>
            <a:p/>
          </p:txBody>
        </p:sp>
        <p:sp>
          <p:nvSpPr>
            <p:cNvPr id="58" name="rc58"/>
            <p:cNvSpPr/>
            <p:nvPr/>
          </p:nvSpPr>
          <p:spPr>
            <a:xfrm>
              <a:off x="6009484" y="2944240"/>
              <a:ext cx="249522" cy="531222"/>
            </a:xfrm>
            <a:prstGeom prst="rect">
              <a:avLst/>
            </a:prstGeom>
            <a:solidFill>
              <a:srgbClr val="1CABE2">
                <a:alpha val="100000"/>
              </a:srgbClr>
            </a:solidFill>
          </p:spPr>
          <p:txBody>
            <a:bodyPr/>
            <a:lstStyle/>
            <a:p/>
          </p:txBody>
        </p:sp>
        <p:sp>
          <p:nvSpPr>
            <p:cNvPr id="59" name="rc59"/>
            <p:cNvSpPr/>
            <p:nvPr/>
          </p:nvSpPr>
          <p:spPr>
            <a:xfrm>
              <a:off x="6286731" y="3331331"/>
              <a:ext cx="249522" cy="675353"/>
            </a:xfrm>
            <a:prstGeom prst="rect">
              <a:avLst/>
            </a:prstGeom>
            <a:solidFill>
              <a:srgbClr val="80BD41">
                <a:alpha val="100000"/>
              </a:srgbClr>
            </a:solidFill>
          </p:spPr>
          <p:txBody>
            <a:bodyPr/>
            <a:lstStyle/>
            <a:p/>
          </p:txBody>
        </p:sp>
        <p:sp>
          <p:nvSpPr>
            <p:cNvPr id="60" name="rc60"/>
            <p:cNvSpPr/>
            <p:nvPr/>
          </p:nvSpPr>
          <p:spPr>
            <a:xfrm>
              <a:off x="6286731" y="3027925"/>
              <a:ext cx="249522" cy="303406"/>
            </a:xfrm>
            <a:prstGeom prst="rect">
              <a:avLst/>
            </a:prstGeom>
            <a:solidFill>
              <a:srgbClr val="1CABE2">
                <a:alpha val="100000"/>
              </a:srgbClr>
            </a:solidFill>
          </p:spPr>
          <p:txBody>
            <a:bodyPr/>
            <a:lstStyle/>
            <a:p/>
          </p:txBody>
        </p:sp>
        <p:sp>
          <p:nvSpPr>
            <p:cNvPr id="61" name="rc61"/>
            <p:cNvSpPr/>
            <p:nvPr/>
          </p:nvSpPr>
          <p:spPr>
            <a:xfrm>
              <a:off x="6563979" y="3256706"/>
              <a:ext cx="249522" cy="749978"/>
            </a:xfrm>
            <a:prstGeom prst="rect">
              <a:avLst/>
            </a:prstGeom>
            <a:solidFill>
              <a:srgbClr val="80BD41">
                <a:alpha val="100000"/>
              </a:srgbClr>
            </a:solidFill>
          </p:spPr>
          <p:txBody>
            <a:bodyPr/>
            <a:lstStyle/>
            <a:p/>
          </p:txBody>
        </p:sp>
        <p:sp>
          <p:nvSpPr>
            <p:cNvPr id="62" name="rc62"/>
            <p:cNvSpPr/>
            <p:nvPr/>
          </p:nvSpPr>
          <p:spPr>
            <a:xfrm>
              <a:off x="6563979" y="3069205"/>
              <a:ext cx="249522" cy="187501"/>
            </a:xfrm>
            <a:prstGeom prst="rect">
              <a:avLst/>
            </a:prstGeom>
            <a:solidFill>
              <a:srgbClr val="1CABE2">
                <a:alpha val="100000"/>
              </a:srgbClr>
            </a:solidFill>
          </p:spPr>
          <p:txBody>
            <a:bodyPr/>
            <a:lstStyle/>
            <a:p/>
          </p:txBody>
        </p:sp>
        <p:sp>
          <p:nvSpPr>
            <p:cNvPr id="63" name="rc63"/>
            <p:cNvSpPr/>
            <p:nvPr/>
          </p:nvSpPr>
          <p:spPr>
            <a:xfrm>
              <a:off x="6841227" y="3277587"/>
              <a:ext cx="249522" cy="729097"/>
            </a:xfrm>
            <a:prstGeom prst="rect">
              <a:avLst/>
            </a:prstGeom>
            <a:solidFill>
              <a:srgbClr val="80BD41">
                <a:alpha val="100000"/>
              </a:srgbClr>
            </a:solidFill>
          </p:spPr>
          <p:txBody>
            <a:bodyPr/>
            <a:lstStyle/>
            <a:p/>
          </p:txBody>
        </p:sp>
        <p:sp>
          <p:nvSpPr>
            <p:cNvPr id="64" name="rc64"/>
            <p:cNvSpPr/>
            <p:nvPr/>
          </p:nvSpPr>
          <p:spPr>
            <a:xfrm>
              <a:off x="6841227" y="3106571"/>
              <a:ext cx="249522" cy="171016"/>
            </a:xfrm>
            <a:prstGeom prst="rect">
              <a:avLst/>
            </a:prstGeom>
            <a:solidFill>
              <a:srgbClr val="1CABE2">
                <a:alpha val="100000"/>
              </a:srgbClr>
            </a:solidFill>
          </p:spPr>
          <p:txBody>
            <a:bodyPr/>
            <a:lstStyle/>
            <a:p/>
          </p:txBody>
        </p:sp>
        <p:sp>
          <p:nvSpPr>
            <p:cNvPr id="65" name="rc65"/>
            <p:cNvSpPr/>
            <p:nvPr/>
          </p:nvSpPr>
          <p:spPr>
            <a:xfrm>
              <a:off x="7118474" y="3363417"/>
              <a:ext cx="249522" cy="643267"/>
            </a:xfrm>
            <a:prstGeom prst="rect">
              <a:avLst/>
            </a:prstGeom>
            <a:solidFill>
              <a:srgbClr val="80BD41">
                <a:alpha val="100000"/>
              </a:srgbClr>
            </a:solidFill>
          </p:spPr>
          <p:txBody>
            <a:bodyPr/>
            <a:lstStyle/>
            <a:p/>
          </p:txBody>
        </p:sp>
        <p:sp>
          <p:nvSpPr>
            <p:cNvPr id="66" name="rc66"/>
            <p:cNvSpPr/>
            <p:nvPr/>
          </p:nvSpPr>
          <p:spPr>
            <a:xfrm>
              <a:off x="7118474" y="3182000"/>
              <a:ext cx="249522" cy="181416"/>
            </a:xfrm>
            <a:prstGeom prst="rect">
              <a:avLst/>
            </a:prstGeom>
            <a:solidFill>
              <a:srgbClr val="1CABE2">
                <a:alpha val="100000"/>
              </a:srgbClr>
            </a:solidFill>
          </p:spPr>
          <p:txBody>
            <a:bodyPr/>
            <a:lstStyle/>
            <a:p/>
          </p:txBody>
        </p:sp>
        <p:sp>
          <p:nvSpPr>
            <p:cNvPr id="67" name="rc67"/>
            <p:cNvSpPr/>
            <p:nvPr/>
          </p:nvSpPr>
          <p:spPr>
            <a:xfrm>
              <a:off x="7395722" y="3552902"/>
              <a:ext cx="249522" cy="453782"/>
            </a:xfrm>
            <a:prstGeom prst="rect">
              <a:avLst/>
            </a:prstGeom>
            <a:solidFill>
              <a:srgbClr val="80BD41">
                <a:alpha val="100000"/>
              </a:srgbClr>
            </a:solidFill>
          </p:spPr>
          <p:txBody>
            <a:bodyPr/>
            <a:lstStyle/>
            <a:p/>
          </p:txBody>
        </p:sp>
        <p:sp>
          <p:nvSpPr>
            <p:cNvPr id="68" name="rc68"/>
            <p:cNvSpPr/>
            <p:nvPr/>
          </p:nvSpPr>
          <p:spPr>
            <a:xfrm>
              <a:off x="7395722" y="3385076"/>
              <a:ext cx="249522" cy="167826"/>
            </a:xfrm>
            <a:prstGeom prst="rect">
              <a:avLst/>
            </a:prstGeom>
            <a:solidFill>
              <a:srgbClr val="1CABE2">
                <a:alpha val="100000"/>
              </a:srgbClr>
            </a:solidFill>
          </p:spPr>
          <p:txBody>
            <a:bodyPr/>
            <a:lstStyle/>
            <a:p/>
          </p:txBody>
        </p:sp>
        <p:sp>
          <p:nvSpPr>
            <p:cNvPr id="69" name="rc69"/>
            <p:cNvSpPr/>
            <p:nvPr/>
          </p:nvSpPr>
          <p:spPr>
            <a:xfrm>
              <a:off x="7672970" y="3536899"/>
              <a:ext cx="249522" cy="469785"/>
            </a:xfrm>
            <a:prstGeom prst="rect">
              <a:avLst/>
            </a:prstGeom>
            <a:solidFill>
              <a:srgbClr val="80BD41">
                <a:alpha val="100000"/>
              </a:srgbClr>
            </a:solidFill>
          </p:spPr>
          <p:txBody>
            <a:bodyPr/>
            <a:lstStyle/>
            <a:p/>
          </p:txBody>
        </p:sp>
        <p:sp>
          <p:nvSpPr>
            <p:cNvPr id="70" name="rc70"/>
            <p:cNvSpPr/>
            <p:nvPr/>
          </p:nvSpPr>
          <p:spPr>
            <a:xfrm>
              <a:off x="7672970" y="3440669"/>
              <a:ext cx="249522" cy="96230"/>
            </a:xfrm>
            <a:prstGeom prst="rect">
              <a:avLst/>
            </a:prstGeom>
            <a:solidFill>
              <a:srgbClr val="1CABE2">
                <a:alpha val="100000"/>
              </a:srgbClr>
            </a:solidFill>
          </p:spPr>
          <p:txBody>
            <a:bodyPr/>
            <a:lstStyle/>
            <a:p/>
          </p:txBody>
        </p:sp>
        <p:sp>
          <p:nvSpPr>
            <p:cNvPr id="71" name="rc71"/>
            <p:cNvSpPr/>
            <p:nvPr/>
          </p:nvSpPr>
          <p:spPr>
            <a:xfrm>
              <a:off x="7950217" y="3520682"/>
              <a:ext cx="249522" cy="486002"/>
            </a:xfrm>
            <a:prstGeom prst="rect">
              <a:avLst/>
            </a:prstGeom>
            <a:solidFill>
              <a:srgbClr val="80BD41">
                <a:alpha val="100000"/>
              </a:srgbClr>
            </a:solidFill>
          </p:spPr>
          <p:txBody>
            <a:bodyPr/>
            <a:lstStyle/>
            <a:p/>
          </p:txBody>
        </p:sp>
        <p:sp>
          <p:nvSpPr>
            <p:cNvPr id="72" name="rc72"/>
            <p:cNvSpPr/>
            <p:nvPr/>
          </p:nvSpPr>
          <p:spPr>
            <a:xfrm>
              <a:off x="7950217" y="3454420"/>
              <a:ext cx="249522" cy="66262"/>
            </a:xfrm>
            <a:prstGeom prst="rect">
              <a:avLst/>
            </a:prstGeom>
            <a:solidFill>
              <a:srgbClr val="1CABE2">
                <a:alpha val="100000"/>
              </a:srgbClr>
            </a:solidFill>
          </p:spPr>
          <p:txBody>
            <a:bodyPr/>
            <a:lstStyle/>
            <a:p/>
          </p:txBody>
        </p:sp>
        <p:sp>
          <p:nvSpPr>
            <p:cNvPr id="73" name="pl73"/>
            <p:cNvSpPr/>
            <p:nvPr/>
          </p:nvSpPr>
          <p:spPr>
            <a:xfrm>
              <a:off x="1421035" y="1226758"/>
              <a:ext cx="6653943" cy="2246405"/>
            </a:xfrm>
            <a:custGeom>
              <a:avLst/>
              <a:pathLst>
                <a:path w="6653943" h="2246405">
                  <a:moveTo>
                    <a:pt x="0" y="0"/>
                  </a:moveTo>
                  <a:lnTo>
                    <a:pt x="277247" y="0"/>
                  </a:lnTo>
                  <a:lnTo>
                    <a:pt x="554495" y="0"/>
                  </a:lnTo>
                  <a:lnTo>
                    <a:pt x="831742" y="56160"/>
                  </a:lnTo>
                  <a:lnTo>
                    <a:pt x="1108990" y="0"/>
                  </a:lnTo>
                  <a:lnTo>
                    <a:pt x="1386238" y="84240"/>
                  </a:lnTo>
                  <a:lnTo>
                    <a:pt x="1663485" y="28080"/>
                  </a:lnTo>
                  <a:lnTo>
                    <a:pt x="1940733" y="28080"/>
                  </a:lnTo>
                  <a:lnTo>
                    <a:pt x="2217981" y="252720"/>
                  </a:lnTo>
                  <a:lnTo>
                    <a:pt x="2495228" y="786241"/>
                  </a:lnTo>
                  <a:lnTo>
                    <a:pt x="2772476" y="1319763"/>
                  </a:lnTo>
                  <a:lnTo>
                    <a:pt x="3049724" y="1375923"/>
                  </a:lnTo>
                  <a:lnTo>
                    <a:pt x="3326971" y="645841"/>
                  </a:lnTo>
                  <a:lnTo>
                    <a:pt x="3604219" y="645841"/>
                  </a:lnTo>
                  <a:lnTo>
                    <a:pt x="3881467" y="2134084"/>
                  </a:lnTo>
                  <a:lnTo>
                    <a:pt x="4158714" y="2134084"/>
                  </a:lnTo>
                  <a:lnTo>
                    <a:pt x="4435962" y="2246405"/>
                  </a:lnTo>
                  <a:lnTo>
                    <a:pt x="4713210" y="1375923"/>
                  </a:lnTo>
                  <a:lnTo>
                    <a:pt x="4990457" y="842401"/>
                  </a:lnTo>
                  <a:lnTo>
                    <a:pt x="5267705" y="533521"/>
                  </a:lnTo>
                  <a:lnTo>
                    <a:pt x="5544953" y="505441"/>
                  </a:lnTo>
                  <a:lnTo>
                    <a:pt x="5822200" y="589681"/>
                  </a:lnTo>
                  <a:lnTo>
                    <a:pt x="6099448" y="730081"/>
                  </a:lnTo>
                  <a:lnTo>
                    <a:pt x="6376696" y="449281"/>
                  </a:lnTo>
                  <a:lnTo>
                    <a:pt x="6653943" y="30888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77" name="tx77"/>
            <p:cNvSpPr/>
            <p:nvPr/>
          </p:nvSpPr>
          <p:spPr>
            <a:xfrm>
              <a:off x="5519460"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1" name="tx81"/>
            <p:cNvSpPr/>
            <p:nvPr/>
          </p:nvSpPr>
          <p:spPr>
            <a:xfrm>
              <a:off x="7460194"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2" name="tx82"/>
            <p:cNvSpPr/>
            <p:nvPr/>
          </p:nvSpPr>
          <p:spPr>
            <a:xfrm>
              <a:off x="7737441"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4" name="tx84"/>
            <p:cNvSpPr/>
            <p:nvPr/>
          </p:nvSpPr>
          <p:spPr>
            <a:xfrm>
              <a:off x="1303481" y="28426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383.6</a:t>
              </a:r>
            </a:p>
          </p:txBody>
        </p:sp>
        <p:sp>
          <p:nvSpPr>
            <p:cNvPr id="85" name="tx85"/>
            <p:cNvSpPr/>
            <p:nvPr/>
          </p:nvSpPr>
          <p:spPr>
            <a:xfrm>
              <a:off x="2689720" y="27174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430.2</a:t>
              </a:r>
            </a:p>
          </p:txBody>
        </p:sp>
        <p:sp>
          <p:nvSpPr>
            <p:cNvPr id="86" name="tx86"/>
            <p:cNvSpPr/>
            <p:nvPr/>
          </p:nvSpPr>
          <p:spPr>
            <a:xfrm>
              <a:off x="4115135" y="252233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503</a:t>
              </a:r>
            </a:p>
          </p:txBody>
        </p:sp>
        <p:sp>
          <p:nvSpPr>
            <p:cNvPr id="87" name="tx87"/>
            <p:cNvSpPr/>
            <p:nvPr/>
          </p:nvSpPr>
          <p:spPr>
            <a:xfrm>
              <a:off x="5462196" y="26755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445.9</a:t>
              </a:r>
            </a:p>
          </p:txBody>
        </p:sp>
        <p:sp>
          <p:nvSpPr>
            <p:cNvPr id="88" name="tx88"/>
            <p:cNvSpPr/>
            <p:nvPr/>
          </p:nvSpPr>
          <p:spPr>
            <a:xfrm>
              <a:off x="6571187" y="293323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349.7</a:t>
              </a:r>
            </a:p>
          </p:txBody>
        </p:sp>
        <p:sp>
          <p:nvSpPr>
            <p:cNvPr id="89" name="tx89"/>
            <p:cNvSpPr/>
            <p:nvPr/>
          </p:nvSpPr>
          <p:spPr>
            <a:xfrm>
              <a:off x="6848435" y="29705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335.8</a:t>
              </a:r>
            </a:p>
          </p:txBody>
        </p:sp>
        <p:sp>
          <p:nvSpPr>
            <p:cNvPr id="90" name="tx90"/>
            <p:cNvSpPr/>
            <p:nvPr/>
          </p:nvSpPr>
          <p:spPr>
            <a:xfrm>
              <a:off x="7125682" y="30460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307.7</a:t>
              </a:r>
            </a:p>
          </p:txBody>
        </p:sp>
        <p:sp>
          <p:nvSpPr>
            <p:cNvPr id="91" name="tx91"/>
            <p:cNvSpPr/>
            <p:nvPr/>
          </p:nvSpPr>
          <p:spPr>
            <a:xfrm>
              <a:off x="7402930" y="32491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231.9</a:t>
              </a:r>
            </a:p>
          </p:txBody>
        </p:sp>
        <p:sp>
          <p:nvSpPr>
            <p:cNvPr id="92" name="tx92"/>
            <p:cNvSpPr/>
            <p:nvPr/>
          </p:nvSpPr>
          <p:spPr>
            <a:xfrm>
              <a:off x="7680178" y="330591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211.2</a:t>
              </a:r>
            </a:p>
          </p:txBody>
        </p:sp>
        <p:sp>
          <p:nvSpPr>
            <p:cNvPr id="93" name="tx93"/>
            <p:cNvSpPr/>
            <p:nvPr/>
          </p:nvSpPr>
          <p:spPr>
            <a:xfrm>
              <a:off x="7996602" y="331846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206</a:t>
              </a:r>
            </a:p>
          </p:txBody>
        </p:sp>
        <p:sp>
          <p:nvSpPr>
            <p:cNvPr id="94" name="pl94"/>
            <p:cNvSpPr/>
            <p:nvPr/>
          </p:nvSpPr>
          <p:spPr>
            <a:xfrm>
              <a:off x="1421035"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1347843"/>
            </a:xfrm>
            <a:custGeom>
              <a:avLst/>
              <a:pathLst>
                <a:path w="0" h="1347843">
                  <a:moveTo>
                    <a:pt x="0" y="134784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2162164"/>
            </a:xfrm>
            <a:custGeom>
              <a:avLst/>
              <a:pathLst>
                <a:path w="0" h="2162164">
                  <a:moveTo>
                    <a:pt x="0" y="216216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561601"/>
            </a:xfrm>
            <a:custGeom>
              <a:avLst/>
              <a:pathLst>
                <a:path w="0" h="561601">
                  <a:moveTo>
                    <a:pt x="0" y="5616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533521"/>
            </a:xfrm>
            <a:custGeom>
              <a:avLst/>
              <a:pathLst>
                <a:path w="0" h="533521">
                  <a:moveTo>
                    <a:pt x="0" y="53352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617761"/>
            </a:xfrm>
            <a:custGeom>
              <a:avLst/>
              <a:pathLst>
                <a:path w="0" h="617761">
                  <a:moveTo>
                    <a:pt x="0" y="61776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758161"/>
            </a:xfrm>
            <a:custGeom>
              <a:avLst/>
              <a:pathLst>
                <a:path w="0" h="758161">
                  <a:moveTo>
                    <a:pt x="0" y="75816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477361"/>
            </a:xfrm>
            <a:custGeom>
              <a:avLst/>
              <a:pathLst>
                <a:path w="0" h="477361">
                  <a:moveTo>
                    <a:pt x="0" y="47736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4626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379.7</a:t>
              </a:r>
            </a:p>
          </p:txBody>
        </p:sp>
        <p:sp>
          <p:nvSpPr>
            <p:cNvPr id="105" name="tx105"/>
            <p:cNvSpPr/>
            <p:nvPr/>
          </p:nvSpPr>
          <p:spPr>
            <a:xfrm>
              <a:off x="1355732" y="294862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06" name="tx106"/>
            <p:cNvSpPr/>
            <p:nvPr/>
          </p:nvSpPr>
          <p:spPr>
            <a:xfrm>
              <a:off x="2728897" y="3418040"/>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413</a:t>
              </a:r>
            </a:p>
          </p:txBody>
        </p:sp>
        <p:sp>
          <p:nvSpPr>
            <p:cNvPr id="107" name="tx107"/>
            <p:cNvSpPr/>
            <p:nvPr/>
          </p:nvSpPr>
          <p:spPr>
            <a:xfrm>
              <a:off x="2715845" y="284261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a:t>
              </a:r>
            </a:p>
          </p:txBody>
        </p:sp>
        <p:sp>
          <p:nvSpPr>
            <p:cNvPr id="108" name="tx108"/>
            <p:cNvSpPr/>
            <p:nvPr/>
          </p:nvSpPr>
          <p:spPr>
            <a:xfrm>
              <a:off x="4075958" y="36210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261.6</a:t>
              </a:r>
            </a:p>
          </p:txBody>
        </p:sp>
        <p:sp>
          <p:nvSpPr>
            <p:cNvPr id="109" name="tx109"/>
            <p:cNvSpPr/>
            <p:nvPr/>
          </p:nvSpPr>
          <p:spPr>
            <a:xfrm>
              <a:off x="4075958" y="29468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241.5</a:t>
              </a:r>
            </a:p>
          </p:txBody>
        </p:sp>
        <p:sp>
          <p:nvSpPr>
            <p:cNvPr id="110" name="tx110"/>
            <p:cNvSpPr/>
            <p:nvPr/>
          </p:nvSpPr>
          <p:spPr>
            <a:xfrm>
              <a:off x="5462196" y="38341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102.6</a:t>
              </a:r>
            </a:p>
          </p:txBody>
        </p:sp>
        <p:sp>
          <p:nvSpPr>
            <p:cNvPr id="111" name="tx111"/>
            <p:cNvSpPr/>
            <p:nvPr/>
          </p:nvSpPr>
          <p:spPr>
            <a:xfrm>
              <a:off x="5462196" y="32365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343.3</a:t>
              </a:r>
            </a:p>
          </p:txBody>
        </p:sp>
        <p:sp>
          <p:nvSpPr>
            <p:cNvPr id="112" name="tx112"/>
            <p:cNvSpPr/>
            <p:nvPr/>
          </p:nvSpPr>
          <p:spPr>
            <a:xfrm>
              <a:off x="6571187" y="35966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279.8</a:t>
              </a:r>
            </a:p>
          </p:txBody>
        </p:sp>
        <p:sp>
          <p:nvSpPr>
            <p:cNvPr id="113" name="tx113"/>
            <p:cNvSpPr/>
            <p:nvPr/>
          </p:nvSpPr>
          <p:spPr>
            <a:xfrm>
              <a:off x="6636489" y="312790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a:t>
              </a:r>
            </a:p>
          </p:txBody>
        </p:sp>
        <p:sp>
          <p:nvSpPr>
            <p:cNvPr id="114" name="tx114"/>
            <p:cNvSpPr/>
            <p:nvPr/>
          </p:nvSpPr>
          <p:spPr>
            <a:xfrm>
              <a:off x="6887611" y="3608235"/>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272</a:t>
              </a:r>
            </a:p>
          </p:txBody>
        </p:sp>
        <p:sp>
          <p:nvSpPr>
            <p:cNvPr id="115" name="tx115"/>
            <p:cNvSpPr/>
            <p:nvPr/>
          </p:nvSpPr>
          <p:spPr>
            <a:xfrm>
              <a:off x="6874560" y="31569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63.8</a:t>
              </a:r>
            </a:p>
          </p:txBody>
        </p:sp>
        <p:sp>
          <p:nvSpPr>
            <p:cNvPr id="116" name="tx116"/>
            <p:cNvSpPr/>
            <p:nvPr/>
          </p:nvSpPr>
          <p:spPr>
            <a:xfrm>
              <a:off x="7164859" y="365000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240</a:t>
              </a:r>
            </a:p>
          </p:txBody>
        </p:sp>
        <p:sp>
          <p:nvSpPr>
            <p:cNvPr id="117" name="tx117"/>
            <p:cNvSpPr/>
            <p:nvPr/>
          </p:nvSpPr>
          <p:spPr>
            <a:xfrm>
              <a:off x="7151808" y="32376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67.7</a:t>
              </a:r>
            </a:p>
          </p:txBody>
        </p:sp>
        <p:sp>
          <p:nvSpPr>
            <p:cNvPr id="118" name="tx118"/>
            <p:cNvSpPr/>
            <p:nvPr/>
          </p:nvSpPr>
          <p:spPr>
            <a:xfrm>
              <a:off x="7402930" y="37446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169.3</a:t>
              </a:r>
            </a:p>
          </p:txBody>
        </p:sp>
        <p:sp>
          <p:nvSpPr>
            <p:cNvPr id="119" name="tx119"/>
            <p:cNvSpPr/>
            <p:nvPr/>
          </p:nvSpPr>
          <p:spPr>
            <a:xfrm>
              <a:off x="7429055" y="34339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62.6</a:t>
              </a:r>
            </a:p>
          </p:txBody>
        </p:sp>
        <p:sp>
          <p:nvSpPr>
            <p:cNvPr id="120" name="tx120"/>
            <p:cNvSpPr/>
            <p:nvPr/>
          </p:nvSpPr>
          <p:spPr>
            <a:xfrm>
              <a:off x="7680178" y="37366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175.3</a:t>
              </a:r>
            </a:p>
          </p:txBody>
        </p:sp>
        <p:sp>
          <p:nvSpPr>
            <p:cNvPr id="121" name="tx121"/>
            <p:cNvSpPr/>
            <p:nvPr/>
          </p:nvSpPr>
          <p:spPr>
            <a:xfrm>
              <a:off x="7706303" y="345369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35.9</a:t>
              </a:r>
            </a:p>
          </p:txBody>
        </p:sp>
        <p:sp>
          <p:nvSpPr>
            <p:cNvPr id="122" name="tx122"/>
            <p:cNvSpPr/>
            <p:nvPr/>
          </p:nvSpPr>
          <p:spPr>
            <a:xfrm>
              <a:off x="7957425" y="372859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181.3</a:t>
              </a:r>
            </a:p>
          </p:txBody>
        </p:sp>
        <p:sp>
          <p:nvSpPr>
            <p:cNvPr id="123" name="tx123"/>
            <p:cNvSpPr/>
            <p:nvPr/>
          </p:nvSpPr>
          <p:spPr>
            <a:xfrm>
              <a:off x="7983551" y="345365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24.7</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150350"/>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6" name="tx126"/>
            <p:cNvSpPr/>
            <p:nvPr/>
          </p:nvSpPr>
          <p:spPr>
            <a:xfrm>
              <a:off x="655386" y="234626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7" name="tx127"/>
            <p:cNvSpPr/>
            <p:nvPr/>
          </p:nvSpPr>
          <p:spPr>
            <a:xfrm>
              <a:off x="655386" y="154211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61760"/>
              <a:ext cx="147249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Ukraine, 2000-2024</a:t>
              </a:r>
            </a:p>
          </p:txBody>
        </p:sp>
        <p:sp>
          <p:nvSpPr>
            <p:cNvPr id="153" name="pl153"/>
            <p:cNvSpPr/>
            <p:nvPr/>
          </p:nvSpPr>
          <p:spPr>
            <a:xfrm>
              <a:off x="223621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11611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99600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87589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17616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05605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93594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774644"/>
              <a:ext cx="5259746" cy="162162"/>
            </a:xfrm>
            <a:prstGeom prst="rect">
              <a:avLst/>
            </a:prstGeom>
            <a:solidFill>
              <a:srgbClr val="80BD41">
                <a:alpha val="100000"/>
              </a:srgbClr>
            </a:solidFill>
          </p:spPr>
          <p:txBody>
            <a:bodyPr/>
            <a:lstStyle/>
            <a:p/>
          </p:txBody>
        </p:sp>
        <p:sp>
          <p:nvSpPr>
            <p:cNvPr id="165" name="rc165"/>
            <p:cNvSpPr/>
            <p:nvPr/>
          </p:nvSpPr>
          <p:spPr>
            <a:xfrm>
              <a:off x="6556020" y="5774644"/>
              <a:ext cx="1314983" cy="162162"/>
            </a:xfrm>
            <a:prstGeom prst="rect">
              <a:avLst/>
            </a:prstGeom>
            <a:solidFill>
              <a:srgbClr val="1CABE2">
                <a:alpha val="100000"/>
              </a:srgbClr>
            </a:solidFill>
          </p:spPr>
          <p:txBody>
            <a:bodyPr/>
            <a:lstStyle/>
            <a:p/>
          </p:txBody>
        </p:sp>
        <p:sp>
          <p:nvSpPr>
            <p:cNvPr id="166" name="rc166"/>
            <p:cNvSpPr/>
            <p:nvPr/>
          </p:nvSpPr>
          <p:spPr>
            <a:xfrm>
              <a:off x="1296273" y="5571941"/>
              <a:ext cx="3294696" cy="162162"/>
            </a:xfrm>
            <a:prstGeom prst="rect">
              <a:avLst/>
            </a:prstGeom>
            <a:solidFill>
              <a:srgbClr val="80BD41">
                <a:alpha val="100000"/>
              </a:srgbClr>
            </a:solidFill>
          </p:spPr>
          <p:txBody>
            <a:bodyPr/>
            <a:lstStyle/>
            <a:p/>
          </p:txBody>
        </p:sp>
        <p:sp>
          <p:nvSpPr>
            <p:cNvPr id="167" name="rc167"/>
            <p:cNvSpPr/>
            <p:nvPr/>
          </p:nvSpPr>
          <p:spPr>
            <a:xfrm>
              <a:off x="4590970" y="5571941"/>
              <a:ext cx="674880" cy="162162"/>
            </a:xfrm>
            <a:prstGeom prst="rect">
              <a:avLst/>
            </a:prstGeom>
            <a:solidFill>
              <a:srgbClr val="1CABE2">
                <a:alpha val="100000"/>
              </a:srgbClr>
            </a:solidFill>
          </p:spPr>
          <p:txBody>
            <a:bodyPr/>
            <a:lstStyle/>
            <a:p/>
          </p:txBody>
        </p:sp>
        <p:sp>
          <p:nvSpPr>
            <p:cNvPr id="168" name="rc168"/>
            <p:cNvSpPr/>
            <p:nvPr/>
          </p:nvSpPr>
          <p:spPr>
            <a:xfrm>
              <a:off x="1296273" y="5369238"/>
              <a:ext cx="3408430" cy="162162"/>
            </a:xfrm>
            <a:prstGeom prst="rect">
              <a:avLst/>
            </a:prstGeom>
            <a:solidFill>
              <a:srgbClr val="80BD41">
                <a:alpha val="100000"/>
              </a:srgbClr>
            </a:solidFill>
          </p:spPr>
          <p:txBody>
            <a:bodyPr/>
            <a:lstStyle/>
            <a:p/>
          </p:txBody>
        </p:sp>
        <p:sp>
          <p:nvSpPr>
            <p:cNvPr id="169" name="rc169"/>
            <p:cNvSpPr/>
            <p:nvPr/>
          </p:nvSpPr>
          <p:spPr>
            <a:xfrm>
              <a:off x="4704703" y="5369238"/>
              <a:ext cx="464709" cy="162162"/>
            </a:xfrm>
            <a:prstGeom prst="rect">
              <a:avLst/>
            </a:prstGeom>
            <a:solidFill>
              <a:srgbClr val="1CABE2">
                <a:alpha val="100000"/>
              </a:srgbClr>
            </a:solidFill>
          </p:spPr>
          <p:txBody>
            <a:bodyPr/>
            <a:lstStyle/>
            <a:p/>
          </p:txBody>
        </p:sp>
        <p:sp>
          <p:nvSpPr>
            <p:cNvPr id="170" name="tx170"/>
            <p:cNvSpPr/>
            <p:nvPr/>
          </p:nvSpPr>
          <p:spPr>
            <a:xfrm>
              <a:off x="8055059"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349.7</a:t>
              </a:r>
            </a:p>
          </p:txBody>
        </p:sp>
        <p:sp>
          <p:nvSpPr>
            <p:cNvPr id="171" name="tx171"/>
            <p:cNvSpPr/>
            <p:nvPr/>
          </p:nvSpPr>
          <p:spPr>
            <a:xfrm>
              <a:off x="5319451" y="5611298"/>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211.2</a:t>
              </a:r>
            </a:p>
          </p:txBody>
        </p:sp>
        <p:sp>
          <p:nvSpPr>
            <p:cNvPr id="172" name="tx172"/>
            <p:cNvSpPr/>
            <p:nvPr/>
          </p:nvSpPr>
          <p:spPr>
            <a:xfrm>
              <a:off x="5266803" y="5407183"/>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206</a:t>
              </a:r>
            </a:p>
          </p:txBody>
        </p:sp>
        <p:sp>
          <p:nvSpPr>
            <p:cNvPr id="173" name="tx173"/>
            <p:cNvSpPr/>
            <p:nvPr/>
          </p:nvSpPr>
          <p:spPr>
            <a:xfrm>
              <a:off x="3790508"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279.8</a:t>
              </a:r>
            </a:p>
          </p:txBody>
        </p:sp>
        <p:sp>
          <p:nvSpPr>
            <p:cNvPr id="174" name="tx174"/>
            <p:cNvSpPr/>
            <p:nvPr/>
          </p:nvSpPr>
          <p:spPr>
            <a:xfrm>
              <a:off x="7153222" y="58152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a:t>
              </a:r>
            </a:p>
          </p:txBody>
        </p:sp>
        <p:sp>
          <p:nvSpPr>
            <p:cNvPr id="175" name="tx175"/>
            <p:cNvSpPr/>
            <p:nvPr/>
          </p:nvSpPr>
          <p:spPr>
            <a:xfrm>
              <a:off x="2807983" y="561253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175.3</a:t>
              </a:r>
            </a:p>
          </p:txBody>
        </p:sp>
        <p:sp>
          <p:nvSpPr>
            <p:cNvPr id="176" name="tx176"/>
            <p:cNvSpPr/>
            <p:nvPr/>
          </p:nvSpPr>
          <p:spPr>
            <a:xfrm>
              <a:off x="4822917"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35.9</a:t>
              </a:r>
            </a:p>
          </p:txBody>
        </p:sp>
        <p:sp>
          <p:nvSpPr>
            <p:cNvPr id="177" name="tx177"/>
            <p:cNvSpPr/>
            <p:nvPr/>
          </p:nvSpPr>
          <p:spPr>
            <a:xfrm>
              <a:off x="2864850" y="5409827"/>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181.3</a:t>
              </a:r>
            </a:p>
          </p:txBody>
        </p:sp>
        <p:sp>
          <p:nvSpPr>
            <p:cNvPr id="178" name="tx178"/>
            <p:cNvSpPr/>
            <p:nvPr/>
          </p:nvSpPr>
          <p:spPr>
            <a:xfrm>
              <a:off x="4831564" y="541120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24.7</a:t>
              </a:r>
            </a:p>
          </p:txBody>
        </p:sp>
        <p:sp>
          <p:nvSpPr>
            <p:cNvPr id="179" name="tx179"/>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059622"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4" name="tx184"/>
            <p:cNvSpPr/>
            <p:nvPr/>
          </p:nvSpPr>
          <p:spPr>
            <a:xfrm>
              <a:off x="4939513"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5" name="tx185"/>
            <p:cNvSpPr/>
            <p:nvPr/>
          </p:nvSpPr>
          <p:spPr>
            <a:xfrm>
              <a:off x="6819404" y="60377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6" name="tx186"/>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8" name="tx188"/>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(88%) was higher than in 2019 (80%).
The number of children vaccinated with DTP3 decreased 35% compared to in 2019.
The number of surviving infants decreased approximately 41% compared to in 2019.
In 2024, 100,000 fewer children were vaccinated than in 2019.
In 2024, there were 100,000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70532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102600"/>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499877"/>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1897154"/>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1294431"/>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10" name="pl10"/>
            <p:cNvSpPr/>
            <p:nvPr/>
          </p:nvSpPr>
          <p:spPr>
            <a:xfrm>
              <a:off x="1083092" y="400668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3403962"/>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280123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219851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083092" y="1595792"/>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 name="pl15"/>
            <p:cNvSpPr/>
            <p:nvPr/>
          </p:nvSpPr>
          <p:spPr>
            <a:xfrm>
              <a:off x="1083092" y="99306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 name="pl16"/>
            <p:cNvSpPr/>
            <p:nvPr/>
          </p:nvSpPr>
          <p:spPr>
            <a:xfrm>
              <a:off x="154485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0700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6914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31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2100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9343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658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38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071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8314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2266" y="3997439"/>
              <a:ext cx="245185" cy="9245"/>
            </a:xfrm>
            <a:prstGeom prst="rect">
              <a:avLst/>
            </a:prstGeom>
            <a:solidFill>
              <a:srgbClr val="E2231A">
                <a:alpha val="100000"/>
              </a:srgbClr>
            </a:solidFill>
          </p:spPr>
          <p:txBody>
            <a:bodyPr/>
            <a:lstStyle/>
            <a:p/>
          </p:txBody>
        </p:sp>
        <p:sp>
          <p:nvSpPr>
            <p:cNvPr id="27" name="rc27"/>
            <p:cNvSpPr/>
            <p:nvPr/>
          </p:nvSpPr>
          <p:spPr>
            <a:xfrm>
              <a:off x="1694694" y="3997569"/>
              <a:ext cx="245185" cy="9115"/>
            </a:xfrm>
            <a:prstGeom prst="rect">
              <a:avLst/>
            </a:prstGeom>
            <a:solidFill>
              <a:srgbClr val="E2231A">
                <a:alpha val="100000"/>
              </a:srgbClr>
            </a:solidFill>
          </p:spPr>
          <p:txBody>
            <a:bodyPr/>
            <a:lstStyle/>
            <a:p/>
          </p:txBody>
        </p:sp>
        <p:sp>
          <p:nvSpPr>
            <p:cNvPr id="28" name="rc28"/>
            <p:cNvSpPr/>
            <p:nvPr/>
          </p:nvSpPr>
          <p:spPr>
            <a:xfrm>
              <a:off x="1967123" y="3997253"/>
              <a:ext cx="245185" cy="9431"/>
            </a:xfrm>
            <a:prstGeom prst="rect">
              <a:avLst/>
            </a:prstGeom>
            <a:solidFill>
              <a:srgbClr val="E2231A">
                <a:alpha val="100000"/>
              </a:srgbClr>
            </a:solidFill>
          </p:spPr>
          <p:txBody>
            <a:bodyPr/>
            <a:lstStyle/>
            <a:p/>
          </p:txBody>
        </p:sp>
        <p:sp>
          <p:nvSpPr>
            <p:cNvPr id="29" name="rc29"/>
            <p:cNvSpPr/>
            <p:nvPr/>
          </p:nvSpPr>
          <p:spPr>
            <a:xfrm>
              <a:off x="2239552" y="3996817"/>
              <a:ext cx="245185" cy="9867"/>
            </a:xfrm>
            <a:prstGeom prst="rect">
              <a:avLst/>
            </a:prstGeom>
            <a:solidFill>
              <a:srgbClr val="E2231A">
                <a:alpha val="100000"/>
              </a:srgbClr>
            </a:solidFill>
          </p:spPr>
          <p:txBody>
            <a:bodyPr/>
            <a:lstStyle/>
            <a:p/>
          </p:txBody>
        </p:sp>
        <p:sp>
          <p:nvSpPr>
            <p:cNvPr id="30" name="rc30"/>
            <p:cNvSpPr/>
            <p:nvPr/>
          </p:nvSpPr>
          <p:spPr>
            <a:xfrm>
              <a:off x="2511980" y="3996410"/>
              <a:ext cx="245185" cy="10275"/>
            </a:xfrm>
            <a:prstGeom prst="rect">
              <a:avLst/>
            </a:prstGeom>
            <a:solidFill>
              <a:srgbClr val="E2231A">
                <a:alpha val="100000"/>
              </a:srgbClr>
            </a:solidFill>
          </p:spPr>
          <p:txBody>
            <a:bodyPr/>
            <a:lstStyle/>
            <a:p/>
          </p:txBody>
        </p:sp>
        <p:sp>
          <p:nvSpPr>
            <p:cNvPr id="31" name="rc31"/>
            <p:cNvSpPr/>
            <p:nvPr/>
          </p:nvSpPr>
          <p:spPr>
            <a:xfrm>
              <a:off x="2784409" y="3965196"/>
              <a:ext cx="245185" cy="41489"/>
            </a:xfrm>
            <a:prstGeom prst="rect">
              <a:avLst/>
            </a:prstGeom>
            <a:solidFill>
              <a:srgbClr val="E2231A">
                <a:alpha val="100000"/>
              </a:srgbClr>
            </a:solidFill>
          </p:spPr>
          <p:txBody>
            <a:bodyPr/>
            <a:lstStyle/>
            <a:p/>
          </p:txBody>
        </p:sp>
        <p:sp>
          <p:nvSpPr>
            <p:cNvPr id="32" name="rc32"/>
            <p:cNvSpPr/>
            <p:nvPr/>
          </p:nvSpPr>
          <p:spPr>
            <a:xfrm>
              <a:off x="3056838" y="3984575"/>
              <a:ext cx="245185" cy="22110"/>
            </a:xfrm>
            <a:prstGeom prst="rect">
              <a:avLst/>
            </a:prstGeom>
            <a:solidFill>
              <a:srgbClr val="E2231A">
                <a:alpha val="100000"/>
              </a:srgbClr>
            </a:solidFill>
          </p:spPr>
          <p:txBody>
            <a:bodyPr/>
            <a:lstStyle/>
            <a:p/>
          </p:txBody>
        </p:sp>
        <p:sp>
          <p:nvSpPr>
            <p:cNvPr id="33" name="rc33"/>
            <p:cNvSpPr/>
            <p:nvPr/>
          </p:nvSpPr>
          <p:spPr>
            <a:xfrm>
              <a:off x="3329266" y="3972277"/>
              <a:ext cx="245185" cy="34408"/>
            </a:xfrm>
            <a:prstGeom prst="rect">
              <a:avLst/>
            </a:prstGeom>
            <a:solidFill>
              <a:srgbClr val="E2231A">
                <a:alpha val="100000"/>
              </a:srgbClr>
            </a:solidFill>
          </p:spPr>
          <p:txBody>
            <a:bodyPr/>
            <a:lstStyle/>
            <a:p/>
          </p:txBody>
        </p:sp>
        <p:sp>
          <p:nvSpPr>
            <p:cNvPr id="34" name="rc34"/>
            <p:cNvSpPr/>
            <p:nvPr/>
          </p:nvSpPr>
          <p:spPr>
            <a:xfrm>
              <a:off x="3601695" y="3932760"/>
              <a:ext cx="245185" cy="73925"/>
            </a:xfrm>
            <a:prstGeom prst="rect">
              <a:avLst/>
            </a:prstGeom>
            <a:solidFill>
              <a:srgbClr val="E2231A">
                <a:alpha val="100000"/>
              </a:srgbClr>
            </a:solidFill>
          </p:spPr>
          <p:txBody>
            <a:bodyPr/>
            <a:lstStyle/>
            <a:p/>
          </p:txBody>
        </p:sp>
        <p:sp>
          <p:nvSpPr>
            <p:cNvPr id="35" name="rc35"/>
            <p:cNvSpPr/>
            <p:nvPr/>
          </p:nvSpPr>
          <p:spPr>
            <a:xfrm>
              <a:off x="3874124" y="3694527"/>
              <a:ext cx="245185" cy="312157"/>
            </a:xfrm>
            <a:prstGeom prst="rect">
              <a:avLst/>
            </a:prstGeom>
            <a:solidFill>
              <a:srgbClr val="E2231A">
                <a:alpha val="100000"/>
              </a:srgbClr>
            </a:solidFill>
          </p:spPr>
          <p:txBody>
            <a:bodyPr/>
            <a:lstStyle/>
            <a:p/>
          </p:txBody>
        </p:sp>
        <p:sp>
          <p:nvSpPr>
            <p:cNvPr id="36" name="rc36"/>
            <p:cNvSpPr/>
            <p:nvPr/>
          </p:nvSpPr>
          <p:spPr>
            <a:xfrm>
              <a:off x="4146552" y="3473070"/>
              <a:ext cx="245185" cy="533614"/>
            </a:xfrm>
            <a:prstGeom prst="rect">
              <a:avLst/>
            </a:prstGeom>
            <a:solidFill>
              <a:srgbClr val="E2231A">
                <a:alpha val="100000"/>
              </a:srgbClr>
            </a:solidFill>
          </p:spPr>
          <p:txBody>
            <a:bodyPr/>
            <a:lstStyle/>
            <a:p/>
          </p:txBody>
        </p:sp>
        <p:sp>
          <p:nvSpPr>
            <p:cNvPr id="37" name="rc37"/>
            <p:cNvSpPr/>
            <p:nvPr/>
          </p:nvSpPr>
          <p:spPr>
            <a:xfrm>
              <a:off x="4418981" y="3602573"/>
              <a:ext cx="245185" cy="404111"/>
            </a:xfrm>
            <a:prstGeom prst="rect">
              <a:avLst/>
            </a:prstGeom>
            <a:solidFill>
              <a:srgbClr val="E2231A">
                <a:alpha val="100000"/>
              </a:srgbClr>
            </a:solidFill>
          </p:spPr>
          <p:txBody>
            <a:bodyPr/>
            <a:lstStyle/>
            <a:p/>
          </p:txBody>
        </p:sp>
        <p:sp>
          <p:nvSpPr>
            <p:cNvPr id="38" name="rc38"/>
            <p:cNvSpPr/>
            <p:nvPr/>
          </p:nvSpPr>
          <p:spPr>
            <a:xfrm>
              <a:off x="4691410" y="3741501"/>
              <a:ext cx="245185" cy="265183"/>
            </a:xfrm>
            <a:prstGeom prst="rect">
              <a:avLst/>
            </a:prstGeom>
            <a:solidFill>
              <a:srgbClr val="E2231A">
                <a:alpha val="100000"/>
              </a:srgbClr>
            </a:solidFill>
          </p:spPr>
          <p:txBody>
            <a:bodyPr/>
            <a:lstStyle/>
            <a:p/>
          </p:txBody>
        </p:sp>
        <p:sp>
          <p:nvSpPr>
            <p:cNvPr id="39" name="rc39"/>
            <p:cNvSpPr/>
            <p:nvPr/>
          </p:nvSpPr>
          <p:spPr>
            <a:xfrm>
              <a:off x="4963838" y="3747569"/>
              <a:ext cx="245185" cy="259115"/>
            </a:xfrm>
            <a:prstGeom prst="rect">
              <a:avLst/>
            </a:prstGeom>
            <a:solidFill>
              <a:srgbClr val="E2231A">
                <a:alpha val="100000"/>
              </a:srgbClr>
            </a:solidFill>
          </p:spPr>
          <p:txBody>
            <a:bodyPr/>
            <a:lstStyle/>
            <a:p/>
          </p:txBody>
        </p:sp>
        <p:sp>
          <p:nvSpPr>
            <p:cNvPr id="40" name="rc40"/>
            <p:cNvSpPr/>
            <p:nvPr/>
          </p:nvSpPr>
          <p:spPr>
            <a:xfrm>
              <a:off x="5236267" y="3491624"/>
              <a:ext cx="245185" cy="515060"/>
            </a:xfrm>
            <a:prstGeom prst="rect">
              <a:avLst/>
            </a:prstGeom>
            <a:solidFill>
              <a:srgbClr val="E2231A">
                <a:alpha val="100000"/>
              </a:srgbClr>
            </a:solidFill>
          </p:spPr>
          <p:txBody>
            <a:bodyPr/>
            <a:lstStyle/>
            <a:p/>
          </p:txBody>
        </p:sp>
        <p:sp>
          <p:nvSpPr>
            <p:cNvPr id="41" name="rc41"/>
            <p:cNvSpPr/>
            <p:nvPr/>
          </p:nvSpPr>
          <p:spPr>
            <a:xfrm>
              <a:off x="5508696" y="3533687"/>
              <a:ext cx="245185" cy="472997"/>
            </a:xfrm>
            <a:prstGeom prst="rect">
              <a:avLst/>
            </a:prstGeom>
            <a:solidFill>
              <a:srgbClr val="E2231A">
                <a:alpha val="100000"/>
              </a:srgbClr>
            </a:solidFill>
          </p:spPr>
          <p:txBody>
            <a:bodyPr/>
            <a:lstStyle/>
            <a:p/>
          </p:txBody>
        </p:sp>
        <p:sp>
          <p:nvSpPr>
            <p:cNvPr id="42" name="rc42"/>
            <p:cNvSpPr/>
            <p:nvPr/>
          </p:nvSpPr>
          <p:spPr>
            <a:xfrm>
              <a:off x="5781125" y="3397356"/>
              <a:ext cx="245185" cy="609328"/>
            </a:xfrm>
            <a:prstGeom prst="rect">
              <a:avLst/>
            </a:prstGeom>
            <a:solidFill>
              <a:srgbClr val="E2231A">
                <a:alpha val="100000"/>
              </a:srgbClr>
            </a:solidFill>
          </p:spPr>
          <p:txBody>
            <a:bodyPr/>
            <a:lstStyle/>
            <a:p/>
          </p:txBody>
        </p:sp>
        <p:sp>
          <p:nvSpPr>
            <p:cNvPr id="43" name="rc43"/>
            <p:cNvSpPr/>
            <p:nvPr/>
          </p:nvSpPr>
          <p:spPr>
            <a:xfrm>
              <a:off x="6053553" y="3872900"/>
              <a:ext cx="245185" cy="133785"/>
            </a:xfrm>
            <a:prstGeom prst="rect">
              <a:avLst/>
            </a:prstGeom>
            <a:solidFill>
              <a:srgbClr val="E2231A">
                <a:alpha val="100000"/>
              </a:srgbClr>
            </a:solidFill>
          </p:spPr>
          <p:txBody>
            <a:bodyPr/>
            <a:lstStyle/>
            <a:p/>
          </p:txBody>
        </p:sp>
        <p:sp>
          <p:nvSpPr>
            <p:cNvPr id="44" name="rc44"/>
            <p:cNvSpPr/>
            <p:nvPr/>
          </p:nvSpPr>
          <p:spPr>
            <a:xfrm>
              <a:off x="6325982" y="3927456"/>
              <a:ext cx="245185" cy="79229"/>
            </a:xfrm>
            <a:prstGeom prst="rect">
              <a:avLst/>
            </a:prstGeom>
            <a:solidFill>
              <a:srgbClr val="E2231A">
                <a:alpha val="100000"/>
              </a:srgbClr>
            </a:solidFill>
          </p:spPr>
          <p:txBody>
            <a:bodyPr/>
            <a:lstStyle/>
            <a:p/>
          </p:txBody>
        </p:sp>
        <p:sp>
          <p:nvSpPr>
            <p:cNvPr id="45" name="rc45"/>
            <p:cNvSpPr/>
            <p:nvPr/>
          </p:nvSpPr>
          <p:spPr>
            <a:xfrm>
              <a:off x="6598411" y="3947661"/>
              <a:ext cx="245185" cy="59023"/>
            </a:xfrm>
            <a:prstGeom prst="rect">
              <a:avLst/>
            </a:prstGeom>
            <a:solidFill>
              <a:srgbClr val="E2231A">
                <a:alpha val="100000"/>
              </a:srgbClr>
            </a:solidFill>
          </p:spPr>
          <p:txBody>
            <a:bodyPr/>
            <a:lstStyle/>
            <a:p/>
          </p:txBody>
        </p:sp>
        <p:sp>
          <p:nvSpPr>
            <p:cNvPr id="46" name="rc46"/>
            <p:cNvSpPr/>
            <p:nvPr/>
          </p:nvSpPr>
          <p:spPr>
            <a:xfrm>
              <a:off x="6870839" y="3885248"/>
              <a:ext cx="245185" cy="121436"/>
            </a:xfrm>
            <a:prstGeom prst="rect">
              <a:avLst/>
            </a:prstGeom>
            <a:solidFill>
              <a:srgbClr val="E2231A">
                <a:alpha val="100000"/>
              </a:srgbClr>
            </a:solidFill>
          </p:spPr>
          <p:txBody>
            <a:bodyPr/>
            <a:lstStyle/>
            <a:p/>
          </p:txBody>
        </p:sp>
        <p:sp>
          <p:nvSpPr>
            <p:cNvPr id="47" name="rc47"/>
            <p:cNvSpPr/>
            <p:nvPr/>
          </p:nvSpPr>
          <p:spPr>
            <a:xfrm>
              <a:off x="7143268" y="3925093"/>
              <a:ext cx="245185" cy="81591"/>
            </a:xfrm>
            <a:prstGeom prst="rect">
              <a:avLst/>
            </a:prstGeom>
            <a:solidFill>
              <a:srgbClr val="E2231A">
                <a:alpha val="100000"/>
              </a:srgbClr>
            </a:solidFill>
          </p:spPr>
          <p:txBody>
            <a:bodyPr/>
            <a:lstStyle/>
            <a:p/>
          </p:txBody>
        </p:sp>
        <p:sp>
          <p:nvSpPr>
            <p:cNvPr id="48" name="rc48"/>
            <p:cNvSpPr/>
            <p:nvPr/>
          </p:nvSpPr>
          <p:spPr>
            <a:xfrm>
              <a:off x="7415697" y="3861320"/>
              <a:ext cx="245185" cy="145364"/>
            </a:xfrm>
            <a:prstGeom prst="rect">
              <a:avLst/>
            </a:prstGeom>
            <a:solidFill>
              <a:srgbClr val="E2231A">
                <a:alpha val="100000"/>
              </a:srgbClr>
            </a:solidFill>
          </p:spPr>
          <p:txBody>
            <a:bodyPr/>
            <a:lstStyle/>
            <a:p/>
          </p:txBody>
        </p:sp>
        <p:sp>
          <p:nvSpPr>
            <p:cNvPr id="49" name="rc49"/>
            <p:cNvSpPr/>
            <p:nvPr/>
          </p:nvSpPr>
          <p:spPr>
            <a:xfrm>
              <a:off x="7688125" y="3965960"/>
              <a:ext cx="245185" cy="40724"/>
            </a:xfrm>
            <a:prstGeom prst="rect">
              <a:avLst/>
            </a:prstGeom>
            <a:solidFill>
              <a:srgbClr val="E2231A">
                <a:alpha val="100000"/>
              </a:srgbClr>
            </a:solidFill>
          </p:spPr>
          <p:txBody>
            <a:bodyPr/>
            <a:lstStyle/>
            <a:p/>
          </p:txBody>
        </p:sp>
        <p:sp>
          <p:nvSpPr>
            <p:cNvPr id="50" name="rc50"/>
            <p:cNvSpPr/>
            <p:nvPr/>
          </p:nvSpPr>
          <p:spPr>
            <a:xfrm>
              <a:off x="7960554" y="3961980"/>
              <a:ext cx="245185" cy="44705"/>
            </a:xfrm>
            <a:prstGeom prst="rect">
              <a:avLst/>
            </a:prstGeom>
            <a:solidFill>
              <a:srgbClr val="E2231A">
                <a:alpha val="100000"/>
              </a:srgbClr>
            </a:solidFill>
          </p:spPr>
          <p:txBody>
            <a:bodyPr/>
            <a:lstStyle/>
            <a:p/>
          </p:txBody>
        </p:sp>
        <p:sp>
          <p:nvSpPr>
            <p:cNvPr id="51" name="rc51"/>
            <p:cNvSpPr/>
            <p:nvPr/>
          </p:nvSpPr>
          <p:spPr>
            <a:xfrm>
              <a:off x="1422266" y="3992967"/>
              <a:ext cx="245185" cy="4472"/>
            </a:xfrm>
            <a:prstGeom prst="rect">
              <a:avLst/>
            </a:prstGeom>
            <a:solidFill>
              <a:srgbClr val="B3B3B3">
                <a:alpha val="100000"/>
              </a:srgbClr>
            </a:solidFill>
          </p:spPr>
          <p:txBody>
            <a:bodyPr/>
            <a:lstStyle/>
            <a:p/>
          </p:txBody>
        </p:sp>
        <p:sp>
          <p:nvSpPr>
            <p:cNvPr id="52" name="rc52"/>
            <p:cNvSpPr/>
            <p:nvPr/>
          </p:nvSpPr>
          <p:spPr>
            <a:xfrm>
              <a:off x="1694694" y="3982578"/>
              <a:ext cx="245185" cy="14990"/>
            </a:xfrm>
            <a:prstGeom prst="rect">
              <a:avLst/>
            </a:prstGeom>
            <a:solidFill>
              <a:srgbClr val="B3B3B3">
                <a:alpha val="100000"/>
              </a:srgbClr>
            </a:solidFill>
          </p:spPr>
          <p:txBody>
            <a:bodyPr/>
            <a:lstStyle/>
            <a:p/>
          </p:txBody>
        </p:sp>
        <p:sp>
          <p:nvSpPr>
            <p:cNvPr id="53" name="rc53"/>
            <p:cNvSpPr/>
            <p:nvPr/>
          </p:nvSpPr>
          <p:spPr>
            <a:xfrm>
              <a:off x="1967123" y="3983627"/>
              <a:ext cx="245185" cy="13626"/>
            </a:xfrm>
            <a:prstGeom prst="rect">
              <a:avLst/>
            </a:prstGeom>
            <a:solidFill>
              <a:srgbClr val="B3B3B3">
                <a:alpha val="100000"/>
              </a:srgbClr>
            </a:solidFill>
          </p:spPr>
          <p:txBody>
            <a:bodyPr/>
            <a:lstStyle/>
            <a:p/>
          </p:txBody>
        </p:sp>
        <p:sp>
          <p:nvSpPr>
            <p:cNvPr id="54" name="rc54"/>
            <p:cNvSpPr/>
            <p:nvPr/>
          </p:nvSpPr>
          <p:spPr>
            <a:xfrm>
              <a:off x="2239552" y="3995812"/>
              <a:ext cx="245185" cy="1005"/>
            </a:xfrm>
            <a:prstGeom prst="rect">
              <a:avLst/>
            </a:prstGeom>
            <a:solidFill>
              <a:srgbClr val="B3B3B3">
                <a:alpha val="100000"/>
              </a:srgbClr>
            </a:solidFill>
          </p:spPr>
          <p:txBody>
            <a:bodyPr/>
            <a:lstStyle/>
            <a:p/>
          </p:txBody>
        </p:sp>
        <p:sp>
          <p:nvSpPr>
            <p:cNvPr id="55" name="rc55"/>
            <p:cNvSpPr/>
            <p:nvPr/>
          </p:nvSpPr>
          <p:spPr>
            <a:xfrm>
              <a:off x="2511980" y="3975999"/>
              <a:ext cx="245185" cy="20410"/>
            </a:xfrm>
            <a:prstGeom prst="rect">
              <a:avLst/>
            </a:prstGeom>
            <a:solidFill>
              <a:srgbClr val="B3B3B3">
                <a:alpha val="100000"/>
              </a:srgbClr>
            </a:solidFill>
          </p:spPr>
          <p:txBody>
            <a:bodyPr/>
            <a:lstStyle/>
            <a:p/>
          </p:txBody>
        </p:sp>
        <p:sp>
          <p:nvSpPr>
            <p:cNvPr id="56" name="rc56"/>
            <p:cNvSpPr/>
            <p:nvPr/>
          </p:nvSpPr>
          <p:spPr>
            <a:xfrm>
              <a:off x="3329266" y="3970090"/>
              <a:ext cx="245185" cy="2186"/>
            </a:xfrm>
            <a:prstGeom prst="rect">
              <a:avLst/>
            </a:prstGeom>
            <a:solidFill>
              <a:srgbClr val="B3B3B3">
                <a:alpha val="100000"/>
              </a:srgbClr>
            </a:solidFill>
          </p:spPr>
          <p:txBody>
            <a:bodyPr/>
            <a:lstStyle/>
            <a:p/>
          </p:txBody>
        </p:sp>
        <p:sp>
          <p:nvSpPr>
            <p:cNvPr id="57" name="rc57"/>
            <p:cNvSpPr/>
            <p:nvPr/>
          </p:nvSpPr>
          <p:spPr>
            <a:xfrm>
              <a:off x="4146552" y="3415869"/>
              <a:ext cx="245185" cy="57200"/>
            </a:xfrm>
            <a:prstGeom prst="rect">
              <a:avLst/>
            </a:prstGeom>
            <a:solidFill>
              <a:srgbClr val="B3B3B3">
                <a:alpha val="100000"/>
              </a:srgbClr>
            </a:solidFill>
          </p:spPr>
          <p:txBody>
            <a:bodyPr/>
            <a:lstStyle/>
            <a:p/>
          </p:txBody>
        </p:sp>
        <p:sp>
          <p:nvSpPr>
            <p:cNvPr id="58" name="rc58"/>
            <p:cNvSpPr/>
            <p:nvPr/>
          </p:nvSpPr>
          <p:spPr>
            <a:xfrm>
              <a:off x="4418981" y="3556776"/>
              <a:ext cx="245185" cy="45797"/>
            </a:xfrm>
            <a:prstGeom prst="rect">
              <a:avLst/>
            </a:prstGeom>
            <a:solidFill>
              <a:srgbClr val="B3B3B3">
                <a:alpha val="100000"/>
              </a:srgbClr>
            </a:solidFill>
          </p:spPr>
          <p:txBody>
            <a:bodyPr/>
            <a:lstStyle/>
            <a:p/>
          </p:txBody>
        </p:sp>
        <p:sp>
          <p:nvSpPr>
            <p:cNvPr id="59" name="rc59"/>
            <p:cNvSpPr/>
            <p:nvPr/>
          </p:nvSpPr>
          <p:spPr>
            <a:xfrm>
              <a:off x="4691410" y="3517495"/>
              <a:ext cx="245185" cy="224005"/>
            </a:xfrm>
            <a:prstGeom prst="rect">
              <a:avLst/>
            </a:prstGeom>
            <a:solidFill>
              <a:srgbClr val="B3B3B3">
                <a:alpha val="100000"/>
              </a:srgbClr>
            </a:solidFill>
          </p:spPr>
          <p:txBody>
            <a:bodyPr/>
            <a:lstStyle/>
            <a:p/>
          </p:txBody>
        </p:sp>
        <p:sp>
          <p:nvSpPr>
            <p:cNvPr id="60" name="rc60"/>
            <p:cNvSpPr/>
            <p:nvPr/>
          </p:nvSpPr>
          <p:spPr>
            <a:xfrm>
              <a:off x="4963838" y="3490850"/>
              <a:ext cx="245185" cy="256719"/>
            </a:xfrm>
            <a:prstGeom prst="rect">
              <a:avLst/>
            </a:prstGeom>
            <a:solidFill>
              <a:srgbClr val="B3B3B3">
                <a:alpha val="100000"/>
              </a:srgbClr>
            </a:solidFill>
          </p:spPr>
          <p:txBody>
            <a:bodyPr/>
            <a:lstStyle/>
            <a:p/>
          </p:txBody>
        </p:sp>
        <p:sp>
          <p:nvSpPr>
            <p:cNvPr id="61" name="rc61"/>
            <p:cNvSpPr/>
            <p:nvPr/>
          </p:nvSpPr>
          <p:spPr>
            <a:xfrm>
              <a:off x="5508696" y="3475814"/>
              <a:ext cx="245185" cy="57873"/>
            </a:xfrm>
            <a:prstGeom prst="rect">
              <a:avLst/>
            </a:prstGeom>
            <a:solidFill>
              <a:srgbClr val="B3B3B3">
                <a:alpha val="100000"/>
              </a:srgbClr>
            </a:solidFill>
          </p:spPr>
          <p:txBody>
            <a:bodyPr/>
            <a:lstStyle/>
            <a:p/>
          </p:txBody>
        </p:sp>
        <p:sp>
          <p:nvSpPr>
            <p:cNvPr id="62" name="rc62"/>
            <p:cNvSpPr/>
            <p:nvPr/>
          </p:nvSpPr>
          <p:spPr>
            <a:xfrm>
              <a:off x="5781125" y="3164283"/>
              <a:ext cx="245185" cy="233073"/>
            </a:xfrm>
            <a:prstGeom prst="rect">
              <a:avLst/>
            </a:prstGeom>
            <a:solidFill>
              <a:srgbClr val="B3B3B3">
                <a:alpha val="100000"/>
              </a:srgbClr>
            </a:solidFill>
          </p:spPr>
          <p:txBody>
            <a:bodyPr/>
            <a:lstStyle/>
            <a:p/>
          </p:txBody>
        </p:sp>
        <p:sp>
          <p:nvSpPr>
            <p:cNvPr id="63" name="rc63"/>
            <p:cNvSpPr/>
            <p:nvPr/>
          </p:nvSpPr>
          <p:spPr>
            <a:xfrm>
              <a:off x="6053553" y="3813076"/>
              <a:ext cx="245185" cy="59823"/>
            </a:xfrm>
            <a:prstGeom prst="rect">
              <a:avLst/>
            </a:prstGeom>
            <a:solidFill>
              <a:srgbClr val="B3B3B3">
                <a:alpha val="100000"/>
              </a:srgbClr>
            </a:solidFill>
          </p:spPr>
          <p:txBody>
            <a:bodyPr/>
            <a:lstStyle/>
            <a:p/>
          </p:txBody>
        </p:sp>
        <p:sp>
          <p:nvSpPr>
            <p:cNvPr id="64" name="rc64"/>
            <p:cNvSpPr/>
            <p:nvPr/>
          </p:nvSpPr>
          <p:spPr>
            <a:xfrm>
              <a:off x="6325982" y="3882755"/>
              <a:ext cx="245185" cy="44700"/>
            </a:xfrm>
            <a:prstGeom prst="rect">
              <a:avLst/>
            </a:prstGeom>
            <a:solidFill>
              <a:srgbClr val="B3B3B3">
                <a:alpha val="100000"/>
              </a:srgbClr>
            </a:solidFill>
          </p:spPr>
          <p:txBody>
            <a:bodyPr/>
            <a:lstStyle/>
            <a:p/>
          </p:txBody>
        </p:sp>
        <p:sp>
          <p:nvSpPr>
            <p:cNvPr id="65" name="rc65"/>
            <p:cNvSpPr/>
            <p:nvPr/>
          </p:nvSpPr>
          <p:spPr>
            <a:xfrm>
              <a:off x="6598411" y="3907339"/>
              <a:ext cx="245185" cy="40322"/>
            </a:xfrm>
            <a:prstGeom prst="rect">
              <a:avLst/>
            </a:prstGeom>
            <a:solidFill>
              <a:srgbClr val="B3B3B3">
                <a:alpha val="100000"/>
              </a:srgbClr>
            </a:solidFill>
          </p:spPr>
          <p:txBody>
            <a:bodyPr/>
            <a:lstStyle/>
            <a:p/>
          </p:txBody>
        </p:sp>
        <p:sp>
          <p:nvSpPr>
            <p:cNvPr id="66" name="rc66"/>
            <p:cNvSpPr/>
            <p:nvPr/>
          </p:nvSpPr>
          <p:spPr>
            <a:xfrm>
              <a:off x="6870839" y="3792193"/>
              <a:ext cx="245185" cy="93055"/>
            </a:xfrm>
            <a:prstGeom prst="rect">
              <a:avLst/>
            </a:prstGeom>
            <a:solidFill>
              <a:srgbClr val="B3B3B3">
                <a:alpha val="100000"/>
              </a:srgbClr>
            </a:solidFill>
          </p:spPr>
          <p:txBody>
            <a:bodyPr/>
            <a:lstStyle/>
            <a:p/>
          </p:txBody>
        </p:sp>
        <p:sp>
          <p:nvSpPr>
            <p:cNvPr id="67" name="rc67"/>
            <p:cNvSpPr/>
            <p:nvPr/>
          </p:nvSpPr>
          <p:spPr>
            <a:xfrm>
              <a:off x="7143268" y="3850570"/>
              <a:ext cx="245185" cy="74523"/>
            </a:xfrm>
            <a:prstGeom prst="rect">
              <a:avLst/>
            </a:prstGeom>
            <a:solidFill>
              <a:srgbClr val="B3B3B3">
                <a:alpha val="100000"/>
              </a:srgbClr>
            </a:solidFill>
          </p:spPr>
          <p:txBody>
            <a:bodyPr/>
            <a:lstStyle/>
            <a:p/>
          </p:txBody>
        </p:sp>
        <p:sp>
          <p:nvSpPr>
            <p:cNvPr id="68" name="rc68"/>
            <p:cNvSpPr/>
            <p:nvPr/>
          </p:nvSpPr>
          <p:spPr>
            <a:xfrm>
              <a:off x="7415697" y="3700620"/>
              <a:ext cx="245185" cy="160700"/>
            </a:xfrm>
            <a:prstGeom prst="rect">
              <a:avLst/>
            </a:prstGeom>
            <a:solidFill>
              <a:srgbClr val="B3B3B3">
                <a:alpha val="100000"/>
              </a:srgbClr>
            </a:solidFill>
          </p:spPr>
          <p:txBody>
            <a:bodyPr/>
            <a:lstStyle/>
            <a:p/>
          </p:txBody>
        </p:sp>
        <p:sp>
          <p:nvSpPr>
            <p:cNvPr id="69" name="rc69"/>
            <p:cNvSpPr/>
            <p:nvPr/>
          </p:nvSpPr>
          <p:spPr>
            <a:xfrm>
              <a:off x="7688125" y="3895246"/>
              <a:ext cx="245185" cy="70713"/>
            </a:xfrm>
            <a:prstGeom prst="rect">
              <a:avLst/>
            </a:prstGeom>
            <a:solidFill>
              <a:srgbClr val="B3B3B3">
                <a:alpha val="100000"/>
              </a:srgbClr>
            </a:solidFill>
          </p:spPr>
          <p:txBody>
            <a:bodyPr/>
            <a:lstStyle/>
            <a:p/>
          </p:txBody>
        </p:sp>
        <p:sp>
          <p:nvSpPr>
            <p:cNvPr id="70" name="rc70"/>
            <p:cNvSpPr/>
            <p:nvPr/>
          </p:nvSpPr>
          <p:spPr>
            <a:xfrm>
              <a:off x="7960554" y="3871070"/>
              <a:ext cx="245185" cy="90909"/>
            </a:xfrm>
            <a:prstGeom prst="rect">
              <a:avLst/>
            </a:prstGeom>
            <a:solidFill>
              <a:srgbClr val="B3B3B3">
                <a:alpha val="100000"/>
              </a:srgbClr>
            </a:solidFill>
          </p:spPr>
          <p:txBody>
            <a:bodyPr/>
            <a:lstStyle/>
            <a:p/>
          </p:txBody>
        </p:sp>
        <p:sp>
          <p:nvSpPr>
            <p:cNvPr id="71" name="pl71"/>
            <p:cNvSpPr/>
            <p:nvPr/>
          </p:nvSpPr>
          <p:spPr>
            <a:xfrm>
              <a:off x="1544859" y="1226758"/>
              <a:ext cx="6538288" cy="1600563"/>
            </a:xfrm>
            <a:custGeom>
              <a:avLst/>
              <a:pathLst>
                <a:path w="6538288" h="1600563">
                  <a:moveTo>
                    <a:pt x="0" y="0"/>
                  </a:moveTo>
                  <a:lnTo>
                    <a:pt x="272428" y="0"/>
                  </a:lnTo>
                  <a:lnTo>
                    <a:pt x="544857" y="0"/>
                  </a:lnTo>
                  <a:lnTo>
                    <a:pt x="817286" y="0"/>
                  </a:lnTo>
                  <a:lnTo>
                    <a:pt x="1089714" y="0"/>
                  </a:lnTo>
                  <a:lnTo>
                    <a:pt x="1362143" y="84240"/>
                  </a:lnTo>
                  <a:lnTo>
                    <a:pt x="1634572" y="28080"/>
                  </a:lnTo>
                  <a:lnTo>
                    <a:pt x="1907000" y="56160"/>
                  </a:lnTo>
                  <a:lnTo>
                    <a:pt x="2179429" y="140400"/>
                  </a:lnTo>
                  <a:lnTo>
                    <a:pt x="2451858" y="673921"/>
                  </a:lnTo>
                  <a:lnTo>
                    <a:pt x="2724286" y="1207442"/>
                  </a:lnTo>
                  <a:lnTo>
                    <a:pt x="2996715" y="898562"/>
                  </a:lnTo>
                  <a:lnTo>
                    <a:pt x="3269144" y="561601"/>
                  </a:lnTo>
                  <a:lnTo>
                    <a:pt x="3541572" y="561601"/>
                  </a:lnTo>
                  <a:lnTo>
                    <a:pt x="3814001" y="1207442"/>
                  </a:lnTo>
                  <a:lnTo>
                    <a:pt x="4086430" y="1207442"/>
                  </a:lnTo>
                  <a:lnTo>
                    <a:pt x="4358858" y="1600563"/>
                  </a:lnTo>
                  <a:lnTo>
                    <a:pt x="4631287" y="365040"/>
                  </a:lnTo>
                  <a:lnTo>
                    <a:pt x="4903716" y="224640"/>
                  </a:lnTo>
                  <a:lnTo>
                    <a:pt x="5176144" y="168480"/>
                  </a:lnTo>
                  <a:lnTo>
                    <a:pt x="5448573" y="393120"/>
                  </a:lnTo>
                  <a:lnTo>
                    <a:pt x="5721002" y="280800"/>
                  </a:lnTo>
                  <a:lnTo>
                    <a:pt x="5993430" y="702001"/>
                  </a:lnTo>
                  <a:lnTo>
                    <a:pt x="6265859" y="196560"/>
                  </a:lnTo>
                  <a:lnTo>
                    <a:pt x="6538288" y="224640"/>
                  </a:lnTo>
                </a:path>
              </a:pathLst>
            </a:custGeom>
            <a:ln w="27101" cap="flat">
              <a:solidFill>
                <a:srgbClr val="0058AB">
                  <a:alpha val="100000"/>
                </a:srgbClr>
              </a:solidFill>
              <a:prstDash val="solid"/>
              <a:round/>
            </a:ln>
          </p:spPr>
          <p:txBody>
            <a:bodyPr/>
            <a:lstStyle/>
            <a:p/>
          </p:txBody>
        </p:sp>
        <p:sp>
          <p:nvSpPr>
            <p:cNvPr id="72" name="pl72"/>
            <p:cNvSpPr/>
            <p:nvPr/>
          </p:nvSpPr>
          <p:spPr>
            <a:xfrm>
              <a:off x="1544859" y="1226758"/>
              <a:ext cx="6538288" cy="1909444"/>
            </a:xfrm>
            <a:custGeom>
              <a:avLst/>
              <a:pathLst>
                <a:path w="6538288" h="1909444">
                  <a:moveTo>
                    <a:pt x="0" y="0"/>
                  </a:moveTo>
                  <a:lnTo>
                    <a:pt x="272428" y="28080"/>
                  </a:lnTo>
                  <a:lnTo>
                    <a:pt x="544857" y="28080"/>
                  </a:lnTo>
                  <a:lnTo>
                    <a:pt x="817286" y="0"/>
                  </a:lnTo>
                  <a:lnTo>
                    <a:pt x="1089714" y="56160"/>
                  </a:lnTo>
                  <a:lnTo>
                    <a:pt x="1362143" y="84240"/>
                  </a:lnTo>
                  <a:lnTo>
                    <a:pt x="1634572" y="28080"/>
                  </a:lnTo>
                  <a:lnTo>
                    <a:pt x="1907000" y="84240"/>
                  </a:lnTo>
                  <a:lnTo>
                    <a:pt x="2179429" y="112320"/>
                  </a:lnTo>
                  <a:lnTo>
                    <a:pt x="2451858" y="870482"/>
                  </a:lnTo>
                  <a:lnTo>
                    <a:pt x="2724286" y="1628643"/>
                  </a:lnTo>
                  <a:lnTo>
                    <a:pt x="2996715" y="1207442"/>
                  </a:lnTo>
                  <a:lnTo>
                    <a:pt x="3269144" y="1263602"/>
                  </a:lnTo>
                  <a:lnTo>
                    <a:pt x="3541572" y="1263602"/>
                  </a:lnTo>
                  <a:lnTo>
                    <a:pt x="3814001" y="1179362"/>
                  </a:lnTo>
                  <a:lnTo>
                    <a:pt x="4086430" y="1179362"/>
                  </a:lnTo>
                  <a:lnTo>
                    <a:pt x="4358858" y="1909444"/>
                  </a:lnTo>
                  <a:lnTo>
                    <a:pt x="4631287" y="421200"/>
                  </a:lnTo>
                  <a:lnTo>
                    <a:pt x="4903716" y="252720"/>
                  </a:lnTo>
                  <a:lnTo>
                    <a:pt x="5176144" y="196560"/>
                  </a:lnTo>
                  <a:lnTo>
                    <a:pt x="5448573" y="477361"/>
                  </a:lnTo>
                  <a:lnTo>
                    <a:pt x="5721002" y="365040"/>
                  </a:lnTo>
                  <a:lnTo>
                    <a:pt x="5993430" y="842401"/>
                  </a:lnTo>
                  <a:lnTo>
                    <a:pt x="6265859" y="336960"/>
                  </a:lnTo>
                  <a:lnTo>
                    <a:pt x="6538288" y="449281"/>
                  </a:lnTo>
                </a:path>
              </a:pathLst>
            </a:custGeom>
            <a:ln w="27101" cap="flat">
              <a:solidFill>
                <a:srgbClr val="333333">
                  <a:alpha val="100000"/>
                </a:srgbClr>
              </a:solidFill>
              <a:prstDash val="solid"/>
              <a:round/>
            </a:ln>
          </p:spPr>
          <p:txBody>
            <a:bodyPr/>
            <a:lstStyle/>
            <a:p/>
          </p:txBody>
        </p:sp>
        <p:sp>
          <p:nvSpPr>
            <p:cNvPr id="73" name="tx73"/>
            <p:cNvSpPr/>
            <p:nvPr/>
          </p:nvSpPr>
          <p:spPr>
            <a:xfrm>
              <a:off x="6650665"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74" name="tx74"/>
            <p:cNvSpPr/>
            <p:nvPr/>
          </p:nvSpPr>
          <p:spPr>
            <a:xfrm>
              <a:off x="6923094" y="14369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85</a:t>
              </a:r>
            </a:p>
          </p:txBody>
        </p:sp>
        <p:sp>
          <p:nvSpPr>
            <p:cNvPr id="75" name="tx75"/>
            <p:cNvSpPr/>
            <p:nvPr/>
          </p:nvSpPr>
          <p:spPr>
            <a:xfrm>
              <a:off x="7195523"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76" name="tx76"/>
            <p:cNvSpPr/>
            <p:nvPr/>
          </p:nvSpPr>
          <p:spPr>
            <a:xfrm>
              <a:off x="7467952" y="1747697"/>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74</a:t>
              </a:r>
            </a:p>
          </p:txBody>
        </p:sp>
        <p:sp>
          <p:nvSpPr>
            <p:cNvPr id="77" name="tx77"/>
            <p:cNvSpPr/>
            <p:nvPr/>
          </p:nvSpPr>
          <p:spPr>
            <a:xfrm>
              <a:off x="7740380" y="12403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92</a:t>
              </a:r>
            </a:p>
          </p:txBody>
        </p:sp>
        <p:sp>
          <p:nvSpPr>
            <p:cNvPr id="78" name="tx78"/>
            <p:cNvSpPr/>
            <p:nvPr/>
          </p:nvSpPr>
          <p:spPr>
            <a:xfrm>
              <a:off x="8012809" y="12684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91</a:t>
              </a:r>
            </a:p>
          </p:txBody>
        </p:sp>
        <p:sp>
          <p:nvSpPr>
            <p:cNvPr id="79" name="tx79"/>
            <p:cNvSpPr/>
            <p:nvPr/>
          </p:nvSpPr>
          <p:spPr>
            <a:xfrm>
              <a:off x="6650665" y="14847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92</a:t>
              </a:r>
            </a:p>
          </p:txBody>
        </p:sp>
        <p:sp>
          <p:nvSpPr>
            <p:cNvPr id="80" name="tx80"/>
            <p:cNvSpPr/>
            <p:nvPr/>
          </p:nvSpPr>
          <p:spPr>
            <a:xfrm>
              <a:off x="6923094" y="17655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82</a:t>
              </a:r>
            </a:p>
          </p:txBody>
        </p:sp>
        <p:sp>
          <p:nvSpPr>
            <p:cNvPr id="81" name="tx81"/>
            <p:cNvSpPr/>
            <p:nvPr/>
          </p:nvSpPr>
          <p:spPr>
            <a:xfrm>
              <a:off x="7195523" y="16532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86</a:t>
              </a:r>
            </a:p>
          </p:txBody>
        </p:sp>
        <p:sp>
          <p:nvSpPr>
            <p:cNvPr id="82" name="tx82"/>
            <p:cNvSpPr/>
            <p:nvPr/>
          </p:nvSpPr>
          <p:spPr>
            <a:xfrm>
              <a:off x="7467952" y="21306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69</a:t>
              </a:r>
            </a:p>
          </p:txBody>
        </p:sp>
        <p:sp>
          <p:nvSpPr>
            <p:cNvPr id="83" name="tx83"/>
            <p:cNvSpPr/>
            <p:nvPr/>
          </p:nvSpPr>
          <p:spPr>
            <a:xfrm>
              <a:off x="7740380" y="16251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87</a:t>
              </a:r>
            </a:p>
          </p:txBody>
        </p:sp>
        <p:sp>
          <p:nvSpPr>
            <p:cNvPr id="84" name="tx84"/>
            <p:cNvSpPr/>
            <p:nvPr/>
          </p:nvSpPr>
          <p:spPr>
            <a:xfrm>
              <a:off x="8012809" y="17374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83</a:t>
              </a:r>
            </a:p>
          </p:txBody>
        </p:sp>
        <p:sp>
          <p:nvSpPr>
            <p:cNvPr id="85" name="tx85"/>
            <p:cNvSpPr/>
            <p:nvPr/>
          </p:nvSpPr>
          <p:spPr>
            <a:xfrm>
              <a:off x="1514714" y="396326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86" name="tx86"/>
            <p:cNvSpPr/>
            <p:nvPr/>
          </p:nvSpPr>
          <p:spPr>
            <a:xfrm>
              <a:off x="2846712" y="39468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87" name="tx87"/>
            <p:cNvSpPr/>
            <p:nvPr/>
          </p:nvSpPr>
          <p:spPr>
            <a:xfrm>
              <a:off x="4178711" y="370076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221</a:t>
              </a:r>
            </a:p>
          </p:txBody>
        </p:sp>
        <p:sp>
          <p:nvSpPr>
            <p:cNvPr id="88" name="tx88"/>
            <p:cNvSpPr/>
            <p:nvPr/>
          </p:nvSpPr>
          <p:spPr>
            <a:xfrm>
              <a:off x="5540854" y="372974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196</a:t>
              </a:r>
            </a:p>
          </p:txBody>
        </p:sp>
        <p:sp>
          <p:nvSpPr>
            <p:cNvPr id="89" name="tx89"/>
            <p:cNvSpPr/>
            <p:nvPr/>
          </p:nvSpPr>
          <p:spPr>
            <a:xfrm>
              <a:off x="6660714" y="393805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0" name="tx90"/>
            <p:cNvSpPr/>
            <p:nvPr/>
          </p:nvSpPr>
          <p:spPr>
            <a:xfrm>
              <a:off x="6933142" y="39055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91" name="tx91"/>
            <p:cNvSpPr/>
            <p:nvPr/>
          </p:nvSpPr>
          <p:spPr>
            <a:xfrm>
              <a:off x="7205571" y="392539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2" name="tx92"/>
            <p:cNvSpPr/>
            <p:nvPr/>
          </p:nvSpPr>
          <p:spPr>
            <a:xfrm>
              <a:off x="7478000" y="3893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a:t>
              </a:r>
            </a:p>
          </p:txBody>
        </p:sp>
        <p:sp>
          <p:nvSpPr>
            <p:cNvPr id="93" name="tx93"/>
            <p:cNvSpPr/>
            <p:nvPr/>
          </p:nvSpPr>
          <p:spPr>
            <a:xfrm>
              <a:off x="7750428" y="39472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4" name="tx94"/>
            <p:cNvSpPr/>
            <p:nvPr/>
          </p:nvSpPr>
          <p:spPr>
            <a:xfrm>
              <a:off x="8022857" y="3943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5" name="tx95"/>
            <p:cNvSpPr/>
            <p:nvPr/>
          </p:nvSpPr>
          <p:spPr>
            <a:xfrm>
              <a:off x="1514714" y="395608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96" name="tx96"/>
            <p:cNvSpPr/>
            <p:nvPr/>
          </p:nvSpPr>
          <p:spPr>
            <a:xfrm>
              <a:off x="4208856" y="340535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7" name="tx97"/>
            <p:cNvSpPr/>
            <p:nvPr/>
          </p:nvSpPr>
          <p:spPr>
            <a:xfrm>
              <a:off x="5570999" y="34656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8" name="tx98"/>
            <p:cNvSpPr/>
            <p:nvPr/>
          </p:nvSpPr>
          <p:spPr>
            <a:xfrm>
              <a:off x="6660714" y="388838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9" name="tx99"/>
            <p:cNvSpPr/>
            <p:nvPr/>
          </p:nvSpPr>
          <p:spPr>
            <a:xfrm>
              <a:off x="6933142" y="37982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00" name="tx100"/>
            <p:cNvSpPr/>
            <p:nvPr/>
          </p:nvSpPr>
          <p:spPr>
            <a:xfrm>
              <a:off x="7205571" y="3847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1" name="tx101"/>
            <p:cNvSpPr/>
            <p:nvPr/>
          </p:nvSpPr>
          <p:spPr>
            <a:xfrm>
              <a:off x="7478000" y="3740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102" name="tx102"/>
            <p:cNvSpPr/>
            <p:nvPr/>
          </p:nvSpPr>
          <p:spPr>
            <a:xfrm>
              <a:off x="7750428" y="38901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3" name="tx103"/>
            <p:cNvSpPr/>
            <p:nvPr/>
          </p:nvSpPr>
          <p:spPr>
            <a:xfrm>
              <a:off x="8022857" y="38760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4" name="tx104"/>
            <p:cNvSpPr/>
            <p:nvPr/>
          </p:nvSpPr>
          <p:spPr>
            <a:xfrm>
              <a:off x="1517728" y="3886732"/>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a:t>
              </a:r>
            </a:p>
          </p:txBody>
        </p:sp>
        <p:sp>
          <p:nvSpPr>
            <p:cNvPr id="105" name="tx105"/>
            <p:cNvSpPr/>
            <p:nvPr/>
          </p:nvSpPr>
          <p:spPr>
            <a:xfrm>
              <a:off x="4187754" y="330963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245</a:t>
              </a:r>
            </a:p>
          </p:txBody>
        </p:sp>
        <p:sp>
          <p:nvSpPr>
            <p:cNvPr id="106" name="tx106"/>
            <p:cNvSpPr/>
            <p:nvPr/>
          </p:nvSpPr>
          <p:spPr>
            <a:xfrm>
              <a:off x="5549898" y="3369579"/>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220</a:t>
              </a:r>
            </a:p>
          </p:txBody>
        </p:sp>
        <p:sp>
          <p:nvSpPr>
            <p:cNvPr id="107" name="tx107"/>
            <p:cNvSpPr/>
            <p:nvPr/>
          </p:nvSpPr>
          <p:spPr>
            <a:xfrm>
              <a:off x="6666743" y="380229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108" name="tx108"/>
            <p:cNvSpPr/>
            <p:nvPr/>
          </p:nvSpPr>
          <p:spPr>
            <a:xfrm>
              <a:off x="6939171" y="36859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09" name="tx109"/>
            <p:cNvSpPr/>
            <p:nvPr/>
          </p:nvSpPr>
          <p:spPr>
            <a:xfrm>
              <a:off x="7211600" y="37443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10" name="tx110"/>
            <p:cNvSpPr/>
            <p:nvPr/>
          </p:nvSpPr>
          <p:spPr>
            <a:xfrm>
              <a:off x="7456898" y="3595576"/>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127</a:t>
              </a:r>
            </a:p>
          </p:txBody>
        </p:sp>
        <p:sp>
          <p:nvSpPr>
            <p:cNvPr id="111" name="tx111"/>
            <p:cNvSpPr/>
            <p:nvPr/>
          </p:nvSpPr>
          <p:spPr>
            <a:xfrm>
              <a:off x="7756457" y="37890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112" name="tx112"/>
            <p:cNvSpPr/>
            <p:nvPr/>
          </p:nvSpPr>
          <p:spPr>
            <a:xfrm>
              <a:off x="8028886" y="37648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113" name="tx113"/>
            <p:cNvSpPr/>
            <p:nvPr/>
          </p:nvSpPr>
          <p:spPr>
            <a:xfrm>
              <a:off x="849589"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4" name="tx114"/>
            <p:cNvSpPr/>
            <p:nvPr/>
          </p:nvSpPr>
          <p:spPr>
            <a:xfrm>
              <a:off x="694200" y="335184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15" name="tx115"/>
            <p:cNvSpPr/>
            <p:nvPr/>
          </p:nvSpPr>
          <p:spPr>
            <a:xfrm>
              <a:off x="694200" y="274912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16" name="tx116"/>
            <p:cNvSpPr/>
            <p:nvPr/>
          </p:nvSpPr>
          <p:spPr>
            <a:xfrm>
              <a:off x="694200" y="214640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750K</a:t>
              </a:r>
            </a:p>
          </p:txBody>
        </p:sp>
        <p:sp>
          <p:nvSpPr>
            <p:cNvPr id="117" name="tx117"/>
            <p:cNvSpPr/>
            <p:nvPr/>
          </p:nvSpPr>
          <p:spPr>
            <a:xfrm>
              <a:off x="577692" y="1543678"/>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18" name="tx118"/>
            <p:cNvSpPr/>
            <p:nvPr/>
          </p:nvSpPr>
          <p:spPr>
            <a:xfrm>
              <a:off x="577692" y="940955"/>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1 250K</a:t>
              </a:r>
            </a:p>
          </p:txBody>
        </p:sp>
        <p:sp>
          <p:nvSpPr>
            <p:cNvPr id="119" name="tx119"/>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0" name="tx120"/>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1" name="tx121"/>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2" name="tx122"/>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3" name="tx123"/>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rot="-5400000">
              <a:off x="13884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5" name="tx125"/>
            <p:cNvSpPr/>
            <p:nvPr/>
          </p:nvSpPr>
          <p:spPr>
            <a:xfrm rot="-5400000">
              <a:off x="275055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6" name="tx126"/>
            <p:cNvSpPr/>
            <p:nvPr/>
          </p:nvSpPr>
          <p:spPr>
            <a:xfrm rot="-5400000">
              <a:off x="411269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7" name="tx127"/>
            <p:cNvSpPr/>
            <p:nvPr/>
          </p:nvSpPr>
          <p:spPr>
            <a:xfrm rot="-5400000">
              <a:off x="54748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8" name="tx128"/>
            <p:cNvSpPr/>
            <p:nvPr/>
          </p:nvSpPr>
          <p:spPr>
            <a:xfrm rot="-5400000">
              <a:off x="656455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9" name="tx129"/>
            <p:cNvSpPr/>
            <p:nvPr/>
          </p:nvSpPr>
          <p:spPr>
            <a:xfrm rot="-5400000">
              <a:off x="683698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0" name="tx130"/>
            <p:cNvSpPr/>
            <p:nvPr/>
          </p:nvSpPr>
          <p:spPr>
            <a:xfrm rot="-5400000">
              <a:off x="71094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1" name="tx131"/>
            <p:cNvSpPr/>
            <p:nvPr/>
          </p:nvSpPr>
          <p:spPr>
            <a:xfrm rot="-5400000">
              <a:off x="738184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2" name="tx132"/>
            <p:cNvSpPr/>
            <p:nvPr/>
          </p:nvSpPr>
          <p:spPr>
            <a:xfrm rot="-5400000">
              <a:off x="7654238"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792670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5" name="tx135"/>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6" name="pl136"/>
            <p:cNvSpPr/>
            <p:nvPr/>
          </p:nvSpPr>
          <p:spPr>
            <a:xfrm>
              <a:off x="305543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7" name="pl137"/>
            <p:cNvSpPr/>
            <p:nvPr/>
          </p:nvSpPr>
          <p:spPr>
            <a:xfrm>
              <a:off x="3802199"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38" name="tx138"/>
            <p:cNvSpPr/>
            <p:nvPr/>
          </p:nvSpPr>
          <p:spPr>
            <a:xfrm>
              <a:off x="332253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9" name="tx139"/>
            <p:cNvSpPr/>
            <p:nvPr/>
          </p:nvSpPr>
          <p:spPr>
            <a:xfrm>
              <a:off x="4069299"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0" name="rc140"/>
            <p:cNvSpPr/>
            <p:nvPr/>
          </p:nvSpPr>
          <p:spPr>
            <a:xfrm>
              <a:off x="4744786" y="4909475"/>
              <a:ext cx="201456" cy="201456"/>
            </a:xfrm>
            <a:prstGeom prst="rect">
              <a:avLst/>
            </a:prstGeom>
            <a:solidFill>
              <a:srgbClr val="E2231A">
                <a:alpha val="100000"/>
              </a:srgbClr>
            </a:solidFill>
          </p:spPr>
          <p:txBody>
            <a:bodyPr/>
            <a:lstStyle/>
            <a:p/>
          </p:txBody>
        </p:sp>
        <p:sp>
          <p:nvSpPr>
            <p:cNvPr id="141" name="rc141"/>
            <p:cNvSpPr/>
            <p:nvPr/>
          </p:nvSpPr>
          <p:spPr>
            <a:xfrm>
              <a:off x="5708946" y="4909475"/>
              <a:ext cx="201456" cy="201456"/>
            </a:xfrm>
            <a:prstGeom prst="rect">
              <a:avLst/>
            </a:prstGeom>
            <a:solidFill>
              <a:srgbClr val="B3B3B3">
                <a:alpha val="100000"/>
              </a:srgbClr>
            </a:solidFill>
          </p:spPr>
          <p:txBody>
            <a:bodyPr/>
            <a:lstStyle/>
            <a:p/>
          </p:txBody>
        </p:sp>
        <p:sp>
          <p:nvSpPr>
            <p:cNvPr id="142" name="tx142"/>
            <p:cNvSpPr/>
            <p:nvPr/>
          </p:nvSpPr>
          <p:spPr>
            <a:xfrm>
              <a:off x="502483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3" name="tx143"/>
            <p:cNvSpPr/>
            <p:nvPr/>
          </p:nvSpPr>
          <p:spPr>
            <a:xfrm>
              <a:off x="598899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4" name="tx144"/>
            <p:cNvSpPr/>
            <p:nvPr/>
          </p:nvSpPr>
          <p:spPr>
            <a:xfrm>
              <a:off x="1083092"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5" name="tx145"/>
            <p:cNvSpPr/>
            <p:nvPr/>
          </p:nvSpPr>
          <p:spPr>
            <a:xfrm>
              <a:off x="1083092" y="661760"/>
              <a:ext cx="147249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Ukraine, 2000-2024</a:t>
              </a:r>
            </a:p>
          </p:txBody>
        </p:sp>
        <p:sp>
          <p:nvSpPr>
            <p:cNvPr id="146" name="pl146"/>
            <p:cNvSpPr/>
            <p:nvPr/>
          </p:nvSpPr>
          <p:spPr>
            <a:xfrm>
              <a:off x="262819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504005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745191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1083092" y="585572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0" name="pl150"/>
            <p:cNvSpPr/>
            <p:nvPr/>
          </p:nvSpPr>
          <p:spPr>
            <a:xfrm>
              <a:off x="1083092" y="565302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1" name="pl151"/>
            <p:cNvSpPr/>
            <p:nvPr/>
          </p:nvSpPr>
          <p:spPr>
            <a:xfrm>
              <a:off x="1083092" y="545032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2" name="pl152"/>
            <p:cNvSpPr/>
            <p:nvPr/>
          </p:nvSpPr>
          <p:spPr>
            <a:xfrm>
              <a:off x="142226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383412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624598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5" name="rc155"/>
            <p:cNvSpPr/>
            <p:nvPr/>
          </p:nvSpPr>
          <p:spPr>
            <a:xfrm>
              <a:off x="1422266" y="5774644"/>
              <a:ext cx="2952356" cy="162162"/>
            </a:xfrm>
            <a:prstGeom prst="rect">
              <a:avLst/>
            </a:prstGeom>
            <a:solidFill>
              <a:srgbClr val="E2231A">
                <a:alpha val="100000"/>
              </a:srgbClr>
            </a:solidFill>
          </p:spPr>
          <p:txBody>
            <a:bodyPr/>
            <a:lstStyle/>
            <a:p/>
          </p:txBody>
        </p:sp>
        <p:sp>
          <p:nvSpPr>
            <p:cNvPr id="156" name="rc156"/>
            <p:cNvSpPr/>
            <p:nvPr/>
          </p:nvSpPr>
          <p:spPr>
            <a:xfrm>
              <a:off x="1422266" y="5571941"/>
              <a:ext cx="2037056" cy="162162"/>
            </a:xfrm>
            <a:prstGeom prst="rect">
              <a:avLst/>
            </a:prstGeom>
            <a:solidFill>
              <a:srgbClr val="E2231A">
                <a:alpha val="100000"/>
              </a:srgbClr>
            </a:solidFill>
          </p:spPr>
          <p:txBody>
            <a:bodyPr/>
            <a:lstStyle/>
            <a:p/>
          </p:txBody>
        </p:sp>
        <p:sp>
          <p:nvSpPr>
            <p:cNvPr id="157" name="rc157"/>
            <p:cNvSpPr/>
            <p:nvPr/>
          </p:nvSpPr>
          <p:spPr>
            <a:xfrm>
              <a:off x="1422266" y="5369238"/>
              <a:ext cx="2236155" cy="162162"/>
            </a:xfrm>
            <a:prstGeom prst="rect">
              <a:avLst/>
            </a:prstGeom>
            <a:solidFill>
              <a:srgbClr val="E2231A">
                <a:alpha val="100000"/>
              </a:srgbClr>
            </a:solidFill>
          </p:spPr>
          <p:txBody>
            <a:bodyPr/>
            <a:lstStyle/>
            <a:p/>
          </p:txBody>
        </p:sp>
        <p:sp>
          <p:nvSpPr>
            <p:cNvPr id="158" name="rc158"/>
            <p:cNvSpPr/>
            <p:nvPr/>
          </p:nvSpPr>
          <p:spPr>
            <a:xfrm>
              <a:off x="4374622" y="5774644"/>
              <a:ext cx="2016917" cy="162162"/>
            </a:xfrm>
            <a:prstGeom prst="rect">
              <a:avLst/>
            </a:prstGeom>
            <a:solidFill>
              <a:srgbClr val="B3B3B3">
                <a:alpha val="100000"/>
              </a:srgbClr>
            </a:solidFill>
          </p:spPr>
          <p:txBody>
            <a:bodyPr/>
            <a:lstStyle/>
            <a:p/>
          </p:txBody>
        </p:sp>
        <p:sp>
          <p:nvSpPr>
            <p:cNvPr id="159" name="rc159"/>
            <p:cNvSpPr/>
            <p:nvPr/>
          </p:nvSpPr>
          <p:spPr>
            <a:xfrm>
              <a:off x="3459322" y="5571941"/>
              <a:ext cx="3537111" cy="162162"/>
            </a:xfrm>
            <a:prstGeom prst="rect">
              <a:avLst/>
            </a:prstGeom>
            <a:solidFill>
              <a:srgbClr val="B3B3B3">
                <a:alpha val="100000"/>
              </a:srgbClr>
            </a:solidFill>
          </p:spPr>
          <p:txBody>
            <a:bodyPr/>
            <a:lstStyle/>
            <a:p/>
          </p:txBody>
        </p:sp>
        <p:sp>
          <p:nvSpPr>
            <p:cNvPr id="160" name="rc160"/>
            <p:cNvSpPr/>
            <p:nvPr/>
          </p:nvSpPr>
          <p:spPr>
            <a:xfrm>
              <a:off x="3658421" y="5369238"/>
              <a:ext cx="4547318" cy="162162"/>
            </a:xfrm>
            <a:prstGeom prst="rect">
              <a:avLst/>
            </a:prstGeom>
            <a:solidFill>
              <a:srgbClr val="B3B3B3">
                <a:alpha val="100000"/>
              </a:srgbClr>
            </a:solidFill>
          </p:spPr>
          <p:txBody>
            <a:bodyPr/>
            <a:lstStyle/>
            <a:p/>
          </p:txBody>
        </p:sp>
        <p:sp>
          <p:nvSpPr>
            <p:cNvPr id="161" name="tx161"/>
            <p:cNvSpPr/>
            <p:nvPr/>
          </p:nvSpPr>
          <p:spPr>
            <a:xfrm>
              <a:off x="6504066" y="581400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41.2</a:t>
              </a:r>
            </a:p>
          </p:txBody>
        </p:sp>
        <p:sp>
          <p:nvSpPr>
            <p:cNvPr id="162" name="tx162"/>
            <p:cNvSpPr/>
            <p:nvPr/>
          </p:nvSpPr>
          <p:spPr>
            <a:xfrm>
              <a:off x="7108960"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46.2</a:t>
              </a:r>
            </a:p>
          </p:txBody>
        </p:sp>
        <p:sp>
          <p:nvSpPr>
            <p:cNvPr id="163" name="tx163"/>
            <p:cNvSpPr/>
            <p:nvPr/>
          </p:nvSpPr>
          <p:spPr>
            <a:xfrm>
              <a:off x="8318266"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56.3</a:t>
              </a:r>
            </a:p>
          </p:txBody>
        </p:sp>
        <p:sp>
          <p:nvSpPr>
            <p:cNvPr id="164" name="tx164"/>
            <p:cNvSpPr/>
            <p:nvPr/>
          </p:nvSpPr>
          <p:spPr>
            <a:xfrm>
              <a:off x="2785917"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24.5</a:t>
              </a:r>
            </a:p>
          </p:txBody>
        </p:sp>
        <p:sp>
          <p:nvSpPr>
            <p:cNvPr id="165" name="tx165"/>
            <p:cNvSpPr/>
            <p:nvPr/>
          </p:nvSpPr>
          <p:spPr>
            <a:xfrm>
              <a:off x="2328267"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16.9</a:t>
              </a:r>
            </a:p>
          </p:txBody>
        </p:sp>
        <p:sp>
          <p:nvSpPr>
            <p:cNvPr id="166" name="tx166"/>
            <p:cNvSpPr/>
            <p:nvPr/>
          </p:nvSpPr>
          <p:spPr>
            <a:xfrm>
              <a:off x="2427817"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18.5</a:t>
              </a:r>
            </a:p>
          </p:txBody>
        </p:sp>
        <p:sp>
          <p:nvSpPr>
            <p:cNvPr id="167" name="tx167"/>
            <p:cNvSpPr/>
            <p:nvPr/>
          </p:nvSpPr>
          <p:spPr>
            <a:xfrm>
              <a:off x="5270554"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16.7</a:t>
              </a:r>
            </a:p>
          </p:txBody>
        </p:sp>
        <p:sp>
          <p:nvSpPr>
            <p:cNvPr id="168" name="tx168"/>
            <p:cNvSpPr/>
            <p:nvPr/>
          </p:nvSpPr>
          <p:spPr>
            <a:xfrm>
              <a:off x="5115351"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29.3</a:t>
              </a:r>
            </a:p>
          </p:txBody>
        </p:sp>
        <p:sp>
          <p:nvSpPr>
            <p:cNvPr id="169" name="tx169"/>
            <p:cNvSpPr/>
            <p:nvPr/>
          </p:nvSpPr>
          <p:spPr>
            <a:xfrm>
              <a:off x="5819554"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37.7</a:t>
              </a:r>
            </a:p>
          </p:txBody>
        </p:sp>
        <p:sp>
          <p:nvSpPr>
            <p:cNvPr id="170" name="tx170"/>
            <p:cNvSpPr/>
            <p:nvPr/>
          </p:nvSpPr>
          <p:spPr>
            <a:xfrm>
              <a:off x="709684"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1" name="tx171"/>
            <p:cNvSpPr/>
            <p:nvPr/>
          </p:nvSpPr>
          <p:spPr>
            <a:xfrm>
              <a:off x="709684"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2" name="tx172"/>
            <p:cNvSpPr/>
            <p:nvPr/>
          </p:nvSpPr>
          <p:spPr>
            <a:xfrm>
              <a:off x="709684"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3" name="tx173"/>
            <p:cNvSpPr/>
            <p:nvPr/>
          </p:nvSpPr>
          <p:spPr>
            <a:xfrm>
              <a:off x="1336829"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4" name="tx174"/>
            <p:cNvSpPr/>
            <p:nvPr/>
          </p:nvSpPr>
          <p:spPr>
            <a:xfrm>
              <a:off x="3709841"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5" name="tx175"/>
            <p:cNvSpPr/>
            <p:nvPr/>
          </p:nvSpPr>
          <p:spPr>
            <a:xfrm>
              <a:off x="6121700"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76" name="tx176"/>
            <p:cNvSpPr/>
            <p:nvPr/>
          </p:nvSpPr>
          <p:spPr>
            <a:xfrm>
              <a:off x="3563729"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7" name="tx17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8" name="tx178"/>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91%. This is lower than in 2019, where coverage was 93%.
19,000 children missed their routine first dose of measles vaccine.
MCV2 is typically administered to children between 18 months and five years old. MCV2 coverage declined at 83%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628504"/>
            </a:xfrm>
            <a:custGeom>
              <a:avLst/>
              <a:pathLst>
                <a:path w="3397293" h="1628504">
                  <a:moveTo>
                    <a:pt x="0" y="0"/>
                  </a:moveTo>
                  <a:lnTo>
                    <a:pt x="141553" y="0"/>
                  </a:lnTo>
                  <a:lnTo>
                    <a:pt x="283107" y="0"/>
                  </a:lnTo>
                  <a:lnTo>
                    <a:pt x="424661" y="0"/>
                  </a:lnTo>
                  <a:lnTo>
                    <a:pt x="566215" y="0"/>
                  </a:lnTo>
                  <a:lnTo>
                    <a:pt x="707769" y="85710"/>
                  </a:lnTo>
                  <a:lnTo>
                    <a:pt x="849323" y="28570"/>
                  </a:lnTo>
                  <a:lnTo>
                    <a:pt x="990877" y="57140"/>
                  </a:lnTo>
                  <a:lnTo>
                    <a:pt x="1132431" y="142851"/>
                  </a:lnTo>
                  <a:lnTo>
                    <a:pt x="1273984" y="685686"/>
                  </a:lnTo>
                  <a:lnTo>
                    <a:pt x="1415538" y="1228520"/>
                  </a:lnTo>
                  <a:lnTo>
                    <a:pt x="1557092" y="914248"/>
                  </a:lnTo>
                  <a:lnTo>
                    <a:pt x="1698646" y="571405"/>
                  </a:lnTo>
                  <a:lnTo>
                    <a:pt x="1840200" y="571405"/>
                  </a:lnTo>
                  <a:lnTo>
                    <a:pt x="1981754" y="1228520"/>
                  </a:lnTo>
                  <a:lnTo>
                    <a:pt x="2123308" y="1228520"/>
                  </a:lnTo>
                  <a:lnTo>
                    <a:pt x="2264862" y="1628504"/>
                  </a:lnTo>
                  <a:lnTo>
                    <a:pt x="2406416" y="371413"/>
                  </a:lnTo>
                  <a:lnTo>
                    <a:pt x="2547969" y="228562"/>
                  </a:lnTo>
                  <a:lnTo>
                    <a:pt x="2689523" y="171421"/>
                  </a:lnTo>
                  <a:lnTo>
                    <a:pt x="2831077" y="399983"/>
                  </a:lnTo>
                  <a:lnTo>
                    <a:pt x="2972631" y="285702"/>
                  </a:lnTo>
                  <a:lnTo>
                    <a:pt x="3114185" y="714256"/>
                  </a:lnTo>
                  <a:lnTo>
                    <a:pt x="3255739" y="199991"/>
                  </a:lnTo>
                  <a:lnTo>
                    <a:pt x="3397293" y="22856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228562"/>
            </a:xfrm>
            <a:custGeom>
              <a:avLst/>
              <a:pathLst>
                <a:path w="3397293" h="228562">
                  <a:moveTo>
                    <a:pt x="0" y="114281"/>
                  </a:moveTo>
                  <a:lnTo>
                    <a:pt x="141553" y="85710"/>
                  </a:lnTo>
                  <a:lnTo>
                    <a:pt x="283107" y="171421"/>
                  </a:lnTo>
                  <a:lnTo>
                    <a:pt x="424661" y="228562"/>
                  </a:lnTo>
                  <a:lnTo>
                    <a:pt x="566215" y="171421"/>
                  </a:lnTo>
                  <a:lnTo>
                    <a:pt x="707769" y="57140"/>
                  </a:lnTo>
                  <a:lnTo>
                    <a:pt x="849323" y="28570"/>
                  </a:lnTo>
                  <a:lnTo>
                    <a:pt x="990877" y="0"/>
                  </a:lnTo>
                  <a:lnTo>
                    <a:pt x="1132431" y="0"/>
                  </a:lnTo>
                  <a:lnTo>
                    <a:pt x="1273984" y="85710"/>
                  </a:lnTo>
                  <a:lnTo>
                    <a:pt x="1415538" y="114281"/>
                  </a:lnTo>
                  <a:lnTo>
                    <a:pt x="1557092" y="57140"/>
                  </a:lnTo>
                  <a:lnTo>
                    <a:pt x="1698646" y="57140"/>
                  </a:lnTo>
                  <a:lnTo>
                    <a:pt x="1840200" y="28570"/>
                  </a:lnTo>
                  <a:lnTo>
                    <a:pt x="1981754" y="142851"/>
                  </a:lnTo>
                  <a:lnTo>
                    <a:pt x="2123308" y="114281"/>
                  </a:lnTo>
                  <a:lnTo>
                    <a:pt x="2264862" y="142851"/>
                  </a:lnTo>
                  <a:lnTo>
                    <a:pt x="2406416" y="28570"/>
                  </a:lnTo>
                  <a:lnTo>
                    <a:pt x="2547969" y="28570"/>
                  </a:lnTo>
                  <a:lnTo>
                    <a:pt x="2689523" y="0"/>
                  </a:lnTo>
                  <a:lnTo>
                    <a:pt x="2831077" y="85710"/>
                  </a:lnTo>
                  <a:lnTo>
                    <a:pt x="2972631" y="57140"/>
                  </a:lnTo>
                  <a:lnTo>
                    <a:pt x="3114185" y="8571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628504"/>
            </a:xfrm>
            <a:custGeom>
              <a:avLst/>
              <a:pathLst>
                <a:path w="3397293" h="1628504">
                  <a:moveTo>
                    <a:pt x="0" y="0"/>
                  </a:moveTo>
                  <a:lnTo>
                    <a:pt x="141553" y="0"/>
                  </a:lnTo>
                  <a:lnTo>
                    <a:pt x="283107" y="0"/>
                  </a:lnTo>
                  <a:lnTo>
                    <a:pt x="424661" y="0"/>
                  </a:lnTo>
                  <a:lnTo>
                    <a:pt x="566215" y="0"/>
                  </a:lnTo>
                  <a:lnTo>
                    <a:pt x="707769" y="85710"/>
                  </a:lnTo>
                  <a:lnTo>
                    <a:pt x="849323" y="28570"/>
                  </a:lnTo>
                  <a:lnTo>
                    <a:pt x="990877" y="57140"/>
                  </a:lnTo>
                  <a:lnTo>
                    <a:pt x="1132431" y="142851"/>
                  </a:lnTo>
                  <a:lnTo>
                    <a:pt x="1273984" y="685686"/>
                  </a:lnTo>
                  <a:lnTo>
                    <a:pt x="1415538" y="1228520"/>
                  </a:lnTo>
                  <a:lnTo>
                    <a:pt x="1557092" y="914248"/>
                  </a:lnTo>
                  <a:lnTo>
                    <a:pt x="1698646" y="571405"/>
                  </a:lnTo>
                  <a:lnTo>
                    <a:pt x="1840200" y="571405"/>
                  </a:lnTo>
                  <a:lnTo>
                    <a:pt x="1981754" y="1228520"/>
                  </a:lnTo>
                  <a:lnTo>
                    <a:pt x="2123308" y="1228520"/>
                  </a:lnTo>
                  <a:lnTo>
                    <a:pt x="2264862" y="1628504"/>
                  </a:lnTo>
                  <a:lnTo>
                    <a:pt x="2406416" y="371413"/>
                  </a:lnTo>
                  <a:lnTo>
                    <a:pt x="2547969" y="228562"/>
                  </a:lnTo>
                  <a:lnTo>
                    <a:pt x="2689523" y="171421"/>
                  </a:lnTo>
                  <a:lnTo>
                    <a:pt x="2831077" y="399983"/>
                  </a:lnTo>
                  <a:lnTo>
                    <a:pt x="2972631" y="285702"/>
                  </a:lnTo>
                  <a:lnTo>
                    <a:pt x="3114185" y="714256"/>
                  </a:lnTo>
                  <a:lnTo>
                    <a:pt x="3255739" y="199991"/>
                  </a:lnTo>
                  <a:lnTo>
                    <a:pt x="3397293" y="22856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314231"/>
            </a:xfrm>
            <a:custGeom>
              <a:avLst/>
              <a:pathLst>
                <a:path w="0" h="1314231">
                  <a:moveTo>
                    <a:pt x="0" y="0"/>
                  </a:moveTo>
                  <a:lnTo>
                    <a:pt x="0" y="131423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314231"/>
            </a:xfrm>
            <a:custGeom>
              <a:avLst/>
              <a:pathLst>
                <a:path w="0" h="1314231">
                  <a:moveTo>
                    <a:pt x="0" y="0"/>
                  </a:moveTo>
                  <a:lnTo>
                    <a:pt x="0" y="131423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628504"/>
            </a:xfrm>
            <a:custGeom>
              <a:avLst/>
              <a:pathLst>
                <a:path w="3397293" h="1628504">
                  <a:moveTo>
                    <a:pt x="0" y="0"/>
                  </a:moveTo>
                  <a:lnTo>
                    <a:pt x="141553" y="0"/>
                  </a:lnTo>
                  <a:lnTo>
                    <a:pt x="283107" y="0"/>
                  </a:lnTo>
                  <a:lnTo>
                    <a:pt x="424661" y="0"/>
                  </a:lnTo>
                  <a:lnTo>
                    <a:pt x="566215" y="0"/>
                  </a:lnTo>
                  <a:lnTo>
                    <a:pt x="707769" y="85710"/>
                  </a:lnTo>
                  <a:lnTo>
                    <a:pt x="849323" y="28570"/>
                  </a:lnTo>
                  <a:lnTo>
                    <a:pt x="990877" y="57140"/>
                  </a:lnTo>
                  <a:lnTo>
                    <a:pt x="1132431" y="142851"/>
                  </a:lnTo>
                  <a:lnTo>
                    <a:pt x="1273984" y="685686"/>
                  </a:lnTo>
                  <a:lnTo>
                    <a:pt x="1415538" y="1228520"/>
                  </a:lnTo>
                  <a:lnTo>
                    <a:pt x="1557092" y="914248"/>
                  </a:lnTo>
                  <a:lnTo>
                    <a:pt x="1698646" y="571405"/>
                  </a:lnTo>
                  <a:lnTo>
                    <a:pt x="1840200" y="571405"/>
                  </a:lnTo>
                  <a:lnTo>
                    <a:pt x="1981754" y="1228520"/>
                  </a:lnTo>
                  <a:lnTo>
                    <a:pt x="2123308" y="1228520"/>
                  </a:lnTo>
                  <a:lnTo>
                    <a:pt x="2264862" y="1628504"/>
                  </a:lnTo>
                  <a:lnTo>
                    <a:pt x="2406416" y="371413"/>
                  </a:lnTo>
                  <a:lnTo>
                    <a:pt x="2547969" y="228562"/>
                  </a:lnTo>
                  <a:lnTo>
                    <a:pt x="2689523" y="171421"/>
                  </a:lnTo>
                  <a:lnTo>
                    <a:pt x="2831077" y="399983"/>
                  </a:lnTo>
                  <a:lnTo>
                    <a:pt x="2972631" y="285702"/>
                  </a:lnTo>
                  <a:lnTo>
                    <a:pt x="3114185" y="714256"/>
                  </a:lnTo>
                  <a:lnTo>
                    <a:pt x="3255739" y="199991"/>
                  </a:lnTo>
                  <a:lnTo>
                    <a:pt x="3397293" y="22856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37" name="tx37"/>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173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173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4174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420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8835" y="483171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Ukraine</a:t>
              </a:r>
            </a:p>
          </p:txBody>
        </p:sp>
        <p:sp>
          <p:nvSpPr>
            <p:cNvPr id="60" name="tx60"/>
            <p:cNvSpPr/>
            <p:nvPr/>
          </p:nvSpPr>
          <p:spPr>
            <a:xfrm>
              <a:off x="280884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71302"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61604" y="471005"/>
              <a:ext cx="251601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Ukraine, 2000-2024</a:t>
              </a:r>
            </a:p>
          </p:txBody>
        </p:sp>
        <p:sp>
          <p:nvSpPr>
            <p:cNvPr id="63" name="pl63"/>
            <p:cNvSpPr/>
            <p:nvPr/>
          </p:nvSpPr>
          <p:spPr>
            <a:xfrm>
              <a:off x="5267799" y="38207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253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298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1343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730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775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5820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313427"/>
              <a:ext cx="3397293" cy="2552133"/>
            </a:xfrm>
            <a:custGeom>
              <a:avLst/>
              <a:pathLst>
                <a:path w="3397293" h="2552133">
                  <a:moveTo>
                    <a:pt x="0" y="0"/>
                  </a:moveTo>
                  <a:lnTo>
                    <a:pt x="141553" y="0"/>
                  </a:lnTo>
                  <a:lnTo>
                    <a:pt x="283107" y="0"/>
                  </a:lnTo>
                  <a:lnTo>
                    <a:pt x="424661" y="0"/>
                  </a:lnTo>
                  <a:lnTo>
                    <a:pt x="566215" y="0"/>
                  </a:lnTo>
                  <a:lnTo>
                    <a:pt x="707769" y="134322"/>
                  </a:lnTo>
                  <a:lnTo>
                    <a:pt x="849323" y="44774"/>
                  </a:lnTo>
                  <a:lnTo>
                    <a:pt x="990877" y="89548"/>
                  </a:lnTo>
                  <a:lnTo>
                    <a:pt x="1132431" y="223871"/>
                  </a:lnTo>
                  <a:lnTo>
                    <a:pt x="1273984" y="1074582"/>
                  </a:lnTo>
                  <a:lnTo>
                    <a:pt x="1415538" y="1925293"/>
                  </a:lnTo>
                  <a:lnTo>
                    <a:pt x="1557092" y="1432776"/>
                  </a:lnTo>
                  <a:lnTo>
                    <a:pt x="1698646" y="895485"/>
                  </a:lnTo>
                  <a:lnTo>
                    <a:pt x="1840200" y="895485"/>
                  </a:lnTo>
                  <a:lnTo>
                    <a:pt x="1981754" y="1925293"/>
                  </a:lnTo>
                  <a:lnTo>
                    <a:pt x="2123308" y="1925293"/>
                  </a:lnTo>
                  <a:lnTo>
                    <a:pt x="2264862" y="2552133"/>
                  </a:lnTo>
                  <a:lnTo>
                    <a:pt x="2406416" y="582065"/>
                  </a:lnTo>
                  <a:lnTo>
                    <a:pt x="2547969" y="358194"/>
                  </a:lnTo>
                  <a:lnTo>
                    <a:pt x="2689523" y="268645"/>
                  </a:lnTo>
                  <a:lnTo>
                    <a:pt x="2831077" y="626839"/>
                  </a:lnTo>
                  <a:lnTo>
                    <a:pt x="2972631" y="447742"/>
                  </a:lnTo>
                  <a:lnTo>
                    <a:pt x="3114185" y="1119356"/>
                  </a:lnTo>
                  <a:lnTo>
                    <a:pt x="3255739" y="313419"/>
                  </a:lnTo>
                  <a:lnTo>
                    <a:pt x="3397293" y="358194"/>
                  </a:lnTo>
                </a:path>
              </a:pathLst>
            </a:custGeom>
            <a:ln w="27101" cap="flat">
              <a:solidFill>
                <a:srgbClr val="0058AB">
                  <a:alpha val="100000"/>
                </a:srgbClr>
              </a:solidFill>
              <a:prstDash val="solid"/>
              <a:round/>
            </a:ln>
          </p:spPr>
          <p:txBody>
            <a:bodyPr/>
            <a:lstStyle/>
            <a:p/>
          </p:txBody>
        </p:sp>
        <p:sp>
          <p:nvSpPr>
            <p:cNvPr id="78" name="pl78"/>
            <p:cNvSpPr/>
            <p:nvPr/>
          </p:nvSpPr>
          <p:spPr>
            <a:xfrm>
              <a:off x="5437664" y="1582072"/>
              <a:ext cx="3397293" cy="671614"/>
            </a:xfrm>
            <a:custGeom>
              <a:avLst/>
              <a:pathLst>
                <a:path w="3397293" h="671614">
                  <a:moveTo>
                    <a:pt x="0" y="671614"/>
                  </a:moveTo>
                  <a:lnTo>
                    <a:pt x="141553" y="626839"/>
                  </a:lnTo>
                  <a:lnTo>
                    <a:pt x="283107" y="626839"/>
                  </a:lnTo>
                  <a:lnTo>
                    <a:pt x="424661" y="582065"/>
                  </a:lnTo>
                  <a:lnTo>
                    <a:pt x="566215" y="492517"/>
                  </a:lnTo>
                  <a:lnTo>
                    <a:pt x="707769" y="402968"/>
                  </a:lnTo>
                  <a:lnTo>
                    <a:pt x="849323" y="313419"/>
                  </a:lnTo>
                  <a:lnTo>
                    <a:pt x="990877" y="313419"/>
                  </a:lnTo>
                  <a:lnTo>
                    <a:pt x="1132431" y="223871"/>
                  </a:lnTo>
                  <a:lnTo>
                    <a:pt x="1273984" y="134322"/>
                  </a:lnTo>
                  <a:lnTo>
                    <a:pt x="1415538" y="89548"/>
                  </a:lnTo>
                  <a:lnTo>
                    <a:pt x="1557092" y="89548"/>
                  </a:lnTo>
                  <a:lnTo>
                    <a:pt x="1698646" y="89548"/>
                  </a:lnTo>
                  <a:lnTo>
                    <a:pt x="1840200" y="89548"/>
                  </a:lnTo>
                  <a:lnTo>
                    <a:pt x="1981754" y="89548"/>
                  </a:lnTo>
                  <a:lnTo>
                    <a:pt x="2123308" y="89548"/>
                  </a:lnTo>
                  <a:lnTo>
                    <a:pt x="2264862" y="44774"/>
                  </a:lnTo>
                  <a:lnTo>
                    <a:pt x="2406416" y="44774"/>
                  </a:lnTo>
                  <a:lnTo>
                    <a:pt x="2547969" y="0"/>
                  </a:lnTo>
                  <a:lnTo>
                    <a:pt x="2689523" y="0"/>
                  </a:lnTo>
                  <a:lnTo>
                    <a:pt x="2831077" y="134322"/>
                  </a:lnTo>
                  <a:lnTo>
                    <a:pt x="2972631" y="223871"/>
                  </a:lnTo>
                  <a:lnTo>
                    <a:pt x="3114185" y="134322"/>
                  </a:lnTo>
                  <a:lnTo>
                    <a:pt x="3255739" y="134322"/>
                  </a:lnTo>
                  <a:lnTo>
                    <a:pt x="3397293" y="89548"/>
                  </a:lnTo>
                </a:path>
              </a:pathLst>
            </a:custGeom>
            <a:ln w="27101" cap="flat">
              <a:solidFill>
                <a:srgbClr val="80BD41">
                  <a:alpha val="100000"/>
                </a:srgbClr>
              </a:solidFill>
              <a:prstDash val="solid"/>
              <a:round/>
            </a:ln>
          </p:spPr>
          <p:txBody>
            <a:bodyPr/>
            <a:lstStyle/>
            <a:p/>
          </p:txBody>
        </p:sp>
        <p:sp>
          <p:nvSpPr>
            <p:cNvPr id="79" name="pl79"/>
            <p:cNvSpPr/>
            <p:nvPr/>
          </p:nvSpPr>
          <p:spPr>
            <a:xfrm>
              <a:off x="5437664" y="1582072"/>
              <a:ext cx="3397293" cy="358194"/>
            </a:xfrm>
            <a:custGeom>
              <a:avLst/>
              <a:pathLst>
                <a:path w="3397293" h="358194">
                  <a:moveTo>
                    <a:pt x="0" y="179097"/>
                  </a:moveTo>
                  <a:lnTo>
                    <a:pt x="141553" y="134322"/>
                  </a:lnTo>
                  <a:lnTo>
                    <a:pt x="283107" y="268645"/>
                  </a:lnTo>
                  <a:lnTo>
                    <a:pt x="424661" y="358194"/>
                  </a:lnTo>
                  <a:lnTo>
                    <a:pt x="566215" y="268645"/>
                  </a:lnTo>
                  <a:lnTo>
                    <a:pt x="707769" y="89548"/>
                  </a:lnTo>
                  <a:lnTo>
                    <a:pt x="849323" y="44774"/>
                  </a:lnTo>
                  <a:lnTo>
                    <a:pt x="990877" y="0"/>
                  </a:lnTo>
                  <a:lnTo>
                    <a:pt x="1132431" y="0"/>
                  </a:lnTo>
                  <a:lnTo>
                    <a:pt x="1273984" y="134322"/>
                  </a:lnTo>
                  <a:lnTo>
                    <a:pt x="1415538" y="179097"/>
                  </a:lnTo>
                  <a:lnTo>
                    <a:pt x="1557092" y="89548"/>
                  </a:lnTo>
                  <a:lnTo>
                    <a:pt x="1698646" y="89548"/>
                  </a:lnTo>
                  <a:lnTo>
                    <a:pt x="1840200" y="44774"/>
                  </a:lnTo>
                  <a:lnTo>
                    <a:pt x="1981754" y="223871"/>
                  </a:lnTo>
                  <a:lnTo>
                    <a:pt x="2123308" y="179097"/>
                  </a:lnTo>
                  <a:lnTo>
                    <a:pt x="2264862" y="223871"/>
                  </a:lnTo>
                  <a:lnTo>
                    <a:pt x="2406416" y="44774"/>
                  </a:lnTo>
                  <a:lnTo>
                    <a:pt x="2547969" y="44774"/>
                  </a:lnTo>
                  <a:lnTo>
                    <a:pt x="2689523" y="0"/>
                  </a:lnTo>
                  <a:lnTo>
                    <a:pt x="2831077" y="134322"/>
                  </a:lnTo>
                  <a:lnTo>
                    <a:pt x="2972631" y="89548"/>
                  </a:lnTo>
                  <a:lnTo>
                    <a:pt x="3114185" y="134322"/>
                  </a:lnTo>
                  <a:lnTo>
                    <a:pt x="3255739" y="89548"/>
                  </a:lnTo>
                  <a:lnTo>
                    <a:pt x="3397293" y="89548"/>
                  </a:lnTo>
                </a:path>
              </a:pathLst>
            </a:custGeom>
            <a:ln w="27101" cap="flat">
              <a:solidFill>
                <a:srgbClr val="961A49">
                  <a:alpha val="100000"/>
                </a:srgbClr>
              </a:solidFill>
              <a:prstDash val="solid"/>
              <a:round/>
            </a:ln>
          </p:spPr>
          <p:txBody>
            <a:bodyPr/>
            <a:lstStyle/>
            <a:p/>
          </p:txBody>
        </p:sp>
        <p:sp>
          <p:nvSpPr>
            <p:cNvPr id="80" name="pl80"/>
            <p:cNvSpPr/>
            <p:nvPr/>
          </p:nvSpPr>
          <p:spPr>
            <a:xfrm>
              <a:off x="5437664" y="158207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313427"/>
              <a:ext cx="3397293" cy="2552133"/>
            </a:xfrm>
            <a:custGeom>
              <a:avLst/>
              <a:pathLst>
                <a:path w="3397293" h="2552133">
                  <a:moveTo>
                    <a:pt x="0" y="0"/>
                  </a:moveTo>
                  <a:lnTo>
                    <a:pt x="141553" y="0"/>
                  </a:lnTo>
                  <a:lnTo>
                    <a:pt x="283107" y="0"/>
                  </a:lnTo>
                  <a:lnTo>
                    <a:pt x="424661" y="0"/>
                  </a:lnTo>
                  <a:lnTo>
                    <a:pt x="566215" y="0"/>
                  </a:lnTo>
                  <a:lnTo>
                    <a:pt x="707769" y="134322"/>
                  </a:lnTo>
                  <a:lnTo>
                    <a:pt x="849323" y="44774"/>
                  </a:lnTo>
                  <a:lnTo>
                    <a:pt x="990877" y="89548"/>
                  </a:lnTo>
                  <a:lnTo>
                    <a:pt x="1132431" y="223871"/>
                  </a:lnTo>
                  <a:lnTo>
                    <a:pt x="1273984" y="1074582"/>
                  </a:lnTo>
                  <a:lnTo>
                    <a:pt x="1415538" y="1925293"/>
                  </a:lnTo>
                  <a:lnTo>
                    <a:pt x="1557092" y="1432776"/>
                  </a:lnTo>
                  <a:lnTo>
                    <a:pt x="1698646" y="895485"/>
                  </a:lnTo>
                  <a:lnTo>
                    <a:pt x="1840200" y="895485"/>
                  </a:lnTo>
                  <a:lnTo>
                    <a:pt x="1981754" y="1925293"/>
                  </a:lnTo>
                  <a:lnTo>
                    <a:pt x="2123308" y="1925293"/>
                  </a:lnTo>
                  <a:lnTo>
                    <a:pt x="2264862" y="2552133"/>
                  </a:lnTo>
                  <a:lnTo>
                    <a:pt x="2406416" y="582065"/>
                  </a:lnTo>
                  <a:lnTo>
                    <a:pt x="2547969" y="358194"/>
                  </a:lnTo>
                  <a:lnTo>
                    <a:pt x="2689523" y="268645"/>
                  </a:lnTo>
                  <a:lnTo>
                    <a:pt x="2831077" y="626839"/>
                  </a:lnTo>
                  <a:lnTo>
                    <a:pt x="2972631" y="447742"/>
                  </a:lnTo>
                  <a:lnTo>
                    <a:pt x="3114185" y="1119356"/>
                  </a:lnTo>
                  <a:lnTo>
                    <a:pt x="3255739" y="313419"/>
                  </a:lnTo>
                  <a:lnTo>
                    <a:pt x="3397293" y="358194"/>
                  </a:lnTo>
                </a:path>
              </a:pathLst>
            </a:custGeom>
            <a:ln w="43362" cap="flat">
              <a:solidFill>
                <a:srgbClr val="000000">
                  <a:alpha val="100000"/>
                </a:srgbClr>
              </a:solidFill>
              <a:prstDash val="solid"/>
              <a:round/>
            </a:ln>
          </p:spPr>
          <p:txBody>
            <a:bodyPr/>
            <a:lstStyle/>
            <a:p/>
          </p:txBody>
        </p:sp>
        <p:sp>
          <p:nvSpPr>
            <p:cNvPr id="82" name="pl82"/>
            <p:cNvSpPr/>
            <p:nvPr/>
          </p:nvSpPr>
          <p:spPr>
            <a:xfrm>
              <a:off x="5437664" y="1241788"/>
              <a:ext cx="0" cy="71638"/>
            </a:xfrm>
            <a:custGeom>
              <a:avLst/>
              <a:pathLst>
                <a:path w="0" h="71638">
                  <a:moveTo>
                    <a:pt x="0" y="71638"/>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241788"/>
              <a:ext cx="0" cy="205961"/>
            </a:xfrm>
            <a:custGeom>
              <a:avLst/>
              <a:pathLst>
                <a:path w="0" h="205961">
                  <a:moveTo>
                    <a:pt x="0" y="20596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241788"/>
              <a:ext cx="0" cy="1996932"/>
            </a:xfrm>
            <a:custGeom>
              <a:avLst/>
              <a:pathLst>
                <a:path w="0" h="1996932">
                  <a:moveTo>
                    <a:pt x="0" y="199693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241788"/>
              <a:ext cx="0" cy="1996932"/>
            </a:xfrm>
            <a:custGeom>
              <a:avLst/>
              <a:pathLst>
                <a:path w="0" h="1996932">
                  <a:moveTo>
                    <a:pt x="0" y="199693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241788"/>
              <a:ext cx="0" cy="340284"/>
            </a:xfrm>
            <a:custGeom>
              <a:avLst/>
              <a:pathLst>
                <a:path w="0" h="340284">
                  <a:moveTo>
                    <a:pt x="0" y="34028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241788"/>
              <a:ext cx="0" cy="385058"/>
            </a:xfrm>
            <a:custGeom>
              <a:avLst/>
              <a:pathLst>
                <a:path w="0" h="385058">
                  <a:moveTo>
                    <a:pt x="0" y="38505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241788"/>
              <a:ext cx="0" cy="429833"/>
            </a:xfrm>
            <a:custGeom>
              <a:avLst/>
              <a:pathLst>
                <a:path w="0" h="429833">
                  <a:moveTo>
                    <a:pt x="0" y="42983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313427"/>
              <a:ext cx="3397293" cy="2552133"/>
            </a:xfrm>
            <a:custGeom>
              <a:avLst/>
              <a:pathLst>
                <a:path w="3397293" h="2552133">
                  <a:moveTo>
                    <a:pt x="0" y="0"/>
                  </a:moveTo>
                  <a:lnTo>
                    <a:pt x="141553" y="0"/>
                  </a:lnTo>
                  <a:lnTo>
                    <a:pt x="283107" y="0"/>
                  </a:lnTo>
                  <a:lnTo>
                    <a:pt x="424661" y="0"/>
                  </a:lnTo>
                  <a:lnTo>
                    <a:pt x="566215" y="0"/>
                  </a:lnTo>
                  <a:lnTo>
                    <a:pt x="707769" y="134322"/>
                  </a:lnTo>
                  <a:lnTo>
                    <a:pt x="849323" y="44774"/>
                  </a:lnTo>
                  <a:lnTo>
                    <a:pt x="990877" y="89548"/>
                  </a:lnTo>
                  <a:lnTo>
                    <a:pt x="1132431" y="223871"/>
                  </a:lnTo>
                  <a:lnTo>
                    <a:pt x="1273984" y="1074582"/>
                  </a:lnTo>
                  <a:lnTo>
                    <a:pt x="1415538" y="1925293"/>
                  </a:lnTo>
                  <a:lnTo>
                    <a:pt x="1557092" y="1432776"/>
                  </a:lnTo>
                  <a:lnTo>
                    <a:pt x="1698646" y="895485"/>
                  </a:lnTo>
                  <a:lnTo>
                    <a:pt x="1840200" y="895485"/>
                  </a:lnTo>
                  <a:lnTo>
                    <a:pt x="1981754" y="1925293"/>
                  </a:lnTo>
                  <a:lnTo>
                    <a:pt x="2123308" y="1925293"/>
                  </a:lnTo>
                  <a:lnTo>
                    <a:pt x="2264862" y="2552133"/>
                  </a:lnTo>
                  <a:lnTo>
                    <a:pt x="2406416" y="582065"/>
                  </a:lnTo>
                  <a:lnTo>
                    <a:pt x="2547969" y="358194"/>
                  </a:lnTo>
                  <a:lnTo>
                    <a:pt x="2689523" y="268645"/>
                  </a:lnTo>
                  <a:lnTo>
                    <a:pt x="2831077" y="626839"/>
                  </a:lnTo>
                  <a:lnTo>
                    <a:pt x="2972631" y="447742"/>
                  </a:lnTo>
                  <a:lnTo>
                    <a:pt x="3114185" y="1119356"/>
                  </a:lnTo>
                  <a:lnTo>
                    <a:pt x="3255739" y="313419"/>
                  </a:lnTo>
                  <a:lnTo>
                    <a:pt x="3397293" y="358194"/>
                  </a:lnTo>
                </a:path>
              </a:pathLst>
            </a:custGeom>
            <a:ln w="27101" cap="flat">
              <a:solidFill>
                <a:srgbClr val="0058AB">
                  <a:alpha val="100000"/>
                </a:srgbClr>
              </a:solidFill>
              <a:prstDash val="solid"/>
              <a:round/>
            </a:ln>
          </p:spPr>
          <p:txBody>
            <a:bodyPr/>
            <a:lstStyle/>
            <a:p/>
          </p:txBody>
        </p:sp>
        <p:sp>
          <p:nvSpPr>
            <p:cNvPr id="90" name="tx90"/>
            <p:cNvSpPr/>
            <p:nvPr/>
          </p:nvSpPr>
          <p:spPr>
            <a:xfrm>
              <a:off x="5407519" y="11834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1" name="tx91"/>
            <p:cNvSpPr/>
            <p:nvPr/>
          </p:nvSpPr>
          <p:spPr>
            <a:xfrm>
              <a:off x="6115288" y="118338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6774863" y="1183385"/>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93" name="tx93"/>
            <p:cNvSpPr/>
            <p:nvPr/>
          </p:nvSpPr>
          <p:spPr>
            <a:xfrm>
              <a:off x="7482632" y="1183385"/>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94" name="tx94"/>
            <p:cNvSpPr/>
            <p:nvPr/>
          </p:nvSpPr>
          <p:spPr>
            <a:xfrm>
              <a:off x="8097042" y="11834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45208" y="118476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786762" y="118476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902429" y="163250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163250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99" name="tx99"/>
            <p:cNvSpPr/>
            <p:nvPr/>
          </p:nvSpPr>
          <p:spPr>
            <a:xfrm>
              <a:off x="5003259" y="332092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0" name="tx100"/>
            <p:cNvSpPr/>
            <p:nvPr/>
          </p:nvSpPr>
          <p:spPr>
            <a:xfrm>
              <a:off x="5003259" y="242544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127474" y="15299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01843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1843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85844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62090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285534" y="483171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Ukraine</a:t>
              </a:r>
            </a:p>
          </p:txBody>
        </p:sp>
        <p:sp>
          <p:nvSpPr>
            <p:cNvPr id="115" name="tx115"/>
            <p:cNvSpPr/>
            <p:nvPr/>
          </p:nvSpPr>
          <p:spPr>
            <a:xfrm>
              <a:off x="712554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888000"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06482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356012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05541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55071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04600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281247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30776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80306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29836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79365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7321564" cy="149993"/>
            </a:xfrm>
            <a:prstGeom prst="rect">
              <a:avLst/>
            </a:prstGeom>
            <a:solidFill>
              <a:srgbClr val="E2231A">
                <a:alpha val="80000"/>
              </a:srgbClr>
            </a:solidFill>
          </p:spPr>
          <p:txBody>
            <a:bodyPr/>
            <a:lstStyle/>
            <a:p/>
          </p:txBody>
        </p:sp>
        <p:sp>
          <p:nvSpPr>
            <p:cNvPr id="133" name="rc133"/>
            <p:cNvSpPr/>
            <p:nvPr/>
          </p:nvSpPr>
          <p:spPr>
            <a:xfrm>
              <a:off x="1317178" y="5637654"/>
              <a:ext cx="5051706" cy="149993"/>
            </a:xfrm>
            <a:prstGeom prst="rect">
              <a:avLst/>
            </a:prstGeom>
            <a:solidFill>
              <a:srgbClr val="E2231A">
                <a:alpha val="80000"/>
              </a:srgbClr>
            </a:solidFill>
          </p:spPr>
          <p:txBody>
            <a:bodyPr/>
            <a:lstStyle/>
            <a:p/>
          </p:txBody>
        </p:sp>
        <p:sp>
          <p:nvSpPr>
            <p:cNvPr id="134" name="rc134"/>
            <p:cNvSpPr/>
            <p:nvPr/>
          </p:nvSpPr>
          <p:spPr>
            <a:xfrm>
              <a:off x="1317178" y="5450161"/>
              <a:ext cx="5545452" cy="149993"/>
            </a:xfrm>
            <a:prstGeom prst="rect">
              <a:avLst/>
            </a:prstGeom>
            <a:solidFill>
              <a:srgbClr val="E2231A">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46288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0" name="tx140"/>
            <p:cNvSpPr/>
            <p:nvPr/>
          </p:nvSpPr>
          <p:spPr>
            <a:xfrm>
              <a:off x="388048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1" name="tx141"/>
            <p:cNvSpPr/>
            <p:nvPr/>
          </p:nvSpPr>
          <p:spPr>
            <a:xfrm>
              <a:off x="537577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2" name="tx142"/>
            <p:cNvSpPr/>
            <p:nvPr/>
          </p:nvSpPr>
          <p:spPr>
            <a:xfrm>
              <a:off x="687107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836637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4" name="tx144"/>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Ukraine (91%) was 7 percentage points higher than the global average (84%) and 3 percentage points lower than the average across all ECAR countries (94%).
National MCV1 coverage was 2 percentage points lower than in 2019 (93%).
This equates to 19,000 unvaccinated children in 2024 compared to 24,000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3300840"/>
              <a:ext cx="351110" cy="6965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1907643"/>
              <a:ext cx="351110" cy="20897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847069"/>
              <a:ext cx="351110" cy="215036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786496"/>
              <a:ext cx="351110" cy="2210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635061"/>
              <a:ext cx="351110" cy="23623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544201"/>
              <a:ext cx="351110" cy="24532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93191" y="1453340"/>
              <a:ext cx="351110" cy="2544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03069" y="1453340"/>
              <a:ext cx="351110" cy="2544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373436"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83314"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5153681" y="1241332"/>
              <a:ext cx="351110" cy="275610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4" name="rc24"/>
            <p:cNvSpPr/>
            <p:nvPr/>
          </p:nvSpPr>
          <p:spPr>
            <a:xfrm>
              <a:off x="4763558"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180758"/>
              <a:ext cx="351110" cy="28166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84537"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49441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1252457" y="1907643"/>
              <a:ext cx="351110" cy="2089794"/>
            </a:xfrm>
            <a:prstGeom prst="rect">
              <a:avLst/>
            </a:prstGeom>
            <a:solidFill>
              <a:srgbClr val="0083CF">
                <a:alpha val="100000"/>
              </a:srgbClr>
            </a:solidFill>
          </p:spPr>
          <p:txBody>
            <a:bodyPr/>
            <a:lstStyle/>
            <a:p/>
          </p:txBody>
        </p:sp>
        <p:sp>
          <p:nvSpPr>
            <p:cNvPr id="35" name="rc35"/>
            <p:cNvSpPr/>
            <p:nvPr/>
          </p:nvSpPr>
          <p:spPr>
            <a:xfrm>
              <a:off x="1642580" y="1847069"/>
              <a:ext cx="351110" cy="2150368"/>
            </a:xfrm>
            <a:prstGeom prst="rect">
              <a:avLst/>
            </a:prstGeom>
            <a:solidFill>
              <a:srgbClr val="0083CF">
                <a:alpha val="100000"/>
              </a:srgbClr>
            </a:solidFill>
          </p:spPr>
          <p:txBody>
            <a:bodyPr/>
            <a:lstStyle/>
            <a:p/>
          </p:txBody>
        </p:sp>
        <p:sp>
          <p:nvSpPr>
            <p:cNvPr id="36" name="rc36"/>
            <p:cNvSpPr/>
            <p:nvPr/>
          </p:nvSpPr>
          <p:spPr>
            <a:xfrm>
              <a:off x="2422824" y="1635061"/>
              <a:ext cx="351110" cy="2362376"/>
            </a:xfrm>
            <a:prstGeom prst="rect">
              <a:avLst/>
            </a:prstGeom>
            <a:solidFill>
              <a:srgbClr val="0083CF">
                <a:alpha val="100000"/>
              </a:srgbClr>
            </a:solidFill>
          </p:spPr>
          <p:txBody>
            <a:bodyPr/>
            <a:lstStyle/>
            <a:p/>
          </p:txBody>
        </p:sp>
        <p:sp>
          <p:nvSpPr>
            <p:cNvPr id="37" name="rc37"/>
            <p:cNvSpPr/>
            <p:nvPr/>
          </p:nvSpPr>
          <p:spPr>
            <a:xfrm>
              <a:off x="3593191" y="1453340"/>
              <a:ext cx="351110" cy="2544098"/>
            </a:xfrm>
            <a:prstGeom prst="rect">
              <a:avLst/>
            </a:prstGeom>
            <a:solidFill>
              <a:srgbClr val="0083CF">
                <a:alpha val="100000"/>
              </a:srgbClr>
            </a:solidFill>
          </p:spPr>
          <p:txBody>
            <a:bodyPr/>
            <a:lstStyle/>
            <a:p/>
          </p:txBody>
        </p:sp>
        <p:sp>
          <p:nvSpPr>
            <p:cNvPr id="38" name="rc38"/>
            <p:cNvSpPr/>
            <p:nvPr/>
          </p:nvSpPr>
          <p:spPr>
            <a:xfrm>
              <a:off x="5153681" y="1241332"/>
              <a:ext cx="351110" cy="2756106"/>
            </a:xfrm>
            <a:prstGeom prst="rect">
              <a:avLst/>
            </a:prstGeom>
            <a:solidFill>
              <a:srgbClr val="F26A21">
                <a:alpha val="100000"/>
              </a:srgbClr>
            </a:solidFill>
          </p:spPr>
          <p:txBody>
            <a:bodyPr/>
            <a:lstStyle/>
            <a:p/>
          </p:txBody>
        </p:sp>
        <p:sp>
          <p:nvSpPr>
            <p:cNvPr id="39" name="rc39"/>
            <p:cNvSpPr/>
            <p:nvPr/>
          </p:nvSpPr>
          <p:spPr>
            <a:xfrm>
              <a:off x="4763558" y="1241332"/>
              <a:ext cx="351110" cy="2756106"/>
            </a:xfrm>
            <a:prstGeom prst="rect">
              <a:avLst/>
            </a:prstGeom>
            <a:solidFill>
              <a:srgbClr val="0083CF">
                <a:alpha val="100000"/>
              </a:srgbClr>
            </a:solidFill>
          </p:spPr>
          <p:txBody>
            <a:bodyPr/>
            <a:lstStyle/>
            <a:p/>
          </p:txBody>
        </p:sp>
        <p:sp>
          <p:nvSpPr>
            <p:cNvPr id="40" name="rc40"/>
            <p:cNvSpPr/>
            <p:nvPr/>
          </p:nvSpPr>
          <p:spPr>
            <a:xfrm>
              <a:off x="5543803" y="1180758"/>
              <a:ext cx="351110" cy="2816680"/>
            </a:xfrm>
            <a:prstGeom prst="rect">
              <a:avLst/>
            </a:prstGeom>
            <a:solidFill>
              <a:srgbClr val="0083CF">
                <a:alpha val="100000"/>
              </a:srgbClr>
            </a:solidFill>
          </p:spPr>
          <p:txBody>
            <a:bodyPr/>
            <a:lstStyle/>
            <a:p/>
          </p:txBody>
        </p:sp>
        <p:sp>
          <p:nvSpPr>
            <p:cNvPr id="41" name="rc41"/>
            <p:cNvSpPr/>
            <p:nvPr/>
          </p:nvSpPr>
          <p:spPr>
            <a:xfrm>
              <a:off x="6324048" y="1120184"/>
              <a:ext cx="351110" cy="2877253"/>
            </a:xfrm>
            <a:prstGeom prst="rect">
              <a:avLst/>
            </a:prstGeom>
            <a:solidFill>
              <a:srgbClr val="0083CF">
                <a:alpha val="100000"/>
              </a:srgbClr>
            </a:solidFill>
          </p:spPr>
          <p:txBody>
            <a:bodyPr/>
            <a:lstStyle/>
            <a:p/>
          </p:txBody>
        </p:sp>
        <p:sp>
          <p:nvSpPr>
            <p:cNvPr id="42" name="rc42"/>
            <p:cNvSpPr/>
            <p:nvPr/>
          </p:nvSpPr>
          <p:spPr>
            <a:xfrm>
              <a:off x="7104293" y="1089897"/>
              <a:ext cx="351110" cy="2907540"/>
            </a:xfrm>
            <a:prstGeom prst="rect">
              <a:avLst/>
            </a:prstGeom>
            <a:solidFill>
              <a:srgbClr val="0083CF">
                <a:alpha val="100000"/>
              </a:srgbClr>
            </a:solidFill>
          </p:spPr>
          <p:txBody>
            <a:bodyPr/>
            <a:lstStyle/>
            <a:p/>
          </p:txBody>
        </p:sp>
        <p:sp>
          <p:nvSpPr>
            <p:cNvPr id="43" name="rc43"/>
            <p:cNvSpPr/>
            <p:nvPr/>
          </p:nvSpPr>
          <p:spPr>
            <a:xfrm>
              <a:off x="8664782" y="999037"/>
              <a:ext cx="351110" cy="2998401"/>
            </a:xfrm>
            <a:prstGeom prst="rect">
              <a:avLst/>
            </a:prstGeom>
            <a:solidFill>
              <a:srgbClr val="0083CF">
                <a:alpha val="100000"/>
              </a:srgbClr>
            </a:solidFill>
          </p:spPr>
          <p:txBody>
            <a:bodyPr/>
            <a:lstStyle/>
            <a:p/>
          </p:txBody>
        </p:sp>
        <p:sp>
          <p:nvSpPr>
            <p:cNvPr id="44" name="pg44"/>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1907643"/>
              <a:ext cx="335702" cy="335702"/>
            </a:xfrm>
            <a:custGeom>
              <a:avLst/>
              <a:pathLst>
                <a:path w="335702" h="335702">
                  <a:moveTo>
                    <a:pt x="325813" y="0"/>
                  </a:moveTo>
                  <a:lnTo>
                    <a:pt x="335702" y="0"/>
                  </a:lnTo>
                  <a:lnTo>
                    <a:pt x="0" y="335702"/>
                  </a:lnTo>
                  <a:lnTo>
                    <a:pt x="0" y="325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1907643"/>
              <a:ext cx="236816" cy="236816"/>
            </a:xfrm>
            <a:custGeom>
              <a:avLst/>
              <a:pathLst>
                <a:path w="236816" h="236816">
                  <a:moveTo>
                    <a:pt x="226927" y="0"/>
                  </a:moveTo>
                  <a:lnTo>
                    <a:pt x="236816" y="0"/>
                  </a:lnTo>
                  <a:lnTo>
                    <a:pt x="0" y="236816"/>
                  </a:lnTo>
                  <a:lnTo>
                    <a:pt x="0" y="2269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1907643"/>
              <a:ext cx="137930" cy="137930"/>
            </a:xfrm>
            <a:custGeom>
              <a:avLst/>
              <a:pathLst>
                <a:path w="137930" h="137930">
                  <a:moveTo>
                    <a:pt x="128042" y="0"/>
                  </a:moveTo>
                  <a:lnTo>
                    <a:pt x="137930" y="0"/>
                  </a:lnTo>
                  <a:lnTo>
                    <a:pt x="0" y="137930"/>
                  </a:lnTo>
                  <a:lnTo>
                    <a:pt x="0" y="1280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1907643"/>
              <a:ext cx="39045" cy="39045"/>
            </a:xfrm>
            <a:custGeom>
              <a:avLst/>
              <a:pathLst>
                <a:path w="39045" h="39045">
                  <a:moveTo>
                    <a:pt x="29156" y="0"/>
                  </a:moveTo>
                  <a:lnTo>
                    <a:pt x="39045" y="0"/>
                  </a:lnTo>
                  <a:lnTo>
                    <a:pt x="0" y="39045"/>
                  </a:lnTo>
                  <a:lnTo>
                    <a:pt x="0" y="291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1847069"/>
              <a:ext cx="302810" cy="302810"/>
            </a:xfrm>
            <a:custGeom>
              <a:avLst/>
              <a:pathLst>
                <a:path w="302810" h="302810">
                  <a:moveTo>
                    <a:pt x="292921" y="0"/>
                  </a:moveTo>
                  <a:lnTo>
                    <a:pt x="302810" y="0"/>
                  </a:lnTo>
                  <a:lnTo>
                    <a:pt x="0" y="302810"/>
                  </a:lnTo>
                  <a:lnTo>
                    <a:pt x="0" y="292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1847069"/>
              <a:ext cx="203924" cy="203924"/>
            </a:xfrm>
            <a:custGeom>
              <a:avLst/>
              <a:pathLst>
                <a:path w="203924" h="203924">
                  <a:moveTo>
                    <a:pt x="194036" y="0"/>
                  </a:moveTo>
                  <a:lnTo>
                    <a:pt x="203924" y="0"/>
                  </a:lnTo>
                  <a:lnTo>
                    <a:pt x="0" y="203924"/>
                  </a:lnTo>
                  <a:lnTo>
                    <a:pt x="0" y="194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1847069"/>
              <a:ext cx="105039" cy="105039"/>
            </a:xfrm>
            <a:custGeom>
              <a:avLst/>
              <a:pathLst>
                <a:path w="105039" h="105039">
                  <a:moveTo>
                    <a:pt x="95150" y="0"/>
                  </a:moveTo>
                  <a:lnTo>
                    <a:pt x="105039" y="0"/>
                  </a:lnTo>
                  <a:lnTo>
                    <a:pt x="0" y="105039"/>
                  </a:lnTo>
                  <a:lnTo>
                    <a:pt x="0" y="95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1847069"/>
              <a:ext cx="6153" cy="6153"/>
            </a:xfrm>
            <a:custGeom>
              <a:avLst/>
              <a:pathLst>
                <a:path w="6153" h="6153">
                  <a:moveTo>
                    <a:pt x="0" y="6153"/>
                  </a:moveTo>
                  <a:lnTo>
                    <a:pt x="0" y="0"/>
                  </a:lnTo>
                  <a:lnTo>
                    <a:pt x="615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422824" y="1635061"/>
              <a:ext cx="327887" cy="327887"/>
            </a:xfrm>
            <a:custGeom>
              <a:avLst/>
              <a:pathLst>
                <a:path w="327887" h="327887">
                  <a:moveTo>
                    <a:pt x="317999" y="0"/>
                  </a:moveTo>
                  <a:lnTo>
                    <a:pt x="327887" y="0"/>
                  </a:lnTo>
                  <a:lnTo>
                    <a:pt x="0" y="327887"/>
                  </a:lnTo>
                  <a:lnTo>
                    <a:pt x="0" y="317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422824" y="1635061"/>
              <a:ext cx="229002" cy="229002"/>
            </a:xfrm>
            <a:custGeom>
              <a:avLst/>
              <a:pathLst>
                <a:path w="229002" h="229002">
                  <a:moveTo>
                    <a:pt x="219113" y="0"/>
                  </a:moveTo>
                  <a:lnTo>
                    <a:pt x="229002" y="0"/>
                  </a:lnTo>
                  <a:lnTo>
                    <a:pt x="0" y="229002"/>
                  </a:lnTo>
                  <a:lnTo>
                    <a:pt x="0" y="2191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422824" y="1635061"/>
              <a:ext cx="130116" cy="130116"/>
            </a:xfrm>
            <a:custGeom>
              <a:avLst/>
              <a:pathLst>
                <a:path w="130116" h="130116">
                  <a:moveTo>
                    <a:pt x="120227" y="0"/>
                  </a:moveTo>
                  <a:lnTo>
                    <a:pt x="130116" y="0"/>
                  </a:lnTo>
                  <a:lnTo>
                    <a:pt x="0" y="130116"/>
                  </a:lnTo>
                  <a:lnTo>
                    <a:pt x="0" y="120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422824" y="1635061"/>
              <a:ext cx="31230" cy="31230"/>
            </a:xfrm>
            <a:custGeom>
              <a:avLst/>
              <a:pathLst>
                <a:path w="31230" h="31230">
                  <a:moveTo>
                    <a:pt x="21342" y="0"/>
                  </a:moveTo>
                  <a:lnTo>
                    <a:pt x="31230" y="0"/>
                  </a:lnTo>
                  <a:lnTo>
                    <a:pt x="0" y="31230"/>
                  </a:lnTo>
                  <a:lnTo>
                    <a:pt x="0" y="21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938330" y="3991467"/>
              <a:ext cx="5971" cy="5971"/>
            </a:xfrm>
            <a:custGeom>
              <a:avLst/>
              <a:pathLst>
                <a:path w="5971" h="5971">
                  <a:moveTo>
                    <a:pt x="5971" y="0"/>
                  </a:moveTo>
                  <a:lnTo>
                    <a:pt x="5971" y="5971"/>
                  </a:lnTo>
                  <a:lnTo>
                    <a:pt x="0" y="5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839445" y="3892581"/>
              <a:ext cx="104856" cy="104856"/>
            </a:xfrm>
            <a:custGeom>
              <a:avLst/>
              <a:pathLst>
                <a:path w="104856" h="104856">
                  <a:moveTo>
                    <a:pt x="104856" y="0"/>
                  </a:moveTo>
                  <a:lnTo>
                    <a:pt x="104856" y="9888"/>
                  </a:lnTo>
                  <a:lnTo>
                    <a:pt x="9888" y="104856"/>
                  </a:lnTo>
                  <a:lnTo>
                    <a:pt x="0" y="104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740559" y="3793696"/>
              <a:ext cx="203742" cy="203742"/>
            </a:xfrm>
            <a:custGeom>
              <a:avLst/>
              <a:pathLst>
                <a:path w="203742" h="203742">
                  <a:moveTo>
                    <a:pt x="203742" y="0"/>
                  </a:moveTo>
                  <a:lnTo>
                    <a:pt x="203742" y="9888"/>
                  </a:lnTo>
                  <a:lnTo>
                    <a:pt x="9888" y="203742"/>
                  </a:lnTo>
                  <a:lnTo>
                    <a:pt x="0" y="203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1673" y="3694810"/>
              <a:ext cx="302628" cy="302628"/>
            </a:xfrm>
            <a:custGeom>
              <a:avLst/>
              <a:pathLst>
                <a:path w="302628" h="302628">
                  <a:moveTo>
                    <a:pt x="302628" y="0"/>
                  </a:moveTo>
                  <a:lnTo>
                    <a:pt x="302628" y="9888"/>
                  </a:lnTo>
                  <a:lnTo>
                    <a:pt x="9888" y="302628"/>
                  </a:lnTo>
                  <a:lnTo>
                    <a:pt x="0" y="3026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593191" y="35959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593191" y="3497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593191" y="3398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593191" y="32992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593191" y="3200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593191" y="3101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593191" y="30026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593191" y="2903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593191" y="28048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593191" y="27059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593191" y="26070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593191" y="25081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593191" y="24092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593191" y="23104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593191" y="22115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593191" y="21126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93191" y="20137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593191" y="19148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93191" y="18159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93191" y="1717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93191" y="1618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93191" y="1519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93191" y="1453340"/>
              <a:ext cx="328098" cy="328098"/>
            </a:xfrm>
            <a:custGeom>
              <a:avLst/>
              <a:pathLst>
                <a:path w="328098" h="328098">
                  <a:moveTo>
                    <a:pt x="318210" y="0"/>
                  </a:moveTo>
                  <a:lnTo>
                    <a:pt x="328098" y="0"/>
                  </a:lnTo>
                  <a:lnTo>
                    <a:pt x="0" y="328098"/>
                  </a:lnTo>
                  <a:lnTo>
                    <a:pt x="0" y="318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93191" y="1453340"/>
              <a:ext cx="229212" cy="229212"/>
            </a:xfrm>
            <a:custGeom>
              <a:avLst/>
              <a:pathLst>
                <a:path w="229212" h="229212">
                  <a:moveTo>
                    <a:pt x="219324" y="0"/>
                  </a:moveTo>
                  <a:lnTo>
                    <a:pt x="229212" y="0"/>
                  </a:lnTo>
                  <a:lnTo>
                    <a:pt x="0" y="229212"/>
                  </a:lnTo>
                  <a:lnTo>
                    <a:pt x="0" y="219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93191" y="1453340"/>
              <a:ext cx="130327" cy="130327"/>
            </a:xfrm>
            <a:custGeom>
              <a:avLst/>
              <a:pathLst>
                <a:path w="130327" h="130327">
                  <a:moveTo>
                    <a:pt x="120438" y="0"/>
                  </a:moveTo>
                  <a:lnTo>
                    <a:pt x="130327" y="0"/>
                  </a:lnTo>
                  <a:lnTo>
                    <a:pt x="0" y="130327"/>
                  </a:lnTo>
                  <a:lnTo>
                    <a:pt x="0" y="120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93191" y="1453340"/>
              <a:ext cx="31441" cy="31441"/>
            </a:xfrm>
            <a:custGeom>
              <a:avLst/>
              <a:pathLst>
                <a:path w="31441" h="31441">
                  <a:moveTo>
                    <a:pt x="21553" y="0"/>
                  </a:moveTo>
                  <a:lnTo>
                    <a:pt x="31441" y="0"/>
                  </a:lnTo>
                  <a:lnTo>
                    <a:pt x="0" y="31441"/>
                  </a:lnTo>
                  <a:lnTo>
                    <a:pt x="0" y="2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5421615" y="3914263"/>
              <a:ext cx="83175" cy="83175"/>
            </a:xfrm>
            <a:custGeom>
              <a:avLst/>
              <a:pathLst>
                <a:path w="83175" h="83175">
                  <a:moveTo>
                    <a:pt x="83175" y="0"/>
                  </a:moveTo>
                  <a:lnTo>
                    <a:pt x="83175" y="9888"/>
                  </a:lnTo>
                  <a:lnTo>
                    <a:pt x="9888" y="83175"/>
                  </a:lnTo>
                  <a:lnTo>
                    <a:pt x="0" y="83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5322730" y="3815377"/>
              <a:ext cx="182061" cy="182061"/>
            </a:xfrm>
            <a:custGeom>
              <a:avLst/>
              <a:pathLst>
                <a:path w="182061" h="182061">
                  <a:moveTo>
                    <a:pt x="182061" y="0"/>
                  </a:moveTo>
                  <a:lnTo>
                    <a:pt x="182061" y="9888"/>
                  </a:lnTo>
                  <a:lnTo>
                    <a:pt x="9888" y="182061"/>
                  </a:lnTo>
                  <a:lnTo>
                    <a:pt x="0" y="182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5223844" y="3716491"/>
              <a:ext cx="280946" cy="280946"/>
            </a:xfrm>
            <a:custGeom>
              <a:avLst/>
              <a:pathLst>
                <a:path w="280946" h="280946">
                  <a:moveTo>
                    <a:pt x="280946" y="0"/>
                  </a:moveTo>
                  <a:lnTo>
                    <a:pt x="280946" y="9888"/>
                  </a:lnTo>
                  <a:lnTo>
                    <a:pt x="9888" y="280946"/>
                  </a:lnTo>
                  <a:lnTo>
                    <a:pt x="0" y="280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5153681" y="3617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5153681" y="3518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5153681" y="3419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5153681" y="3320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5153681" y="3222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5153681" y="3123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5153681" y="3024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5153681" y="2925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5153681" y="2826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5153681" y="27276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5153681" y="26287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5153681" y="25298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5153681" y="24309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5153681" y="23320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5153681" y="22332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5153681" y="21343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5153681" y="20354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5153681" y="19365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5153681" y="1837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5153681" y="1738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5153681" y="1639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5153681" y="1541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5153681" y="1442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5153681" y="1343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5153681" y="1244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5153681" y="1241332"/>
              <a:ext cx="265130" cy="265130"/>
            </a:xfrm>
            <a:custGeom>
              <a:avLst/>
              <a:pathLst>
                <a:path w="265130" h="265130">
                  <a:moveTo>
                    <a:pt x="255242" y="0"/>
                  </a:moveTo>
                  <a:lnTo>
                    <a:pt x="265130" y="0"/>
                  </a:lnTo>
                  <a:lnTo>
                    <a:pt x="0" y="265130"/>
                  </a:lnTo>
                  <a:lnTo>
                    <a:pt x="0" y="255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5153681" y="1241332"/>
              <a:ext cx="166245" cy="166245"/>
            </a:xfrm>
            <a:custGeom>
              <a:avLst/>
              <a:pathLst>
                <a:path w="166245" h="166245">
                  <a:moveTo>
                    <a:pt x="156356" y="0"/>
                  </a:moveTo>
                  <a:lnTo>
                    <a:pt x="166245" y="0"/>
                  </a:lnTo>
                  <a:lnTo>
                    <a:pt x="0" y="166245"/>
                  </a:lnTo>
                  <a:lnTo>
                    <a:pt x="0" y="1563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5153681" y="1241332"/>
              <a:ext cx="67359" cy="67359"/>
            </a:xfrm>
            <a:custGeom>
              <a:avLst/>
              <a:pathLst>
                <a:path w="67359" h="67359">
                  <a:moveTo>
                    <a:pt x="57471" y="0"/>
                  </a:moveTo>
                  <a:lnTo>
                    <a:pt x="67359" y="0"/>
                  </a:lnTo>
                  <a:lnTo>
                    <a:pt x="0" y="67359"/>
                  </a:lnTo>
                  <a:lnTo>
                    <a:pt x="0" y="57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026073" y="3908842"/>
              <a:ext cx="88595" cy="88595"/>
            </a:xfrm>
            <a:custGeom>
              <a:avLst/>
              <a:pathLst>
                <a:path w="88595" h="88595">
                  <a:moveTo>
                    <a:pt x="88595" y="0"/>
                  </a:moveTo>
                  <a:lnTo>
                    <a:pt x="88595" y="9888"/>
                  </a:lnTo>
                  <a:lnTo>
                    <a:pt x="9888" y="88595"/>
                  </a:lnTo>
                  <a:lnTo>
                    <a:pt x="0" y="88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927187" y="3809957"/>
              <a:ext cx="187481" cy="187481"/>
            </a:xfrm>
            <a:custGeom>
              <a:avLst/>
              <a:pathLst>
                <a:path w="187481" h="187481">
                  <a:moveTo>
                    <a:pt x="187481" y="0"/>
                  </a:moveTo>
                  <a:lnTo>
                    <a:pt x="187481" y="9888"/>
                  </a:lnTo>
                  <a:lnTo>
                    <a:pt x="9888" y="187481"/>
                  </a:lnTo>
                  <a:lnTo>
                    <a:pt x="0" y="187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828301" y="3711071"/>
              <a:ext cx="286367" cy="286367"/>
            </a:xfrm>
            <a:custGeom>
              <a:avLst/>
              <a:pathLst>
                <a:path w="286367" h="286367">
                  <a:moveTo>
                    <a:pt x="286367" y="0"/>
                  </a:moveTo>
                  <a:lnTo>
                    <a:pt x="286367" y="9888"/>
                  </a:lnTo>
                  <a:lnTo>
                    <a:pt x="9888" y="286367"/>
                  </a:lnTo>
                  <a:lnTo>
                    <a:pt x="0" y="286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763558" y="36121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763558" y="35133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763558" y="34144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763558" y="33155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763558" y="32166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763558" y="31177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763558" y="30188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63558" y="29199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763558" y="28211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63558" y="27222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763558" y="26233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763558" y="25244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763558" y="24255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763558" y="23266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763558" y="22277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63558" y="21289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763558" y="20300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763558" y="19311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763558" y="1832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763558" y="1733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63558" y="1634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763558" y="1535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763558" y="1436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763558" y="1337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763558" y="1241332"/>
              <a:ext cx="351110" cy="358596"/>
            </a:xfrm>
            <a:custGeom>
              <a:avLst/>
              <a:pathLst>
                <a:path w="351110" h="358596">
                  <a:moveTo>
                    <a:pt x="348707" y="0"/>
                  </a:moveTo>
                  <a:lnTo>
                    <a:pt x="351110" y="0"/>
                  </a:lnTo>
                  <a:lnTo>
                    <a:pt x="351110" y="7486"/>
                  </a:lnTo>
                  <a:lnTo>
                    <a:pt x="0" y="358596"/>
                  </a:lnTo>
                  <a:lnTo>
                    <a:pt x="0" y="348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763558" y="1241332"/>
              <a:ext cx="259710" cy="259710"/>
            </a:xfrm>
            <a:custGeom>
              <a:avLst/>
              <a:pathLst>
                <a:path w="259710" h="259710">
                  <a:moveTo>
                    <a:pt x="249822" y="0"/>
                  </a:moveTo>
                  <a:lnTo>
                    <a:pt x="259710" y="0"/>
                  </a:lnTo>
                  <a:lnTo>
                    <a:pt x="0" y="259710"/>
                  </a:lnTo>
                  <a:lnTo>
                    <a:pt x="0" y="249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763558" y="1241332"/>
              <a:ext cx="160825" cy="160825"/>
            </a:xfrm>
            <a:custGeom>
              <a:avLst/>
              <a:pathLst>
                <a:path w="160825" h="160825">
                  <a:moveTo>
                    <a:pt x="150936" y="0"/>
                  </a:moveTo>
                  <a:lnTo>
                    <a:pt x="160825" y="0"/>
                  </a:lnTo>
                  <a:lnTo>
                    <a:pt x="0" y="160825"/>
                  </a:lnTo>
                  <a:lnTo>
                    <a:pt x="0" y="150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763558" y="1241332"/>
              <a:ext cx="61939" cy="61939"/>
            </a:xfrm>
            <a:custGeom>
              <a:avLst/>
              <a:pathLst>
                <a:path w="61939" h="61939">
                  <a:moveTo>
                    <a:pt x="52050" y="0"/>
                  </a:moveTo>
                  <a:lnTo>
                    <a:pt x="61939" y="0"/>
                  </a:lnTo>
                  <a:lnTo>
                    <a:pt x="0" y="61939"/>
                  </a:lnTo>
                  <a:lnTo>
                    <a:pt x="0" y="52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817158" y="3919683"/>
              <a:ext cx="77755" cy="77755"/>
            </a:xfrm>
            <a:custGeom>
              <a:avLst/>
              <a:pathLst>
                <a:path w="77755" h="77755">
                  <a:moveTo>
                    <a:pt x="77755" y="0"/>
                  </a:moveTo>
                  <a:lnTo>
                    <a:pt x="77755" y="9888"/>
                  </a:lnTo>
                  <a:lnTo>
                    <a:pt x="9888" y="77755"/>
                  </a:lnTo>
                  <a:lnTo>
                    <a:pt x="0" y="777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718272" y="3820797"/>
              <a:ext cx="176640" cy="176640"/>
            </a:xfrm>
            <a:custGeom>
              <a:avLst/>
              <a:pathLst>
                <a:path w="176640" h="176640">
                  <a:moveTo>
                    <a:pt x="176640" y="0"/>
                  </a:moveTo>
                  <a:lnTo>
                    <a:pt x="176640" y="9888"/>
                  </a:lnTo>
                  <a:lnTo>
                    <a:pt x="9888" y="176640"/>
                  </a:lnTo>
                  <a:lnTo>
                    <a:pt x="0" y="176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619387" y="3721912"/>
              <a:ext cx="275526" cy="275526"/>
            </a:xfrm>
            <a:custGeom>
              <a:avLst/>
              <a:pathLst>
                <a:path w="275526" h="275526">
                  <a:moveTo>
                    <a:pt x="275526" y="0"/>
                  </a:moveTo>
                  <a:lnTo>
                    <a:pt x="275526" y="9888"/>
                  </a:lnTo>
                  <a:lnTo>
                    <a:pt x="9888" y="275526"/>
                  </a:lnTo>
                  <a:lnTo>
                    <a:pt x="0" y="275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543803" y="36230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543803" y="35241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543803" y="34252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543803" y="33263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543803" y="32274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543803" y="31285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543803" y="30297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543803" y="29308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543803" y="28319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543803" y="27330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543803" y="26341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43803" y="25352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543803" y="24363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543803" y="23375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543803" y="22386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543803" y="21397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543803" y="20408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543803" y="19419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543803" y="18430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43803" y="17441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543803" y="16453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43803" y="15464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14475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13486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12497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1180758"/>
              <a:ext cx="331125" cy="331125"/>
            </a:xfrm>
            <a:custGeom>
              <a:avLst/>
              <a:pathLst>
                <a:path w="331125" h="331125">
                  <a:moveTo>
                    <a:pt x="321236" y="0"/>
                  </a:moveTo>
                  <a:lnTo>
                    <a:pt x="331125" y="0"/>
                  </a:lnTo>
                  <a:lnTo>
                    <a:pt x="0" y="331125"/>
                  </a:lnTo>
                  <a:lnTo>
                    <a:pt x="0" y="321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1180758"/>
              <a:ext cx="232239" cy="232239"/>
            </a:xfrm>
            <a:custGeom>
              <a:avLst/>
              <a:pathLst>
                <a:path w="232239" h="232239">
                  <a:moveTo>
                    <a:pt x="222350" y="0"/>
                  </a:moveTo>
                  <a:lnTo>
                    <a:pt x="232239" y="0"/>
                  </a:lnTo>
                  <a:lnTo>
                    <a:pt x="0" y="232239"/>
                  </a:lnTo>
                  <a:lnTo>
                    <a:pt x="0" y="222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1180758"/>
              <a:ext cx="133353" cy="133353"/>
            </a:xfrm>
            <a:custGeom>
              <a:avLst/>
              <a:pathLst>
                <a:path w="133353" h="133353">
                  <a:moveTo>
                    <a:pt x="123465" y="0"/>
                  </a:moveTo>
                  <a:lnTo>
                    <a:pt x="133353" y="0"/>
                  </a:lnTo>
                  <a:lnTo>
                    <a:pt x="0" y="133353"/>
                  </a:lnTo>
                  <a:lnTo>
                    <a:pt x="0" y="1234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1180758"/>
              <a:ext cx="34468" cy="34468"/>
            </a:xfrm>
            <a:custGeom>
              <a:avLst/>
              <a:pathLst>
                <a:path w="34468" h="34468">
                  <a:moveTo>
                    <a:pt x="24579" y="0"/>
                  </a:moveTo>
                  <a:lnTo>
                    <a:pt x="34468" y="0"/>
                  </a:lnTo>
                  <a:lnTo>
                    <a:pt x="0" y="34468"/>
                  </a:lnTo>
                  <a:lnTo>
                    <a:pt x="0" y="24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608243" y="3930523"/>
              <a:ext cx="66914" cy="66914"/>
            </a:xfrm>
            <a:custGeom>
              <a:avLst/>
              <a:pathLst>
                <a:path w="66914" h="66914">
                  <a:moveTo>
                    <a:pt x="66914" y="0"/>
                  </a:moveTo>
                  <a:lnTo>
                    <a:pt x="66914" y="9888"/>
                  </a:lnTo>
                  <a:lnTo>
                    <a:pt x="9888" y="66914"/>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09358" y="3831638"/>
              <a:ext cx="165800" cy="165800"/>
            </a:xfrm>
            <a:custGeom>
              <a:avLst/>
              <a:pathLst>
                <a:path w="165800" h="165800">
                  <a:moveTo>
                    <a:pt x="165800" y="0"/>
                  </a:moveTo>
                  <a:lnTo>
                    <a:pt x="165800" y="9888"/>
                  </a:lnTo>
                  <a:lnTo>
                    <a:pt x="9888" y="165800"/>
                  </a:lnTo>
                  <a:lnTo>
                    <a:pt x="0" y="1658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410472" y="3732752"/>
              <a:ext cx="264686" cy="264686"/>
            </a:xfrm>
            <a:custGeom>
              <a:avLst/>
              <a:pathLst>
                <a:path w="264686" h="264686">
                  <a:moveTo>
                    <a:pt x="264686" y="0"/>
                  </a:moveTo>
                  <a:lnTo>
                    <a:pt x="264686" y="9888"/>
                  </a:lnTo>
                  <a:lnTo>
                    <a:pt x="9888" y="264686"/>
                  </a:lnTo>
                  <a:lnTo>
                    <a:pt x="0" y="2646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324048" y="36338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324048" y="35349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324048" y="34360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324048" y="33372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324048" y="32383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324048" y="31394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324048" y="30405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324048" y="29416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324048" y="28427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324048" y="27438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324048" y="26450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324048" y="25461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324048" y="24472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324048" y="23483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324048" y="22494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324048" y="21505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324048" y="20516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324048" y="19528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24048" y="18539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4048" y="1755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4048" y="1656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4048" y="15572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4048" y="1458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4048" y="1359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4048" y="12606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4048" y="1161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4048" y="1120184"/>
              <a:ext cx="303653" cy="303653"/>
            </a:xfrm>
            <a:custGeom>
              <a:avLst/>
              <a:pathLst>
                <a:path w="303653" h="303653">
                  <a:moveTo>
                    <a:pt x="293765" y="0"/>
                  </a:moveTo>
                  <a:lnTo>
                    <a:pt x="303653" y="0"/>
                  </a:lnTo>
                  <a:lnTo>
                    <a:pt x="0" y="303653"/>
                  </a:lnTo>
                  <a:lnTo>
                    <a:pt x="0" y="293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4048" y="1120184"/>
              <a:ext cx="204768" cy="204768"/>
            </a:xfrm>
            <a:custGeom>
              <a:avLst/>
              <a:pathLst>
                <a:path w="204768" h="204768">
                  <a:moveTo>
                    <a:pt x="194879" y="0"/>
                  </a:moveTo>
                  <a:lnTo>
                    <a:pt x="204768" y="0"/>
                  </a:lnTo>
                  <a:lnTo>
                    <a:pt x="0" y="204768"/>
                  </a:lnTo>
                  <a:lnTo>
                    <a:pt x="0" y="194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4048" y="1120184"/>
              <a:ext cx="105882" cy="105882"/>
            </a:xfrm>
            <a:custGeom>
              <a:avLst/>
              <a:pathLst>
                <a:path w="105882" h="105882">
                  <a:moveTo>
                    <a:pt x="95993" y="0"/>
                  </a:moveTo>
                  <a:lnTo>
                    <a:pt x="105882" y="0"/>
                  </a:lnTo>
                  <a:lnTo>
                    <a:pt x="0" y="105882"/>
                  </a:lnTo>
                  <a:lnTo>
                    <a:pt x="0" y="95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4048" y="1120184"/>
              <a:ext cx="6996" cy="6996"/>
            </a:xfrm>
            <a:custGeom>
              <a:avLst/>
              <a:pathLst>
                <a:path w="6996" h="6996">
                  <a:moveTo>
                    <a:pt x="0" y="6996"/>
                  </a:moveTo>
                  <a:lnTo>
                    <a:pt x="0" y="0"/>
                  </a:lnTo>
                  <a:lnTo>
                    <a:pt x="69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104293" y="1089897"/>
              <a:ext cx="344781" cy="344781"/>
            </a:xfrm>
            <a:custGeom>
              <a:avLst/>
              <a:pathLst>
                <a:path w="344781" h="344781">
                  <a:moveTo>
                    <a:pt x="334892" y="0"/>
                  </a:moveTo>
                  <a:lnTo>
                    <a:pt x="344781" y="0"/>
                  </a:lnTo>
                  <a:lnTo>
                    <a:pt x="0" y="344781"/>
                  </a:lnTo>
                  <a:lnTo>
                    <a:pt x="0" y="334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104293" y="1089897"/>
              <a:ext cx="245895" cy="245895"/>
            </a:xfrm>
            <a:custGeom>
              <a:avLst/>
              <a:pathLst>
                <a:path w="245895" h="245895">
                  <a:moveTo>
                    <a:pt x="236006" y="0"/>
                  </a:moveTo>
                  <a:lnTo>
                    <a:pt x="245895" y="0"/>
                  </a:lnTo>
                  <a:lnTo>
                    <a:pt x="0" y="245895"/>
                  </a:lnTo>
                  <a:lnTo>
                    <a:pt x="0" y="2360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104293" y="1089897"/>
              <a:ext cx="147009" cy="147009"/>
            </a:xfrm>
            <a:custGeom>
              <a:avLst/>
              <a:pathLst>
                <a:path w="147009" h="147009">
                  <a:moveTo>
                    <a:pt x="137121" y="0"/>
                  </a:moveTo>
                  <a:lnTo>
                    <a:pt x="147009" y="0"/>
                  </a:lnTo>
                  <a:lnTo>
                    <a:pt x="0" y="147009"/>
                  </a:lnTo>
                  <a:lnTo>
                    <a:pt x="0" y="137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104293" y="1089897"/>
              <a:ext cx="48124" cy="48124"/>
            </a:xfrm>
            <a:custGeom>
              <a:avLst/>
              <a:pathLst>
                <a:path w="48124" h="48124">
                  <a:moveTo>
                    <a:pt x="38235" y="0"/>
                  </a:moveTo>
                  <a:lnTo>
                    <a:pt x="48124" y="0"/>
                  </a:lnTo>
                  <a:lnTo>
                    <a:pt x="0" y="48124"/>
                  </a:lnTo>
                  <a:lnTo>
                    <a:pt x="0" y="3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981499" y="3963045"/>
              <a:ext cx="34393" cy="34393"/>
            </a:xfrm>
            <a:custGeom>
              <a:avLst/>
              <a:pathLst>
                <a:path w="34393" h="34393">
                  <a:moveTo>
                    <a:pt x="34393" y="0"/>
                  </a:moveTo>
                  <a:lnTo>
                    <a:pt x="34393" y="9888"/>
                  </a:lnTo>
                  <a:lnTo>
                    <a:pt x="9888" y="34393"/>
                  </a:lnTo>
                  <a:lnTo>
                    <a:pt x="0" y="34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882613" y="3864159"/>
              <a:ext cx="133278" cy="133278"/>
            </a:xfrm>
            <a:custGeom>
              <a:avLst/>
              <a:pathLst>
                <a:path w="133278" h="133278">
                  <a:moveTo>
                    <a:pt x="133278" y="0"/>
                  </a:moveTo>
                  <a:lnTo>
                    <a:pt x="133278" y="9888"/>
                  </a:lnTo>
                  <a:lnTo>
                    <a:pt x="9888" y="133278"/>
                  </a:lnTo>
                  <a:lnTo>
                    <a:pt x="0" y="1332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83728" y="3765274"/>
              <a:ext cx="232164" cy="232164"/>
            </a:xfrm>
            <a:custGeom>
              <a:avLst/>
              <a:pathLst>
                <a:path w="232164" h="232164">
                  <a:moveTo>
                    <a:pt x="232164" y="0"/>
                  </a:moveTo>
                  <a:lnTo>
                    <a:pt x="232164" y="9888"/>
                  </a:lnTo>
                  <a:lnTo>
                    <a:pt x="9888" y="232164"/>
                  </a:lnTo>
                  <a:lnTo>
                    <a:pt x="0" y="232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684842" y="3666388"/>
              <a:ext cx="331050" cy="331050"/>
            </a:xfrm>
            <a:custGeom>
              <a:avLst/>
              <a:pathLst>
                <a:path w="331050" h="331050">
                  <a:moveTo>
                    <a:pt x="331050" y="0"/>
                  </a:moveTo>
                  <a:lnTo>
                    <a:pt x="331050" y="9888"/>
                  </a:lnTo>
                  <a:lnTo>
                    <a:pt x="9888" y="331050"/>
                  </a:lnTo>
                  <a:lnTo>
                    <a:pt x="0" y="331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664782" y="356750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664782" y="34686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664782" y="33697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664782" y="327084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664782" y="31719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664782" y="30730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664782" y="297418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664782" y="28753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664782" y="27764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664782" y="26775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664782" y="25786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664782" y="24797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664782" y="23808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664782" y="22819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664782" y="21831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664782" y="20842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664782" y="19853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664782" y="18864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664782" y="17875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664782" y="16886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664782" y="15897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664782" y="14909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664782" y="13920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664782" y="12931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664782" y="11942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8664782" y="10953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8664782" y="999037"/>
              <a:ext cx="351110" cy="358437"/>
            </a:xfrm>
            <a:custGeom>
              <a:avLst/>
              <a:pathLst>
                <a:path w="351110" h="358437">
                  <a:moveTo>
                    <a:pt x="348548" y="0"/>
                  </a:moveTo>
                  <a:lnTo>
                    <a:pt x="351110" y="0"/>
                  </a:lnTo>
                  <a:lnTo>
                    <a:pt x="351110" y="7327"/>
                  </a:lnTo>
                  <a:lnTo>
                    <a:pt x="0" y="358437"/>
                  </a:lnTo>
                  <a:lnTo>
                    <a:pt x="0" y="348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8664782" y="999037"/>
              <a:ext cx="259551" cy="259551"/>
            </a:xfrm>
            <a:custGeom>
              <a:avLst/>
              <a:pathLst>
                <a:path w="259551" h="259551">
                  <a:moveTo>
                    <a:pt x="249662" y="0"/>
                  </a:moveTo>
                  <a:lnTo>
                    <a:pt x="259551" y="0"/>
                  </a:lnTo>
                  <a:lnTo>
                    <a:pt x="0" y="259551"/>
                  </a:lnTo>
                  <a:lnTo>
                    <a:pt x="0" y="2496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8664782" y="999037"/>
              <a:ext cx="160665" cy="160665"/>
            </a:xfrm>
            <a:custGeom>
              <a:avLst/>
              <a:pathLst>
                <a:path w="160665" h="160665">
                  <a:moveTo>
                    <a:pt x="150777" y="0"/>
                  </a:moveTo>
                  <a:lnTo>
                    <a:pt x="160665" y="0"/>
                  </a:lnTo>
                  <a:lnTo>
                    <a:pt x="0" y="160665"/>
                  </a:lnTo>
                  <a:lnTo>
                    <a:pt x="0" y="150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8664782" y="999037"/>
              <a:ext cx="61780" cy="61780"/>
            </a:xfrm>
            <a:custGeom>
              <a:avLst/>
              <a:pathLst>
                <a:path w="61780" h="61780">
                  <a:moveTo>
                    <a:pt x="51891" y="0"/>
                  </a:moveTo>
                  <a:lnTo>
                    <a:pt x="61780" y="0"/>
                  </a:lnTo>
                  <a:lnTo>
                    <a:pt x="0" y="61780"/>
                  </a:lnTo>
                  <a:lnTo>
                    <a:pt x="0" y="518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rc347"/>
            <p:cNvSpPr/>
            <p:nvPr/>
          </p:nvSpPr>
          <p:spPr>
            <a:xfrm>
              <a:off x="1252457" y="1907643"/>
              <a:ext cx="351110" cy="2089794"/>
            </a:xfrm>
            <a:prstGeom prst="rect">
              <a:avLst/>
            </a:prstGeom>
            <a:ln w="1355" cap="flat">
              <a:solidFill>
                <a:srgbClr val="000000">
                  <a:alpha val="100000"/>
                </a:srgbClr>
              </a:solidFill>
              <a:prstDash val="solid"/>
              <a:miter/>
            </a:ln>
          </p:spPr>
          <p:txBody>
            <a:bodyPr/>
            <a:lstStyle/>
            <a:p/>
          </p:txBody>
        </p:sp>
        <p:sp>
          <p:nvSpPr>
            <p:cNvPr id="348" name="rc348"/>
            <p:cNvSpPr/>
            <p:nvPr/>
          </p:nvSpPr>
          <p:spPr>
            <a:xfrm>
              <a:off x="1642580" y="1847069"/>
              <a:ext cx="351110" cy="2150368"/>
            </a:xfrm>
            <a:prstGeom prst="rect">
              <a:avLst/>
            </a:prstGeom>
            <a:ln w="1355" cap="flat">
              <a:solidFill>
                <a:srgbClr val="000000">
                  <a:alpha val="100000"/>
                </a:srgbClr>
              </a:solidFill>
              <a:prstDash val="solid"/>
              <a:miter/>
            </a:ln>
          </p:spPr>
          <p:txBody>
            <a:bodyPr/>
            <a:lstStyle/>
            <a:p/>
          </p:txBody>
        </p:sp>
        <p:sp>
          <p:nvSpPr>
            <p:cNvPr id="349" name="rc349"/>
            <p:cNvSpPr/>
            <p:nvPr/>
          </p:nvSpPr>
          <p:spPr>
            <a:xfrm>
              <a:off x="2422824" y="1635061"/>
              <a:ext cx="351110" cy="2362376"/>
            </a:xfrm>
            <a:prstGeom prst="rect">
              <a:avLst/>
            </a:prstGeom>
            <a:ln w="1355" cap="flat">
              <a:solidFill>
                <a:srgbClr val="000000">
                  <a:alpha val="100000"/>
                </a:srgbClr>
              </a:solidFill>
              <a:prstDash val="solid"/>
              <a:miter/>
            </a:ln>
          </p:spPr>
          <p:txBody>
            <a:bodyPr/>
            <a:lstStyle/>
            <a:p/>
          </p:txBody>
        </p:sp>
        <p:sp>
          <p:nvSpPr>
            <p:cNvPr id="350" name="rc350"/>
            <p:cNvSpPr/>
            <p:nvPr/>
          </p:nvSpPr>
          <p:spPr>
            <a:xfrm>
              <a:off x="3593191" y="1453340"/>
              <a:ext cx="351110" cy="2544098"/>
            </a:xfrm>
            <a:prstGeom prst="rect">
              <a:avLst/>
            </a:prstGeom>
            <a:ln w="1355" cap="flat">
              <a:solidFill>
                <a:srgbClr val="000000">
                  <a:alpha val="100000"/>
                </a:srgbClr>
              </a:solidFill>
              <a:prstDash val="solid"/>
              <a:miter/>
            </a:ln>
          </p:spPr>
          <p:txBody>
            <a:bodyPr/>
            <a:lstStyle/>
            <a:p/>
          </p:txBody>
        </p:sp>
        <p:sp>
          <p:nvSpPr>
            <p:cNvPr id="351" name="rc351"/>
            <p:cNvSpPr/>
            <p:nvPr/>
          </p:nvSpPr>
          <p:spPr>
            <a:xfrm>
              <a:off x="5153681" y="1241332"/>
              <a:ext cx="351110" cy="2756106"/>
            </a:xfrm>
            <a:prstGeom prst="rect">
              <a:avLst/>
            </a:prstGeom>
            <a:ln w="1355" cap="flat">
              <a:solidFill>
                <a:srgbClr val="000000">
                  <a:alpha val="100000"/>
                </a:srgbClr>
              </a:solidFill>
              <a:prstDash val="solid"/>
              <a:miter/>
            </a:ln>
          </p:spPr>
          <p:txBody>
            <a:bodyPr/>
            <a:lstStyle/>
            <a:p/>
          </p:txBody>
        </p:sp>
        <p:sp>
          <p:nvSpPr>
            <p:cNvPr id="352" name="rc352"/>
            <p:cNvSpPr/>
            <p:nvPr/>
          </p:nvSpPr>
          <p:spPr>
            <a:xfrm>
              <a:off x="4763558" y="1241332"/>
              <a:ext cx="351110" cy="2756106"/>
            </a:xfrm>
            <a:prstGeom prst="rect">
              <a:avLst/>
            </a:prstGeom>
            <a:ln w="1355" cap="flat">
              <a:solidFill>
                <a:srgbClr val="000000">
                  <a:alpha val="100000"/>
                </a:srgbClr>
              </a:solidFill>
              <a:prstDash val="solid"/>
              <a:miter/>
            </a:ln>
          </p:spPr>
          <p:txBody>
            <a:bodyPr/>
            <a:lstStyle/>
            <a:p/>
          </p:txBody>
        </p:sp>
        <p:sp>
          <p:nvSpPr>
            <p:cNvPr id="353" name="rc353"/>
            <p:cNvSpPr/>
            <p:nvPr/>
          </p:nvSpPr>
          <p:spPr>
            <a:xfrm>
              <a:off x="5543803" y="1180758"/>
              <a:ext cx="351110" cy="2816680"/>
            </a:xfrm>
            <a:prstGeom prst="rect">
              <a:avLst/>
            </a:prstGeom>
            <a:ln w="1355" cap="flat">
              <a:solidFill>
                <a:srgbClr val="000000">
                  <a:alpha val="100000"/>
                </a:srgbClr>
              </a:solidFill>
              <a:prstDash val="solid"/>
              <a:miter/>
            </a:ln>
          </p:spPr>
          <p:txBody>
            <a:bodyPr/>
            <a:lstStyle/>
            <a:p/>
          </p:txBody>
        </p:sp>
        <p:sp>
          <p:nvSpPr>
            <p:cNvPr id="354" name="rc354"/>
            <p:cNvSpPr/>
            <p:nvPr/>
          </p:nvSpPr>
          <p:spPr>
            <a:xfrm>
              <a:off x="6324048" y="1120184"/>
              <a:ext cx="351110" cy="2877253"/>
            </a:xfrm>
            <a:prstGeom prst="rect">
              <a:avLst/>
            </a:prstGeom>
            <a:ln w="1355" cap="flat">
              <a:solidFill>
                <a:srgbClr val="000000">
                  <a:alpha val="100000"/>
                </a:srgbClr>
              </a:solidFill>
              <a:prstDash val="solid"/>
              <a:miter/>
            </a:ln>
          </p:spPr>
          <p:txBody>
            <a:bodyPr/>
            <a:lstStyle/>
            <a:p/>
          </p:txBody>
        </p:sp>
        <p:sp>
          <p:nvSpPr>
            <p:cNvPr id="355" name="rc355"/>
            <p:cNvSpPr/>
            <p:nvPr/>
          </p:nvSpPr>
          <p:spPr>
            <a:xfrm>
              <a:off x="7104293" y="1089897"/>
              <a:ext cx="351110" cy="2907540"/>
            </a:xfrm>
            <a:prstGeom prst="rect">
              <a:avLst/>
            </a:prstGeom>
            <a:ln w="1355" cap="flat">
              <a:solidFill>
                <a:srgbClr val="000000">
                  <a:alpha val="100000"/>
                </a:srgbClr>
              </a:solidFill>
              <a:prstDash val="solid"/>
              <a:miter/>
            </a:ln>
          </p:spPr>
          <p:txBody>
            <a:bodyPr/>
            <a:lstStyle/>
            <a:p/>
          </p:txBody>
        </p:sp>
        <p:sp>
          <p:nvSpPr>
            <p:cNvPr id="356" name="rc356"/>
            <p:cNvSpPr/>
            <p:nvPr/>
          </p:nvSpPr>
          <p:spPr>
            <a:xfrm>
              <a:off x="8664782" y="999037"/>
              <a:ext cx="351110" cy="2998401"/>
            </a:xfrm>
            <a:prstGeom prst="rect">
              <a:avLst/>
            </a:prstGeom>
            <a:ln w="1355" cap="flat">
              <a:solidFill>
                <a:srgbClr val="000000">
                  <a:alpha val="100000"/>
                </a:srgbClr>
              </a:solidFill>
              <a:prstDash val="solid"/>
              <a:miter/>
            </a:ln>
          </p:spPr>
          <p:txBody>
            <a:bodyPr/>
            <a:lstStyle/>
            <a:p/>
          </p:txBody>
        </p:sp>
        <p:sp>
          <p:nvSpPr>
            <p:cNvPr id="357" name="tx357"/>
            <p:cNvSpPr/>
            <p:nvPr/>
          </p:nvSpPr>
          <p:spPr>
            <a:xfrm>
              <a:off x="957504" y="320505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23</a:t>
              </a:r>
            </a:p>
          </p:txBody>
        </p:sp>
        <p:sp>
          <p:nvSpPr>
            <p:cNvPr id="358" name="tx358"/>
            <p:cNvSpPr/>
            <p:nvPr/>
          </p:nvSpPr>
          <p:spPr>
            <a:xfrm>
              <a:off x="1347626" y="17283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59" name="tx359"/>
            <p:cNvSpPr/>
            <p:nvPr/>
          </p:nvSpPr>
          <p:spPr>
            <a:xfrm>
              <a:off x="1737748" y="166589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60" name="tx360"/>
            <p:cNvSpPr/>
            <p:nvPr/>
          </p:nvSpPr>
          <p:spPr>
            <a:xfrm>
              <a:off x="2127871" y="15998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61" name="tx361"/>
            <p:cNvSpPr/>
            <p:nvPr/>
          </p:nvSpPr>
          <p:spPr>
            <a:xfrm>
              <a:off x="2517993" y="14393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62" name="tx362"/>
            <p:cNvSpPr/>
            <p:nvPr/>
          </p:nvSpPr>
          <p:spPr>
            <a:xfrm>
              <a:off x="2908115" y="1343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63" name="tx363"/>
            <p:cNvSpPr/>
            <p:nvPr/>
          </p:nvSpPr>
          <p:spPr>
            <a:xfrm>
              <a:off x="3688360" y="1246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64" name="tx364"/>
            <p:cNvSpPr/>
            <p:nvPr/>
          </p:nvSpPr>
          <p:spPr>
            <a:xfrm>
              <a:off x="3298238" y="1246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65" name="tx365"/>
            <p:cNvSpPr/>
            <p:nvPr/>
          </p:nvSpPr>
          <p:spPr>
            <a:xfrm>
              <a:off x="4468605"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6" name="tx366"/>
            <p:cNvSpPr/>
            <p:nvPr/>
          </p:nvSpPr>
          <p:spPr>
            <a:xfrm>
              <a:off x="4078483"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7" name="tx367"/>
            <p:cNvSpPr/>
            <p:nvPr/>
          </p:nvSpPr>
          <p:spPr>
            <a:xfrm>
              <a:off x="5248850"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68" name="tx368"/>
            <p:cNvSpPr/>
            <p:nvPr/>
          </p:nvSpPr>
          <p:spPr>
            <a:xfrm>
              <a:off x="4858727"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69" name="tx369"/>
            <p:cNvSpPr/>
            <p:nvPr/>
          </p:nvSpPr>
          <p:spPr>
            <a:xfrm>
              <a:off x="5638972" y="95776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70" name="tx370"/>
            <p:cNvSpPr/>
            <p:nvPr/>
          </p:nvSpPr>
          <p:spPr>
            <a:xfrm>
              <a:off x="6029094"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71" name="tx371"/>
            <p:cNvSpPr/>
            <p:nvPr/>
          </p:nvSpPr>
          <p:spPr>
            <a:xfrm>
              <a:off x="641921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2" name="tx372"/>
            <p:cNvSpPr/>
            <p:nvPr/>
          </p:nvSpPr>
          <p:spPr>
            <a:xfrm>
              <a:off x="7199461"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3" name="tx373"/>
            <p:cNvSpPr/>
            <p:nvPr/>
          </p:nvSpPr>
          <p:spPr>
            <a:xfrm>
              <a:off x="6809339"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4" name="tx374"/>
            <p:cNvSpPr/>
            <p:nvPr/>
          </p:nvSpPr>
          <p:spPr>
            <a:xfrm>
              <a:off x="7979706"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5" name="tx375"/>
            <p:cNvSpPr/>
            <p:nvPr/>
          </p:nvSpPr>
          <p:spPr>
            <a:xfrm>
              <a:off x="758958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6" name="tx376"/>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7" name="tx377"/>
            <p:cNvSpPr/>
            <p:nvPr/>
          </p:nvSpPr>
          <p:spPr>
            <a:xfrm>
              <a:off x="8369828"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8" name="pg378"/>
            <p:cNvSpPr/>
            <p:nvPr/>
          </p:nvSpPr>
          <p:spPr>
            <a:xfrm>
              <a:off x="1365346" y="28509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397867" y="2881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1755468" y="28206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1787990" y="285147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2" name="pg382"/>
            <p:cNvSpPr/>
            <p:nvPr/>
          </p:nvSpPr>
          <p:spPr>
            <a:xfrm>
              <a:off x="2535713" y="27146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568234" y="274684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4" name="pg384"/>
            <p:cNvSpPr/>
            <p:nvPr/>
          </p:nvSpPr>
          <p:spPr>
            <a:xfrm>
              <a:off x="3706080" y="262378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3738602" y="26546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6" name="pg386"/>
            <p:cNvSpPr/>
            <p:nvPr/>
          </p:nvSpPr>
          <p:spPr>
            <a:xfrm>
              <a:off x="5266569" y="251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5299091" y="255003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pg388"/>
            <p:cNvSpPr/>
            <p:nvPr/>
          </p:nvSpPr>
          <p:spPr>
            <a:xfrm>
              <a:off x="4876447" y="251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4908969" y="25486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90" name="pg390"/>
            <p:cNvSpPr/>
            <p:nvPr/>
          </p:nvSpPr>
          <p:spPr>
            <a:xfrm>
              <a:off x="5656692" y="248749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5689213" y="252001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2" name="pg392"/>
            <p:cNvSpPr/>
            <p:nvPr/>
          </p:nvSpPr>
          <p:spPr>
            <a:xfrm>
              <a:off x="6436937" y="24572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3" name="tx393"/>
            <p:cNvSpPr/>
            <p:nvPr/>
          </p:nvSpPr>
          <p:spPr>
            <a:xfrm>
              <a:off x="6469458" y="24894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4" name="pg394"/>
            <p:cNvSpPr/>
            <p:nvPr/>
          </p:nvSpPr>
          <p:spPr>
            <a:xfrm>
              <a:off x="7187036" y="244206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5" name="tx395"/>
            <p:cNvSpPr/>
            <p:nvPr/>
          </p:nvSpPr>
          <p:spPr>
            <a:xfrm>
              <a:off x="7219558" y="24729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6" name="pg396"/>
            <p:cNvSpPr/>
            <p:nvPr/>
          </p:nvSpPr>
          <p:spPr>
            <a:xfrm>
              <a:off x="8777671"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7" name="tx397"/>
            <p:cNvSpPr/>
            <p:nvPr/>
          </p:nvSpPr>
          <p:spPr>
            <a:xfrm>
              <a:off x="8810192" y="243015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8" name="tx398"/>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9" name="tx399"/>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0" name="tx400"/>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1" name="tx401"/>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2" name="tx402"/>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03" name="tx403"/>
            <p:cNvSpPr/>
            <p:nvPr/>
          </p:nvSpPr>
          <p:spPr>
            <a:xfrm rot="-5400000">
              <a:off x="650407"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04" name="tx404"/>
            <p:cNvSpPr/>
            <p:nvPr/>
          </p:nvSpPr>
          <p:spPr>
            <a:xfrm rot="-5400000">
              <a:off x="652227"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05" name="tx405"/>
            <p:cNvSpPr/>
            <p:nvPr/>
          </p:nvSpPr>
          <p:spPr>
            <a:xfrm rot="-5400000">
              <a:off x="1473387"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406" name="tx406"/>
            <p:cNvSpPr/>
            <p:nvPr/>
          </p:nvSpPr>
          <p:spPr>
            <a:xfrm rot="-5400000">
              <a:off x="1675514"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07" name="tx407"/>
            <p:cNvSpPr/>
            <p:nvPr/>
          </p:nvSpPr>
          <p:spPr>
            <a:xfrm rot="-5400000">
              <a:off x="2318024"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08" name="tx408"/>
            <p:cNvSpPr/>
            <p:nvPr/>
          </p:nvSpPr>
          <p:spPr>
            <a:xfrm rot="-5400000">
              <a:off x="2754668"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09" name="tx409"/>
            <p:cNvSpPr/>
            <p:nvPr/>
          </p:nvSpPr>
          <p:spPr>
            <a:xfrm rot="-5400000">
              <a:off x="273101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10" name="tx410"/>
            <p:cNvSpPr/>
            <p:nvPr/>
          </p:nvSpPr>
          <p:spPr>
            <a:xfrm rot="-5400000">
              <a:off x="3565131"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11" name="tx411"/>
            <p:cNvSpPr/>
            <p:nvPr/>
          </p:nvSpPr>
          <p:spPr>
            <a:xfrm rot="-5400000">
              <a:off x="3931993"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12" name="tx412"/>
            <p:cNvSpPr/>
            <p:nvPr/>
          </p:nvSpPr>
          <p:spPr>
            <a:xfrm rot="-5400000">
              <a:off x="4284939"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13" name="tx413"/>
            <p:cNvSpPr/>
            <p:nvPr/>
          </p:nvSpPr>
          <p:spPr>
            <a:xfrm rot="-5400000">
              <a:off x="4708349"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14" name="tx414"/>
            <p:cNvSpPr/>
            <p:nvPr/>
          </p:nvSpPr>
          <p:spPr>
            <a:xfrm rot="-5400000">
              <a:off x="5087694"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15" name="tx415"/>
            <p:cNvSpPr/>
            <p:nvPr/>
          </p:nvSpPr>
          <p:spPr>
            <a:xfrm rot="-5400000">
              <a:off x="5353532"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16" name="tx416"/>
            <p:cNvSpPr/>
            <p:nvPr/>
          </p:nvSpPr>
          <p:spPr>
            <a:xfrm rot="-5400000">
              <a:off x="5838505"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17" name="tx417"/>
            <p:cNvSpPr/>
            <p:nvPr/>
          </p:nvSpPr>
          <p:spPr>
            <a:xfrm rot="-5400000">
              <a:off x="6255912"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18" name="tx418"/>
            <p:cNvSpPr/>
            <p:nvPr/>
          </p:nvSpPr>
          <p:spPr>
            <a:xfrm rot="-5400000">
              <a:off x="6628811"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19" name="tx419"/>
            <p:cNvSpPr/>
            <p:nvPr/>
          </p:nvSpPr>
          <p:spPr>
            <a:xfrm rot="-5400000">
              <a:off x="6919649"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20" name="tx420"/>
            <p:cNvSpPr/>
            <p:nvPr/>
          </p:nvSpPr>
          <p:spPr>
            <a:xfrm rot="-5400000">
              <a:off x="7432316"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21" name="tx421"/>
            <p:cNvSpPr/>
            <p:nvPr/>
          </p:nvSpPr>
          <p:spPr>
            <a:xfrm rot="-5400000">
              <a:off x="7750372"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22" name="tx422"/>
            <p:cNvSpPr/>
            <p:nvPr/>
          </p:nvSpPr>
          <p:spPr>
            <a:xfrm rot="-5400000">
              <a:off x="8026272"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23" name="tx423"/>
            <p:cNvSpPr/>
            <p:nvPr/>
          </p:nvSpPr>
          <p:spPr>
            <a:xfrm rot="-5400000">
              <a:off x="8493952"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24" name="tx424"/>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5" name="rc425"/>
            <p:cNvSpPr/>
            <p:nvPr/>
          </p:nvSpPr>
          <p:spPr>
            <a:xfrm>
              <a:off x="4146091" y="6114116"/>
              <a:ext cx="219455" cy="219455"/>
            </a:xfrm>
            <a:prstGeom prst="rect">
              <a:avLst/>
            </a:prstGeom>
            <a:solidFill>
              <a:srgbClr val="FFFFFF">
                <a:alpha val="100000"/>
              </a:srgbClr>
            </a:solidFill>
          </p:spPr>
          <p:txBody>
            <a:bodyPr/>
            <a:lstStyle/>
            <a:p/>
          </p:txBody>
        </p:sp>
        <p:sp>
          <p:nvSpPr>
            <p:cNvPr id="426" name="pg426"/>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pg430"/>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1" name="rc431"/>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2" name="tx432"/>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3" name="tx433"/>
            <p:cNvSpPr/>
            <p:nvPr/>
          </p:nvSpPr>
          <p:spPr>
            <a:xfrm>
              <a:off x="803816" y="398022"/>
              <a:ext cx="58520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ECAR, 2024</a:t>
              </a:r>
            </a:p>
          </p:txBody>
        </p:sp>
        <p:sp>
          <p:nvSpPr>
            <p:cNvPr id="434" name="tx43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5" name="tx435"/>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2024, Ukraine ranked number 11 out of 21 countries for lowest MCV1 coverage (based on tied ranks).
Ukraine was in the top 10 countries with the most unvaccinated children (rank=5).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881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590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299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08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736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4451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154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053316"/>
              <a:ext cx="249522" cy="1049380"/>
            </a:xfrm>
            <a:prstGeom prst="rect">
              <a:avLst/>
            </a:prstGeom>
            <a:solidFill>
              <a:srgbClr val="80BD41">
                <a:alpha val="100000"/>
              </a:srgbClr>
            </a:solidFill>
          </p:spPr>
          <p:txBody>
            <a:bodyPr/>
            <a:lstStyle/>
            <a:p/>
          </p:txBody>
        </p:sp>
        <p:sp>
          <p:nvSpPr>
            <p:cNvPr id="24" name="rc24"/>
            <p:cNvSpPr/>
            <p:nvPr/>
          </p:nvSpPr>
          <p:spPr>
            <a:xfrm>
              <a:off x="1296273" y="3042704"/>
              <a:ext cx="249522" cy="10612"/>
            </a:xfrm>
            <a:prstGeom prst="rect">
              <a:avLst/>
            </a:prstGeom>
            <a:solidFill>
              <a:srgbClr val="E2231A">
                <a:alpha val="100000"/>
              </a:srgbClr>
            </a:solidFill>
          </p:spPr>
          <p:txBody>
            <a:bodyPr/>
            <a:lstStyle/>
            <a:p/>
          </p:txBody>
        </p:sp>
        <p:sp>
          <p:nvSpPr>
            <p:cNvPr id="25" name="rc25"/>
            <p:cNvSpPr/>
            <p:nvPr/>
          </p:nvSpPr>
          <p:spPr>
            <a:xfrm>
              <a:off x="1573521" y="3068129"/>
              <a:ext cx="249522" cy="1034567"/>
            </a:xfrm>
            <a:prstGeom prst="rect">
              <a:avLst/>
            </a:prstGeom>
            <a:solidFill>
              <a:srgbClr val="80BD41">
                <a:alpha val="100000"/>
              </a:srgbClr>
            </a:solidFill>
          </p:spPr>
          <p:txBody>
            <a:bodyPr/>
            <a:lstStyle/>
            <a:p/>
          </p:txBody>
        </p:sp>
        <p:sp>
          <p:nvSpPr>
            <p:cNvPr id="26" name="rc26"/>
            <p:cNvSpPr/>
            <p:nvPr/>
          </p:nvSpPr>
          <p:spPr>
            <a:xfrm>
              <a:off x="1573521" y="3057683"/>
              <a:ext cx="249522" cy="10446"/>
            </a:xfrm>
            <a:prstGeom prst="rect">
              <a:avLst/>
            </a:prstGeom>
            <a:solidFill>
              <a:srgbClr val="E2231A">
                <a:alpha val="100000"/>
              </a:srgbClr>
            </a:solidFill>
          </p:spPr>
          <p:txBody>
            <a:bodyPr/>
            <a:lstStyle/>
            <a:p/>
          </p:txBody>
        </p:sp>
        <p:sp>
          <p:nvSpPr>
            <p:cNvPr id="27" name="rc27"/>
            <p:cNvSpPr/>
            <p:nvPr/>
          </p:nvSpPr>
          <p:spPr>
            <a:xfrm>
              <a:off x="1850769" y="3032423"/>
              <a:ext cx="249522" cy="1070273"/>
            </a:xfrm>
            <a:prstGeom prst="rect">
              <a:avLst/>
            </a:prstGeom>
            <a:solidFill>
              <a:srgbClr val="80BD41">
                <a:alpha val="100000"/>
              </a:srgbClr>
            </a:solidFill>
          </p:spPr>
          <p:txBody>
            <a:bodyPr/>
            <a:lstStyle/>
            <a:p/>
          </p:txBody>
        </p:sp>
        <p:sp>
          <p:nvSpPr>
            <p:cNvPr id="28" name="rc28"/>
            <p:cNvSpPr/>
            <p:nvPr/>
          </p:nvSpPr>
          <p:spPr>
            <a:xfrm>
              <a:off x="1850769" y="3021617"/>
              <a:ext cx="249522" cy="10805"/>
            </a:xfrm>
            <a:prstGeom prst="rect">
              <a:avLst/>
            </a:prstGeom>
            <a:solidFill>
              <a:srgbClr val="E2231A">
                <a:alpha val="100000"/>
              </a:srgbClr>
            </a:solidFill>
          </p:spPr>
          <p:txBody>
            <a:bodyPr/>
            <a:lstStyle/>
            <a:p/>
          </p:txBody>
        </p:sp>
        <p:sp>
          <p:nvSpPr>
            <p:cNvPr id="29" name="rc29"/>
            <p:cNvSpPr/>
            <p:nvPr/>
          </p:nvSpPr>
          <p:spPr>
            <a:xfrm>
              <a:off x="2128016" y="2982926"/>
              <a:ext cx="249522" cy="1119770"/>
            </a:xfrm>
            <a:prstGeom prst="rect">
              <a:avLst/>
            </a:prstGeom>
            <a:solidFill>
              <a:srgbClr val="80BD41">
                <a:alpha val="100000"/>
              </a:srgbClr>
            </a:solidFill>
          </p:spPr>
          <p:txBody>
            <a:bodyPr/>
            <a:lstStyle/>
            <a:p/>
          </p:txBody>
        </p:sp>
        <p:sp>
          <p:nvSpPr>
            <p:cNvPr id="30" name="rc30"/>
            <p:cNvSpPr/>
            <p:nvPr/>
          </p:nvSpPr>
          <p:spPr>
            <a:xfrm>
              <a:off x="2128016" y="2971623"/>
              <a:ext cx="249522" cy="11303"/>
            </a:xfrm>
            <a:prstGeom prst="rect">
              <a:avLst/>
            </a:prstGeom>
            <a:solidFill>
              <a:srgbClr val="E2231A">
                <a:alpha val="100000"/>
              </a:srgbClr>
            </a:solidFill>
          </p:spPr>
          <p:txBody>
            <a:bodyPr/>
            <a:lstStyle/>
            <a:p/>
          </p:txBody>
        </p:sp>
        <p:sp>
          <p:nvSpPr>
            <p:cNvPr id="31" name="rc31"/>
            <p:cNvSpPr/>
            <p:nvPr/>
          </p:nvSpPr>
          <p:spPr>
            <a:xfrm>
              <a:off x="2405264" y="2936635"/>
              <a:ext cx="249522" cy="1166061"/>
            </a:xfrm>
            <a:prstGeom prst="rect">
              <a:avLst/>
            </a:prstGeom>
            <a:solidFill>
              <a:srgbClr val="80BD41">
                <a:alpha val="100000"/>
              </a:srgbClr>
            </a:solidFill>
          </p:spPr>
          <p:txBody>
            <a:bodyPr/>
            <a:lstStyle/>
            <a:p/>
          </p:txBody>
        </p:sp>
        <p:sp>
          <p:nvSpPr>
            <p:cNvPr id="32" name="rc32"/>
            <p:cNvSpPr/>
            <p:nvPr/>
          </p:nvSpPr>
          <p:spPr>
            <a:xfrm>
              <a:off x="2405264" y="2924862"/>
              <a:ext cx="249522" cy="11773"/>
            </a:xfrm>
            <a:prstGeom prst="rect">
              <a:avLst/>
            </a:prstGeom>
            <a:solidFill>
              <a:srgbClr val="E2231A">
                <a:alpha val="100000"/>
              </a:srgbClr>
            </a:solidFill>
          </p:spPr>
          <p:txBody>
            <a:bodyPr/>
            <a:lstStyle/>
            <a:p/>
          </p:txBody>
        </p:sp>
        <p:sp>
          <p:nvSpPr>
            <p:cNvPr id="33" name="rc33"/>
            <p:cNvSpPr/>
            <p:nvPr/>
          </p:nvSpPr>
          <p:spPr>
            <a:xfrm>
              <a:off x="2682512" y="2961259"/>
              <a:ext cx="249522" cy="1141437"/>
            </a:xfrm>
            <a:prstGeom prst="rect">
              <a:avLst/>
            </a:prstGeom>
            <a:solidFill>
              <a:srgbClr val="80BD41">
                <a:alpha val="100000"/>
              </a:srgbClr>
            </a:solidFill>
          </p:spPr>
          <p:txBody>
            <a:bodyPr/>
            <a:lstStyle/>
            <a:p/>
          </p:txBody>
        </p:sp>
        <p:sp>
          <p:nvSpPr>
            <p:cNvPr id="34" name="rc34"/>
            <p:cNvSpPr/>
            <p:nvPr/>
          </p:nvSpPr>
          <p:spPr>
            <a:xfrm>
              <a:off x="2682512" y="2913697"/>
              <a:ext cx="249522" cy="47562"/>
            </a:xfrm>
            <a:prstGeom prst="rect">
              <a:avLst/>
            </a:prstGeom>
            <a:solidFill>
              <a:srgbClr val="E2231A">
                <a:alpha val="100000"/>
              </a:srgbClr>
            </a:solidFill>
          </p:spPr>
          <p:txBody>
            <a:bodyPr/>
            <a:lstStyle/>
            <a:p/>
          </p:txBody>
        </p:sp>
        <p:sp>
          <p:nvSpPr>
            <p:cNvPr id="35" name="rc35"/>
            <p:cNvSpPr/>
            <p:nvPr/>
          </p:nvSpPr>
          <p:spPr>
            <a:xfrm>
              <a:off x="2959759" y="2860801"/>
              <a:ext cx="249522" cy="1241895"/>
            </a:xfrm>
            <a:prstGeom prst="rect">
              <a:avLst/>
            </a:prstGeom>
            <a:solidFill>
              <a:srgbClr val="80BD41">
                <a:alpha val="100000"/>
              </a:srgbClr>
            </a:solidFill>
          </p:spPr>
          <p:txBody>
            <a:bodyPr/>
            <a:lstStyle/>
            <a:p/>
          </p:txBody>
        </p:sp>
        <p:sp>
          <p:nvSpPr>
            <p:cNvPr id="36" name="rc36"/>
            <p:cNvSpPr/>
            <p:nvPr/>
          </p:nvSpPr>
          <p:spPr>
            <a:xfrm>
              <a:off x="2959759" y="2835459"/>
              <a:ext cx="249522" cy="25342"/>
            </a:xfrm>
            <a:prstGeom prst="rect">
              <a:avLst/>
            </a:prstGeom>
            <a:solidFill>
              <a:srgbClr val="E2231A">
                <a:alpha val="100000"/>
              </a:srgbClr>
            </a:solidFill>
          </p:spPr>
          <p:txBody>
            <a:bodyPr/>
            <a:lstStyle/>
            <a:p/>
          </p:txBody>
        </p:sp>
        <p:sp>
          <p:nvSpPr>
            <p:cNvPr id="37" name="rc37"/>
            <p:cNvSpPr/>
            <p:nvPr/>
          </p:nvSpPr>
          <p:spPr>
            <a:xfrm>
              <a:off x="3237007" y="2827361"/>
              <a:ext cx="249522" cy="1275335"/>
            </a:xfrm>
            <a:prstGeom prst="rect">
              <a:avLst/>
            </a:prstGeom>
            <a:solidFill>
              <a:srgbClr val="80BD41">
                <a:alpha val="100000"/>
              </a:srgbClr>
            </a:solidFill>
          </p:spPr>
          <p:txBody>
            <a:bodyPr/>
            <a:lstStyle/>
            <a:p/>
          </p:txBody>
        </p:sp>
        <p:sp>
          <p:nvSpPr>
            <p:cNvPr id="38" name="rc38"/>
            <p:cNvSpPr/>
            <p:nvPr/>
          </p:nvSpPr>
          <p:spPr>
            <a:xfrm>
              <a:off x="3237007" y="2787924"/>
              <a:ext cx="249522" cy="39437"/>
            </a:xfrm>
            <a:prstGeom prst="rect">
              <a:avLst/>
            </a:prstGeom>
            <a:solidFill>
              <a:srgbClr val="E2231A">
                <a:alpha val="100000"/>
              </a:srgbClr>
            </a:solidFill>
          </p:spPr>
          <p:txBody>
            <a:bodyPr/>
            <a:lstStyle/>
            <a:p/>
          </p:txBody>
        </p:sp>
        <p:sp>
          <p:nvSpPr>
            <p:cNvPr id="39" name="rc39"/>
            <p:cNvSpPr/>
            <p:nvPr/>
          </p:nvSpPr>
          <p:spPr>
            <a:xfrm>
              <a:off x="3514255" y="2775073"/>
              <a:ext cx="249522" cy="1327623"/>
            </a:xfrm>
            <a:prstGeom prst="rect">
              <a:avLst/>
            </a:prstGeom>
            <a:solidFill>
              <a:srgbClr val="80BD41">
                <a:alpha val="100000"/>
              </a:srgbClr>
            </a:solidFill>
          </p:spPr>
          <p:txBody>
            <a:bodyPr/>
            <a:lstStyle/>
            <a:p/>
          </p:txBody>
        </p:sp>
        <p:sp>
          <p:nvSpPr>
            <p:cNvPr id="40" name="rc40"/>
            <p:cNvSpPr/>
            <p:nvPr/>
          </p:nvSpPr>
          <p:spPr>
            <a:xfrm>
              <a:off x="3514255" y="2690340"/>
              <a:ext cx="249522" cy="84733"/>
            </a:xfrm>
            <a:prstGeom prst="rect">
              <a:avLst/>
            </a:prstGeom>
            <a:solidFill>
              <a:srgbClr val="E2231A">
                <a:alpha val="100000"/>
              </a:srgbClr>
            </a:solidFill>
          </p:spPr>
          <p:txBody>
            <a:bodyPr/>
            <a:lstStyle/>
            <a:p/>
          </p:txBody>
        </p:sp>
        <p:sp>
          <p:nvSpPr>
            <p:cNvPr id="41" name="rc41"/>
            <p:cNvSpPr/>
            <p:nvPr/>
          </p:nvSpPr>
          <p:spPr>
            <a:xfrm>
              <a:off x="3791502" y="3029190"/>
              <a:ext cx="249522" cy="1073507"/>
            </a:xfrm>
            <a:prstGeom prst="rect">
              <a:avLst/>
            </a:prstGeom>
            <a:solidFill>
              <a:srgbClr val="80BD41">
                <a:alpha val="100000"/>
              </a:srgbClr>
            </a:solidFill>
          </p:spPr>
          <p:txBody>
            <a:bodyPr/>
            <a:lstStyle/>
            <a:p/>
          </p:txBody>
        </p:sp>
        <p:sp>
          <p:nvSpPr>
            <p:cNvPr id="42" name="rc42"/>
            <p:cNvSpPr/>
            <p:nvPr/>
          </p:nvSpPr>
          <p:spPr>
            <a:xfrm>
              <a:off x="3791502" y="2671354"/>
              <a:ext cx="249522" cy="357835"/>
            </a:xfrm>
            <a:prstGeom prst="rect">
              <a:avLst/>
            </a:prstGeom>
            <a:solidFill>
              <a:srgbClr val="E2231A">
                <a:alpha val="100000"/>
              </a:srgbClr>
            </a:solidFill>
          </p:spPr>
          <p:txBody>
            <a:bodyPr/>
            <a:lstStyle/>
            <a:p/>
          </p:txBody>
        </p:sp>
        <p:sp>
          <p:nvSpPr>
            <p:cNvPr id="43" name="rc43"/>
            <p:cNvSpPr/>
            <p:nvPr/>
          </p:nvSpPr>
          <p:spPr>
            <a:xfrm>
              <a:off x="4068750" y="3324180"/>
              <a:ext cx="249522" cy="778516"/>
            </a:xfrm>
            <a:prstGeom prst="rect">
              <a:avLst/>
            </a:prstGeom>
            <a:solidFill>
              <a:srgbClr val="80BD41">
                <a:alpha val="100000"/>
              </a:srgbClr>
            </a:solidFill>
          </p:spPr>
          <p:txBody>
            <a:bodyPr/>
            <a:lstStyle/>
            <a:p/>
          </p:txBody>
        </p:sp>
        <p:sp>
          <p:nvSpPr>
            <p:cNvPr id="44" name="rc44"/>
            <p:cNvSpPr/>
            <p:nvPr/>
          </p:nvSpPr>
          <p:spPr>
            <a:xfrm>
              <a:off x="4068750" y="2712477"/>
              <a:ext cx="249522" cy="611703"/>
            </a:xfrm>
            <a:prstGeom prst="rect">
              <a:avLst/>
            </a:prstGeom>
            <a:solidFill>
              <a:srgbClr val="E2231A">
                <a:alpha val="100000"/>
              </a:srgbClr>
            </a:solidFill>
          </p:spPr>
          <p:txBody>
            <a:bodyPr/>
            <a:lstStyle/>
            <a:p/>
          </p:txBody>
        </p:sp>
        <p:sp>
          <p:nvSpPr>
            <p:cNvPr id="45" name="rc45"/>
            <p:cNvSpPr/>
            <p:nvPr/>
          </p:nvSpPr>
          <p:spPr>
            <a:xfrm>
              <a:off x="4345998" y="3162176"/>
              <a:ext cx="249522" cy="940520"/>
            </a:xfrm>
            <a:prstGeom prst="rect">
              <a:avLst/>
            </a:prstGeom>
            <a:solidFill>
              <a:srgbClr val="80BD41">
                <a:alpha val="100000"/>
              </a:srgbClr>
            </a:solidFill>
          </p:spPr>
          <p:txBody>
            <a:bodyPr/>
            <a:lstStyle/>
            <a:p/>
          </p:txBody>
        </p:sp>
        <p:sp>
          <p:nvSpPr>
            <p:cNvPr id="46" name="rc46"/>
            <p:cNvSpPr/>
            <p:nvPr/>
          </p:nvSpPr>
          <p:spPr>
            <a:xfrm>
              <a:off x="4345998" y="2698935"/>
              <a:ext cx="249522" cy="463240"/>
            </a:xfrm>
            <a:prstGeom prst="rect">
              <a:avLst/>
            </a:prstGeom>
            <a:solidFill>
              <a:srgbClr val="E2231A">
                <a:alpha val="100000"/>
              </a:srgbClr>
            </a:solidFill>
          </p:spPr>
          <p:txBody>
            <a:bodyPr/>
            <a:lstStyle/>
            <a:p/>
          </p:txBody>
        </p:sp>
        <p:sp>
          <p:nvSpPr>
            <p:cNvPr id="47" name="rc47"/>
            <p:cNvSpPr/>
            <p:nvPr/>
          </p:nvSpPr>
          <p:spPr>
            <a:xfrm>
              <a:off x="4623245" y="2959131"/>
              <a:ext cx="249522" cy="1143565"/>
            </a:xfrm>
            <a:prstGeom prst="rect">
              <a:avLst/>
            </a:prstGeom>
            <a:solidFill>
              <a:srgbClr val="80BD41">
                <a:alpha val="100000"/>
              </a:srgbClr>
            </a:solidFill>
          </p:spPr>
          <p:txBody>
            <a:bodyPr/>
            <a:lstStyle/>
            <a:p/>
          </p:txBody>
        </p:sp>
        <p:sp>
          <p:nvSpPr>
            <p:cNvPr id="48" name="rc48"/>
            <p:cNvSpPr/>
            <p:nvPr/>
          </p:nvSpPr>
          <p:spPr>
            <a:xfrm>
              <a:off x="4623245" y="2655159"/>
              <a:ext cx="249522" cy="303972"/>
            </a:xfrm>
            <a:prstGeom prst="rect">
              <a:avLst/>
            </a:prstGeom>
            <a:solidFill>
              <a:srgbClr val="E2231A">
                <a:alpha val="100000"/>
              </a:srgbClr>
            </a:solidFill>
          </p:spPr>
          <p:txBody>
            <a:bodyPr/>
            <a:lstStyle/>
            <a:p/>
          </p:txBody>
        </p:sp>
        <p:sp>
          <p:nvSpPr>
            <p:cNvPr id="49" name="rc49"/>
            <p:cNvSpPr/>
            <p:nvPr/>
          </p:nvSpPr>
          <p:spPr>
            <a:xfrm>
              <a:off x="4900493" y="2985303"/>
              <a:ext cx="249522" cy="1117393"/>
            </a:xfrm>
            <a:prstGeom prst="rect">
              <a:avLst/>
            </a:prstGeom>
            <a:solidFill>
              <a:srgbClr val="80BD41">
                <a:alpha val="100000"/>
              </a:srgbClr>
            </a:solidFill>
          </p:spPr>
          <p:txBody>
            <a:bodyPr/>
            <a:lstStyle/>
            <a:p/>
          </p:txBody>
        </p:sp>
        <p:sp>
          <p:nvSpPr>
            <p:cNvPr id="50" name="rc50"/>
            <p:cNvSpPr/>
            <p:nvPr/>
          </p:nvSpPr>
          <p:spPr>
            <a:xfrm>
              <a:off x="4900493" y="2688267"/>
              <a:ext cx="249522" cy="297035"/>
            </a:xfrm>
            <a:prstGeom prst="rect">
              <a:avLst/>
            </a:prstGeom>
            <a:solidFill>
              <a:srgbClr val="E2231A">
                <a:alpha val="100000"/>
              </a:srgbClr>
            </a:solidFill>
          </p:spPr>
          <p:txBody>
            <a:bodyPr/>
            <a:lstStyle/>
            <a:p/>
          </p:txBody>
        </p:sp>
        <p:sp>
          <p:nvSpPr>
            <p:cNvPr id="51" name="rc51"/>
            <p:cNvSpPr/>
            <p:nvPr/>
          </p:nvSpPr>
          <p:spPr>
            <a:xfrm>
              <a:off x="5177741" y="3351264"/>
              <a:ext cx="249522" cy="751432"/>
            </a:xfrm>
            <a:prstGeom prst="rect">
              <a:avLst/>
            </a:prstGeom>
            <a:solidFill>
              <a:srgbClr val="80BD41">
                <a:alpha val="100000"/>
              </a:srgbClr>
            </a:solidFill>
          </p:spPr>
          <p:txBody>
            <a:bodyPr/>
            <a:lstStyle/>
            <a:p/>
          </p:txBody>
        </p:sp>
        <p:sp>
          <p:nvSpPr>
            <p:cNvPr id="52" name="rc52"/>
            <p:cNvSpPr/>
            <p:nvPr/>
          </p:nvSpPr>
          <p:spPr>
            <a:xfrm>
              <a:off x="5177741" y="2760840"/>
              <a:ext cx="249522" cy="590423"/>
            </a:xfrm>
            <a:prstGeom prst="rect">
              <a:avLst/>
            </a:prstGeom>
            <a:solidFill>
              <a:srgbClr val="E2231A">
                <a:alpha val="100000"/>
              </a:srgbClr>
            </a:solidFill>
          </p:spPr>
          <p:txBody>
            <a:bodyPr/>
            <a:lstStyle/>
            <a:p/>
          </p:txBody>
        </p:sp>
        <p:sp>
          <p:nvSpPr>
            <p:cNvPr id="53" name="rc53"/>
            <p:cNvSpPr/>
            <p:nvPr/>
          </p:nvSpPr>
          <p:spPr>
            <a:xfrm>
              <a:off x="5454988" y="3412617"/>
              <a:ext cx="249522" cy="690080"/>
            </a:xfrm>
            <a:prstGeom prst="rect">
              <a:avLst/>
            </a:prstGeom>
            <a:solidFill>
              <a:srgbClr val="80BD41">
                <a:alpha val="100000"/>
              </a:srgbClr>
            </a:solidFill>
          </p:spPr>
          <p:txBody>
            <a:bodyPr/>
            <a:lstStyle/>
            <a:p/>
          </p:txBody>
        </p:sp>
        <p:sp>
          <p:nvSpPr>
            <p:cNvPr id="54" name="rc54"/>
            <p:cNvSpPr/>
            <p:nvPr/>
          </p:nvSpPr>
          <p:spPr>
            <a:xfrm>
              <a:off x="5454988" y="2870419"/>
              <a:ext cx="249522" cy="542197"/>
            </a:xfrm>
            <a:prstGeom prst="rect">
              <a:avLst/>
            </a:prstGeom>
            <a:solidFill>
              <a:srgbClr val="E2231A">
                <a:alpha val="100000"/>
              </a:srgbClr>
            </a:solidFill>
          </p:spPr>
          <p:txBody>
            <a:bodyPr/>
            <a:lstStyle/>
            <a:p/>
          </p:txBody>
        </p:sp>
        <p:sp>
          <p:nvSpPr>
            <p:cNvPr id="55" name="rc55"/>
            <p:cNvSpPr/>
            <p:nvPr/>
          </p:nvSpPr>
          <p:spPr>
            <a:xfrm>
              <a:off x="5732236" y="3596896"/>
              <a:ext cx="249522" cy="505800"/>
            </a:xfrm>
            <a:prstGeom prst="rect">
              <a:avLst/>
            </a:prstGeom>
            <a:solidFill>
              <a:srgbClr val="80BD41">
                <a:alpha val="100000"/>
              </a:srgbClr>
            </a:solidFill>
          </p:spPr>
          <p:txBody>
            <a:bodyPr/>
            <a:lstStyle/>
            <a:p/>
          </p:txBody>
        </p:sp>
        <p:sp>
          <p:nvSpPr>
            <p:cNvPr id="56" name="rc56"/>
            <p:cNvSpPr/>
            <p:nvPr/>
          </p:nvSpPr>
          <p:spPr>
            <a:xfrm>
              <a:off x="5732236" y="2898414"/>
              <a:ext cx="249522" cy="698481"/>
            </a:xfrm>
            <a:prstGeom prst="rect">
              <a:avLst/>
            </a:prstGeom>
            <a:solidFill>
              <a:srgbClr val="E2231A">
                <a:alpha val="100000"/>
              </a:srgbClr>
            </a:solidFill>
          </p:spPr>
          <p:txBody>
            <a:bodyPr/>
            <a:lstStyle/>
            <a:p/>
          </p:txBody>
        </p:sp>
        <p:sp>
          <p:nvSpPr>
            <p:cNvPr id="57" name="rc57"/>
            <p:cNvSpPr/>
            <p:nvPr/>
          </p:nvSpPr>
          <p:spPr>
            <a:xfrm>
              <a:off x="6009484" y="3160628"/>
              <a:ext cx="249522" cy="942068"/>
            </a:xfrm>
            <a:prstGeom prst="rect">
              <a:avLst/>
            </a:prstGeom>
            <a:solidFill>
              <a:srgbClr val="80BD41">
                <a:alpha val="100000"/>
              </a:srgbClr>
            </a:solidFill>
          </p:spPr>
          <p:txBody>
            <a:bodyPr/>
            <a:lstStyle/>
            <a:p/>
          </p:txBody>
        </p:sp>
        <p:sp>
          <p:nvSpPr>
            <p:cNvPr id="58" name="rc58"/>
            <p:cNvSpPr/>
            <p:nvPr/>
          </p:nvSpPr>
          <p:spPr>
            <a:xfrm>
              <a:off x="6009484" y="3007274"/>
              <a:ext cx="249522" cy="153354"/>
            </a:xfrm>
            <a:prstGeom prst="rect">
              <a:avLst/>
            </a:prstGeom>
            <a:solidFill>
              <a:srgbClr val="E2231A">
                <a:alpha val="100000"/>
              </a:srgbClr>
            </a:solidFill>
          </p:spPr>
          <p:txBody>
            <a:bodyPr/>
            <a:lstStyle/>
            <a:p/>
          </p:txBody>
        </p:sp>
        <p:sp>
          <p:nvSpPr>
            <p:cNvPr id="59" name="rc59"/>
            <p:cNvSpPr/>
            <p:nvPr/>
          </p:nvSpPr>
          <p:spPr>
            <a:xfrm>
              <a:off x="6286731" y="3184395"/>
              <a:ext cx="249522" cy="918301"/>
            </a:xfrm>
            <a:prstGeom prst="rect">
              <a:avLst/>
            </a:prstGeom>
            <a:solidFill>
              <a:srgbClr val="80BD41">
                <a:alpha val="100000"/>
              </a:srgbClr>
            </a:solidFill>
          </p:spPr>
          <p:txBody>
            <a:bodyPr/>
            <a:lstStyle/>
            <a:p/>
          </p:txBody>
        </p:sp>
        <p:sp>
          <p:nvSpPr>
            <p:cNvPr id="60" name="rc60"/>
            <p:cNvSpPr/>
            <p:nvPr/>
          </p:nvSpPr>
          <p:spPr>
            <a:xfrm>
              <a:off x="6286731" y="3093582"/>
              <a:ext cx="249522" cy="90813"/>
            </a:xfrm>
            <a:prstGeom prst="rect">
              <a:avLst/>
            </a:prstGeom>
            <a:solidFill>
              <a:srgbClr val="E2231A">
                <a:alpha val="100000"/>
              </a:srgbClr>
            </a:solidFill>
          </p:spPr>
          <p:txBody>
            <a:bodyPr/>
            <a:lstStyle/>
            <a:p/>
          </p:txBody>
        </p:sp>
        <p:sp>
          <p:nvSpPr>
            <p:cNvPr id="61" name="rc61"/>
            <p:cNvSpPr/>
            <p:nvPr/>
          </p:nvSpPr>
          <p:spPr>
            <a:xfrm>
              <a:off x="6563979" y="3203796"/>
              <a:ext cx="249522" cy="898900"/>
            </a:xfrm>
            <a:prstGeom prst="rect">
              <a:avLst/>
            </a:prstGeom>
            <a:solidFill>
              <a:srgbClr val="80BD41">
                <a:alpha val="100000"/>
              </a:srgbClr>
            </a:solidFill>
          </p:spPr>
          <p:txBody>
            <a:bodyPr/>
            <a:lstStyle/>
            <a:p/>
          </p:txBody>
        </p:sp>
        <p:sp>
          <p:nvSpPr>
            <p:cNvPr id="62" name="rc62"/>
            <p:cNvSpPr/>
            <p:nvPr/>
          </p:nvSpPr>
          <p:spPr>
            <a:xfrm>
              <a:off x="6563979" y="3136142"/>
              <a:ext cx="249522" cy="67653"/>
            </a:xfrm>
            <a:prstGeom prst="rect">
              <a:avLst/>
            </a:prstGeom>
            <a:solidFill>
              <a:srgbClr val="E2231A">
                <a:alpha val="100000"/>
              </a:srgbClr>
            </a:solidFill>
          </p:spPr>
          <p:txBody>
            <a:bodyPr/>
            <a:lstStyle/>
            <a:p/>
          </p:txBody>
        </p:sp>
        <p:sp>
          <p:nvSpPr>
            <p:cNvPr id="63" name="rc63"/>
            <p:cNvSpPr/>
            <p:nvPr/>
          </p:nvSpPr>
          <p:spPr>
            <a:xfrm>
              <a:off x="6841227" y="3313872"/>
              <a:ext cx="249522" cy="788824"/>
            </a:xfrm>
            <a:prstGeom prst="rect">
              <a:avLst/>
            </a:prstGeom>
            <a:solidFill>
              <a:srgbClr val="80BD41">
                <a:alpha val="100000"/>
              </a:srgbClr>
            </a:solidFill>
          </p:spPr>
          <p:txBody>
            <a:bodyPr/>
            <a:lstStyle/>
            <a:p/>
          </p:txBody>
        </p:sp>
        <p:sp>
          <p:nvSpPr>
            <p:cNvPr id="64" name="rc64"/>
            <p:cNvSpPr/>
            <p:nvPr/>
          </p:nvSpPr>
          <p:spPr>
            <a:xfrm>
              <a:off x="6841227" y="3174667"/>
              <a:ext cx="249522" cy="139204"/>
            </a:xfrm>
            <a:prstGeom prst="rect">
              <a:avLst/>
            </a:prstGeom>
            <a:solidFill>
              <a:srgbClr val="E2231A">
                <a:alpha val="100000"/>
              </a:srgbClr>
            </a:solidFill>
          </p:spPr>
          <p:txBody>
            <a:bodyPr/>
            <a:lstStyle/>
            <a:p/>
          </p:txBody>
        </p:sp>
        <p:sp>
          <p:nvSpPr>
            <p:cNvPr id="65" name="rc65"/>
            <p:cNvSpPr/>
            <p:nvPr/>
          </p:nvSpPr>
          <p:spPr>
            <a:xfrm>
              <a:off x="7118474" y="3345958"/>
              <a:ext cx="249522" cy="756739"/>
            </a:xfrm>
            <a:prstGeom prst="rect">
              <a:avLst/>
            </a:prstGeom>
            <a:solidFill>
              <a:srgbClr val="80BD41">
                <a:alpha val="100000"/>
              </a:srgbClr>
            </a:solidFill>
          </p:spPr>
          <p:txBody>
            <a:bodyPr/>
            <a:lstStyle/>
            <a:p/>
          </p:txBody>
        </p:sp>
        <p:sp>
          <p:nvSpPr>
            <p:cNvPr id="66" name="rc66"/>
            <p:cNvSpPr/>
            <p:nvPr/>
          </p:nvSpPr>
          <p:spPr>
            <a:xfrm>
              <a:off x="7118474" y="3252436"/>
              <a:ext cx="249522" cy="93521"/>
            </a:xfrm>
            <a:prstGeom prst="rect">
              <a:avLst/>
            </a:prstGeom>
            <a:solidFill>
              <a:srgbClr val="E2231A">
                <a:alpha val="100000"/>
              </a:srgbClr>
            </a:solidFill>
          </p:spPr>
          <p:txBody>
            <a:bodyPr/>
            <a:lstStyle/>
            <a:p/>
          </p:txBody>
        </p:sp>
        <p:sp>
          <p:nvSpPr>
            <p:cNvPr id="67" name="rc67"/>
            <p:cNvSpPr/>
            <p:nvPr/>
          </p:nvSpPr>
          <p:spPr>
            <a:xfrm>
              <a:off x="7395722" y="3628429"/>
              <a:ext cx="249522" cy="474267"/>
            </a:xfrm>
            <a:prstGeom prst="rect">
              <a:avLst/>
            </a:prstGeom>
            <a:solidFill>
              <a:srgbClr val="80BD41">
                <a:alpha val="100000"/>
              </a:srgbClr>
            </a:solidFill>
          </p:spPr>
          <p:txBody>
            <a:bodyPr/>
            <a:lstStyle/>
            <a:p/>
          </p:txBody>
        </p:sp>
        <p:sp>
          <p:nvSpPr>
            <p:cNvPr id="68" name="rc68"/>
            <p:cNvSpPr/>
            <p:nvPr/>
          </p:nvSpPr>
          <p:spPr>
            <a:xfrm>
              <a:off x="7395722" y="3461782"/>
              <a:ext cx="249522" cy="166647"/>
            </a:xfrm>
            <a:prstGeom prst="rect">
              <a:avLst/>
            </a:prstGeom>
            <a:solidFill>
              <a:srgbClr val="E2231A">
                <a:alpha val="100000"/>
              </a:srgbClr>
            </a:solidFill>
          </p:spPr>
          <p:txBody>
            <a:bodyPr/>
            <a:lstStyle/>
            <a:p/>
          </p:txBody>
        </p:sp>
        <p:sp>
          <p:nvSpPr>
            <p:cNvPr id="69" name="rc69"/>
            <p:cNvSpPr/>
            <p:nvPr/>
          </p:nvSpPr>
          <p:spPr>
            <a:xfrm>
              <a:off x="7672970" y="3565833"/>
              <a:ext cx="249522" cy="536864"/>
            </a:xfrm>
            <a:prstGeom prst="rect">
              <a:avLst/>
            </a:prstGeom>
            <a:solidFill>
              <a:srgbClr val="80BD41">
                <a:alpha val="100000"/>
              </a:srgbClr>
            </a:solidFill>
          </p:spPr>
          <p:txBody>
            <a:bodyPr/>
            <a:lstStyle/>
            <a:p/>
          </p:txBody>
        </p:sp>
        <p:sp>
          <p:nvSpPr>
            <p:cNvPr id="70" name="rc70"/>
            <p:cNvSpPr/>
            <p:nvPr/>
          </p:nvSpPr>
          <p:spPr>
            <a:xfrm>
              <a:off x="7672970" y="3519155"/>
              <a:ext cx="249522" cy="46677"/>
            </a:xfrm>
            <a:prstGeom prst="rect">
              <a:avLst/>
            </a:prstGeom>
            <a:solidFill>
              <a:srgbClr val="E2231A">
                <a:alpha val="100000"/>
              </a:srgbClr>
            </a:solidFill>
          </p:spPr>
          <p:txBody>
            <a:bodyPr/>
            <a:lstStyle/>
            <a:p/>
          </p:txBody>
        </p:sp>
        <p:sp>
          <p:nvSpPr>
            <p:cNvPr id="71" name="rc71"/>
            <p:cNvSpPr/>
            <p:nvPr/>
          </p:nvSpPr>
          <p:spPr>
            <a:xfrm>
              <a:off x="7950217" y="3584542"/>
              <a:ext cx="249522" cy="518154"/>
            </a:xfrm>
            <a:prstGeom prst="rect">
              <a:avLst/>
            </a:prstGeom>
            <a:solidFill>
              <a:srgbClr val="80BD41">
                <a:alpha val="100000"/>
              </a:srgbClr>
            </a:solidFill>
          </p:spPr>
          <p:txBody>
            <a:bodyPr/>
            <a:lstStyle/>
            <a:p/>
          </p:txBody>
        </p:sp>
        <p:sp>
          <p:nvSpPr>
            <p:cNvPr id="72" name="rc72"/>
            <p:cNvSpPr/>
            <p:nvPr/>
          </p:nvSpPr>
          <p:spPr>
            <a:xfrm>
              <a:off x="7950217" y="3533305"/>
              <a:ext cx="249522" cy="51237"/>
            </a:xfrm>
            <a:prstGeom prst="rect">
              <a:avLst/>
            </a:prstGeom>
            <a:solidFill>
              <a:srgbClr val="E2231A">
                <a:alpha val="100000"/>
              </a:srgbClr>
            </a:solidFill>
          </p:spPr>
          <p:txBody>
            <a:bodyPr/>
            <a:lstStyle/>
            <a:p/>
          </p:txBody>
        </p:sp>
        <p:sp>
          <p:nvSpPr>
            <p:cNvPr id="73" name="pl73"/>
            <p:cNvSpPr/>
            <p:nvPr/>
          </p:nvSpPr>
          <p:spPr>
            <a:xfrm>
              <a:off x="1421035" y="1236556"/>
              <a:ext cx="6653943" cy="1650202"/>
            </a:xfrm>
            <a:custGeom>
              <a:avLst/>
              <a:pathLst>
                <a:path w="6653943" h="1650202">
                  <a:moveTo>
                    <a:pt x="0" y="0"/>
                  </a:moveTo>
                  <a:lnTo>
                    <a:pt x="277247" y="0"/>
                  </a:lnTo>
                  <a:lnTo>
                    <a:pt x="554495" y="0"/>
                  </a:lnTo>
                  <a:lnTo>
                    <a:pt x="831742" y="0"/>
                  </a:lnTo>
                  <a:lnTo>
                    <a:pt x="1108990" y="0"/>
                  </a:lnTo>
                  <a:lnTo>
                    <a:pt x="1386238" y="86852"/>
                  </a:lnTo>
                  <a:lnTo>
                    <a:pt x="1663485" y="28950"/>
                  </a:lnTo>
                  <a:lnTo>
                    <a:pt x="1940733" y="57901"/>
                  </a:lnTo>
                  <a:lnTo>
                    <a:pt x="2217981" y="144754"/>
                  </a:lnTo>
                  <a:lnTo>
                    <a:pt x="2495228" y="694822"/>
                  </a:lnTo>
                  <a:lnTo>
                    <a:pt x="2772476" y="1244889"/>
                  </a:lnTo>
                  <a:lnTo>
                    <a:pt x="3049724" y="926429"/>
                  </a:lnTo>
                  <a:lnTo>
                    <a:pt x="3326971" y="579018"/>
                  </a:lnTo>
                  <a:lnTo>
                    <a:pt x="3604219" y="579018"/>
                  </a:lnTo>
                  <a:lnTo>
                    <a:pt x="3881467" y="1244889"/>
                  </a:lnTo>
                  <a:lnTo>
                    <a:pt x="4158714" y="1244889"/>
                  </a:lnTo>
                  <a:lnTo>
                    <a:pt x="4435962" y="1650202"/>
                  </a:lnTo>
                  <a:lnTo>
                    <a:pt x="4713210" y="376361"/>
                  </a:lnTo>
                  <a:lnTo>
                    <a:pt x="4990457" y="231607"/>
                  </a:lnTo>
                  <a:lnTo>
                    <a:pt x="5267705" y="173705"/>
                  </a:lnTo>
                  <a:lnTo>
                    <a:pt x="5544953" y="405312"/>
                  </a:lnTo>
                  <a:lnTo>
                    <a:pt x="5822200" y="289509"/>
                  </a:lnTo>
                  <a:lnTo>
                    <a:pt x="6099448" y="723773"/>
                  </a:lnTo>
                  <a:lnTo>
                    <a:pt x="6376696" y="202656"/>
                  </a:lnTo>
                  <a:lnTo>
                    <a:pt x="6653943" y="231607"/>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78" name="tx78"/>
            <p:cNvSpPr/>
            <p:nvPr/>
          </p:nvSpPr>
          <p:spPr>
            <a:xfrm>
              <a:off x="662845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1" name="tx81"/>
            <p:cNvSpPr/>
            <p:nvPr/>
          </p:nvSpPr>
          <p:spPr>
            <a:xfrm>
              <a:off x="7460194"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1303481" y="290673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383.6</a:t>
              </a:r>
            </a:p>
          </p:txBody>
        </p:sp>
        <p:sp>
          <p:nvSpPr>
            <p:cNvPr id="85" name="tx85"/>
            <p:cNvSpPr/>
            <p:nvPr/>
          </p:nvSpPr>
          <p:spPr>
            <a:xfrm>
              <a:off x="2689720" y="27777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430.2</a:t>
              </a:r>
            </a:p>
          </p:txBody>
        </p:sp>
        <p:sp>
          <p:nvSpPr>
            <p:cNvPr id="86" name="tx86"/>
            <p:cNvSpPr/>
            <p:nvPr/>
          </p:nvSpPr>
          <p:spPr>
            <a:xfrm>
              <a:off x="4115135" y="2576532"/>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503</a:t>
              </a:r>
            </a:p>
          </p:txBody>
        </p:sp>
        <p:sp>
          <p:nvSpPr>
            <p:cNvPr id="87" name="tx87"/>
            <p:cNvSpPr/>
            <p:nvPr/>
          </p:nvSpPr>
          <p:spPr>
            <a:xfrm>
              <a:off x="5462196" y="27344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445.9</a:t>
              </a:r>
            </a:p>
          </p:txBody>
        </p:sp>
        <p:sp>
          <p:nvSpPr>
            <p:cNvPr id="88" name="tx88"/>
            <p:cNvSpPr/>
            <p:nvPr/>
          </p:nvSpPr>
          <p:spPr>
            <a:xfrm>
              <a:off x="6571187" y="300017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349.7</a:t>
              </a:r>
            </a:p>
          </p:txBody>
        </p:sp>
        <p:sp>
          <p:nvSpPr>
            <p:cNvPr id="89" name="tx89"/>
            <p:cNvSpPr/>
            <p:nvPr/>
          </p:nvSpPr>
          <p:spPr>
            <a:xfrm>
              <a:off x="6848435" y="303869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335.8</a:t>
              </a:r>
            </a:p>
          </p:txBody>
        </p:sp>
        <p:sp>
          <p:nvSpPr>
            <p:cNvPr id="90" name="tx90"/>
            <p:cNvSpPr/>
            <p:nvPr/>
          </p:nvSpPr>
          <p:spPr>
            <a:xfrm>
              <a:off x="7125682" y="31164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307.7</a:t>
              </a:r>
            </a:p>
          </p:txBody>
        </p:sp>
        <p:sp>
          <p:nvSpPr>
            <p:cNvPr id="91" name="tx91"/>
            <p:cNvSpPr/>
            <p:nvPr/>
          </p:nvSpPr>
          <p:spPr>
            <a:xfrm>
              <a:off x="7402930" y="332583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231.9</a:t>
              </a:r>
            </a:p>
          </p:txBody>
        </p:sp>
        <p:sp>
          <p:nvSpPr>
            <p:cNvPr id="92" name="tx92"/>
            <p:cNvSpPr/>
            <p:nvPr/>
          </p:nvSpPr>
          <p:spPr>
            <a:xfrm>
              <a:off x="7680178" y="338437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211.2</a:t>
              </a:r>
            </a:p>
          </p:txBody>
        </p:sp>
        <p:sp>
          <p:nvSpPr>
            <p:cNvPr id="93" name="tx93"/>
            <p:cNvSpPr/>
            <p:nvPr/>
          </p:nvSpPr>
          <p:spPr>
            <a:xfrm>
              <a:off x="7996602" y="339735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206</a:t>
              </a:r>
            </a:p>
          </p:txBody>
        </p:sp>
        <p:sp>
          <p:nvSpPr>
            <p:cNvPr id="94" name="pl94"/>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1273840"/>
            </a:xfrm>
            <a:custGeom>
              <a:avLst/>
              <a:pathLst>
                <a:path w="0" h="1273840">
                  <a:moveTo>
                    <a:pt x="0" y="127384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1273840"/>
            </a:xfrm>
            <a:custGeom>
              <a:avLst/>
              <a:pathLst>
                <a:path w="0" h="1273840">
                  <a:moveTo>
                    <a:pt x="0" y="127384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5429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379.7</a:t>
              </a:r>
            </a:p>
          </p:txBody>
        </p:sp>
        <p:sp>
          <p:nvSpPr>
            <p:cNvPr id="105" name="tx105"/>
            <p:cNvSpPr/>
            <p:nvPr/>
          </p:nvSpPr>
          <p:spPr>
            <a:xfrm>
              <a:off x="1355732" y="301291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06" name="tx106"/>
            <p:cNvSpPr/>
            <p:nvPr/>
          </p:nvSpPr>
          <p:spPr>
            <a:xfrm>
              <a:off x="2728897" y="349688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413</a:t>
              </a:r>
            </a:p>
          </p:txBody>
        </p:sp>
        <p:sp>
          <p:nvSpPr>
            <p:cNvPr id="107" name="tx107"/>
            <p:cNvSpPr/>
            <p:nvPr/>
          </p:nvSpPr>
          <p:spPr>
            <a:xfrm>
              <a:off x="2715845" y="290357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a:t>
              </a:r>
            </a:p>
          </p:txBody>
        </p:sp>
        <p:sp>
          <p:nvSpPr>
            <p:cNvPr id="108" name="tx108"/>
            <p:cNvSpPr/>
            <p:nvPr/>
          </p:nvSpPr>
          <p:spPr>
            <a:xfrm>
              <a:off x="4075958" y="36783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281.7</a:t>
              </a:r>
            </a:p>
          </p:txBody>
        </p:sp>
        <p:sp>
          <p:nvSpPr>
            <p:cNvPr id="109" name="tx109"/>
            <p:cNvSpPr/>
            <p:nvPr/>
          </p:nvSpPr>
          <p:spPr>
            <a:xfrm>
              <a:off x="4075958" y="29832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221.3</a:t>
              </a:r>
            </a:p>
          </p:txBody>
        </p:sp>
        <p:sp>
          <p:nvSpPr>
            <p:cNvPr id="110" name="tx110"/>
            <p:cNvSpPr/>
            <p:nvPr/>
          </p:nvSpPr>
          <p:spPr>
            <a:xfrm>
              <a:off x="5462196" y="37226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249.7</a:t>
              </a:r>
            </a:p>
          </p:txBody>
        </p:sp>
        <p:sp>
          <p:nvSpPr>
            <p:cNvPr id="111" name="tx111"/>
            <p:cNvSpPr/>
            <p:nvPr/>
          </p:nvSpPr>
          <p:spPr>
            <a:xfrm>
              <a:off x="5462196" y="31064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196.2</a:t>
              </a:r>
            </a:p>
          </p:txBody>
        </p:sp>
        <p:sp>
          <p:nvSpPr>
            <p:cNvPr id="112" name="tx112"/>
            <p:cNvSpPr/>
            <p:nvPr/>
          </p:nvSpPr>
          <p:spPr>
            <a:xfrm>
              <a:off x="6571187" y="36181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325.3</a:t>
              </a:r>
            </a:p>
          </p:txBody>
        </p:sp>
        <p:sp>
          <p:nvSpPr>
            <p:cNvPr id="113" name="tx113"/>
            <p:cNvSpPr/>
            <p:nvPr/>
          </p:nvSpPr>
          <p:spPr>
            <a:xfrm>
              <a:off x="6597312" y="31349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24.5</a:t>
              </a:r>
            </a:p>
          </p:txBody>
        </p:sp>
        <p:sp>
          <p:nvSpPr>
            <p:cNvPr id="114" name="tx114"/>
            <p:cNvSpPr/>
            <p:nvPr/>
          </p:nvSpPr>
          <p:spPr>
            <a:xfrm>
              <a:off x="6848435" y="36732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285.4</a:t>
              </a:r>
            </a:p>
          </p:txBody>
        </p:sp>
        <p:sp>
          <p:nvSpPr>
            <p:cNvPr id="115" name="tx115"/>
            <p:cNvSpPr/>
            <p:nvPr/>
          </p:nvSpPr>
          <p:spPr>
            <a:xfrm>
              <a:off x="6874560" y="32092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50.4</a:t>
              </a:r>
            </a:p>
          </p:txBody>
        </p:sp>
        <p:sp>
          <p:nvSpPr>
            <p:cNvPr id="116" name="tx116"/>
            <p:cNvSpPr/>
            <p:nvPr/>
          </p:nvSpPr>
          <p:spPr>
            <a:xfrm>
              <a:off x="7125682" y="368923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273.8</a:t>
              </a:r>
            </a:p>
          </p:txBody>
        </p:sp>
        <p:sp>
          <p:nvSpPr>
            <p:cNvPr id="117" name="tx117"/>
            <p:cNvSpPr/>
            <p:nvPr/>
          </p:nvSpPr>
          <p:spPr>
            <a:xfrm>
              <a:off x="7151808" y="32641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a:t>
              </a:r>
            </a:p>
          </p:txBody>
        </p:sp>
        <p:sp>
          <p:nvSpPr>
            <p:cNvPr id="118" name="tx118"/>
            <p:cNvSpPr/>
            <p:nvPr/>
          </p:nvSpPr>
          <p:spPr>
            <a:xfrm>
              <a:off x="7402930" y="38305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171.6</a:t>
              </a:r>
            </a:p>
          </p:txBody>
        </p:sp>
        <p:sp>
          <p:nvSpPr>
            <p:cNvPr id="119" name="tx119"/>
            <p:cNvSpPr/>
            <p:nvPr/>
          </p:nvSpPr>
          <p:spPr>
            <a:xfrm>
              <a:off x="7429055" y="35100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60.3</a:t>
              </a:r>
            </a:p>
          </p:txBody>
        </p:sp>
        <p:sp>
          <p:nvSpPr>
            <p:cNvPr id="120" name="tx120"/>
            <p:cNvSpPr/>
            <p:nvPr/>
          </p:nvSpPr>
          <p:spPr>
            <a:xfrm>
              <a:off x="7680178" y="37991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194.3</a:t>
              </a:r>
            </a:p>
          </p:txBody>
        </p:sp>
        <p:sp>
          <p:nvSpPr>
            <p:cNvPr id="121" name="tx121"/>
            <p:cNvSpPr/>
            <p:nvPr/>
          </p:nvSpPr>
          <p:spPr>
            <a:xfrm>
              <a:off x="7706303" y="35074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16.9</a:t>
              </a:r>
            </a:p>
          </p:txBody>
        </p:sp>
        <p:sp>
          <p:nvSpPr>
            <p:cNvPr id="122" name="tx122"/>
            <p:cNvSpPr/>
            <p:nvPr/>
          </p:nvSpPr>
          <p:spPr>
            <a:xfrm>
              <a:off x="7957425" y="38085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187.5</a:t>
              </a:r>
            </a:p>
          </p:txBody>
        </p:sp>
        <p:sp>
          <p:nvSpPr>
            <p:cNvPr id="123" name="tx123"/>
            <p:cNvSpPr/>
            <p:nvPr/>
          </p:nvSpPr>
          <p:spPr>
            <a:xfrm>
              <a:off x="7983551" y="35238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22142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6" name="tx126"/>
            <p:cNvSpPr/>
            <p:nvPr/>
          </p:nvSpPr>
          <p:spPr>
            <a:xfrm>
              <a:off x="655386" y="239240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7" name="tx127"/>
            <p:cNvSpPr/>
            <p:nvPr/>
          </p:nvSpPr>
          <p:spPr>
            <a:xfrm>
              <a:off x="655386" y="156330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61760"/>
              <a:ext cx="147249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Ukraine, 2000-2024</a:t>
              </a:r>
            </a:p>
          </p:txBody>
        </p:sp>
        <p:sp>
          <p:nvSpPr>
            <p:cNvPr id="153" name="pl153"/>
            <p:cNvSpPr/>
            <p:nvPr/>
          </p:nvSpPr>
          <p:spPr>
            <a:xfrm>
              <a:off x="223621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11611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99600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87589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17616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05605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93594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889059"/>
              <a:ext cx="6114532" cy="167191"/>
            </a:xfrm>
            <a:prstGeom prst="rect">
              <a:avLst/>
            </a:prstGeom>
            <a:solidFill>
              <a:srgbClr val="80BD41">
                <a:alpha val="100000"/>
              </a:srgbClr>
            </a:solidFill>
          </p:spPr>
          <p:txBody>
            <a:bodyPr/>
            <a:lstStyle/>
            <a:p/>
          </p:txBody>
        </p:sp>
        <p:sp>
          <p:nvSpPr>
            <p:cNvPr id="165" name="rc165"/>
            <p:cNvSpPr/>
            <p:nvPr/>
          </p:nvSpPr>
          <p:spPr>
            <a:xfrm>
              <a:off x="7410806" y="5889059"/>
              <a:ext cx="460197" cy="167191"/>
            </a:xfrm>
            <a:prstGeom prst="rect">
              <a:avLst/>
            </a:prstGeom>
            <a:solidFill>
              <a:srgbClr val="E2231A">
                <a:alpha val="100000"/>
              </a:srgbClr>
            </a:solidFill>
          </p:spPr>
          <p:txBody>
            <a:bodyPr/>
            <a:lstStyle/>
            <a:p/>
          </p:txBody>
        </p:sp>
        <p:sp>
          <p:nvSpPr>
            <p:cNvPr id="166" name="rc166"/>
            <p:cNvSpPr/>
            <p:nvPr/>
          </p:nvSpPr>
          <p:spPr>
            <a:xfrm>
              <a:off x="1296273" y="5680069"/>
              <a:ext cx="3651875" cy="167191"/>
            </a:xfrm>
            <a:prstGeom prst="rect">
              <a:avLst/>
            </a:prstGeom>
            <a:solidFill>
              <a:srgbClr val="80BD41">
                <a:alpha val="100000"/>
              </a:srgbClr>
            </a:solidFill>
          </p:spPr>
          <p:txBody>
            <a:bodyPr/>
            <a:lstStyle/>
            <a:p/>
          </p:txBody>
        </p:sp>
        <p:sp>
          <p:nvSpPr>
            <p:cNvPr id="167" name="rc167"/>
            <p:cNvSpPr/>
            <p:nvPr/>
          </p:nvSpPr>
          <p:spPr>
            <a:xfrm>
              <a:off x="4948149" y="5680069"/>
              <a:ext cx="317513" cy="167191"/>
            </a:xfrm>
            <a:prstGeom prst="rect">
              <a:avLst/>
            </a:prstGeom>
            <a:solidFill>
              <a:srgbClr val="E2231A">
                <a:alpha val="100000"/>
              </a:srgbClr>
            </a:solidFill>
          </p:spPr>
          <p:txBody>
            <a:bodyPr/>
            <a:lstStyle/>
            <a:p/>
          </p:txBody>
        </p:sp>
        <p:sp>
          <p:nvSpPr>
            <p:cNvPr id="168" name="rc168"/>
            <p:cNvSpPr/>
            <p:nvPr/>
          </p:nvSpPr>
          <p:spPr>
            <a:xfrm>
              <a:off x="1296273" y="5471080"/>
              <a:ext cx="3524607" cy="167191"/>
            </a:xfrm>
            <a:prstGeom prst="rect">
              <a:avLst/>
            </a:prstGeom>
            <a:solidFill>
              <a:srgbClr val="80BD41">
                <a:alpha val="100000"/>
              </a:srgbClr>
            </a:solidFill>
          </p:spPr>
          <p:txBody>
            <a:bodyPr/>
            <a:lstStyle/>
            <a:p/>
          </p:txBody>
        </p:sp>
        <p:sp>
          <p:nvSpPr>
            <p:cNvPr id="169" name="rc169"/>
            <p:cNvSpPr/>
            <p:nvPr/>
          </p:nvSpPr>
          <p:spPr>
            <a:xfrm>
              <a:off x="4820881" y="5471080"/>
              <a:ext cx="348531" cy="167191"/>
            </a:xfrm>
            <a:prstGeom prst="rect">
              <a:avLst/>
            </a:prstGeom>
            <a:solidFill>
              <a:srgbClr val="E2231A">
                <a:alpha val="100000"/>
              </a:srgbClr>
            </a:solidFill>
          </p:spPr>
          <p:txBody>
            <a:bodyPr/>
            <a:lstStyle/>
            <a:p/>
          </p:txBody>
        </p:sp>
        <p:sp>
          <p:nvSpPr>
            <p:cNvPr id="170" name="tx170"/>
            <p:cNvSpPr/>
            <p:nvPr/>
          </p:nvSpPr>
          <p:spPr>
            <a:xfrm>
              <a:off x="805505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349.7</a:t>
              </a:r>
            </a:p>
          </p:txBody>
        </p:sp>
        <p:sp>
          <p:nvSpPr>
            <p:cNvPr id="171" name="tx171"/>
            <p:cNvSpPr/>
            <p:nvPr/>
          </p:nvSpPr>
          <p:spPr>
            <a:xfrm>
              <a:off x="5319451" y="5721940"/>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211.2</a:t>
              </a:r>
            </a:p>
          </p:txBody>
        </p:sp>
        <p:sp>
          <p:nvSpPr>
            <p:cNvPr id="172" name="tx172"/>
            <p:cNvSpPr/>
            <p:nvPr/>
          </p:nvSpPr>
          <p:spPr>
            <a:xfrm>
              <a:off x="5266803" y="551153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206</a:t>
              </a:r>
            </a:p>
          </p:txBody>
        </p:sp>
        <p:sp>
          <p:nvSpPr>
            <p:cNvPr id="173" name="tx173"/>
            <p:cNvSpPr/>
            <p:nvPr/>
          </p:nvSpPr>
          <p:spPr>
            <a:xfrm>
              <a:off x="4217901"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325.3</a:t>
              </a:r>
            </a:p>
          </p:txBody>
        </p:sp>
        <p:sp>
          <p:nvSpPr>
            <p:cNvPr id="174" name="tx174"/>
            <p:cNvSpPr/>
            <p:nvPr/>
          </p:nvSpPr>
          <p:spPr>
            <a:xfrm>
              <a:off x="7535411"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24.5</a:t>
              </a:r>
            </a:p>
          </p:txBody>
        </p:sp>
        <p:sp>
          <p:nvSpPr>
            <p:cNvPr id="175" name="tx175"/>
            <p:cNvSpPr/>
            <p:nvPr/>
          </p:nvSpPr>
          <p:spPr>
            <a:xfrm>
              <a:off x="2986573"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194.3</a:t>
              </a:r>
            </a:p>
          </p:txBody>
        </p:sp>
        <p:sp>
          <p:nvSpPr>
            <p:cNvPr id="176" name="tx176"/>
            <p:cNvSpPr/>
            <p:nvPr/>
          </p:nvSpPr>
          <p:spPr>
            <a:xfrm>
              <a:off x="5001412"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16.9</a:t>
              </a:r>
            </a:p>
          </p:txBody>
        </p:sp>
        <p:sp>
          <p:nvSpPr>
            <p:cNvPr id="177" name="tx177"/>
            <p:cNvSpPr/>
            <p:nvPr/>
          </p:nvSpPr>
          <p:spPr>
            <a:xfrm>
              <a:off x="2922938"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187.5</a:t>
              </a:r>
            </a:p>
          </p:txBody>
        </p:sp>
        <p:sp>
          <p:nvSpPr>
            <p:cNvPr id="178" name="tx178"/>
            <p:cNvSpPr/>
            <p:nvPr/>
          </p:nvSpPr>
          <p:spPr>
            <a:xfrm>
              <a:off x="4889653"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18.5</a:t>
              </a:r>
            </a:p>
          </p:txBody>
        </p:sp>
        <p:sp>
          <p:nvSpPr>
            <p:cNvPr id="179" name="tx179"/>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05962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4" name="tx184"/>
            <p:cNvSpPr/>
            <p:nvPr/>
          </p:nvSpPr>
          <p:spPr>
            <a:xfrm>
              <a:off x="4939513"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5" name="tx185"/>
            <p:cNvSpPr/>
            <p:nvPr/>
          </p:nvSpPr>
          <p:spPr>
            <a:xfrm>
              <a:off x="6819404"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6" name="tx186"/>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(91%) was lower than in 2019 (93%).
The number of children vaccinated with MCV1 decreased 42% compared to in 2019.
The number of surviving infants decreased approximately 41% compared to in 2019.
In 2024, 100,000 fewer children were vaccinated than in 2019.
In 2024, there were 100,000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29806" y="4805347"/>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5" name="pl5"/>
            <p:cNvSpPr/>
            <p:nvPr/>
          </p:nvSpPr>
          <p:spPr>
            <a:xfrm>
              <a:off x="1029806" y="3660696"/>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6" name="pl6"/>
            <p:cNvSpPr/>
            <p:nvPr/>
          </p:nvSpPr>
          <p:spPr>
            <a:xfrm>
              <a:off x="1029806" y="2516045"/>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7" name="pl7"/>
            <p:cNvSpPr/>
            <p:nvPr/>
          </p:nvSpPr>
          <p:spPr>
            <a:xfrm>
              <a:off x="1029806" y="1371395"/>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8" name="pl8"/>
            <p:cNvSpPr/>
            <p:nvPr/>
          </p:nvSpPr>
          <p:spPr>
            <a:xfrm>
              <a:off x="1029806" y="5377673"/>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9" name="pl9"/>
            <p:cNvSpPr/>
            <p:nvPr/>
          </p:nvSpPr>
          <p:spPr>
            <a:xfrm>
              <a:off x="1029806" y="4233022"/>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0" name="pl10"/>
            <p:cNvSpPr/>
            <p:nvPr/>
          </p:nvSpPr>
          <p:spPr>
            <a:xfrm>
              <a:off x="1029806" y="3088371"/>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1" name="pl11"/>
            <p:cNvSpPr/>
            <p:nvPr/>
          </p:nvSpPr>
          <p:spPr>
            <a:xfrm>
              <a:off x="1029806" y="1943720"/>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2" name="pl12"/>
            <p:cNvSpPr/>
            <p:nvPr/>
          </p:nvSpPr>
          <p:spPr>
            <a:xfrm>
              <a:off x="1029806" y="799069"/>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3" name="pl13"/>
            <p:cNvSpPr/>
            <p:nvPr/>
          </p:nvSpPr>
          <p:spPr>
            <a:xfrm>
              <a:off x="1348934"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80814"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2694"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944574"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476454"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08335"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540215"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072095"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603975"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35855"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67735"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99616"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31496"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109588" y="5064359"/>
              <a:ext cx="478692" cy="313313"/>
            </a:xfrm>
            <a:prstGeom prst="rect">
              <a:avLst/>
            </a:prstGeom>
            <a:solidFill>
              <a:srgbClr val="1CABE2">
                <a:alpha val="100000"/>
              </a:srgbClr>
            </a:solidFill>
          </p:spPr>
          <p:txBody>
            <a:bodyPr/>
            <a:lstStyle/>
            <a:p/>
          </p:txBody>
        </p:sp>
        <p:sp>
          <p:nvSpPr>
            <p:cNvPr id="27" name="rc27"/>
            <p:cNvSpPr/>
            <p:nvPr/>
          </p:nvSpPr>
          <p:spPr>
            <a:xfrm>
              <a:off x="1641468" y="5301737"/>
              <a:ext cx="478692" cy="75936"/>
            </a:xfrm>
            <a:prstGeom prst="rect">
              <a:avLst/>
            </a:prstGeom>
            <a:solidFill>
              <a:srgbClr val="1CABE2">
                <a:alpha val="100000"/>
              </a:srgbClr>
            </a:solidFill>
          </p:spPr>
          <p:txBody>
            <a:bodyPr/>
            <a:lstStyle/>
            <a:p/>
          </p:txBody>
        </p:sp>
        <p:sp>
          <p:nvSpPr>
            <p:cNvPr id="28" name="rc28"/>
            <p:cNvSpPr/>
            <p:nvPr/>
          </p:nvSpPr>
          <p:spPr>
            <a:xfrm>
              <a:off x="2173348" y="5324424"/>
              <a:ext cx="478692" cy="53249"/>
            </a:xfrm>
            <a:prstGeom prst="rect">
              <a:avLst/>
            </a:prstGeom>
            <a:solidFill>
              <a:srgbClr val="1CABE2">
                <a:alpha val="100000"/>
              </a:srgbClr>
            </a:solidFill>
          </p:spPr>
          <p:txBody>
            <a:bodyPr/>
            <a:lstStyle/>
            <a:p/>
          </p:txBody>
        </p:sp>
        <p:sp>
          <p:nvSpPr>
            <p:cNvPr id="29" name="rc29"/>
            <p:cNvSpPr/>
            <p:nvPr/>
          </p:nvSpPr>
          <p:spPr>
            <a:xfrm>
              <a:off x="2705228" y="5374445"/>
              <a:ext cx="478692" cy="3227"/>
            </a:xfrm>
            <a:prstGeom prst="rect">
              <a:avLst/>
            </a:prstGeom>
            <a:solidFill>
              <a:srgbClr val="1CABE2">
                <a:alpha val="100000"/>
              </a:srgbClr>
            </a:solidFill>
          </p:spPr>
          <p:txBody>
            <a:bodyPr/>
            <a:lstStyle/>
            <a:p/>
          </p:txBody>
        </p:sp>
        <p:sp>
          <p:nvSpPr>
            <p:cNvPr id="30" name="rc30"/>
            <p:cNvSpPr/>
            <p:nvPr/>
          </p:nvSpPr>
          <p:spPr>
            <a:xfrm>
              <a:off x="3237108" y="5375613"/>
              <a:ext cx="478692" cy="2060"/>
            </a:xfrm>
            <a:prstGeom prst="rect">
              <a:avLst/>
            </a:prstGeom>
            <a:solidFill>
              <a:srgbClr val="1CABE2">
                <a:alpha val="100000"/>
              </a:srgbClr>
            </a:solidFill>
          </p:spPr>
          <p:txBody>
            <a:bodyPr/>
            <a:lstStyle/>
            <a:p/>
          </p:txBody>
        </p:sp>
        <p:sp>
          <p:nvSpPr>
            <p:cNvPr id="31" name="rc31"/>
            <p:cNvSpPr/>
            <p:nvPr/>
          </p:nvSpPr>
          <p:spPr>
            <a:xfrm>
              <a:off x="3768989" y="5268199"/>
              <a:ext cx="478692" cy="109474"/>
            </a:xfrm>
            <a:prstGeom prst="rect">
              <a:avLst/>
            </a:prstGeom>
            <a:solidFill>
              <a:srgbClr val="1CABE2">
                <a:alpha val="100000"/>
              </a:srgbClr>
            </a:solidFill>
          </p:spPr>
          <p:txBody>
            <a:bodyPr/>
            <a:lstStyle/>
            <a:p/>
          </p:txBody>
        </p:sp>
        <p:sp>
          <p:nvSpPr>
            <p:cNvPr id="32" name="rc32"/>
            <p:cNvSpPr/>
            <p:nvPr/>
          </p:nvSpPr>
          <p:spPr>
            <a:xfrm>
              <a:off x="4300869" y="4159352"/>
              <a:ext cx="478692" cy="1218320"/>
            </a:xfrm>
            <a:prstGeom prst="rect">
              <a:avLst/>
            </a:prstGeom>
            <a:solidFill>
              <a:srgbClr val="1CABE2">
                <a:alpha val="100000"/>
              </a:srgbClr>
            </a:solidFill>
          </p:spPr>
          <p:txBody>
            <a:bodyPr/>
            <a:lstStyle/>
            <a:p/>
          </p:txBody>
        </p:sp>
        <p:sp>
          <p:nvSpPr>
            <p:cNvPr id="33" name="rc33"/>
            <p:cNvSpPr/>
            <p:nvPr/>
          </p:nvSpPr>
          <p:spPr>
            <a:xfrm>
              <a:off x="4832749" y="4065170"/>
              <a:ext cx="478692" cy="1312502"/>
            </a:xfrm>
            <a:prstGeom prst="rect">
              <a:avLst/>
            </a:prstGeom>
            <a:solidFill>
              <a:srgbClr val="1CABE2">
                <a:alpha val="100000"/>
              </a:srgbClr>
            </a:solidFill>
          </p:spPr>
          <p:txBody>
            <a:bodyPr/>
            <a:lstStyle/>
            <a:p/>
          </p:txBody>
        </p:sp>
        <p:sp>
          <p:nvSpPr>
            <p:cNvPr id="34" name="rc34"/>
            <p:cNvSpPr/>
            <p:nvPr/>
          </p:nvSpPr>
          <p:spPr>
            <a:xfrm>
              <a:off x="5364629" y="5372843"/>
              <a:ext cx="478692" cy="4830"/>
            </a:xfrm>
            <a:prstGeom prst="rect">
              <a:avLst/>
            </a:prstGeom>
            <a:solidFill>
              <a:srgbClr val="1CABE2">
                <a:alpha val="100000"/>
              </a:srgbClr>
            </a:solidFill>
          </p:spPr>
          <p:txBody>
            <a:bodyPr/>
            <a:lstStyle/>
            <a:p/>
          </p:txBody>
        </p:sp>
        <p:sp>
          <p:nvSpPr>
            <p:cNvPr id="35" name="rc35"/>
            <p:cNvSpPr/>
            <p:nvPr/>
          </p:nvSpPr>
          <p:spPr>
            <a:xfrm>
              <a:off x="5896509" y="5377330"/>
              <a:ext cx="478692" cy="343"/>
            </a:xfrm>
            <a:prstGeom prst="rect">
              <a:avLst/>
            </a:prstGeom>
            <a:solidFill>
              <a:srgbClr val="1CABE2">
                <a:alpha val="100000"/>
              </a:srgbClr>
            </a:solidFill>
          </p:spPr>
          <p:txBody>
            <a:bodyPr/>
            <a:lstStyle/>
            <a:p/>
          </p:txBody>
        </p:sp>
        <p:sp>
          <p:nvSpPr>
            <p:cNvPr id="36" name="rc36"/>
            <p:cNvSpPr/>
            <p:nvPr/>
          </p:nvSpPr>
          <p:spPr>
            <a:xfrm>
              <a:off x="6428389" y="5377421"/>
              <a:ext cx="478692" cy="251"/>
            </a:xfrm>
            <a:prstGeom prst="rect">
              <a:avLst/>
            </a:prstGeom>
            <a:solidFill>
              <a:srgbClr val="1CABE2">
                <a:alpha val="100000"/>
              </a:srgbClr>
            </a:solidFill>
          </p:spPr>
          <p:txBody>
            <a:bodyPr/>
            <a:lstStyle/>
            <a:p/>
          </p:txBody>
        </p:sp>
        <p:sp>
          <p:nvSpPr>
            <p:cNvPr id="37" name="rc37"/>
            <p:cNvSpPr/>
            <p:nvPr/>
          </p:nvSpPr>
          <p:spPr>
            <a:xfrm>
              <a:off x="6960269" y="5376162"/>
              <a:ext cx="478692" cy="1510"/>
            </a:xfrm>
            <a:prstGeom prst="rect">
              <a:avLst/>
            </a:prstGeom>
            <a:solidFill>
              <a:srgbClr val="1CABE2">
                <a:alpha val="100000"/>
              </a:srgbClr>
            </a:solidFill>
          </p:spPr>
          <p:txBody>
            <a:bodyPr/>
            <a:lstStyle/>
            <a:p/>
          </p:txBody>
        </p:sp>
        <p:sp>
          <p:nvSpPr>
            <p:cNvPr id="38" name="rc38"/>
            <p:cNvSpPr/>
            <p:nvPr/>
          </p:nvSpPr>
          <p:spPr>
            <a:xfrm>
              <a:off x="7492150" y="5366845"/>
              <a:ext cx="478692" cy="10828"/>
            </a:xfrm>
            <a:prstGeom prst="rect">
              <a:avLst/>
            </a:prstGeom>
            <a:solidFill>
              <a:srgbClr val="1CABE2">
                <a:alpha val="100000"/>
              </a:srgbClr>
            </a:solidFill>
          </p:spPr>
          <p:txBody>
            <a:bodyPr/>
            <a:lstStyle/>
            <a:p/>
          </p:txBody>
        </p:sp>
        <p:sp>
          <p:nvSpPr>
            <p:cNvPr id="39" name="pl39"/>
            <p:cNvSpPr/>
            <p:nvPr/>
          </p:nvSpPr>
          <p:spPr>
            <a:xfrm>
              <a:off x="1348934" y="1308915"/>
              <a:ext cx="6382561" cy="2231254"/>
            </a:xfrm>
            <a:custGeom>
              <a:avLst/>
              <a:pathLst>
                <a:path w="6382561" h="2231254">
                  <a:moveTo>
                    <a:pt x="0" y="612501"/>
                  </a:moveTo>
                  <a:lnTo>
                    <a:pt x="531880" y="612501"/>
                  </a:lnTo>
                  <a:lnTo>
                    <a:pt x="1063760" y="1618753"/>
                  </a:lnTo>
                  <a:lnTo>
                    <a:pt x="1595640" y="1618753"/>
                  </a:lnTo>
                  <a:lnTo>
                    <a:pt x="2127520" y="2231254"/>
                  </a:lnTo>
                  <a:lnTo>
                    <a:pt x="2659400" y="306250"/>
                  </a:lnTo>
                  <a:lnTo>
                    <a:pt x="3191280" y="87500"/>
                  </a:lnTo>
                  <a:lnTo>
                    <a:pt x="3723161" y="0"/>
                  </a:lnTo>
                  <a:lnTo>
                    <a:pt x="4255041" y="350000"/>
                  </a:lnTo>
                  <a:lnTo>
                    <a:pt x="4786921" y="175000"/>
                  </a:lnTo>
                  <a:lnTo>
                    <a:pt x="5318801" y="831251"/>
                  </a:lnTo>
                  <a:lnTo>
                    <a:pt x="5850681" y="43750"/>
                  </a:lnTo>
                  <a:lnTo>
                    <a:pt x="6382561" y="87500"/>
                  </a:lnTo>
                </a:path>
              </a:pathLst>
            </a:custGeom>
            <a:ln w="27101" cap="flat">
              <a:solidFill>
                <a:srgbClr val="00833D">
                  <a:alpha val="100000"/>
                </a:srgbClr>
              </a:solidFill>
              <a:prstDash val="solid"/>
              <a:round/>
            </a:ln>
          </p:spPr>
          <p:txBody>
            <a:bodyPr/>
            <a:lstStyle/>
            <a:p/>
          </p:txBody>
        </p:sp>
        <p:sp>
          <p:nvSpPr>
            <p:cNvPr id="40" name="pl40"/>
            <p:cNvSpPr/>
            <p:nvPr/>
          </p:nvSpPr>
          <p:spPr>
            <a:xfrm>
              <a:off x="1348934" y="1352665"/>
              <a:ext cx="6382561" cy="2668755"/>
            </a:xfrm>
            <a:custGeom>
              <a:avLst/>
              <a:pathLst>
                <a:path w="6382561" h="2668755">
                  <a:moveTo>
                    <a:pt x="0" y="1662503"/>
                  </a:moveTo>
                  <a:lnTo>
                    <a:pt x="531880" y="1662503"/>
                  </a:lnTo>
                  <a:lnTo>
                    <a:pt x="1063760" y="1531253"/>
                  </a:lnTo>
                  <a:lnTo>
                    <a:pt x="1595640" y="1531253"/>
                  </a:lnTo>
                  <a:lnTo>
                    <a:pt x="2127520" y="2668755"/>
                  </a:lnTo>
                  <a:lnTo>
                    <a:pt x="2659400" y="350000"/>
                  </a:lnTo>
                  <a:lnTo>
                    <a:pt x="3191280" y="87500"/>
                  </a:lnTo>
                  <a:lnTo>
                    <a:pt x="3723161" y="0"/>
                  </a:lnTo>
                  <a:lnTo>
                    <a:pt x="4255041" y="437500"/>
                  </a:lnTo>
                  <a:lnTo>
                    <a:pt x="4786921" y="262500"/>
                  </a:lnTo>
                  <a:lnTo>
                    <a:pt x="5318801" y="1006251"/>
                  </a:lnTo>
                  <a:lnTo>
                    <a:pt x="5850681" y="218750"/>
                  </a:lnTo>
                  <a:lnTo>
                    <a:pt x="6382561" y="393750"/>
                  </a:lnTo>
                </a:path>
              </a:pathLst>
            </a:custGeom>
            <a:ln w="27101" cap="flat">
              <a:solidFill>
                <a:srgbClr val="002759">
                  <a:alpha val="100000"/>
                </a:srgbClr>
              </a:solidFill>
              <a:prstDash val="solid"/>
              <a:round/>
            </a:ln>
          </p:spPr>
          <p:txBody>
            <a:bodyPr/>
            <a:lstStyle/>
            <a:p/>
          </p:txBody>
        </p:sp>
        <p:sp>
          <p:nvSpPr>
            <p:cNvPr id="41" name="pt41"/>
            <p:cNvSpPr/>
            <p:nvPr/>
          </p:nvSpPr>
          <p:spPr>
            <a:xfrm>
              <a:off x="1317333" y="18898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849213" y="18898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381093" y="28960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912973" y="28960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444853" y="35085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976733" y="15835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508614" y="13648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040494" y="12773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572374" y="16273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104254" y="14523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636134" y="210856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168014" y="13210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699894" y="13648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1317333" y="29835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849213" y="29835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381093" y="28523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912973" y="28523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444853" y="39898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976733" y="16710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4508614" y="14085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040494" y="13210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5572374" y="175856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104254" y="15835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6636134" y="23273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168014" y="15398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7699894" y="17148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tx67"/>
            <p:cNvSpPr/>
            <p:nvPr/>
          </p:nvSpPr>
          <p:spPr>
            <a:xfrm>
              <a:off x="1166572" y="4919087"/>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13,686</a:t>
              </a:r>
            </a:p>
          </p:txBody>
        </p:sp>
        <p:sp>
          <p:nvSpPr>
            <p:cNvPr id="68" name="tx68"/>
            <p:cNvSpPr/>
            <p:nvPr/>
          </p:nvSpPr>
          <p:spPr>
            <a:xfrm>
              <a:off x="1731612" y="5156465"/>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3,317</a:t>
              </a:r>
            </a:p>
          </p:txBody>
        </p:sp>
        <p:sp>
          <p:nvSpPr>
            <p:cNvPr id="69" name="tx69"/>
            <p:cNvSpPr/>
            <p:nvPr/>
          </p:nvSpPr>
          <p:spPr>
            <a:xfrm>
              <a:off x="2263492" y="517915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2,326</a:t>
              </a:r>
            </a:p>
          </p:txBody>
        </p:sp>
        <p:sp>
          <p:nvSpPr>
            <p:cNvPr id="70" name="tx70"/>
            <p:cNvSpPr/>
            <p:nvPr/>
          </p:nvSpPr>
          <p:spPr>
            <a:xfrm>
              <a:off x="2845096" y="5246058"/>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141</a:t>
              </a:r>
            </a:p>
          </p:txBody>
        </p:sp>
        <p:sp>
          <p:nvSpPr>
            <p:cNvPr id="71" name="tx71"/>
            <p:cNvSpPr/>
            <p:nvPr/>
          </p:nvSpPr>
          <p:spPr>
            <a:xfrm>
              <a:off x="3410136" y="524577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90</a:t>
              </a:r>
            </a:p>
          </p:txBody>
        </p:sp>
        <p:sp>
          <p:nvSpPr>
            <p:cNvPr id="72" name="tx72"/>
            <p:cNvSpPr/>
            <p:nvPr/>
          </p:nvSpPr>
          <p:spPr>
            <a:xfrm>
              <a:off x="3859132" y="512292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4,782</a:t>
              </a:r>
            </a:p>
          </p:txBody>
        </p:sp>
        <p:sp>
          <p:nvSpPr>
            <p:cNvPr id="73" name="tx73"/>
            <p:cNvSpPr/>
            <p:nvPr/>
          </p:nvSpPr>
          <p:spPr>
            <a:xfrm>
              <a:off x="4357853" y="4014080"/>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53,218</a:t>
              </a:r>
            </a:p>
          </p:txBody>
        </p:sp>
        <p:sp>
          <p:nvSpPr>
            <p:cNvPr id="74" name="tx74"/>
            <p:cNvSpPr/>
            <p:nvPr/>
          </p:nvSpPr>
          <p:spPr>
            <a:xfrm>
              <a:off x="4889733" y="3919898"/>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57,332</a:t>
              </a:r>
            </a:p>
          </p:txBody>
        </p:sp>
        <p:sp>
          <p:nvSpPr>
            <p:cNvPr id="75" name="tx75"/>
            <p:cNvSpPr/>
            <p:nvPr/>
          </p:nvSpPr>
          <p:spPr>
            <a:xfrm>
              <a:off x="5504497" y="5244456"/>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211</a:t>
              </a:r>
            </a:p>
          </p:txBody>
        </p:sp>
        <p:sp>
          <p:nvSpPr>
            <p:cNvPr id="76" name="tx76"/>
            <p:cNvSpPr/>
            <p:nvPr/>
          </p:nvSpPr>
          <p:spPr>
            <a:xfrm>
              <a:off x="6069537" y="524748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a:t>
              </a:r>
            </a:p>
          </p:txBody>
        </p:sp>
        <p:sp>
          <p:nvSpPr>
            <p:cNvPr id="77" name="tx77"/>
            <p:cNvSpPr/>
            <p:nvPr/>
          </p:nvSpPr>
          <p:spPr>
            <a:xfrm>
              <a:off x="6601417" y="5249034"/>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a:t>
              </a:r>
            </a:p>
          </p:txBody>
        </p:sp>
        <p:sp>
          <p:nvSpPr>
            <p:cNvPr id="78" name="tx78"/>
            <p:cNvSpPr/>
            <p:nvPr/>
          </p:nvSpPr>
          <p:spPr>
            <a:xfrm>
              <a:off x="7133297" y="524631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66</a:t>
              </a:r>
            </a:p>
          </p:txBody>
        </p:sp>
        <p:sp>
          <p:nvSpPr>
            <p:cNvPr id="79" name="tx79"/>
            <p:cNvSpPr/>
            <p:nvPr/>
          </p:nvSpPr>
          <p:spPr>
            <a:xfrm>
              <a:off x="7632018" y="5236944"/>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473</a:t>
              </a:r>
            </a:p>
          </p:txBody>
        </p:sp>
        <p:sp>
          <p:nvSpPr>
            <p:cNvPr id="80" name="pl80"/>
            <p:cNvSpPr/>
            <p:nvPr/>
          </p:nvSpPr>
          <p:spPr>
            <a:xfrm>
              <a:off x="7749426" y="1396423"/>
              <a:ext cx="112877" cy="48"/>
            </a:xfrm>
            <a:custGeom>
              <a:avLst/>
              <a:pathLst>
                <a:path w="112877" h="48">
                  <a:moveTo>
                    <a:pt x="112877" y="48"/>
                  </a:moveTo>
                  <a:lnTo>
                    <a:pt x="0" y="0"/>
                  </a:lnTo>
                </a:path>
              </a:pathLst>
            </a:custGeom>
          </p:spPr>
          <p:txBody>
            <a:bodyPr/>
            <a:lstStyle/>
            <a:p/>
          </p:txBody>
        </p:sp>
        <p:sp>
          <p:nvSpPr>
            <p:cNvPr id="81" name="pl81"/>
            <p:cNvSpPr/>
            <p:nvPr/>
          </p:nvSpPr>
          <p:spPr>
            <a:xfrm>
              <a:off x="7749426" y="1746424"/>
              <a:ext cx="112877" cy="52"/>
            </a:xfrm>
            <a:custGeom>
              <a:avLst/>
              <a:pathLst>
                <a:path w="112877" h="52">
                  <a:moveTo>
                    <a:pt x="112877" y="52"/>
                  </a:moveTo>
                  <a:lnTo>
                    <a:pt x="0" y="0"/>
                  </a:lnTo>
                </a:path>
              </a:pathLst>
            </a:custGeom>
          </p:spPr>
          <p:txBody>
            <a:bodyPr/>
            <a:lstStyle/>
            <a:p/>
          </p:txBody>
        </p:sp>
        <p:sp>
          <p:nvSpPr>
            <p:cNvPr id="82" name="pg82"/>
            <p:cNvSpPr/>
            <p:nvPr/>
          </p:nvSpPr>
          <p:spPr>
            <a:xfrm>
              <a:off x="7793724" y="130807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3" name="tx83"/>
            <p:cNvSpPr/>
            <p:nvPr/>
          </p:nvSpPr>
          <p:spPr>
            <a:xfrm>
              <a:off x="7816584" y="134919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91%</a:t>
              </a:r>
            </a:p>
          </p:txBody>
        </p:sp>
        <p:sp>
          <p:nvSpPr>
            <p:cNvPr id="84" name="pg84"/>
            <p:cNvSpPr/>
            <p:nvPr/>
          </p:nvSpPr>
          <p:spPr>
            <a:xfrm>
              <a:off x="7793724" y="165807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5" name="tx85"/>
            <p:cNvSpPr/>
            <p:nvPr/>
          </p:nvSpPr>
          <p:spPr>
            <a:xfrm>
              <a:off x="7816584" y="169919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83%</a:t>
              </a:r>
            </a:p>
          </p:txBody>
        </p:sp>
        <p:sp>
          <p:nvSpPr>
            <p:cNvPr id="86" name="rc86"/>
            <p:cNvSpPr/>
            <p:nvPr/>
          </p:nvSpPr>
          <p:spPr>
            <a:xfrm>
              <a:off x="1029806" y="646101"/>
              <a:ext cx="7605886" cy="4956884"/>
            </a:xfrm>
            <a:prstGeom prst="rect">
              <a:avLst/>
            </a:prstGeom>
            <a:ln w="13550" cap="rnd">
              <a:solidFill>
                <a:srgbClr val="BEBEBE">
                  <a:alpha val="100000"/>
                </a:srgbClr>
              </a:solidFill>
              <a:prstDash val="solid"/>
              <a:round/>
            </a:ln>
          </p:spPr>
          <p:txBody>
            <a:bodyPr/>
            <a:lstStyle/>
            <a:p/>
          </p:txBody>
        </p:sp>
        <p:sp>
          <p:nvSpPr>
            <p:cNvPr id="87" name="tx87"/>
            <p:cNvSpPr/>
            <p:nvPr/>
          </p:nvSpPr>
          <p:spPr>
            <a:xfrm>
              <a:off x="896544" y="533029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578734" y="4169212"/>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50,000</a:t>
              </a:r>
            </a:p>
          </p:txBody>
        </p:sp>
        <p:sp>
          <p:nvSpPr>
            <p:cNvPr id="89" name="tx89"/>
            <p:cNvSpPr/>
            <p:nvPr/>
          </p:nvSpPr>
          <p:spPr>
            <a:xfrm>
              <a:off x="508103" y="3024561"/>
              <a:ext cx="459072"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100,000</a:t>
              </a:r>
            </a:p>
          </p:txBody>
        </p:sp>
        <p:sp>
          <p:nvSpPr>
            <p:cNvPr id="90" name="tx90"/>
            <p:cNvSpPr/>
            <p:nvPr/>
          </p:nvSpPr>
          <p:spPr>
            <a:xfrm>
              <a:off x="508103" y="1879910"/>
              <a:ext cx="459072"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150,000</a:t>
              </a:r>
            </a:p>
          </p:txBody>
        </p:sp>
        <p:sp>
          <p:nvSpPr>
            <p:cNvPr id="91" name="tx91"/>
            <p:cNvSpPr/>
            <p:nvPr/>
          </p:nvSpPr>
          <p:spPr>
            <a:xfrm>
              <a:off x="508103" y="735259"/>
              <a:ext cx="459072"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200,000</a:t>
              </a:r>
            </a:p>
          </p:txBody>
        </p:sp>
        <p:sp>
          <p:nvSpPr>
            <p:cNvPr id="92" name="tx92"/>
            <p:cNvSpPr/>
            <p:nvPr/>
          </p:nvSpPr>
          <p:spPr>
            <a:xfrm>
              <a:off x="8698322" y="533029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8698322" y="48927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4" name="tx94"/>
            <p:cNvSpPr/>
            <p:nvPr/>
          </p:nvSpPr>
          <p:spPr>
            <a:xfrm>
              <a:off x="8698322" y="44552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5" name="tx95"/>
            <p:cNvSpPr/>
            <p:nvPr/>
          </p:nvSpPr>
          <p:spPr>
            <a:xfrm>
              <a:off x="8698322" y="4017731"/>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6" name="tx96"/>
            <p:cNvSpPr/>
            <p:nvPr/>
          </p:nvSpPr>
          <p:spPr>
            <a:xfrm>
              <a:off x="8698322" y="358029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7" name="tx97"/>
            <p:cNvSpPr/>
            <p:nvPr/>
          </p:nvSpPr>
          <p:spPr>
            <a:xfrm>
              <a:off x="8698322" y="314279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8" name="tx98"/>
            <p:cNvSpPr/>
            <p:nvPr/>
          </p:nvSpPr>
          <p:spPr>
            <a:xfrm>
              <a:off x="8698322" y="27052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9" name="tx99"/>
            <p:cNvSpPr/>
            <p:nvPr/>
          </p:nvSpPr>
          <p:spPr>
            <a:xfrm>
              <a:off x="8698322" y="226779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0" name="tx100"/>
            <p:cNvSpPr/>
            <p:nvPr/>
          </p:nvSpPr>
          <p:spPr>
            <a:xfrm>
              <a:off x="8698322" y="18302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1" name="tx101"/>
            <p:cNvSpPr/>
            <p:nvPr/>
          </p:nvSpPr>
          <p:spPr>
            <a:xfrm>
              <a:off x="8698322" y="139278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2" name="tx102"/>
            <p:cNvSpPr/>
            <p:nvPr/>
          </p:nvSpPr>
          <p:spPr>
            <a:xfrm>
              <a:off x="8698322" y="95528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3" name="tx103"/>
            <p:cNvSpPr/>
            <p:nvPr/>
          </p:nvSpPr>
          <p:spPr>
            <a:xfrm rot="-5400000">
              <a:off x="1206710"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4" name="tx104"/>
            <p:cNvSpPr/>
            <p:nvPr/>
          </p:nvSpPr>
          <p:spPr>
            <a:xfrm rot="-5400000">
              <a:off x="1738559" y="576043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5" name="tx105"/>
            <p:cNvSpPr/>
            <p:nvPr/>
          </p:nvSpPr>
          <p:spPr>
            <a:xfrm rot="-5400000">
              <a:off x="2270470"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6" name="tx106"/>
            <p:cNvSpPr/>
            <p:nvPr/>
          </p:nvSpPr>
          <p:spPr>
            <a:xfrm rot="-5400000">
              <a:off x="2777050" y="578458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7" name="tx107"/>
            <p:cNvSpPr/>
            <p:nvPr/>
          </p:nvSpPr>
          <p:spPr>
            <a:xfrm rot="-5400000">
              <a:off x="3308930" y="578458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8" name="tx108"/>
            <p:cNvSpPr/>
            <p:nvPr/>
          </p:nvSpPr>
          <p:spPr>
            <a:xfrm rot="-5400000">
              <a:off x="3866111"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9" name="tx109"/>
            <p:cNvSpPr/>
            <p:nvPr/>
          </p:nvSpPr>
          <p:spPr>
            <a:xfrm rot="-5400000">
              <a:off x="4397991"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0" name="tx110"/>
            <p:cNvSpPr/>
            <p:nvPr/>
          </p:nvSpPr>
          <p:spPr>
            <a:xfrm rot="-5400000">
              <a:off x="4904570" y="578458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1" name="tx111"/>
            <p:cNvSpPr/>
            <p:nvPr/>
          </p:nvSpPr>
          <p:spPr>
            <a:xfrm rot="-5400000">
              <a:off x="5461751"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2" name="tx112"/>
            <p:cNvSpPr/>
            <p:nvPr/>
          </p:nvSpPr>
          <p:spPr>
            <a:xfrm rot="-5400000">
              <a:off x="5993631"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3" name="tx113"/>
            <p:cNvSpPr/>
            <p:nvPr/>
          </p:nvSpPr>
          <p:spPr>
            <a:xfrm rot="-5400000">
              <a:off x="6525511"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4" name="tx114"/>
            <p:cNvSpPr/>
            <p:nvPr/>
          </p:nvSpPr>
          <p:spPr>
            <a:xfrm rot="-5400000">
              <a:off x="7057361" y="576043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5" name="tx115"/>
            <p:cNvSpPr/>
            <p:nvPr/>
          </p:nvSpPr>
          <p:spPr>
            <a:xfrm rot="-5400000">
              <a:off x="7589272"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6" name="tx116"/>
            <p:cNvSpPr/>
            <p:nvPr/>
          </p:nvSpPr>
          <p:spPr>
            <a:xfrm rot="-5400000">
              <a:off x="-415232" y="3072872"/>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7" name="tx117"/>
            <p:cNvSpPr/>
            <p:nvPr/>
          </p:nvSpPr>
          <p:spPr>
            <a:xfrm rot="5400000">
              <a:off x="8341156" y="305899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8" name="tx118"/>
            <p:cNvSpPr/>
            <p:nvPr/>
          </p:nvSpPr>
          <p:spPr>
            <a:xfrm>
              <a:off x="2113510" y="401416"/>
              <a:ext cx="54384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Ukraine, 2012-2024</a:t>
              </a:r>
            </a:p>
          </p:txBody>
        </p:sp>
        <p:sp>
          <p:nvSpPr>
            <p:cNvPr id="119" name="tx119"/>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0" name="tx120"/>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21" name="tx121"/>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2" name="tx122"/>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473 confirmed measles cases in Ukraine. In the same year, MCV1 coverage was 91% and MCV2 coverage was 83%.
The number of cases in 2024 was 7.2 times more cases than in 2023 (n=66).
The highest number of measles cases was reported in 2019 (n=57,332). In this year, MCV1 coverage was 93%.
Ukraine reported measles vaccine stockouts in 2011, 2015, 2016, and 2019.</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523873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424837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325800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226764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127728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10" name="pl10"/>
            <p:cNvSpPr/>
            <p:nvPr/>
          </p:nvSpPr>
          <p:spPr>
            <a:xfrm>
              <a:off x="805521" y="474355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375319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276282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805521" y="177246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4" name="pl14"/>
            <p:cNvSpPr/>
            <p:nvPr/>
          </p:nvSpPr>
          <p:spPr>
            <a:xfrm>
              <a:off x="97979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70594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3208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823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739150"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2006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529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79796" y="1336704"/>
              <a:ext cx="3485499" cy="2416486"/>
            </a:xfrm>
            <a:custGeom>
              <a:avLst/>
              <a:pathLst>
                <a:path w="3485499" h="2416486">
                  <a:moveTo>
                    <a:pt x="0" y="2416486"/>
                  </a:moveTo>
                  <a:lnTo>
                    <a:pt x="145229" y="2416486"/>
                  </a:lnTo>
                  <a:lnTo>
                    <a:pt x="290458" y="2416486"/>
                  </a:lnTo>
                  <a:lnTo>
                    <a:pt x="435687" y="2337257"/>
                  </a:lnTo>
                  <a:lnTo>
                    <a:pt x="580916" y="2416486"/>
                  </a:lnTo>
                  <a:lnTo>
                    <a:pt x="726145" y="2297642"/>
                  </a:lnTo>
                  <a:lnTo>
                    <a:pt x="871374" y="2376871"/>
                  </a:lnTo>
                  <a:lnTo>
                    <a:pt x="1016603" y="2376871"/>
                  </a:lnTo>
                  <a:lnTo>
                    <a:pt x="1161833" y="2416486"/>
                  </a:lnTo>
                  <a:lnTo>
                    <a:pt x="1307062" y="2416486"/>
                  </a:lnTo>
                  <a:lnTo>
                    <a:pt x="1452291" y="2416486"/>
                  </a:lnTo>
                  <a:lnTo>
                    <a:pt x="1597520" y="2416486"/>
                  </a:lnTo>
                  <a:lnTo>
                    <a:pt x="1742749" y="2416486"/>
                  </a:lnTo>
                  <a:lnTo>
                    <a:pt x="1887978" y="2416486"/>
                  </a:lnTo>
                  <a:lnTo>
                    <a:pt x="2033207" y="0"/>
                  </a:lnTo>
                  <a:lnTo>
                    <a:pt x="2178437" y="0"/>
                  </a:lnTo>
                  <a:lnTo>
                    <a:pt x="2323666" y="237687"/>
                  </a:lnTo>
                  <a:lnTo>
                    <a:pt x="2468895" y="1505352"/>
                  </a:lnTo>
                  <a:lnTo>
                    <a:pt x="2614124" y="1663810"/>
                  </a:lnTo>
                  <a:lnTo>
                    <a:pt x="2759353" y="2020340"/>
                  </a:lnTo>
                  <a:lnTo>
                    <a:pt x="2904582" y="1901497"/>
                  </a:lnTo>
                  <a:lnTo>
                    <a:pt x="3049811" y="1861882"/>
                  </a:lnTo>
                  <a:lnTo>
                    <a:pt x="3195040" y="2178799"/>
                  </a:lnTo>
                  <a:lnTo>
                    <a:pt x="3340270" y="1980726"/>
                  </a:lnTo>
                  <a:lnTo>
                    <a:pt x="3485499" y="2139184"/>
                  </a:lnTo>
                </a:path>
              </a:pathLst>
            </a:custGeom>
            <a:ln w="27101" cap="flat">
              <a:solidFill>
                <a:srgbClr val="0058AB">
                  <a:alpha val="80000"/>
                </a:srgbClr>
              </a:solidFill>
              <a:prstDash val="solid"/>
              <a:round/>
            </a:ln>
          </p:spPr>
          <p:txBody>
            <a:bodyPr/>
            <a:lstStyle/>
            <a:p/>
          </p:txBody>
        </p:sp>
        <p:sp>
          <p:nvSpPr>
            <p:cNvPr id="22" name="pl22"/>
            <p:cNvSpPr/>
            <p:nvPr/>
          </p:nvSpPr>
          <p:spPr>
            <a:xfrm>
              <a:off x="979796" y="3238202"/>
              <a:ext cx="3485499" cy="316916"/>
            </a:xfrm>
            <a:custGeom>
              <a:avLst/>
              <a:pathLst>
                <a:path w="3485499" h="316916">
                  <a:moveTo>
                    <a:pt x="0" y="0"/>
                  </a:moveTo>
                  <a:lnTo>
                    <a:pt x="145229" y="39614"/>
                  </a:lnTo>
                  <a:lnTo>
                    <a:pt x="290458" y="0"/>
                  </a:lnTo>
                  <a:lnTo>
                    <a:pt x="435687" y="79229"/>
                  </a:lnTo>
                  <a:lnTo>
                    <a:pt x="580916" y="118843"/>
                  </a:lnTo>
                  <a:lnTo>
                    <a:pt x="726145" y="79229"/>
                  </a:lnTo>
                  <a:lnTo>
                    <a:pt x="871374" y="118843"/>
                  </a:lnTo>
                  <a:lnTo>
                    <a:pt x="1016603" y="118843"/>
                  </a:lnTo>
                  <a:lnTo>
                    <a:pt x="1161833" y="198072"/>
                  </a:lnTo>
                  <a:lnTo>
                    <a:pt x="1307062" y="237687"/>
                  </a:lnTo>
                  <a:lnTo>
                    <a:pt x="1452291" y="277301"/>
                  </a:lnTo>
                  <a:lnTo>
                    <a:pt x="1597520" y="277301"/>
                  </a:lnTo>
                  <a:lnTo>
                    <a:pt x="1742749" y="277301"/>
                  </a:lnTo>
                  <a:lnTo>
                    <a:pt x="1887978" y="277301"/>
                  </a:lnTo>
                  <a:lnTo>
                    <a:pt x="2033207" y="316916"/>
                  </a:lnTo>
                  <a:lnTo>
                    <a:pt x="2178437" y="316916"/>
                  </a:lnTo>
                  <a:lnTo>
                    <a:pt x="2323666" y="316916"/>
                  </a:lnTo>
                  <a:lnTo>
                    <a:pt x="2468895" y="316916"/>
                  </a:lnTo>
                  <a:lnTo>
                    <a:pt x="2614124" y="316916"/>
                  </a:lnTo>
                  <a:lnTo>
                    <a:pt x="2759353" y="316916"/>
                  </a:lnTo>
                  <a:lnTo>
                    <a:pt x="2904582" y="316916"/>
                  </a:lnTo>
                  <a:lnTo>
                    <a:pt x="3049811" y="277301"/>
                  </a:lnTo>
                  <a:lnTo>
                    <a:pt x="3195040" y="316916"/>
                  </a:lnTo>
                  <a:lnTo>
                    <a:pt x="3340270" y="316916"/>
                  </a:lnTo>
                  <a:lnTo>
                    <a:pt x="3485499" y="316916"/>
                  </a:lnTo>
                </a:path>
              </a:pathLst>
            </a:custGeom>
            <a:ln w="27101" cap="flat">
              <a:solidFill>
                <a:srgbClr val="1CABE2">
                  <a:alpha val="80000"/>
                </a:srgbClr>
              </a:solidFill>
              <a:prstDash val="solid"/>
              <a:round/>
            </a:ln>
          </p:spPr>
          <p:txBody>
            <a:bodyPr/>
            <a:lstStyle/>
            <a:p/>
          </p:txBody>
        </p:sp>
        <p:sp>
          <p:nvSpPr>
            <p:cNvPr id="23" name="pl23"/>
            <p:cNvSpPr/>
            <p:nvPr/>
          </p:nvSpPr>
          <p:spPr>
            <a:xfrm>
              <a:off x="979796" y="3515503"/>
              <a:ext cx="3485499" cy="198072"/>
            </a:xfrm>
            <a:custGeom>
              <a:avLst/>
              <a:pathLst>
                <a:path w="3485499" h="198072">
                  <a:moveTo>
                    <a:pt x="0" y="79229"/>
                  </a:moveTo>
                  <a:lnTo>
                    <a:pt x="145229" y="118843"/>
                  </a:lnTo>
                  <a:lnTo>
                    <a:pt x="290458" y="118843"/>
                  </a:lnTo>
                  <a:lnTo>
                    <a:pt x="435687" y="0"/>
                  </a:lnTo>
                  <a:lnTo>
                    <a:pt x="580916" y="158458"/>
                  </a:lnTo>
                  <a:lnTo>
                    <a:pt x="726145" y="158458"/>
                  </a:lnTo>
                  <a:lnTo>
                    <a:pt x="871374" y="158458"/>
                  </a:lnTo>
                  <a:lnTo>
                    <a:pt x="1016603" y="158458"/>
                  </a:lnTo>
                  <a:lnTo>
                    <a:pt x="1161833" y="158458"/>
                  </a:lnTo>
                  <a:lnTo>
                    <a:pt x="1307062" y="158458"/>
                  </a:lnTo>
                  <a:lnTo>
                    <a:pt x="1452291" y="158458"/>
                  </a:lnTo>
                  <a:lnTo>
                    <a:pt x="1597520" y="158458"/>
                  </a:lnTo>
                  <a:lnTo>
                    <a:pt x="1742749" y="198072"/>
                  </a:lnTo>
                  <a:lnTo>
                    <a:pt x="1887978" y="198072"/>
                  </a:lnTo>
                  <a:lnTo>
                    <a:pt x="2033207" y="0"/>
                  </a:lnTo>
                  <a:lnTo>
                    <a:pt x="2178437" y="39614"/>
                  </a:lnTo>
                  <a:lnTo>
                    <a:pt x="2323666" y="39614"/>
                  </a:lnTo>
                  <a:lnTo>
                    <a:pt x="2468895" y="118843"/>
                  </a:lnTo>
                  <a:lnTo>
                    <a:pt x="2614124" y="118843"/>
                  </a:lnTo>
                  <a:lnTo>
                    <a:pt x="2759353" y="158458"/>
                  </a:lnTo>
                  <a:lnTo>
                    <a:pt x="2904582" y="118843"/>
                  </a:lnTo>
                  <a:lnTo>
                    <a:pt x="3049811" y="118843"/>
                  </a:lnTo>
                  <a:lnTo>
                    <a:pt x="3195040" y="198072"/>
                  </a:lnTo>
                  <a:lnTo>
                    <a:pt x="3340270" y="158458"/>
                  </a:lnTo>
                  <a:lnTo>
                    <a:pt x="3485499" y="158458"/>
                  </a:lnTo>
                </a:path>
              </a:pathLst>
            </a:custGeom>
            <a:ln w="27101" cap="flat">
              <a:solidFill>
                <a:srgbClr val="00833D">
                  <a:alpha val="80000"/>
                </a:srgbClr>
              </a:solidFill>
              <a:prstDash val="solid"/>
              <a:round/>
            </a:ln>
          </p:spPr>
          <p:txBody>
            <a:bodyPr/>
            <a:lstStyle/>
            <a:p/>
          </p:txBody>
        </p:sp>
        <p:sp>
          <p:nvSpPr>
            <p:cNvPr id="24" name="pl24"/>
            <p:cNvSpPr/>
            <p:nvPr/>
          </p:nvSpPr>
          <p:spPr>
            <a:xfrm>
              <a:off x="979796" y="1336704"/>
              <a:ext cx="3485499" cy="2416486"/>
            </a:xfrm>
            <a:custGeom>
              <a:avLst/>
              <a:pathLst>
                <a:path w="3485499" h="2416486">
                  <a:moveTo>
                    <a:pt x="0" y="2416486"/>
                  </a:moveTo>
                  <a:lnTo>
                    <a:pt x="145229" y="2416486"/>
                  </a:lnTo>
                  <a:lnTo>
                    <a:pt x="290458" y="2416486"/>
                  </a:lnTo>
                  <a:lnTo>
                    <a:pt x="435687" y="2337257"/>
                  </a:lnTo>
                  <a:lnTo>
                    <a:pt x="580916" y="2416486"/>
                  </a:lnTo>
                  <a:lnTo>
                    <a:pt x="726145" y="2297642"/>
                  </a:lnTo>
                  <a:lnTo>
                    <a:pt x="871374" y="2376871"/>
                  </a:lnTo>
                  <a:lnTo>
                    <a:pt x="1016603" y="2376871"/>
                  </a:lnTo>
                  <a:lnTo>
                    <a:pt x="1161833" y="2416486"/>
                  </a:lnTo>
                  <a:lnTo>
                    <a:pt x="1307062" y="2416486"/>
                  </a:lnTo>
                  <a:lnTo>
                    <a:pt x="1452291" y="2416486"/>
                  </a:lnTo>
                  <a:lnTo>
                    <a:pt x="1597520" y="2416486"/>
                  </a:lnTo>
                  <a:lnTo>
                    <a:pt x="1742749" y="2416486"/>
                  </a:lnTo>
                  <a:lnTo>
                    <a:pt x="1887978" y="2416486"/>
                  </a:lnTo>
                  <a:lnTo>
                    <a:pt x="2033207" y="0"/>
                  </a:lnTo>
                  <a:lnTo>
                    <a:pt x="2178437" y="0"/>
                  </a:lnTo>
                  <a:lnTo>
                    <a:pt x="2323666" y="237687"/>
                  </a:lnTo>
                  <a:lnTo>
                    <a:pt x="2468895" y="1505352"/>
                  </a:lnTo>
                  <a:lnTo>
                    <a:pt x="2614124" y="1663810"/>
                  </a:lnTo>
                  <a:lnTo>
                    <a:pt x="2759353" y="2020340"/>
                  </a:lnTo>
                  <a:lnTo>
                    <a:pt x="2904582" y="1901497"/>
                  </a:lnTo>
                  <a:lnTo>
                    <a:pt x="3049811" y="1861882"/>
                  </a:lnTo>
                  <a:lnTo>
                    <a:pt x="3195040" y="2178799"/>
                  </a:lnTo>
                  <a:lnTo>
                    <a:pt x="3340270" y="1980726"/>
                  </a:lnTo>
                  <a:lnTo>
                    <a:pt x="3485499" y="2139184"/>
                  </a:lnTo>
                </a:path>
              </a:pathLst>
            </a:custGeom>
            <a:ln w="43362" cap="flat">
              <a:solidFill>
                <a:srgbClr val="000000">
                  <a:alpha val="100000"/>
                </a:srgbClr>
              </a:solidFill>
              <a:prstDash val="solid"/>
              <a:round/>
            </a:ln>
          </p:spPr>
          <p:txBody>
            <a:bodyPr/>
            <a:lstStyle/>
            <a:p/>
          </p:txBody>
        </p:sp>
        <p:sp>
          <p:nvSpPr>
            <p:cNvPr id="25" name="pl25"/>
            <p:cNvSpPr/>
            <p:nvPr/>
          </p:nvSpPr>
          <p:spPr>
            <a:xfrm>
              <a:off x="979796" y="1336704"/>
              <a:ext cx="3485499" cy="2416486"/>
            </a:xfrm>
            <a:custGeom>
              <a:avLst/>
              <a:pathLst>
                <a:path w="3485499" h="2416486">
                  <a:moveTo>
                    <a:pt x="0" y="2416486"/>
                  </a:moveTo>
                  <a:lnTo>
                    <a:pt x="145229" y="2416486"/>
                  </a:lnTo>
                  <a:lnTo>
                    <a:pt x="290458" y="2416486"/>
                  </a:lnTo>
                  <a:lnTo>
                    <a:pt x="435687" y="2337257"/>
                  </a:lnTo>
                  <a:lnTo>
                    <a:pt x="580916" y="2416486"/>
                  </a:lnTo>
                  <a:lnTo>
                    <a:pt x="726145" y="2297642"/>
                  </a:lnTo>
                  <a:lnTo>
                    <a:pt x="871374" y="2376871"/>
                  </a:lnTo>
                  <a:lnTo>
                    <a:pt x="1016603" y="2376871"/>
                  </a:lnTo>
                  <a:lnTo>
                    <a:pt x="1161833" y="2416486"/>
                  </a:lnTo>
                  <a:lnTo>
                    <a:pt x="1307062" y="2416486"/>
                  </a:lnTo>
                  <a:lnTo>
                    <a:pt x="1452291" y="2416486"/>
                  </a:lnTo>
                  <a:lnTo>
                    <a:pt x="1597520" y="2416486"/>
                  </a:lnTo>
                  <a:lnTo>
                    <a:pt x="1742749" y="2416486"/>
                  </a:lnTo>
                  <a:lnTo>
                    <a:pt x="1887978" y="2416486"/>
                  </a:lnTo>
                  <a:lnTo>
                    <a:pt x="2033207" y="0"/>
                  </a:lnTo>
                  <a:lnTo>
                    <a:pt x="2178437" y="0"/>
                  </a:lnTo>
                  <a:lnTo>
                    <a:pt x="2323666" y="237687"/>
                  </a:lnTo>
                  <a:lnTo>
                    <a:pt x="2468895" y="1505352"/>
                  </a:lnTo>
                  <a:lnTo>
                    <a:pt x="2614124" y="1663810"/>
                  </a:lnTo>
                  <a:lnTo>
                    <a:pt x="2759353" y="2020340"/>
                  </a:lnTo>
                  <a:lnTo>
                    <a:pt x="2904582" y="1901497"/>
                  </a:lnTo>
                  <a:lnTo>
                    <a:pt x="3049811" y="1861882"/>
                  </a:lnTo>
                  <a:lnTo>
                    <a:pt x="3195040" y="2178799"/>
                  </a:lnTo>
                  <a:lnTo>
                    <a:pt x="3340270" y="1980726"/>
                  </a:lnTo>
                  <a:lnTo>
                    <a:pt x="3485499" y="2139184"/>
                  </a:lnTo>
                </a:path>
              </a:pathLst>
            </a:custGeom>
            <a:ln w="27101" cap="flat">
              <a:solidFill>
                <a:srgbClr val="0058AB">
                  <a:alpha val="100000"/>
                </a:srgbClr>
              </a:solidFill>
              <a:prstDash val="solid"/>
              <a:round/>
            </a:ln>
          </p:spPr>
          <p:txBody>
            <a:bodyPr/>
            <a:lstStyle/>
            <a:p/>
          </p:txBody>
        </p:sp>
        <p:sp>
          <p:nvSpPr>
            <p:cNvPr id="26" name="pl26"/>
            <p:cNvSpPr/>
            <p:nvPr/>
          </p:nvSpPr>
          <p:spPr>
            <a:xfrm>
              <a:off x="805521" y="3753190"/>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7" name="pl27"/>
            <p:cNvSpPr/>
            <p:nvPr/>
          </p:nvSpPr>
          <p:spPr>
            <a:xfrm>
              <a:off x="979796" y="3634347"/>
              <a:ext cx="0" cy="118843"/>
            </a:xfrm>
            <a:custGeom>
              <a:avLst/>
              <a:pathLst>
                <a:path w="0" h="118843">
                  <a:moveTo>
                    <a:pt x="0" y="118843"/>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705942" y="3515503"/>
              <a:ext cx="0" cy="118843"/>
            </a:xfrm>
            <a:custGeom>
              <a:avLst/>
              <a:pathLst>
                <a:path w="0" h="118843">
                  <a:moveTo>
                    <a:pt x="0" y="118843"/>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432088" y="3634347"/>
              <a:ext cx="0" cy="118843"/>
            </a:xfrm>
            <a:custGeom>
              <a:avLst/>
              <a:pathLst>
                <a:path w="0" h="118843">
                  <a:moveTo>
                    <a:pt x="0" y="118843"/>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158233" y="1217861"/>
              <a:ext cx="0" cy="118843"/>
            </a:xfrm>
            <a:custGeom>
              <a:avLst/>
              <a:pathLst>
                <a:path w="0" h="118843">
                  <a:moveTo>
                    <a:pt x="0" y="118843"/>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739150" y="3238202"/>
              <a:ext cx="0" cy="118843"/>
            </a:xfrm>
            <a:custGeom>
              <a:avLst/>
              <a:pathLst>
                <a:path w="0" h="118843">
                  <a:moveTo>
                    <a:pt x="0" y="118843"/>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20066" y="3198587"/>
              <a:ext cx="0" cy="118843"/>
            </a:xfrm>
            <a:custGeom>
              <a:avLst/>
              <a:pathLst>
                <a:path w="0" h="118843">
                  <a:moveTo>
                    <a:pt x="0" y="118843"/>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5295" y="3357045"/>
              <a:ext cx="0" cy="118843"/>
            </a:xfrm>
            <a:custGeom>
              <a:avLst/>
              <a:pathLst>
                <a:path w="0" h="118843">
                  <a:moveTo>
                    <a:pt x="0" y="118843"/>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921308" y="356778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51661" y="359660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6" name="pg36"/>
            <p:cNvSpPr/>
            <p:nvPr/>
          </p:nvSpPr>
          <p:spPr>
            <a:xfrm>
              <a:off x="1647453" y="34489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77807" y="347771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8" name="pg38"/>
            <p:cNvSpPr/>
            <p:nvPr/>
          </p:nvSpPr>
          <p:spPr>
            <a:xfrm>
              <a:off x="2373599" y="356778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403952" y="359660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3071610" y="115129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101963" y="118011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61</a:t>
              </a:r>
            </a:p>
          </p:txBody>
        </p:sp>
        <p:sp>
          <p:nvSpPr>
            <p:cNvPr id="42" name="pg42"/>
            <p:cNvSpPr/>
            <p:nvPr/>
          </p:nvSpPr>
          <p:spPr>
            <a:xfrm>
              <a:off x="3652526" y="317163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682879" y="320045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4" name="pg44"/>
            <p:cNvSpPr/>
            <p:nvPr/>
          </p:nvSpPr>
          <p:spPr>
            <a:xfrm>
              <a:off x="4233443" y="313202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63796" y="316207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46" name="pg46"/>
            <p:cNvSpPr/>
            <p:nvPr/>
          </p:nvSpPr>
          <p:spPr>
            <a:xfrm>
              <a:off x="4406807" y="329047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7160" y="3321771"/>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8" name="tx48"/>
            <p:cNvSpPr/>
            <p:nvPr/>
          </p:nvSpPr>
          <p:spPr>
            <a:xfrm>
              <a:off x="4525585" y="35160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5585" y="363484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50" name="tx50"/>
            <p:cNvSpPr/>
            <p:nvPr/>
          </p:nvSpPr>
          <p:spPr>
            <a:xfrm>
              <a:off x="577692" y="4700914"/>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51" name="tx51"/>
            <p:cNvSpPr/>
            <p:nvPr/>
          </p:nvSpPr>
          <p:spPr>
            <a:xfrm>
              <a:off x="679323" y="371055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15755" y="272018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53" name="tx53"/>
            <p:cNvSpPr/>
            <p:nvPr/>
          </p:nvSpPr>
          <p:spPr>
            <a:xfrm>
              <a:off x="615755" y="172982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54" name="tx54"/>
            <p:cNvSpPr/>
            <p:nvPr/>
          </p:nvSpPr>
          <p:spPr>
            <a:xfrm rot="-5400000">
              <a:off x="82335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5" name="tx55"/>
            <p:cNvSpPr/>
            <p:nvPr/>
          </p:nvSpPr>
          <p:spPr>
            <a:xfrm rot="-5400000">
              <a:off x="154949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6" name="tx56"/>
            <p:cNvSpPr/>
            <p:nvPr/>
          </p:nvSpPr>
          <p:spPr>
            <a:xfrm rot="-5400000">
              <a:off x="227564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7" name="tx57"/>
            <p:cNvSpPr/>
            <p:nvPr/>
          </p:nvSpPr>
          <p:spPr>
            <a:xfrm rot="-5400000">
              <a:off x="300178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8" name="tx58"/>
            <p:cNvSpPr/>
            <p:nvPr/>
          </p:nvSpPr>
          <p:spPr>
            <a:xfrm rot="-5400000">
              <a:off x="358270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9" name="tx59"/>
            <p:cNvSpPr/>
            <p:nvPr/>
          </p:nvSpPr>
          <p:spPr>
            <a:xfrm rot="-5400000">
              <a:off x="4163586"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0" name="tx60"/>
            <p:cNvSpPr/>
            <p:nvPr/>
          </p:nvSpPr>
          <p:spPr>
            <a:xfrm rot="-5400000">
              <a:off x="43088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2" name="pl62"/>
            <p:cNvSpPr/>
            <p:nvPr/>
          </p:nvSpPr>
          <p:spPr>
            <a:xfrm>
              <a:off x="160467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3" name="pl63"/>
            <p:cNvSpPr/>
            <p:nvPr/>
          </p:nvSpPr>
          <p:spPr>
            <a:xfrm>
              <a:off x="160467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4" name="pl64"/>
            <p:cNvSpPr/>
            <p:nvPr/>
          </p:nvSpPr>
          <p:spPr>
            <a:xfrm>
              <a:off x="244468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5" name="pl65"/>
            <p:cNvSpPr/>
            <p:nvPr/>
          </p:nvSpPr>
          <p:spPr>
            <a:xfrm>
              <a:off x="320713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6" name="tx66"/>
            <p:cNvSpPr/>
            <p:nvPr/>
          </p:nvSpPr>
          <p:spPr>
            <a:xfrm>
              <a:off x="1871769" y="6102549"/>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Ukraine</a:t>
              </a:r>
            </a:p>
          </p:txBody>
        </p:sp>
        <p:sp>
          <p:nvSpPr>
            <p:cNvPr id="67" name="tx67"/>
            <p:cNvSpPr/>
            <p:nvPr/>
          </p:nvSpPr>
          <p:spPr>
            <a:xfrm>
              <a:off x="271178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8" name="tx68"/>
            <p:cNvSpPr/>
            <p:nvPr/>
          </p:nvSpPr>
          <p:spPr>
            <a:xfrm>
              <a:off x="3474236"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9" name="tx69"/>
            <p:cNvSpPr/>
            <p:nvPr/>
          </p:nvSpPr>
          <p:spPr>
            <a:xfrm>
              <a:off x="2163510"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0" name="pl70"/>
            <p:cNvSpPr/>
            <p:nvPr/>
          </p:nvSpPr>
          <p:spPr>
            <a:xfrm>
              <a:off x="5170772" y="523873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424837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2" name="pl72"/>
            <p:cNvSpPr/>
            <p:nvPr/>
          </p:nvSpPr>
          <p:spPr>
            <a:xfrm>
              <a:off x="5170772" y="325800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3" name="pl73"/>
            <p:cNvSpPr/>
            <p:nvPr/>
          </p:nvSpPr>
          <p:spPr>
            <a:xfrm>
              <a:off x="5170772" y="226764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4" name="pl74"/>
            <p:cNvSpPr/>
            <p:nvPr/>
          </p:nvSpPr>
          <p:spPr>
            <a:xfrm>
              <a:off x="5170772" y="127728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5" name="pl75"/>
            <p:cNvSpPr/>
            <p:nvPr/>
          </p:nvSpPr>
          <p:spPr>
            <a:xfrm>
              <a:off x="5170772" y="474355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6" name="pl76"/>
            <p:cNvSpPr/>
            <p:nvPr/>
          </p:nvSpPr>
          <p:spPr>
            <a:xfrm>
              <a:off x="5170772" y="375319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7" name="pl77"/>
            <p:cNvSpPr/>
            <p:nvPr/>
          </p:nvSpPr>
          <p:spPr>
            <a:xfrm>
              <a:off x="5170772" y="276282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8" name="pl78"/>
            <p:cNvSpPr/>
            <p:nvPr/>
          </p:nvSpPr>
          <p:spPr>
            <a:xfrm>
              <a:off x="5170772" y="177246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9" name="pl79"/>
            <p:cNvSpPr/>
            <p:nvPr/>
          </p:nvSpPr>
          <p:spPr>
            <a:xfrm>
              <a:off x="534504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07119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79733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52348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10440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68531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83054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5345047" y="3396660"/>
              <a:ext cx="3485499" cy="1703424"/>
            </a:xfrm>
            <a:custGeom>
              <a:avLst/>
              <a:pathLst>
                <a:path w="3485499" h="1703424">
                  <a:moveTo>
                    <a:pt x="0" y="356530"/>
                  </a:moveTo>
                  <a:lnTo>
                    <a:pt x="145229" y="356530"/>
                  </a:lnTo>
                  <a:lnTo>
                    <a:pt x="290458" y="356530"/>
                  </a:lnTo>
                  <a:lnTo>
                    <a:pt x="435687" y="356530"/>
                  </a:lnTo>
                  <a:lnTo>
                    <a:pt x="580916" y="356530"/>
                  </a:lnTo>
                  <a:lnTo>
                    <a:pt x="726145" y="237687"/>
                  </a:lnTo>
                  <a:lnTo>
                    <a:pt x="871374" y="316916"/>
                  </a:lnTo>
                  <a:lnTo>
                    <a:pt x="1016603" y="277301"/>
                  </a:lnTo>
                  <a:lnTo>
                    <a:pt x="1161833" y="514988"/>
                  </a:lnTo>
                  <a:lnTo>
                    <a:pt x="1307062" y="594217"/>
                  </a:lnTo>
                  <a:lnTo>
                    <a:pt x="1452291" y="673446"/>
                  </a:lnTo>
                  <a:lnTo>
                    <a:pt x="1597520" y="1703424"/>
                  </a:lnTo>
                  <a:lnTo>
                    <a:pt x="1742749" y="514988"/>
                  </a:lnTo>
                  <a:lnTo>
                    <a:pt x="1887978" y="514988"/>
                  </a:lnTo>
                  <a:lnTo>
                    <a:pt x="2033207" y="158458"/>
                  </a:lnTo>
                  <a:lnTo>
                    <a:pt x="2178437" y="158458"/>
                  </a:lnTo>
                  <a:lnTo>
                    <a:pt x="2323666" y="356530"/>
                  </a:lnTo>
                  <a:lnTo>
                    <a:pt x="2468895" y="1624195"/>
                  </a:lnTo>
                  <a:lnTo>
                    <a:pt x="2614124" y="633832"/>
                  </a:lnTo>
                  <a:lnTo>
                    <a:pt x="2759353" y="514988"/>
                  </a:lnTo>
                  <a:lnTo>
                    <a:pt x="2904582" y="0"/>
                  </a:lnTo>
                  <a:lnTo>
                    <a:pt x="3049811" y="277301"/>
                  </a:lnTo>
                  <a:lnTo>
                    <a:pt x="3195040" y="158458"/>
                  </a:lnTo>
                  <a:lnTo>
                    <a:pt x="3340270" y="316916"/>
                  </a:lnTo>
                  <a:lnTo>
                    <a:pt x="3485499" y="198072"/>
                  </a:lnTo>
                </a:path>
              </a:pathLst>
            </a:custGeom>
            <a:ln w="27101" cap="flat">
              <a:solidFill>
                <a:srgbClr val="0058AB">
                  <a:alpha val="80000"/>
                </a:srgbClr>
              </a:solidFill>
              <a:prstDash val="solid"/>
              <a:round/>
            </a:ln>
          </p:spPr>
          <p:txBody>
            <a:bodyPr/>
            <a:lstStyle/>
            <a:p/>
          </p:txBody>
        </p:sp>
        <p:sp>
          <p:nvSpPr>
            <p:cNvPr id="87" name="pl87"/>
            <p:cNvSpPr/>
            <p:nvPr/>
          </p:nvSpPr>
          <p:spPr>
            <a:xfrm>
              <a:off x="5345047" y="3198587"/>
              <a:ext cx="3485499" cy="356530"/>
            </a:xfrm>
            <a:custGeom>
              <a:avLst/>
              <a:pathLst>
                <a:path w="3485499" h="356530">
                  <a:moveTo>
                    <a:pt x="0" y="0"/>
                  </a:moveTo>
                  <a:lnTo>
                    <a:pt x="145229" y="39614"/>
                  </a:lnTo>
                  <a:lnTo>
                    <a:pt x="290458" y="39614"/>
                  </a:lnTo>
                  <a:lnTo>
                    <a:pt x="435687" y="79229"/>
                  </a:lnTo>
                  <a:lnTo>
                    <a:pt x="580916" y="118843"/>
                  </a:lnTo>
                  <a:lnTo>
                    <a:pt x="726145" y="118843"/>
                  </a:lnTo>
                  <a:lnTo>
                    <a:pt x="871374" y="158458"/>
                  </a:lnTo>
                  <a:lnTo>
                    <a:pt x="1016603" y="198072"/>
                  </a:lnTo>
                  <a:lnTo>
                    <a:pt x="1161833" y="237687"/>
                  </a:lnTo>
                  <a:lnTo>
                    <a:pt x="1307062" y="277301"/>
                  </a:lnTo>
                  <a:lnTo>
                    <a:pt x="1452291" y="316916"/>
                  </a:lnTo>
                  <a:lnTo>
                    <a:pt x="1597520" y="316916"/>
                  </a:lnTo>
                  <a:lnTo>
                    <a:pt x="1742749" y="316916"/>
                  </a:lnTo>
                  <a:lnTo>
                    <a:pt x="1887978" y="356530"/>
                  </a:lnTo>
                  <a:lnTo>
                    <a:pt x="2033207" y="316916"/>
                  </a:lnTo>
                  <a:lnTo>
                    <a:pt x="2178437" y="356530"/>
                  </a:lnTo>
                  <a:lnTo>
                    <a:pt x="2323666" y="316916"/>
                  </a:lnTo>
                  <a:lnTo>
                    <a:pt x="2468895" y="316916"/>
                  </a:lnTo>
                  <a:lnTo>
                    <a:pt x="2614124" y="356530"/>
                  </a:lnTo>
                  <a:lnTo>
                    <a:pt x="2759353" y="356530"/>
                  </a:lnTo>
                  <a:lnTo>
                    <a:pt x="2904582" y="356530"/>
                  </a:lnTo>
                  <a:lnTo>
                    <a:pt x="3049811" y="316916"/>
                  </a:lnTo>
                  <a:lnTo>
                    <a:pt x="3195040" y="277301"/>
                  </a:lnTo>
                  <a:lnTo>
                    <a:pt x="3340270" y="277301"/>
                  </a:lnTo>
                  <a:lnTo>
                    <a:pt x="3485499" y="316916"/>
                  </a:lnTo>
                </a:path>
              </a:pathLst>
            </a:custGeom>
            <a:ln w="27101" cap="flat">
              <a:solidFill>
                <a:srgbClr val="1CABE2">
                  <a:alpha val="80000"/>
                </a:srgbClr>
              </a:solidFill>
              <a:prstDash val="solid"/>
              <a:round/>
            </a:ln>
          </p:spPr>
          <p:txBody>
            <a:bodyPr/>
            <a:lstStyle/>
            <a:p/>
          </p:txBody>
        </p:sp>
        <p:sp>
          <p:nvSpPr>
            <p:cNvPr id="88" name="pl88"/>
            <p:cNvSpPr/>
            <p:nvPr/>
          </p:nvSpPr>
          <p:spPr>
            <a:xfrm>
              <a:off x="5345047" y="3594732"/>
              <a:ext cx="3485499" cy="237687"/>
            </a:xfrm>
            <a:custGeom>
              <a:avLst/>
              <a:pathLst>
                <a:path w="3485499" h="237687">
                  <a:moveTo>
                    <a:pt x="0" y="0"/>
                  </a:moveTo>
                  <a:lnTo>
                    <a:pt x="145229" y="39614"/>
                  </a:lnTo>
                  <a:lnTo>
                    <a:pt x="290458" y="79229"/>
                  </a:lnTo>
                  <a:lnTo>
                    <a:pt x="435687" y="118843"/>
                  </a:lnTo>
                  <a:lnTo>
                    <a:pt x="580916" y="79229"/>
                  </a:lnTo>
                  <a:lnTo>
                    <a:pt x="726145" y="79229"/>
                  </a:lnTo>
                  <a:lnTo>
                    <a:pt x="871374" y="158458"/>
                  </a:lnTo>
                  <a:lnTo>
                    <a:pt x="1016603" y="118843"/>
                  </a:lnTo>
                  <a:lnTo>
                    <a:pt x="1161833" y="118843"/>
                  </a:lnTo>
                  <a:lnTo>
                    <a:pt x="1307062" y="118843"/>
                  </a:lnTo>
                  <a:lnTo>
                    <a:pt x="1452291" y="158458"/>
                  </a:lnTo>
                  <a:lnTo>
                    <a:pt x="1597520" y="237687"/>
                  </a:lnTo>
                  <a:lnTo>
                    <a:pt x="1742749" y="118843"/>
                  </a:lnTo>
                  <a:lnTo>
                    <a:pt x="1887978" y="118843"/>
                  </a:lnTo>
                  <a:lnTo>
                    <a:pt x="2033207" y="79229"/>
                  </a:lnTo>
                  <a:lnTo>
                    <a:pt x="2178437" y="79229"/>
                  </a:lnTo>
                  <a:lnTo>
                    <a:pt x="2323666" y="118843"/>
                  </a:lnTo>
                  <a:lnTo>
                    <a:pt x="2468895" y="158458"/>
                  </a:lnTo>
                  <a:lnTo>
                    <a:pt x="2614124" y="79229"/>
                  </a:lnTo>
                  <a:lnTo>
                    <a:pt x="2759353" y="158458"/>
                  </a:lnTo>
                  <a:lnTo>
                    <a:pt x="2904582" y="79229"/>
                  </a:lnTo>
                  <a:lnTo>
                    <a:pt x="3049811" y="118843"/>
                  </a:lnTo>
                  <a:lnTo>
                    <a:pt x="3195040" y="79229"/>
                  </a:lnTo>
                  <a:lnTo>
                    <a:pt x="3340270" y="79229"/>
                  </a:lnTo>
                  <a:lnTo>
                    <a:pt x="3485499" y="158458"/>
                  </a:lnTo>
                </a:path>
              </a:pathLst>
            </a:custGeom>
            <a:ln w="27101" cap="flat">
              <a:solidFill>
                <a:srgbClr val="00833D">
                  <a:alpha val="80000"/>
                </a:srgbClr>
              </a:solidFill>
              <a:prstDash val="solid"/>
              <a:round/>
            </a:ln>
          </p:spPr>
          <p:txBody>
            <a:bodyPr/>
            <a:lstStyle/>
            <a:p/>
          </p:txBody>
        </p:sp>
        <p:sp>
          <p:nvSpPr>
            <p:cNvPr id="89" name="pl89"/>
            <p:cNvSpPr/>
            <p:nvPr/>
          </p:nvSpPr>
          <p:spPr>
            <a:xfrm>
              <a:off x="5345047" y="3396660"/>
              <a:ext cx="3485499" cy="1703424"/>
            </a:xfrm>
            <a:custGeom>
              <a:avLst/>
              <a:pathLst>
                <a:path w="3485499" h="1703424">
                  <a:moveTo>
                    <a:pt x="0" y="356530"/>
                  </a:moveTo>
                  <a:lnTo>
                    <a:pt x="145229" y="356530"/>
                  </a:lnTo>
                  <a:lnTo>
                    <a:pt x="290458" y="356530"/>
                  </a:lnTo>
                  <a:lnTo>
                    <a:pt x="435687" y="356530"/>
                  </a:lnTo>
                  <a:lnTo>
                    <a:pt x="580916" y="356530"/>
                  </a:lnTo>
                  <a:lnTo>
                    <a:pt x="726145" y="237687"/>
                  </a:lnTo>
                  <a:lnTo>
                    <a:pt x="871374" y="316916"/>
                  </a:lnTo>
                  <a:lnTo>
                    <a:pt x="1016603" y="277301"/>
                  </a:lnTo>
                  <a:lnTo>
                    <a:pt x="1161833" y="514988"/>
                  </a:lnTo>
                  <a:lnTo>
                    <a:pt x="1307062" y="594217"/>
                  </a:lnTo>
                  <a:lnTo>
                    <a:pt x="1452291" y="673446"/>
                  </a:lnTo>
                  <a:lnTo>
                    <a:pt x="1597520" y="1703424"/>
                  </a:lnTo>
                  <a:lnTo>
                    <a:pt x="1742749" y="514988"/>
                  </a:lnTo>
                  <a:lnTo>
                    <a:pt x="1887978" y="514988"/>
                  </a:lnTo>
                  <a:lnTo>
                    <a:pt x="2033207" y="158458"/>
                  </a:lnTo>
                  <a:lnTo>
                    <a:pt x="2178437" y="158458"/>
                  </a:lnTo>
                  <a:lnTo>
                    <a:pt x="2323666" y="356530"/>
                  </a:lnTo>
                  <a:lnTo>
                    <a:pt x="2468895" y="1624195"/>
                  </a:lnTo>
                  <a:lnTo>
                    <a:pt x="2614124" y="633832"/>
                  </a:lnTo>
                  <a:lnTo>
                    <a:pt x="2759353" y="514988"/>
                  </a:lnTo>
                  <a:lnTo>
                    <a:pt x="2904582" y="0"/>
                  </a:lnTo>
                  <a:lnTo>
                    <a:pt x="3049811" y="277301"/>
                  </a:lnTo>
                  <a:lnTo>
                    <a:pt x="3195040" y="158458"/>
                  </a:lnTo>
                  <a:lnTo>
                    <a:pt x="3340270" y="316916"/>
                  </a:lnTo>
                  <a:lnTo>
                    <a:pt x="3485499" y="198072"/>
                  </a:lnTo>
                </a:path>
              </a:pathLst>
            </a:custGeom>
            <a:ln w="43362" cap="flat">
              <a:solidFill>
                <a:srgbClr val="000000">
                  <a:alpha val="100000"/>
                </a:srgbClr>
              </a:solidFill>
              <a:prstDash val="solid"/>
              <a:round/>
            </a:ln>
          </p:spPr>
          <p:txBody>
            <a:bodyPr/>
            <a:lstStyle/>
            <a:p/>
          </p:txBody>
        </p:sp>
        <p:sp>
          <p:nvSpPr>
            <p:cNvPr id="90" name="pl90"/>
            <p:cNvSpPr/>
            <p:nvPr/>
          </p:nvSpPr>
          <p:spPr>
            <a:xfrm>
              <a:off x="5345047" y="3396660"/>
              <a:ext cx="3485499" cy="1703424"/>
            </a:xfrm>
            <a:custGeom>
              <a:avLst/>
              <a:pathLst>
                <a:path w="3485499" h="1703424">
                  <a:moveTo>
                    <a:pt x="0" y="356530"/>
                  </a:moveTo>
                  <a:lnTo>
                    <a:pt x="145229" y="356530"/>
                  </a:lnTo>
                  <a:lnTo>
                    <a:pt x="290458" y="356530"/>
                  </a:lnTo>
                  <a:lnTo>
                    <a:pt x="435687" y="356530"/>
                  </a:lnTo>
                  <a:lnTo>
                    <a:pt x="580916" y="356530"/>
                  </a:lnTo>
                  <a:lnTo>
                    <a:pt x="726145" y="237687"/>
                  </a:lnTo>
                  <a:lnTo>
                    <a:pt x="871374" y="316916"/>
                  </a:lnTo>
                  <a:lnTo>
                    <a:pt x="1016603" y="277301"/>
                  </a:lnTo>
                  <a:lnTo>
                    <a:pt x="1161833" y="514988"/>
                  </a:lnTo>
                  <a:lnTo>
                    <a:pt x="1307062" y="594217"/>
                  </a:lnTo>
                  <a:lnTo>
                    <a:pt x="1452291" y="673446"/>
                  </a:lnTo>
                  <a:lnTo>
                    <a:pt x="1597520" y="1703424"/>
                  </a:lnTo>
                  <a:lnTo>
                    <a:pt x="1742749" y="514988"/>
                  </a:lnTo>
                  <a:lnTo>
                    <a:pt x="1887978" y="514988"/>
                  </a:lnTo>
                  <a:lnTo>
                    <a:pt x="2033207" y="158458"/>
                  </a:lnTo>
                  <a:lnTo>
                    <a:pt x="2178437" y="158458"/>
                  </a:lnTo>
                  <a:lnTo>
                    <a:pt x="2323666" y="356530"/>
                  </a:lnTo>
                  <a:lnTo>
                    <a:pt x="2468895" y="1624195"/>
                  </a:lnTo>
                  <a:lnTo>
                    <a:pt x="2614124" y="633832"/>
                  </a:lnTo>
                  <a:lnTo>
                    <a:pt x="2759353" y="514988"/>
                  </a:lnTo>
                  <a:lnTo>
                    <a:pt x="2904582" y="0"/>
                  </a:lnTo>
                  <a:lnTo>
                    <a:pt x="3049811" y="277301"/>
                  </a:lnTo>
                  <a:lnTo>
                    <a:pt x="3195040" y="158458"/>
                  </a:lnTo>
                  <a:lnTo>
                    <a:pt x="3340270" y="316916"/>
                  </a:lnTo>
                  <a:lnTo>
                    <a:pt x="3485499" y="198072"/>
                  </a:lnTo>
                </a:path>
              </a:pathLst>
            </a:custGeom>
            <a:ln w="27101" cap="flat">
              <a:solidFill>
                <a:srgbClr val="0058AB">
                  <a:alpha val="100000"/>
                </a:srgbClr>
              </a:solidFill>
              <a:prstDash val="solid"/>
              <a:round/>
            </a:ln>
          </p:spPr>
          <p:txBody>
            <a:bodyPr/>
            <a:lstStyle/>
            <a:p/>
          </p:txBody>
        </p:sp>
        <p:sp>
          <p:nvSpPr>
            <p:cNvPr id="91" name="pl91"/>
            <p:cNvSpPr/>
            <p:nvPr/>
          </p:nvSpPr>
          <p:spPr>
            <a:xfrm>
              <a:off x="5170772" y="3753190"/>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2" name="pl92"/>
            <p:cNvSpPr/>
            <p:nvPr/>
          </p:nvSpPr>
          <p:spPr>
            <a:xfrm>
              <a:off x="5345047" y="3634347"/>
              <a:ext cx="0" cy="118843"/>
            </a:xfrm>
            <a:custGeom>
              <a:avLst/>
              <a:pathLst>
                <a:path w="0" h="118843">
                  <a:moveTo>
                    <a:pt x="0" y="11884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6071193" y="3515503"/>
              <a:ext cx="0" cy="118843"/>
            </a:xfrm>
            <a:custGeom>
              <a:avLst/>
              <a:pathLst>
                <a:path w="0" h="118843">
                  <a:moveTo>
                    <a:pt x="0" y="11884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797339" y="3951263"/>
              <a:ext cx="0" cy="118843"/>
            </a:xfrm>
            <a:custGeom>
              <a:avLst/>
              <a:pathLst>
                <a:path w="0" h="118843">
                  <a:moveTo>
                    <a:pt x="0" y="11884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7523484" y="3436274"/>
              <a:ext cx="0" cy="118843"/>
            </a:xfrm>
            <a:custGeom>
              <a:avLst/>
              <a:pathLst>
                <a:path w="0" h="118843">
                  <a:moveTo>
                    <a:pt x="0" y="11884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104401" y="3792805"/>
              <a:ext cx="0" cy="118843"/>
            </a:xfrm>
            <a:custGeom>
              <a:avLst/>
              <a:pathLst>
                <a:path w="0" h="118843">
                  <a:moveTo>
                    <a:pt x="0" y="11884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8685317" y="3594732"/>
              <a:ext cx="0" cy="118843"/>
            </a:xfrm>
            <a:custGeom>
              <a:avLst/>
              <a:pathLst>
                <a:path w="0" h="118843">
                  <a:moveTo>
                    <a:pt x="0" y="11884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830546" y="3475889"/>
              <a:ext cx="0" cy="118843"/>
            </a:xfrm>
            <a:custGeom>
              <a:avLst/>
              <a:pathLst>
                <a:path w="0" h="118843">
                  <a:moveTo>
                    <a:pt x="0" y="118843"/>
                  </a:moveTo>
                  <a:lnTo>
                    <a:pt x="0" y="0"/>
                  </a:lnTo>
                </a:path>
              </a:pathLst>
            </a:custGeom>
            <a:ln w="13550" cap="flat">
              <a:solidFill>
                <a:srgbClr val="0058AB">
                  <a:alpha val="100000"/>
                </a:srgbClr>
              </a:solidFill>
              <a:prstDash val="dot"/>
              <a:round/>
            </a:ln>
          </p:spPr>
          <p:txBody>
            <a:bodyPr/>
            <a:lstStyle/>
            <a:p/>
          </p:txBody>
        </p:sp>
        <p:sp>
          <p:nvSpPr>
            <p:cNvPr id="99" name="pg99"/>
            <p:cNvSpPr/>
            <p:nvPr/>
          </p:nvSpPr>
          <p:spPr>
            <a:xfrm>
              <a:off x="5286559" y="356778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316912" y="359660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1" name="pg101"/>
            <p:cNvSpPr/>
            <p:nvPr/>
          </p:nvSpPr>
          <p:spPr>
            <a:xfrm>
              <a:off x="6012704" y="34489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043058" y="347771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3" name="pg103"/>
            <p:cNvSpPr/>
            <p:nvPr/>
          </p:nvSpPr>
          <p:spPr>
            <a:xfrm>
              <a:off x="6722003" y="388469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6752357" y="3913519"/>
              <a:ext cx="89963"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5" name="pg105"/>
            <p:cNvSpPr/>
            <p:nvPr/>
          </p:nvSpPr>
          <p:spPr>
            <a:xfrm>
              <a:off x="7464996" y="336970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495349" y="3399815"/>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7" name="pg107"/>
            <p:cNvSpPr/>
            <p:nvPr/>
          </p:nvSpPr>
          <p:spPr>
            <a:xfrm>
              <a:off x="8029066" y="3726239"/>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059419" y="3756592"/>
              <a:ext cx="89963"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9" name="pg109"/>
            <p:cNvSpPr/>
            <p:nvPr/>
          </p:nvSpPr>
          <p:spPr>
            <a:xfrm>
              <a:off x="8626829" y="352816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657182" y="355822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1" name="pg111"/>
            <p:cNvSpPr/>
            <p:nvPr/>
          </p:nvSpPr>
          <p:spPr>
            <a:xfrm>
              <a:off x="8772058" y="340932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8802411" y="3439676"/>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3" name="tx113"/>
            <p:cNvSpPr/>
            <p:nvPr/>
          </p:nvSpPr>
          <p:spPr>
            <a:xfrm>
              <a:off x="8890836" y="34750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4" name="tx114"/>
            <p:cNvSpPr/>
            <p:nvPr/>
          </p:nvSpPr>
          <p:spPr>
            <a:xfrm>
              <a:off x="8890836" y="37127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0</a:t>
              </a:r>
            </a:p>
          </p:txBody>
        </p:sp>
        <p:sp>
          <p:nvSpPr>
            <p:cNvPr id="115" name="tx115"/>
            <p:cNvSpPr/>
            <p:nvPr/>
          </p:nvSpPr>
          <p:spPr>
            <a:xfrm>
              <a:off x="4942943" y="4700914"/>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16" name="tx116"/>
            <p:cNvSpPr/>
            <p:nvPr/>
          </p:nvSpPr>
          <p:spPr>
            <a:xfrm>
              <a:off x="5044574" y="371055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4981006" y="272018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18" name="tx118"/>
            <p:cNvSpPr/>
            <p:nvPr/>
          </p:nvSpPr>
          <p:spPr>
            <a:xfrm>
              <a:off x="4981006" y="172982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19" name="tx119"/>
            <p:cNvSpPr/>
            <p:nvPr/>
          </p:nvSpPr>
          <p:spPr>
            <a:xfrm rot="-5400000">
              <a:off x="518860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0" name="tx120"/>
            <p:cNvSpPr/>
            <p:nvPr/>
          </p:nvSpPr>
          <p:spPr>
            <a:xfrm rot="-5400000">
              <a:off x="591474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664089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736703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794795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8528837"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5" name="tx125"/>
            <p:cNvSpPr/>
            <p:nvPr/>
          </p:nvSpPr>
          <p:spPr>
            <a:xfrm rot="-5400000">
              <a:off x="867410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6" name="tx126"/>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7" name="pl127"/>
            <p:cNvSpPr/>
            <p:nvPr/>
          </p:nvSpPr>
          <p:spPr>
            <a:xfrm>
              <a:off x="5969921"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8" name="pl128"/>
            <p:cNvSpPr/>
            <p:nvPr/>
          </p:nvSpPr>
          <p:spPr>
            <a:xfrm>
              <a:off x="596992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9" name="pl129"/>
            <p:cNvSpPr/>
            <p:nvPr/>
          </p:nvSpPr>
          <p:spPr>
            <a:xfrm>
              <a:off x="680993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0" name="pl130"/>
            <p:cNvSpPr/>
            <p:nvPr/>
          </p:nvSpPr>
          <p:spPr>
            <a:xfrm>
              <a:off x="757238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1" name="tx131"/>
            <p:cNvSpPr/>
            <p:nvPr/>
          </p:nvSpPr>
          <p:spPr>
            <a:xfrm>
              <a:off x="6237020" y="6102549"/>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Ukraine</a:t>
              </a:r>
            </a:p>
          </p:txBody>
        </p:sp>
        <p:sp>
          <p:nvSpPr>
            <p:cNvPr id="132" name="tx132"/>
            <p:cNvSpPr/>
            <p:nvPr/>
          </p:nvSpPr>
          <p:spPr>
            <a:xfrm>
              <a:off x="707703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3" name="tx133"/>
            <p:cNvSpPr/>
            <p:nvPr/>
          </p:nvSpPr>
          <p:spPr>
            <a:xfrm>
              <a:off x="7839487"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34" name="tx134"/>
            <p:cNvSpPr/>
            <p:nvPr/>
          </p:nvSpPr>
          <p:spPr>
            <a:xfrm>
              <a:off x="6511832"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5" name="tx13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6" name="tx136"/>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7" name="tx137"/>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7% of children who received DTP1 did not receive DTP3 (left), and 4% of children who received DTP1 did not receive MCV1 (right).
The medium DTP drop-out rates imply moderate ability to provide a complete series of vaccines early in life. The low DTP-MCV drop-out rates imply good retention in immunization programmes and ability to provide a full course of vaccines in infancy (up to one year).
In 2024, Ukraine DTP drop-out was higher and DTP-MCV drop-out was higher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91646"/>
              <a:ext cx="2123063" cy="730138"/>
            </a:xfrm>
            <a:custGeom>
              <a:avLst/>
              <a:pathLst>
                <a:path w="2123063" h="730138">
                  <a:moveTo>
                    <a:pt x="0" y="0"/>
                  </a:moveTo>
                  <a:lnTo>
                    <a:pt x="88460" y="0"/>
                  </a:lnTo>
                  <a:lnTo>
                    <a:pt x="176921" y="0"/>
                  </a:lnTo>
                  <a:lnTo>
                    <a:pt x="265382" y="0"/>
                  </a:lnTo>
                  <a:lnTo>
                    <a:pt x="353843" y="0"/>
                  </a:lnTo>
                  <a:lnTo>
                    <a:pt x="442304" y="24750"/>
                  </a:lnTo>
                  <a:lnTo>
                    <a:pt x="530765" y="12375"/>
                  </a:lnTo>
                  <a:lnTo>
                    <a:pt x="619226" y="0"/>
                  </a:lnTo>
                  <a:lnTo>
                    <a:pt x="707687" y="37125"/>
                  </a:lnTo>
                  <a:lnTo>
                    <a:pt x="796148" y="49500"/>
                  </a:lnTo>
                  <a:lnTo>
                    <a:pt x="884609" y="74251"/>
                  </a:lnTo>
                  <a:lnTo>
                    <a:pt x="973070" y="99001"/>
                  </a:lnTo>
                  <a:lnTo>
                    <a:pt x="1061531" y="37125"/>
                  </a:lnTo>
                  <a:lnTo>
                    <a:pt x="1149992" y="37125"/>
                  </a:lnTo>
                  <a:lnTo>
                    <a:pt x="1238453" y="730138"/>
                  </a:lnTo>
                  <a:lnTo>
                    <a:pt x="1326914" y="730138"/>
                  </a:lnTo>
                  <a:lnTo>
                    <a:pt x="1415375" y="284630"/>
                  </a:lnTo>
                  <a:lnTo>
                    <a:pt x="1503836" y="160877"/>
                  </a:lnTo>
                  <a:lnTo>
                    <a:pt x="1592297" y="99001"/>
                  </a:lnTo>
                  <a:lnTo>
                    <a:pt x="1680758" y="173253"/>
                  </a:lnTo>
                  <a:lnTo>
                    <a:pt x="1769219" y="61876"/>
                  </a:lnTo>
                  <a:lnTo>
                    <a:pt x="1857680" y="136127"/>
                  </a:lnTo>
                  <a:lnTo>
                    <a:pt x="1946141" y="334131"/>
                  </a:lnTo>
                  <a:lnTo>
                    <a:pt x="2034602" y="173253"/>
                  </a:lnTo>
                  <a:lnTo>
                    <a:pt x="2123063" y="61876"/>
                  </a:lnTo>
                </a:path>
              </a:pathLst>
            </a:custGeom>
            <a:ln w="27101" cap="flat">
              <a:solidFill>
                <a:srgbClr val="1CABE2">
                  <a:alpha val="100000"/>
                </a:srgbClr>
              </a:solidFill>
              <a:prstDash val="solid"/>
              <a:round/>
            </a:ln>
          </p:spPr>
          <p:txBody>
            <a:bodyPr/>
            <a:lstStyle/>
            <a:p/>
          </p:txBody>
        </p:sp>
        <p:sp>
          <p:nvSpPr>
            <p:cNvPr id="24" name="tx24"/>
            <p:cNvSpPr/>
            <p:nvPr/>
          </p:nvSpPr>
          <p:spPr>
            <a:xfrm>
              <a:off x="91027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5" name="tx25"/>
            <p:cNvSpPr/>
            <p:nvPr/>
          </p:nvSpPr>
          <p:spPr>
            <a:xfrm>
              <a:off x="3217825"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6" name="tx26"/>
            <p:cNvSpPr/>
            <p:nvPr/>
          </p:nvSpPr>
          <p:spPr>
            <a:xfrm>
              <a:off x="2688703" y="11237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7" name="tx27"/>
            <p:cNvSpPr/>
            <p:nvPr/>
          </p:nvSpPr>
          <p:spPr>
            <a:xfrm>
              <a:off x="3042547" y="11237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947751"/>
              <a:ext cx="796148" cy="606386"/>
            </a:xfrm>
            <a:custGeom>
              <a:avLst/>
              <a:pathLst>
                <a:path w="796148" h="606386">
                  <a:moveTo>
                    <a:pt x="0" y="408382"/>
                  </a:moveTo>
                  <a:lnTo>
                    <a:pt x="88460" y="210378"/>
                  </a:lnTo>
                  <a:lnTo>
                    <a:pt x="176921" y="606386"/>
                  </a:lnTo>
                  <a:lnTo>
                    <a:pt x="265382" y="0"/>
                  </a:lnTo>
                  <a:lnTo>
                    <a:pt x="353843" y="111377"/>
                  </a:lnTo>
                  <a:lnTo>
                    <a:pt x="442304" y="61876"/>
                  </a:lnTo>
                  <a:lnTo>
                    <a:pt x="530765" y="99001"/>
                  </a:lnTo>
                  <a:lnTo>
                    <a:pt x="619226" y="235129"/>
                  </a:lnTo>
                  <a:lnTo>
                    <a:pt x="707687" y="86626"/>
                  </a:lnTo>
                  <a:lnTo>
                    <a:pt x="796148" y="24750"/>
                  </a:lnTo>
                </a:path>
              </a:pathLst>
            </a:custGeom>
            <a:ln w="27101" cap="flat">
              <a:solidFill>
                <a:srgbClr val="1CABE2">
                  <a:alpha val="100000"/>
                </a:srgbClr>
              </a:solidFill>
              <a:prstDash val="solid"/>
              <a:round/>
            </a:ln>
          </p:spPr>
          <p:txBody>
            <a:bodyPr/>
            <a:lstStyle/>
            <a:p/>
          </p:txBody>
        </p:sp>
        <p:sp>
          <p:nvSpPr>
            <p:cNvPr id="48" name="tx48"/>
            <p:cNvSpPr/>
            <p:nvPr/>
          </p:nvSpPr>
          <p:spPr>
            <a:xfrm>
              <a:off x="2237190" y="3263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49" name="tx49"/>
            <p:cNvSpPr/>
            <p:nvPr/>
          </p:nvSpPr>
          <p:spPr>
            <a:xfrm>
              <a:off x="3217825" y="28802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0" name="tx50"/>
            <p:cNvSpPr/>
            <p:nvPr/>
          </p:nvSpPr>
          <p:spPr>
            <a:xfrm>
              <a:off x="2688703" y="291792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51" name="tx51"/>
            <p:cNvSpPr/>
            <p:nvPr/>
          </p:nvSpPr>
          <p:spPr>
            <a:xfrm>
              <a:off x="3042547" y="28932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42979"/>
              <a:ext cx="2123063" cy="668262"/>
            </a:xfrm>
            <a:custGeom>
              <a:avLst/>
              <a:pathLst>
                <a:path w="2123063" h="668262">
                  <a:moveTo>
                    <a:pt x="0" y="0"/>
                  </a:moveTo>
                  <a:lnTo>
                    <a:pt x="88460" y="0"/>
                  </a:lnTo>
                  <a:lnTo>
                    <a:pt x="176921" y="0"/>
                  </a:lnTo>
                  <a:lnTo>
                    <a:pt x="265382" y="0"/>
                  </a:lnTo>
                  <a:lnTo>
                    <a:pt x="353843" y="0"/>
                  </a:lnTo>
                  <a:lnTo>
                    <a:pt x="442304" y="49500"/>
                  </a:lnTo>
                  <a:lnTo>
                    <a:pt x="530765" y="0"/>
                  </a:lnTo>
                  <a:lnTo>
                    <a:pt x="619226" y="12375"/>
                  </a:lnTo>
                  <a:lnTo>
                    <a:pt x="707687" y="99001"/>
                  </a:lnTo>
                  <a:lnTo>
                    <a:pt x="796148" y="309380"/>
                  </a:lnTo>
                  <a:lnTo>
                    <a:pt x="884609" y="519759"/>
                  </a:lnTo>
                  <a:lnTo>
                    <a:pt x="973070" y="556885"/>
                  </a:lnTo>
                  <a:lnTo>
                    <a:pt x="1061531" y="334131"/>
                  </a:lnTo>
                  <a:lnTo>
                    <a:pt x="1149992" y="334131"/>
                  </a:lnTo>
                  <a:lnTo>
                    <a:pt x="1238453" y="668262"/>
                  </a:lnTo>
                  <a:lnTo>
                    <a:pt x="1326914" y="594010"/>
                  </a:lnTo>
                  <a:lnTo>
                    <a:pt x="1415375" y="532134"/>
                  </a:lnTo>
                  <a:lnTo>
                    <a:pt x="1503836" y="631136"/>
                  </a:lnTo>
                  <a:lnTo>
                    <a:pt x="1592297" y="346506"/>
                  </a:lnTo>
                  <a:lnTo>
                    <a:pt x="1680758" y="259879"/>
                  </a:lnTo>
                  <a:lnTo>
                    <a:pt x="1769219" y="185628"/>
                  </a:lnTo>
                  <a:lnTo>
                    <a:pt x="1857680" y="259879"/>
                  </a:lnTo>
                  <a:lnTo>
                    <a:pt x="1946141" y="371256"/>
                  </a:lnTo>
                  <a:lnTo>
                    <a:pt x="2034602" y="173253"/>
                  </a:lnTo>
                  <a:lnTo>
                    <a:pt x="2123063" y="136127"/>
                  </a:lnTo>
                </a:path>
              </a:pathLst>
            </a:custGeom>
            <a:ln w="27101" cap="flat">
              <a:solidFill>
                <a:srgbClr val="1CABE2">
                  <a:alpha val="100000"/>
                </a:srgbClr>
              </a:solidFill>
              <a:prstDash val="solid"/>
              <a:round/>
            </a:ln>
          </p:spPr>
          <p:txBody>
            <a:bodyPr/>
            <a:lstStyle/>
            <a:p/>
          </p:txBody>
        </p:sp>
        <p:sp>
          <p:nvSpPr>
            <p:cNvPr id="72" name="tx72"/>
            <p:cNvSpPr/>
            <p:nvPr/>
          </p:nvSpPr>
          <p:spPr>
            <a:xfrm>
              <a:off x="910275"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3" name="tx73"/>
            <p:cNvSpPr/>
            <p:nvPr/>
          </p:nvSpPr>
          <p:spPr>
            <a:xfrm>
              <a:off x="3217825" y="46868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74" name="tx74"/>
            <p:cNvSpPr/>
            <p:nvPr/>
          </p:nvSpPr>
          <p:spPr>
            <a:xfrm>
              <a:off x="2688703" y="47617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75" name="tx75"/>
            <p:cNvSpPr/>
            <p:nvPr/>
          </p:nvSpPr>
          <p:spPr>
            <a:xfrm>
              <a:off x="3042547" y="46750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705387"/>
            </a:xfrm>
            <a:custGeom>
              <a:avLst/>
              <a:pathLst>
                <a:path w="2123063" h="705387">
                  <a:moveTo>
                    <a:pt x="0" y="0"/>
                  </a:moveTo>
                  <a:lnTo>
                    <a:pt x="88460" y="0"/>
                  </a:lnTo>
                  <a:lnTo>
                    <a:pt x="176921" y="0"/>
                  </a:lnTo>
                  <a:lnTo>
                    <a:pt x="265382" y="0"/>
                  </a:lnTo>
                  <a:lnTo>
                    <a:pt x="353843" y="0"/>
                  </a:lnTo>
                  <a:lnTo>
                    <a:pt x="442304" y="0"/>
                  </a:lnTo>
                  <a:lnTo>
                    <a:pt x="530765" y="0"/>
                  </a:lnTo>
                  <a:lnTo>
                    <a:pt x="619226" y="0"/>
                  </a:lnTo>
                  <a:lnTo>
                    <a:pt x="707687" y="111377"/>
                  </a:lnTo>
                  <a:lnTo>
                    <a:pt x="796148" y="346506"/>
                  </a:lnTo>
                  <a:lnTo>
                    <a:pt x="884609" y="581635"/>
                  </a:lnTo>
                  <a:lnTo>
                    <a:pt x="973070" y="606386"/>
                  </a:lnTo>
                  <a:lnTo>
                    <a:pt x="1061531" y="284630"/>
                  </a:lnTo>
                  <a:lnTo>
                    <a:pt x="1149992" y="284630"/>
                  </a:lnTo>
                  <a:lnTo>
                    <a:pt x="1238453" y="495009"/>
                  </a:lnTo>
                  <a:lnTo>
                    <a:pt x="1326914" y="495009"/>
                  </a:lnTo>
                  <a:lnTo>
                    <a:pt x="1415375" y="705387"/>
                  </a:lnTo>
                  <a:lnTo>
                    <a:pt x="1503836" y="420757"/>
                  </a:lnTo>
                  <a:lnTo>
                    <a:pt x="1592297" y="173253"/>
                  </a:lnTo>
                  <a:lnTo>
                    <a:pt x="1680758" y="123752"/>
                  </a:lnTo>
                  <a:lnTo>
                    <a:pt x="1769219" y="74251"/>
                  </a:lnTo>
                  <a:lnTo>
                    <a:pt x="1857680" y="99001"/>
                  </a:lnTo>
                  <a:lnTo>
                    <a:pt x="1946141" y="259879"/>
                  </a:lnTo>
                  <a:lnTo>
                    <a:pt x="2034602" y="74251"/>
                  </a:lnTo>
                  <a:lnTo>
                    <a:pt x="2123063" y="49500"/>
                  </a:lnTo>
                </a:path>
              </a:pathLst>
            </a:custGeom>
            <a:ln w="27101" cap="flat">
              <a:solidFill>
                <a:srgbClr val="1CABE2">
                  <a:alpha val="100000"/>
                </a:srgbClr>
              </a:solidFill>
              <a:prstDash val="solid"/>
              <a:round/>
            </a:ln>
          </p:spPr>
          <p:txBody>
            <a:bodyPr/>
            <a:lstStyle/>
            <a:p/>
          </p:txBody>
        </p:sp>
        <p:sp>
          <p:nvSpPr>
            <p:cNvPr id="96" name="tx96"/>
            <p:cNvSpPr/>
            <p:nvPr/>
          </p:nvSpPr>
          <p:spPr>
            <a:xfrm>
              <a:off x="370446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7" name="tx97"/>
            <p:cNvSpPr/>
            <p:nvPr/>
          </p:nvSpPr>
          <p:spPr>
            <a:xfrm>
              <a:off x="6012012"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8" name="tx98"/>
            <p:cNvSpPr/>
            <p:nvPr/>
          </p:nvSpPr>
          <p:spPr>
            <a:xfrm>
              <a:off x="5482890" y="10618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99" name="tx99"/>
            <p:cNvSpPr/>
            <p:nvPr/>
          </p:nvSpPr>
          <p:spPr>
            <a:xfrm>
              <a:off x="5836734"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705387"/>
            </a:xfrm>
            <a:custGeom>
              <a:avLst/>
              <a:pathLst>
                <a:path w="2123063" h="705387">
                  <a:moveTo>
                    <a:pt x="0" y="0"/>
                  </a:moveTo>
                  <a:lnTo>
                    <a:pt x="88460" y="0"/>
                  </a:lnTo>
                  <a:lnTo>
                    <a:pt x="176921" y="0"/>
                  </a:lnTo>
                  <a:lnTo>
                    <a:pt x="265382" y="0"/>
                  </a:lnTo>
                  <a:lnTo>
                    <a:pt x="353843" y="0"/>
                  </a:lnTo>
                  <a:lnTo>
                    <a:pt x="442304" y="37125"/>
                  </a:lnTo>
                  <a:lnTo>
                    <a:pt x="530765" y="12375"/>
                  </a:lnTo>
                  <a:lnTo>
                    <a:pt x="619226" y="24750"/>
                  </a:lnTo>
                  <a:lnTo>
                    <a:pt x="707687" y="61876"/>
                  </a:lnTo>
                  <a:lnTo>
                    <a:pt x="796148" y="297005"/>
                  </a:lnTo>
                  <a:lnTo>
                    <a:pt x="884609" y="532134"/>
                  </a:lnTo>
                  <a:lnTo>
                    <a:pt x="973070" y="396007"/>
                  </a:lnTo>
                  <a:lnTo>
                    <a:pt x="1061531" y="247504"/>
                  </a:lnTo>
                  <a:lnTo>
                    <a:pt x="1149992" y="247504"/>
                  </a:lnTo>
                  <a:lnTo>
                    <a:pt x="1238453" y="532134"/>
                  </a:lnTo>
                  <a:lnTo>
                    <a:pt x="1326914" y="532134"/>
                  </a:lnTo>
                  <a:lnTo>
                    <a:pt x="1415375" y="705387"/>
                  </a:lnTo>
                  <a:lnTo>
                    <a:pt x="1503836" y="160877"/>
                  </a:lnTo>
                  <a:lnTo>
                    <a:pt x="1592297" y="99001"/>
                  </a:lnTo>
                  <a:lnTo>
                    <a:pt x="1680758" y="74251"/>
                  </a:lnTo>
                  <a:lnTo>
                    <a:pt x="1769219" y="173253"/>
                  </a:lnTo>
                  <a:lnTo>
                    <a:pt x="1857680" y="123752"/>
                  </a:lnTo>
                  <a:lnTo>
                    <a:pt x="1946141" y="309380"/>
                  </a:lnTo>
                  <a:lnTo>
                    <a:pt x="2034602" y="86626"/>
                  </a:lnTo>
                  <a:lnTo>
                    <a:pt x="2123063" y="99001"/>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1" name="tx121"/>
            <p:cNvSpPr/>
            <p:nvPr/>
          </p:nvSpPr>
          <p:spPr>
            <a:xfrm>
              <a:off x="6012012"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22" name="tx122"/>
            <p:cNvSpPr/>
            <p:nvPr/>
          </p:nvSpPr>
          <p:spPr>
            <a:xfrm>
              <a:off x="5482890"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3" name="tx123"/>
            <p:cNvSpPr/>
            <p:nvPr/>
          </p:nvSpPr>
          <p:spPr>
            <a:xfrm>
              <a:off x="5836734"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24" name="pl124"/>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650580" y="1079271"/>
              <a:ext cx="2123063" cy="990018"/>
            </a:xfrm>
            <a:custGeom>
              <a:avLst/>
              <a:pathLst>
                <a:path w="2123063" h="990018">
                  <a:moveTo>
                    <a:pt x="0" y="0"/>
                  </a:moveTo>
                  <a:lnTo>
                    <a:pt x="88460" y="0"/>
                  </a:lnTo>
                  <a:lnTo>
                    <a:pt x="176921" y="0"/>
                  </a:lnTo>
                  <a:lnTo>
                    <a:pt x="265382" y="24750"/>
                  </a:lnTo>
                  <a:lnTo>
                    <a:pt x="353843" y="0"/>
                  </a:lnTo>
                  <a:lnTo>
                    <a:pt x="442304" y="37125"/>
                  </a:lnTo>
                  <a:lnTo>
                    <a:pt x="530765" y="12375"/>
                  </a:lnTo>
                  <a:lnTo>
                    <a:pt x="619226" y="12375"/>
                  </a:lnTo>
                  <a:lnTo>
                    <a:pt x="707687" y="111377"/>
                  </a:lnTo>
                  <a:lnTo>
                    <a:pt x="796148" y="346506"/>
                  </a:lnTo>
                  <a:lnTo>
                    <a:pt x="884609" y="581635"/>
                  </a:lnTo>
                  <a:lnTo>
                    <a:pt x="973070" y="606386"/>
                  </a:lnTo>
                  <a:lnTo>
                    <a:pt x="1061531" y="284630"/>
                  </a:lnTo>
                  <a:lnTo>
                    <a:pt x="1149992" y="284630"/>
                  </a:lnTo>
                  <a:lnTo>
                    <a:pt x="1238453" y="940517"/>
                  </a:lnTo>
                  <a:lnTo>
                    <a:pt x="1326914" y="940517"/>
                  </a:lnTo>
                  <a:lnTo>
                    <a:pt x="1415375" y="990018"/>
                  </a:lnTo>
                  <a:lnTo>
                    <a:pt x="1503836" y="606386"/>
                  </a:lnTo>
                  <a:lnTo>
                    <a:pt x="1592297" y="371256"/>
                  </a:lnTo>
                  <a:lnTo>
                    <a:pt x="1680758" y="235129"/>
                  </a:lnTo>
                  <a:lnTo>
                    <a:pt x="1769219" y="222754"/>
                  </a:lnTo>
                  <a:lnTo>
                    <a:pt x="1857680" y="259879"/>
                  </a:lnTo>
                  <a:lnTo>
                    <a:pt x="1946141" y="321755"/>
                  </a:lnTo>
                  <a:lnTo>
                    <a:pt x="2034602" y="198003"/>
                  </a:lnTo>
                  <a:lnTo>
                    <a:pt x="2123063" y="136127"/>
                  </a:lnTo>
                </a:path>
              </a:pathLst>
            </a:custGeom>
            <a:ln w="27101" cap="flat">
              <a:solidFill>
                <a:srgbClr val="1CABE2">
                  <a:alpha val="100000"/>
                </a:srgbClr>
              </a:solidFill>
              <a:prstDash val="solid"/>
              <a:round/>
            </a:ln>
          </p:spPr>
          <p:txBody>
            <a:bodyPr/>
            <a:lstStyle/>
            <a:p/>
          </p:txBody>
        </p:sp>
        <p:sp>
          <p:nvSpPr>
            <p:cNvPr id="144" name="tx144"/>
            <p:cNvSpPr/>
            <p:nvPr/>
          </p:nvSpPr>
          <p:spPr>
            <a:xfrm>
              <a:off x="649865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5" name="tx145"/>
            <p:cNvSpPr/>
            <p:nvPr/>
          </p:nvSpPr>
          <p:spPr>
            <a:xfrm>
              <a:off x="8806200" y="11231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46" name="tx146"/>
            <p:cNvSpPr/>
            <p:nvPr/>
          </p:nvSpPr>
          <p:spPr>
            <a:xfrm>
              <a:off x="8277077" y="11732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47" name="tx147"/>
            <p:cNvSpPr/>
            <p:nvPr/>
          </p:nvSpPr>
          <p:spPr>
            <a:xfrm>
              <a:off x="8630921" y="113607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48" name="pl148"/>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2861125"/>
              <a:ext cx="2123063" cy="841515"/>
            </a:xfrm>
            <a:custGeom>
              <a:avLst/>
              <a:pathLst>
                <a:path w="2123063" h="841515">
                  <a:moveTo>
                    <a:pt x="0" y="0"/>
                  </a:moveTo>
                  <a:lnTo>
                    <a:pt x="88460" y="12375"/>
                  </a:lnTo>
                  <a:lnTo>
                    <a:pt x="176921" y="12375"/>
                  </a:lnTo>
                  <a:lnTo>
                    <a:pt x="265382" y="0"/>
                  </a:lnTo>
                  <a:lnTo>
                    <a:pt x="353843" y="24750"/>
                  </a:lnTo>
                  <a:lnTo>
                    <a:pt x="442304" y="37125"/>
                  </a:lnTo>
                  <a:lnTo>
                    <a:pt x="530765" y="12375"/>
                  </a:lnTo>
                  <a:lnTo>
                    <a:pt x="619226" y="37125"/>
                  </a:lnTo>
                  <a:lnTo>
                    <a:pt x="707687" y="49500"/>
                  </a:lnTo>
                  <a:lnTo>
                    <a:pt x="796148" y="383632"/>
                  </a:lnTo>
                  <a:lnTo>
                    <a:pt x="884609" y="717763"/>
                  </a:lnTo>
                  <a:lnTo>
                    <a:pt x="973070" y="532134"/>
                  </a:lnTo>
                  <a:lnTo>
                    <a:pt x="1061531" y="556885"/>
                  </a:lnTo>
                  <a:lnTo>
                    <a:pt x="1149992" y="556885"/>
                  </a:lnTo>
                  <a:lnTo>
                    <a:pt x="1238453" y="519759"/>
                  </a:lnTo>
                  <a:lnTo>
                    <a:pt x="1326914" y="519759"/>
                  </a:lnTo>
                  <a:lnTo>
                    <a:pt x="1415375" y="841515"/>
                  </a:lnTo>
                  <a:lnTo>
                    <a:pt x="1503836" y="185628"/>
                  </a:lnTo>
                  <a:lnTo>
                    <a:pt x="1592297" y="111377"/>
                  </a:lnTo>
                  <a:lnTo>
                    <a:pt x="1680758" y="86626"/>
                  </a:lnTo>
                  <a:lnTo>
                    <a:pt x="1769219" y="210378"/>
                  </a:lnTo>
                  <a:lnTo>
                    <a:pt x="1857680" y="160877"/>
                  </a:lnTo>
                  <a:lnTo>
                    <a:pt x="1946141" y="371256"/>
                  </a:lnTo>
                  <a:lnTo>
                    <a:pt x="2034602" y="148502"/>
                  </a:lnTo>
                  <a:lnTo>
                    <a:pt x="2123063" y="198003"/>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9" name="tx169"/>
            <p:cNvSpPr/>
            <p:nvPr/>
          </p:nvSpPr>
          <p:spPr>
            <a:xfrm>
              <a:off x="8806200" y="296681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70" name="tx170"/>
            <p:cNvSpPr/>
            <p:nvPr/>
          </p:nvSpPr>
          <p:spPr>
            <a:xfrm>
              <a:off x="8277077"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1" name="tx171"/>
            <p:cNvSpPr/>
            <p:nvPr/>
          </p:nvSpPr>
          <p:spPr>
            <a:xfrm>
              <a:off x="8630921" y="28684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72" name="tx172"/>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73" name="tx17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74" name="tx17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75" name="tx17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76" name="tx17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177" name="tx17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178" name="tx17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179" name="tx17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0" name="tx18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1" name="tx18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2" name="tx18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3" name="tx18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84" name="tx18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85" name="tx18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86" name="tx186"/>
            <p:cNvSpPr/>
            <p:nvPr/>
          </p:nvSpPr>
          <p:spPr>
            <a:xfrm rot="-5400000">
              <a:off x="373550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7" name="tx187"/>
            <p:cNvSpPr/>
            <p:nvPr/>
          </p:nvSpPr>
          <p:spPr>
            <a:xfrm rot="-5400000">
              <a:off x="417780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8" name="tx188"/>
            <p:cNvSpPr/>
            <p:nvPr/>
          </p:nvSpPr>
          <p:spPr>
            <a:xfrm rot="-5400000">
              <a:off x="462011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9" name="tx189"/>
            <p:cNvSpPr/>
            <p:nvPr/>
          </p:nvSpPr>
          <p:spPr>
            <a:xfrm rot="-5400000">
              <a:off x="506241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0" name="tx190"/>
            <p:cNvSpPr/>
            <p:nvPr/>
          </p:nvSpPr>
          <p:spPr>
            <a:xfrm rot="-5400000">
              <a:off x="54162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1" name="tx191"/>
            <p:cNvSpPr/>
            <p:nvPr/>
          </p:nvSpPr>
          <p:spPr>
            <a:xfrm rot="-5400000">
              <a:off x="577007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2" name="tx192"/>
            <p:cNvSpPr/>
            <p:nvPr/>
          </p:nvSpPr>
          <p:spPr>
            <a:xfrm rot="-5400000">
              <a:off x="5858566"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3" name="tx193"/>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94" name="tx194"/>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95" name="tx195"/>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96" name="tx196"/>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7" name="tx197"/>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8" name="tx198"/>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9" name="tx199"/>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00" name="tx20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1" name="tx20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2" name="tx20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3" name="tx20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4" name="tx20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05" name="tx20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06" name="tx20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7" name="tx20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8" name="tx20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9" name="tx20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0" name="tx21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1" name="tx21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2" name="tx21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13" name="tx21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14" name="tx21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15" name="tx21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6" name="tx21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7" name="tx21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8" name="tx21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19" name="tx219"/>
            <p:cNvSpPr/>
            <p:nvPr/>
          </p:nvSpPr>
          <p:spPr>
            <a:xfrm>
              <a:off x="2387853" y="398022"/>
              <a:ext cx="50601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Ukraine, 2000-2024</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1" name="tx22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(83%), followed by DTP3 and POL3 (88%).
Compared to 2019, coverage of 5 vaccines increased (BCG, DTP1, DTP3, IPV1 and POL3) and 2 vaccines decreased (MCV1 and MCV2).
Compared to 2023, coverage of 5 vaccines increased (BCG, DTP1, DTP3, IPV1 and POL3) and 2 vaccines decreased (MCV1 and MCV2).</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3795968"/>
            </a:xfrm>
            <a:custGeom>
              <a:avLst/>
              <a:pathLst>
                <a:path w="6480943" h="3795968">
                  <a:moveTo>
                    <a:pt x="0" y="0"/>
                  </a:moveTo>
                  <a:lnTo>
                    <a:pt x="270039" y="0"/>
                  </a:lnTo>
                  <a:lnTo>
                    <a:pt x="540078" y="0"/>
                  </a:lnTo>
                  <a:lnTo>
                    <a:pt x="810117" y="94899"/>
                  </a:lnTo>
                  <a:lnTo>
                    <a:pt x="1080157" y="0"/>
                  </a:lnTo>
                  <a:lnTo>
                    <a:pt x="1350196" y="142348"/>
                  </a:lnTo>
                  <a:lnTo>
                    <a:pt x="1620235" y="47449"/>
                  </a:lnTo>
                  <a:lnTo>
                    <a:pt x="1890275" y="47449"/>
                  </a:lnTo>
                  <a:lnTo>
                    <a:pt x="2160314" y="427046"/>
                  </a:lnTo>
                  <a:lnTo>
                    <a:pt x="2430353" y="1328589"/>
                  </a:lnTo>
                  <a:lnTo>
                    <a:pt x="2700393" y="2230131"/>
                  </a:lnTo>
                  <a:lnTo>
                    <a:pt x="2970432" y="2325030"/>
                  </a:lnTo>
                  <a:lnTo>
                    <a:pt x="3240471" y="1091341"/>
                  </a:lnTo>
                  <a:lnTo>
                    <a:pt x="3510510" y="1091341"/>
                  </a:lnTo>
                  <a:lnTo>
                    <a:pt x="3780550" y="3606170"/>
                  </a:lnTo>
                  <a:lnTo>
                    <a:pt x="4050589" y="3606170"/>
                  </a:lnTo>
                  <a:lnTo>
                    <a:pt x="4320628" y="3795968"/>
                  </a:lnTo>
                  <a:lnTo>
                    <a:pt x="4590668" y="2325030"/>
                  </a:lnTo>
                  <a:lnTo>
                    <a:pt x="4860707" y="1423488"/>
                  </a:lnTo>
                  <a:lnTo>
                    <a:pt x="5130746" y="901542"/>
                  </a:lnTo>
                  <a:lnTo>
                    <a:pt x="5400786" y="854093"/>
                  </a:lnTo>
                  <a:lnTo>
                    <a:pt x="5670825" y="996441"/>
                  </a:lnTo>
                  <a:lnTo>
                    <a:pt x="5940864" y="1233689"/>
                  </a:lnTo>
                  <a:lnTo>
                    <a:pt x="6210904" y="759193"/>
                  </a:lnTo>
                  <a:lnTo>
                    <a:pt x="6480943" y="521945"/>
                  </a:lnTo>
                </a:path>
              </a:pathLst>
            </a:custGeom>
            <a:ln w="27101" cap="flat">
              <a:solidFill>
                <a:srgbClr val="1C86EE">
                  <a:alpha val="100000"/>
                </a:srgbClr>
              </a:solidFill>
              <a:prstDash val="solid"/>
              <a:round/>
            </a:ln>
          </p:spPr>
          <p:txBody>
            <a:bodyPr/>
            <a:lstStyle/>
            <a:p/>
          </p:txBody>
        </p:sp>
        <p:sp>
          <p:nvSpPr>
            <p:cNvPr id="38" name="pl38"/>
            <p:cNvSpPr/>
            <p:nvPr/>
          </p:nvSpPr>
          <p:spPr>
            <a:xfrm>
              <a:off x="1135255" y="978248"/>
              <a:ext cx="6480943" cy="4460263"/>
            </a:xfrm>
            <a:custGeom>
              <a:avLst/>
              <a:pathLst>
                <a:path w="6480943" h="4460263">
                  <a:moveTo>
                    <a:pt x="0" y="4460263"/>
                  </a:moveTo>
                  <a:lnTo>
                    <a:pt x="270039" y="4317914"/>
                  </a:lnTo>
                  <a:lnTo>
                    <a:pt x="540078" y="2372480"/>
                  </a:lnTo>
                  <a:lnTo>
                    <a:pt x="810117" y="996441"/>
                  </a:lnTo>
                  <a:lnTo>
                    <a:pt x="1080157" y="0"/>
                  </a:lnTo>
                  <a:lnTo>
                    <a:pt x="1350196" y="47449"/>
                  </a:lnTo>
                  <a:lnTo>
                    <a:pt x="1620235" y="94899"/>
                  </a:lnTo>
                  <a:lnTo>
                    <a:pt x="1890275" y="284697"/>
                  </a:lnTo>
                  <a:lnTo>
                    <a:pt x="2160314" y="664294"/>
                  </a:lnTo>
                  <a:lnTo>
                    <a:pt x="2430353" y="1518387"/>
                  </a:lnTo>
                  <a:lnTo>
                    <a:pt x="2700393" y="2372480"/>
                  </a:lnTo>
                  <a:lnTo>
                    <a:pt x="2970432" y="3653620"/>
                  </a:lnTo>
                  <a:lnTo>
                    <a:pt x="3240471" y="2467379"/>
                  </a:lnTo>
                  <a:lnTo>
                    <a:pt x="3510510" y="2467379"/>
                  </a:lnTo>
                  <a:lnTo>
                    <a:pt x="3780550" y="3606170"/>
                  </a:lnTo>
                  <a:lnTo>
                    <a:pt x="4050589" y="3606170"/>
                  </a:lnTo>
                  <a:lnTo>
                    <a:pt x="4320628" y="3416372"/>
                  </a:lnTo>
                  <a:lnTo>
                    <a:pt x="4590668" y="2182682"/>
                  </a:lnTo>
                  <a:lnTo>
                    <a:pt x="4860707" y="1470937"/>
                  </a:lnTo>
                  <a:lnTo>
                    <a:pt x="5130746" y="996441"/>
                  </a:lnTo>
                  <a:lnTo>
                    <a:pt x="5400786" y="806643"/>
                  </a:lnTo>
                  <a:lnTo>
                    <a:pt x="5670825" y="996441"/>
                  </a:lnTo>
                  <a:lnTo>
                    <a:pt x="5940864" y="1708186"/>
                  </a:lnTo>
                  <a:lnTo>
                    <a:pt x="6210904" y="901542"/>
                  </a:lnTo>
                  <a:lnTo>
                    <a:pt x="6480943" y="474496"/>
                  </a:lnTo>
                </a:path>
              </a:pathLst>
            </a:custGeom>
            <a:ln w="27101" cap="flat">
              <a:solidFill>
                <a:srgbClr val="80BD41">
                  <a:alpha val="100000"/>
                </a:srgbClr>
              </a:solidFill>
              <a:prstDash val="solid"/>
              <a:round/>
            </a:ln>
          </p:spPr>
          <p:txBody>
            <a:bodyPr/>
            <a:lstStyle/>
            <a:p/>
          </p:txBody>
        </p:sp>
        <p:sp>
          <p:nvSpPr>
            <p:cNvPr id="39" name="pl39"/>
            <p:cNvSpPr/>
            <p:nvPr/>
          </p:nvSpPr>
          <p:spPr>
            <a:xfrm>
              <a:off x="2755491" y="1215496"/>
              <a:ext cx="4860707" cy="3890868"/>
            </a:xfrm>
            <a:custGeom>
              <a:avLst/>
              <a:pathLst>
                <a:path w="4860707" h="3890868">
                  <a:moveTo>
                    <a:pt x="0" y="3890868"/>
                  </a:moveTo>
                  <a:lnTo>
                    <a:pt x="270039" y="2230131"/>
                  </a:lnTo>
                  <a:lnTo>
                    <a:pt x="540078" y="569395"/>
                  </a:lnTo>
                  <a:lnTo>
                    <a:pt x="810117" y="1281139"/>
                  </a:lnTo>
                  <a:lnTo>
                    <a:pt x="1080157" y="1992883"/>
                  </a:lnTo>
                  <a:lnTo>
                    <a:pt x="1350196" y="3179123"/>
                  </a:lnTo>
                  <a:lnTo>
                    <a:pt x="1620235" y="474496"/>
                  </a:lnTo>
                  <a:lnTo>
                    <a:pt x="1890275" y="474496"/>
                  </a:lnTo>
                  <a:lnTo>
                    <a:pt x="2160314" y="2609728"/>
                  </a:lnTo>
                  <a:lnTo>
                    <a:pt x="2430353" y="2609728"/>
                  </a:lnTo>
                  <a:lnTo>
                    <a:pt x="2700393" y="2182682"/>
                  </a:lnTo>
                  <a:lnTo>
                    <a:pt x="2970432" y="2562279"/>
                  </a:lnTo>
                  <a:lnTo>
                    <a:pt x="3240471" y="1660736"/>
                  </a:lnTo>
                  <a:lnTo>
                    <a:pt x="3510510" y="616844"/>
                  </a:lnTo>
                  <a:lnTo>
                    <a:pt x="3780550" y="379596"/>
                  </a:lnTo>
                  <a:lnTo>
                    <a:pt x="4050589" y="284697"/>
                  </a:lnTo>
                  <a:lnTo>
                    <a:pt x="4320628" y="1091341"/>
                  </a:lnTo>
                  <a:lnTo>
                    <a:pt x="4590668" y="711744"/>
                  </a:lnTo>
                  <a:lnTo>
                    <a:pt x="4860707" y="0"/>
                  </a:lnTo>
                </a:path>
              </a:pathLst>
            </a:custGeom>
            <a:ln w="27101" cap="flat">
              <a:solidFill>
                <a:srgbClr val="EE00EE">
                  <a:alpha val="100000"/>
                </a:srgbClr>
              </a:solidFill>
              <a:prstDash val="solid"/>
              <a:round/>
            </a:ln>
          </p:spPr>
          <p:txBody>
            <a:bodyPr/>
            <a:lstStyle/>
            <a:p/>
          </p:txBody>
        </p:sp>
        <p:sp>
          <p:nvSpPr>
            <p:cNvPr id="40" name="pl40"/>
            <p:cNvSpPr/>
            <p:nvPr/>
          </p:nvSpPr>
          <p:spPr>
            <a:xfrm>
              <a:off x="5185844" y="1262946"/>
              <a:ext cx="2430353" cy="2325030"/>
            </a:xfrm>
            <a:custGeom>
              <a:avLst/>
              <a:pathLst>
                <a:path w="2430353" h="2325030">
                  <a:moveTo>
                    <a:pt x="0" y="1565837"/>
                  </a:moveTo>
                  <a:lnTo>
                    <a:pt x="270039" y="806643"/>
                  </a:lnTo>
                  <a:lnTo>
                    <a:pt x="540078" y="2325030"/>
                  </a:lnTo>
                  <a:lnTo>
                    <a:pt x="810117" y="0"/>
                  </a:lnTo>
                  <a:lnTo>
                    <a:pt x="1080157" y="427046"/>
                  </a:lnTo>
                  <a:lnTo>
                    <a:pt x="1350196" y="237248"/>
                  </a:lnTo>
                  <a:lnTo>
                    <a:pt x="1620235" y="379596"/>
                  </a:lnTo>
                  <a:lnTo>
                    <a:pt x="1890275" y="901542"/>
                  </a:lnTo>
                  <a:lnTo>
                    <a:pt x="2160314" y="332147"/>
                  </a:lnTo>
                  <a:lnTo>
                    <a:pt x="2430353" y="94899"/>
                  </a:lnTo>
                </a:path>
              </a:pathLst>
            </a:custGeom>
            <a:ln w="27101" cap="flat">
              <a:solidFill>
                <a:srgbClr val="6A3D9A">
                  <a:alpha val="100000"/>
                </a:srgbClr>
              </a:solidFill>
              <a:prstDash val="solid"/>
              <a:round/>
            </a:ln>
          </p:spPr>
          <p:txBody>
            <a:bodyPr/>
            <a:lstStyle/>
            <a:p/>
          </p:txBody>
        </p:sp>
        <p:sp>
          <p:nvSpPr>
            <p:cNvPr id="41" name="pl41"/>
            <p:cNvSpPr/>
            <p:nvPr/>
          </p:nvSpPr>
          <p:spPr>
            <a:xfrm>
              <a:off x="1135255" y="930799"/>
              <a:ext cx="6480943" cy="2704627"/>
            </a:xfrm>
            <a:custGeom>
              <a:avLst/>
              <a:pathLst>
                <a:path w="6480943" h="2704627">
                  <a:moveTo>
                    <a:pt x="0" y="0"/>
                  </a:moveTo>
                  <a:lnTo>
                    <a:pt x="270039" y="0"/>
                  </a:lnTo>
                  <a:lnTo>
                    <a:pt x="540078" y="0"/>
                  </a:lnTo>
                  <a:lnTo>
                    <a:pt x="810117" y="0"/>
                  </a:lnTo>
                  <a:lnTo>
                    <a:pt x="1080157" y="0"/>
                  </a:lnTo>
                  <a:lnTo>
                    <a:pt x="1350196" y="142348"/>
                  </a:lnTo>
                  <a:lnTo>
                    <a:pt x="1620235" y="47449"/>
                  </a:lnTo>
                  <a:lnTo>
                    <a:pt x="1890275" y="94899"/>
                  </a:lnTo>
                  <a:lnTo>
                    <a:pt x="2160314" y="237248"/>
                  </a:lnTo>
                  <a:lnTo>
                    <a:pt x="2430353" y="1138790"/>
                  </a:lnTo>
                  <a:lnTo>
                    <a:pt x="2700393" y="2040333"/>
                  </a:lnTo>
                  <a:lnTo>
                    <a:pt x="2970432" y="1518387"/>
                  </a:lnTo>
                  <a:lnTo>
                    <a:pt x="3240471" y="948992"/>
                  </a:lnTo>
                  <a:lnTo>
                    <a:pt x="3510510" y="948992"/>
                  </a:lnTo>
                  <a:lnTo>
                    <a:pt x="3780550" y="2040333"/>
                  </a:lnTo>
                  <a:lnTo>
                    <a:pt x="4050589" y="2040333"/>
                  </a:lnTo>
                  <a:lnTo>
                    <a:pt x="4320628" y="2704627"/>
                  </a:lnTo>
                  <a:lnTo>
                    <a:pt x="4590668" y="616844"/>
                  </a:lnTo>
                  <a:lnTo>
                    <a:pt x="4860707" y="379596"/>
                  </a:lnTo>
                  <a:lnTo>
                    <a:pt x="5130746" y="284697"/>
                  </a:lnTo>
                  <a:lnTo>
                    <a:pt x="5400786" y="664294"/>
                  </a:lnTo>
                  <a:lnTo>
                    <a:pt x="5670825" y="474496"/>
                  </a:lnTo>
                  <a:lnTo>
                    <a:pt x="5940864" y="1186240"/>
                  </a:lnTo>
                  <a:lnTo>
                    <a:pt x="6210904" y="332147"/>
                  </a:lnTo>
                  <a:lnTo>
                    <a:pt x="6480943" y="379596"/>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3226573"/>
            </a:xfrm>
            <a:custGeom>
              <a:avLst/>
              <a:pathLst>
                <a:path w="6480943" h="3226573">
                  <a:moveTo>
                    <a:pt x="0" y="0"/>
                  </a:moveTo>
                  <a:lnTo>
                    <a:pt x="270039" y="47449"/>
                  </a:lnTo>
                  <a:lnTo>
                    <a:pt x="540078" y="47449"/>
                  </a:lnTo>
                  <a:lnTo>
                    <a:pt x="810117" y="0"/>
                  </a:lnTo>
                  <a:lnTo>
                    <a:pt x="1080157" y="94899"/>
                  </a:lnTo>
                  <a:lnTo>
                    <a:pt x="1350196" y="142348"/>
                  </a:lnTo>
                  <a:lnTo>
                    <a:pt x="1620235" y="47449"/>
                  </a:lnTo>
                  <a:lnTo>
                    <a:pt x="1890275" y="142348"/>
                  </a:lnTo>
                  <a:lnTo>
                    <a:pt x="2160314" y="189798"/>
                  </a:lnTo>
                  <a:lnTo>
                    <a:pt x="2430353" y="1470937"/>
                  </a:lnTo>
                  <a:lnTo>
                    <a:pt x="2700393" y="2752077"/>
                  </a:lnTo>
                  <a:lnTo>
                    <a:pt x="2970432" y="2040333"/>
                  </a:lnTo>
                  <a:lnTo>
                    <a:pt x="3240471" y="2135232"/>
                  </a:lnTo>
                  <a:lnTo>
                    <a:pt x="3510510" y="2135232"/>
                  </a:lnTo>
                  <a:lnTo>
                    <a:pt x="3780550" y="1992883"/>
                  </a:lnTo>
                  <a:lnTo>
                    <a:pt x="4050589" y="1992883"/>
                  </a:lnTo>
                  <a:lnTo>
                    <a:pt x="4320628" y="3226573"/>
                  </a:lnTo>
                  <a:lnTo>
                    <a:pt x="4590668" y="711744"/>
                  </a:lnTo>
                  <a:lnTo>
                    <a:pt x="4860707" y="427046"/>
                  </a:lnTo>
                  <a:lnTo>
                    <a:pt x="5130746" y="332147"/>
                  </a:lnTo>
                  <a:lnTo>
                    <a:pt x="5400786" y="806643"/>
                  </a:lnTo>
                  <a:lnTo>
                    <a:pt x="5670825" y="616844"/>
                  </a:lnTo>
                  <a:lnTo>
                    <a:pt x="5940864" y="1423488"/>
                  </a:lnTo>
                  <a:lnTo>
                    <a:pt x="6210904" y="569395"/>
                  </a:lnTo>
                  <a:lnTo>
                    <a:pt x="6480943" y="759193"/>
                  </a:lnTo>
                </a:path>
              </a:pathLst>
            </a:custGeom>
            <a:ln w="27101" cap="flat">
              <a:solidFill>
                <a:srgbClr val="FF7F00">
                  <a:alpha val="100000"/>
                </a:srgbClr>
              </a:solidFill>
              <a:prstDash val="solid"/>
              <a:round/>
            </a:ln>
          </p:spPr>
          <p:txBody>
            <a:bodyPr/>
            <a:lstStyle/>
            <a:p/>
          </p:txBody>
        </p:sp>
        <p:sp>
          <p:nvSpPr>
            <p:cNvPr id="43" name="pl43"/>
            <p:cNvSpPr/>
            <p:nvPr/>
          </p:nvSpPr>
          <p:spPr>
            <a:xfrm>
              <a:off x="1135255" y="930799"/>
              <a:ext cx="6480943" cy="2562279"/>
            </a:xfrm>
            <a:custGeom>
              <a:avLst/>
              <a:pathLst>
                <a:path w="6480943" h="2562279">
                  <a:moveTo>
                    <a:pt x="0" y="0"/>
                  </a:moveTo>
                  <a:lnTo>
                    <a:pt x="270039" y="0"/>
                  </a:lnTo>
                  <a:lnTo>
                    <a:pt x="540078" y="0"/>
                  </a:lnTo>
                  <a:lnTo>
                    <a:pt x="810117" y="0"/>
                  </a:lnTo>
                  <a:lnTo>
                    <a:pt x="1080157" y="0"/>
                  </a:lnTo>
                  <a:lnTo>
                    <a:pt x="1350196" y="189798"/>
                  </a:lnTo>
                  <a:lnTo>
                    <a:pt x="1620235" y="0"/>
                  </a:lnTo>
                  <a:lnTo>
                    <a:pt x="1890275" y="47449"/>
                  </a:lnTo>
                  <a:lnTo>
                    <a:pt x="2160314" y="379596"/>
                  </a:lnTo>
                  <a:lnTo>
                    <a:pt x="2430353" y="1186240"/>
                  </a:lnTo>
                  <a:lnTo>
                    <a:pt x="2700393" y="1992883"/>
                  </a:lnTo>
                  <a:lnTo>
                    <a:pt x="2970432" y="2135232"/>
                  </a:lnTo>
                  <a:lnTo>
                    <a:pt x="3240471" y="1281139"/>
                  </a:lnTo>
                  <a:lnTo>
                    <a:pt x="3510510" y="1281139"/>
                  </a:lnTo>
                  <a:lnTo>
                    <a:pt x="3780550" y="2562279"/>
                  </a:lnTo>
                  <a:lnTo>
                    <a:pt x="4050589" y="2277581"/>
                  </a:lnTo>
                  <a:lnTo>
                    <a:pt x="4320628" y="2040333"/>
                  </a:lnTo>
                  <a:lnTo>
                    <a:pt x="4590668" y="2419930"/>
                  </a:lnTo>
                  <a:lnTo>
                    <a:pt x="4860707" y="1328589"/>
                  </a:lnTo>
                  <a:lnTo>
                    <a:pt x="5130746" y="996441"/>
                  </a:lnTo>
                  <a:lnTo>
                    <a:pt x="5400786" y="711744"/>
                  </a:lnTo>
                  <a:lnTo>
                    <a:pt x="5670825" y="996441"/>
                  </a:lnTo>
                  <a:lnTo>
                    <a:pt x="5940864" y="1423488"/>
                  </a:lnTo>
                  <a:lnTo>
                    <a:pt x="6210904" y="664294"/>
                  </a:lnTo>
                  <a:lnTo>
                    <a:pt x="6480943" y="521945"/>
                  </a:lnTo>
                </a:path>
              </a:pathLst>
            </a:custGeom>
            <a:ln w="27101" cap="flat">
              <a:solidFill>
                <a:srgbClr val="FFC20E">
                  <a:alpha val="100000"/>
                </a:srgbClr>
              </a:solidFill>
              <a:prstDash val="solid"/>
              <a:round/>
            </a:ln>
          </p:spPr>
          <p:txBody>
            <a:bodyPr/>
            <a:lstStyle/>
            <a:p/>
          </p:txBody>
        </p:sp>
        <p:sp>
          <p:nvSpPr>
            <p:cNvPr id="44" name="pl44"/>
            <p:cNvSpPr/>
            <p:nvPr/>
          </p:nvSpPr>
          <p:spPr>
            <a:xfrm>
              <a:off x="1405294" y="930799"/>
              <a:ext cx="6210904" cy="2704627"/>
            </a:xfrm>
            <a:custGeom>
              <a:avLst/>
              <a:pathLst>
                <a:path w="6210904" h="2704627">
                  <a:moveTo>
                    <a:pt x="0" y="0"/>
                  </a:moveTo>
                  <a:lnTo>
                    <a:pt x="270039" y="0"/>
                  </a:lnTo>
                  <a:lnTo>
                    <a:pt x="540078" y="0"/>
                  </a:lnTo>
                  <a:lnTo>
                    <a:pt x="810117" y="0"/>
                  </a:lnTo>
                  <a:lnTo>
                    <a:pt x="1080157" y="142348"/>
                  </a:lnTo>
                  <a:lnTo>
                    <a:pt x="1350196" y="47449"/>
                  </a:lnTo>
                  <a:lnTo>
                    <a:pt x="1620235" y="94899"/>
                  </a:lnTo>
                  <a:lnTo>
                    <a:pt x="1890275" y="237248"/>
                  </a:lnTo>
                  <a:lnTo>
                    <a:pt x="2160314" y="1138790"/>
                  </a:lnTo>
                  <a:lnTo>
                    <a:pt x="2430353" y="2040333"/>
                  </a:lnTo>
                  <a:lnTo>
                    <a:pt x="2700393" y="1518387"/>
                  </a:lnTo>
                  <a:lnTo>
                    <a:pt x="2970432" y="948992"/>
                  </a:lnTo>
                  <a:lnTo>
                    <a:pt x="3240471" y="948992"/>
                  </a:lnTo>
                  <a:lnTo>
                    <a:pt x="3510510" y="2040333"/>
                  </a:lnTo>
                  <a:lnTo>
                    <a:pt x="3780550" y="2040333"/>
                  </a:lnTo>
                  <a:lnTo>
                    <a:pt x="4050589" y="2704627"/>
                  </a:lnTo>
                  <a:lnTo>
                    <a:pt x="4320628" y="616844"/>
                  </a:lnTo>
                  <a:lnTo>
                    <a:pt x="4590668" y="379596"/>
                  </a:lnTo>
                  <a:lnTo>
                    <a:pt x="4860707" y="284697"/>
                  </a:lnTo>
                  <a:lnTo>
                    <a:pt x="5130746" y="664294"/>
                  </a:lnTo>
                  <a:lnTo>
                    <a:pt x="5400786" y="474496"/>
                  </a:lnTo>
                  <a:lnTo>
                    <a:pt x="5670825" y="1186240"/>
                  </a:lnTo>
                  <a:lnTo>
                    <a:pt x="5940864" y="332147"/>
                  </a:lnTo>
                  <a:lnTo>
                    <a:pt x="6210904" y="379596"/>
                  </a:lnTo>
                </a:path>
              </a:pathLst>
            </a:custGeom>
            <a:ln w="27101" cap="flat">
              <a:solidFill>
                <a:srgbClr val="008B00">
                  <a:alpha val="100000"/>
                </a:srgbClr>
              </a:solidFill>
              <a:prstDash val="solid"/>
              <a:round/>
            </a:ln>
          </p:spPr>
          <p:txBody>
            <a:bodyPr/>
            <a:lstStyle/>
            <a:p/>
          </p:txBody>
        </p:sp>
        <p:sp>
          <p:nvSpPr>
            <p:cNvPr id="45" name="pl45"/>
            <p:cNvSpPr/>
            <p:nvPr/>
          </p:nvSpPr>
          <p:spPr>
            <a:xfrm>
              <a:off x="7630260" y="795649"/>
              <a:ext cx="806834" cy="412655"/>
            </a:xfrm>
            <a:custGeom>
              <a:avLst/>
              <a:pathLst>
                <a:path w="806834" h="412655">
                  <a:moveTo>
                    <a:pt x="806834" y="0"/>
                  </a:moveTo>
                  <a:lnTo>
                    <a:pt x="0" y="412655"/>
                  </a:lnTo>
                </a:path>
              </a:pathLst>
            </a:custGeom>
          </p:spPr>
          <p:txBody>
            <a:bodyPr/>
            <a:lstStyle/>
            <a:p/>
          </p:txBody>
        </p:sp>
        <p:sp>
          <p:nvSpPr>
            <p:cNvPr id="46" name="pl46"/>
            <p:cNvSpPr/>
            <p:nvPr/>
          </p:nvSpPr>
          <p:spPr>
            <a:xfrm>
              <a:off x="7632176" y="1059844"/>
              <a:ext cx="726684" cy="245160"/>
            </a:xfrm>
            <a:custGeom>
              <a:avLst/>
              <a:pathLst>
                <a:path w="726684" h="245160">
                  <a:moveTo>
                    <a:pt x="726684" y="0"/>
                  </a:moveTo>
                  <a:lnTo>
                    <a:pt x="0" y="245160"/>
                  </a:lnTo>
                </a:path>
              </a:pathLst>
            </a:custGeom>
          </p:spPr>
          <p:txBody>
            <a:bodyPr/>
            <a:lstStyle/>
            <a:p/>
          </p:txBody>
        </p:sp>
        <p:sp>
          <p:nvSpPr>
            <p:cNvPr id="47" name="pl47"/>
            <p:cNvSpPr/>
            <p:nvPr/>
          </p:nvSpPr>
          <p:spPr>
            <a:xfrm>
              <a:off x="7634337" y="1310536"/>
              <a:ext cx="658094" cy="5108"/>
            </a:xfrm>
            <a:custGeom>
              <a:avLst/>
              <a:pathLst>
                <a:path w="658094" h="5108">
                  <a:moveTo>
                    <a:pt x="658094" y="5108"/>
                  </a:moveTo>
                  <a:lnTo>
                    <a:pt x="0" y="0"/>
                  </a:lnTo>
                </a:path>
              </a:pathLst>
            </a:custGeom>
          </p:spPr>
          <p:txBody>
            <a:bodyPr/>
            <a:lstStyle/>
            <a:p/>
          </p:txBody>
        </p:sp>
        <p:sp>
          <p:nvSpPr>
            <p:cNvPr id="48" name="pl48"/>
            <p:cNvSpPr/>
            <p:nvPr/>
          </p:nvSpPr>
          <p:spPr>
            <a:xfrm>
              <a:off x="7632926" y="1362249"/>
              <a:ext cx="792100" cy="208541"/>
            </a:xfrm>
            <a:custGeom>
              <a:avLst/>
              <a:pathLst>
                <a:path w="792100" h="208541">
                  <a:moveTo>
                    <a:pt x="792100" y="208541"/>
                  </a:moveTo>
                  <a:lnTo>
                    <a:pt x="0" y="0"/>
                  </a:lnTo>
                </a:path>
              </a:pathLst>
            </a:custGeom>
          </p:spPr>
          <p:txBody>
            <a:bodyPr/>
            <a:lstStyle/>
            <a:p/>
          </p:txBody>
        </p:sp>
        <p:sp>
          <p:nvSpPr>
            <p:cNvPr id="49" name="pl49"/>
            <p:cNvSpPr/>
            <p:nvPr/>
          </p:nvSpPr>
          <p:spPr>
            <a:xfrm>
              <a:off x="7630465" y="1459776"/>
              <a:ext cx="752480" cy="370876"/>
            </a:xfrm>
            <a:custGeom>
              <a:avLst/>
              <a:pathLst>
                <a:path w="752480" h="370876">
                  <a:moveTo>
                    <a:pt x="752480" y="370876"/>
                  </a:moveTo>
                  <a:lnTo>
                    <a:pt x="0" y="0"/>
                  </a:lnTo>
                </a:path>
              </a:pathLst>
            </a:custGeom>
          </p:spPr>
          <p:txBody>
            <a:bodyPr/>
            <a:lstStyle/>
            <a:p/>
          </p:txBody>
        </p:sp>
        <p:sp>
          <p:nvSpPr>
            <p:cNvPr id="50" name="pl50"/>
            <p:cNvSpPr/>
            <p:nvPr/>
          </p:nvSpPr>
          <p:spPr>
            <a:xfrm>
              <a:off x="7626601" y="1462071"/>
              <a:ext cx="701983" cy="629342"/>
            </a:xfrm>
            <a:custGeom>
              <a:avLst/>
              <a:pathLst>
                <a:path w="701983" h="629342">
                  <a:moveTo>
                    <a:pt x="701983" y="629342"/>
                  </a:moveTo>
                  <a:lnTo>
                    <a:pt x="0" y="0"/>
                  </a:lnTo>
                </a:path>
              </a:pathLst>
            </a:custGeom>
          </p:spPr>
          <p:txBody>
            <a:bodyPr/>
            <a:lstStyle/>
            <a:p/>
          </p:txBody>
        </p:sp>
        <p:sp>
          <p:nvSpPr>
            <p:cNvPr id="51" name="pl51"/>
            <p:cNvSpPr/>
            <p:nvPr/>
          </p:nvSpPr>
          <p:spPr>
            <a:xfrm>
              <a:off x="7624550" y="1462850"/>
              <a:ext cx="734151" cy="888267"/>
            </a:xfrm>
            <a:custGeom>
              <a:avLst/>
              <a:pathLst>
                <a:path w="734151" h="888267">
                  <a:moveTo>
                    <a:pt x="734151" y="888267"/>
                  </a:moveTo>
                  <a:lnTo>
                    <a:pt x="0" y="0"/>
                  </a:lnTo>
                </a:path>
              </a:pathLst>
            </a:custGeom>
          </p:spPr>
          <p:txBody>
            <a:bodyPr/>
            <a:lstStyle/>
            <a:p/>
          </p:txBody>
        </p:sp>
        <p:sp>
          <p:nvSpPr>
            <p:cNvPr id="52" name="pl52"/>
            <p:cNvSpPr/>
            <p:nvPr/>
          </p:nvSpPr>
          <p:spPr>
            <a:xfrm>
              <a:off x="7624382" y="1700152"/>
              <a:ext cx="734478" cy="911762"/>
            </a:xfrm>
            <a:custGeom>
              <a:avLst/>
              <a:pathLst>
                <a:path w="734478" h="911762">
                  <a:moveTo>
                    <a:pt x="734478" y="911762"/>
                  </a:moveTo>
                  <a:lnTo>
                    <a:pt x="0" y="0"/>
                  </a:lnTo>
                </a:path>
              </a:pathLst>
            </a:custGeom>
          </p:spPr>
          <p:txBody>
            <a:bodyPr/>
            <a:lstStyle/>
            <a:p/>
          </p:txBody>
        </p:sp>
        <p:sp>
          <p:nvSpPr>
            <p:cNvPr id="53" name="pg53"/>
            <p:cNvSpPr/>
            <p:nvPr/>
          </p:nvSpPr>
          <p:spPr>
            <a:xfrm>
              <a:off x="8368515" y="70475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54" name="tx54"/>
            <p:cNvSpPr/>
            <p:nvPr/>
          </p:nvSpPr>
          <p:spPr>
            <a:xfrm>
              <a:off x="8391375" y="746293"/>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93%</a:t>
              </a:r>
            </a:p>
          </p:txBody>
        </p:sp>
        <p:sp>
          <p:nvSpPr>
            <p:cNvPr id="55" name="pg55"/>
            <p:cNvSpPr/>
            <p:nvPr/>
          </p:nvSpPr>
          <p:spPr>
            <a:xfrm>
              <a:off x="8290281" y="96973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6" name="tx56"/>
            <p:cNvSpPr/>
            <p:nvPr/>
          </p:nvSpPr>
          <p:spPr>
            <a:xfrm>
              <a:off x="8313141" y="101127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91%</a:t>
              </a:r>
            </a:p>
          </p:txBody>
        </p:sp>
        <p:sp>
          <p:nvSpPr>
            <p:cNvPr id="57" name="pg57"/>
            <p:cNvSpPr/>
            <p:nvPr/>
          </p:nvSpPr>
          <p:spPr>
            <a:xfrm>
              <a:off x="8223851" y="1231126"/>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58" name="tx58"/>
            <p:cNvSpPr/>
            <p:nvPr/>
          </p:nvSpPr>
          <p:spPr>
            <a:xfrm>
              <a:off x="8246711" y="1272665"/>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Rubella: 91%</a:t>
              </a:r>
            </a:p>
          </p:txBody>
        </p:sp>
        <p:sp>
          <p:nvSpPr>
            <p:cNvPr id="59" name="pg59"/>
            <p:cNvSpPr/>
            <p:nvPr/>
          </p:nvSpPr>
          <p:spPr>
            <a:xfrm>
              <a:off x="8356446" y="1490475"/>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0" name="tx60"/>
            <p:cNvSpPr/>
            <p:nvPr/>
          </p:nvSpPr>
          <p:spPr>
            <a:xfrm>
              <a:off x="8379306" y="153201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90%</a:t>
              </a:r>
            </a:p>
          </p:txBody>
        </p:sp>
        <p:sp>
          <p:nvSpPr>
            <p:cNvPr id="61" name="pg61"/>
            <p:cNvSpPr/>
            <p:nvPr/>
          </p:nvSpPr>
          <p:spPr>
            <a:xfrm>
              <a:off x="8314365" y="175284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2" name="tx62"/>
            <p:cNvSpPr/>
            <p:nvPr/>
          </p:nvSpPr>
          <p:spPr>
            <a:xfrm>
              <a:off x="8337225" y="179438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88%</a:t>
              </a:r>
            </a:p>
          </p:txBody>
        </p:sp>
        <p:sp>
          <p:nvSpPr>
            <p:cNvPr id="63" name="pg63"/>
            <p:cNvSpPr/>
            <p:nvPr/>
          </p:nvSpPr>
          <p:spPr>
            <a:xfrm>
              <a:off x="8260004" y="201419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4" name="tx64"/>
            <p:cNvSpPr/>
            <p:nvPr/>
          </p:nvSpPr>
          <p:spPr>
            <a:xfrm>
              <a:off x="8282864" y="203705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88%</a:t>
              </a:r>
            </a:p>
          </p:txBody>
        </p:sp>
        <p:sp>
          <p:nvSpPr>
            <p:cNvPr id="65" name="pg65"/>
            <p:cNvSpPr/>
            <p:nvPr/>
          </p:nvSpPr>
          <p:spPr>
            <a:xfrm>
              <a:off x="8290122" y="2272774"/>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6" name="tx66"/>
            <p:cNvSpPr/>
            <p:nvPr/>
          </p:nvSpPr>
          <p:spPr>
            <a:xfrm>
              <a:off x="8312982" y="2314312"/>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Polio3: 88%</a:t>
              </a:r>
            </a:p>
          </p:txBody>
        </p:sp>
        <p:sp>
          <p:nvSpPr>
            <p:cNvPr id="67" name="pg67"/>
            <p:cNvSpPr/>
            <p:nvPr/>
          </p:nvSpPr>
          <p:spPr>
            <a:xfrm>
              <a:off x="8290281" y="253348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8" name="tx68"/>
            <p:cNvSpPr/>
            <p:nvPr/>
          </p:nvSpPr>
          <p:spPr>
            <a:xfrm>
              <a:off x="8313141" y="257502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83%</a:t>
              </a:r>
            </a:p>
          </p:txBody>
        </p:sp>
        <p:sp>
          <p:nvSpPr>
            <p:cNvPr id="69" name="pl69"/>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0" name="rc70"/>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1" name="tx71"/>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2" name="tx72"/>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3" name="tx73"/>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4" name="tx74"/>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5" name="tx75"/>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6" name="tx76"/>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7" name="tx77"/>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8" name="tx78"/>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9" name="tx79"/>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0" name="tx80"/>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1" name="tx81"/>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2" name="tx82"/>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3" name="tx83"/>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4" name="tx84"/>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5" name="tx85"/>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6" name="tx86"/>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7" name="tx87"/>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8" name="tx88"/>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89" name="tx89"/>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0" name="tx90"/>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1" name="tx91"/>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2" name="tx9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3" name="tx93"/>
            <p:cNvSpPr/>
            <p:nvPr/>
          </p:nvSpPr>
          <p:spPr>
            <a:xfrm>
              <a:off x="3458741" y="401416"/>
              <a:ext cx="291412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Ukraine, 2000-2024</a:t>
              </a:r>
            </a:p>
          </p:txBody>
        </p:sp>
        <p:sp>
          <p:nvSpPr>
            <p:cNvPr id="94" name="tx9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5" name="tx9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7 vaccines (complete series).
In 2024, MCV2 had the lowest coverage of all vaccines (83%), followed by DTP3 and POL3 (88%).
Coverage of 5 vaccines increased (DTP3, HepB3, Hib3, IPV1 and Polio3) and 3 vaccines decreased (MCV1, MCV2 and Rubella) compared to respective coverage in 2019.
Coverage of 5 vaccines increased (DTP3, HepB3, Hib3, IPV1 and Polio3) and 3 vaccines decreased (MCV1, MCV2 and Rubella)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19053" y="907931"/>
              <a:ext cx="1588760" cy="0"/>
            </a:xfrm>
            <a:custGeom>
              <a:avLst/>
              <a:pathLst>
                <a:path w="1588760" h="0">
                  <a:moveTo>
                    <a:pt x="0" y="0"/>
                  </a:moveTo>
                  <a:lnTo>
                    <a:pt x="938813" y="0"/>
                  </a:lnTo>
                  <a:lnTo>
                    <a:pt x="938813" y="0"/>
                  </a:lnTo>
                  <a:lnTo>
                    <a:pt x="1155462" y="0"/>
                  </a:lnTo>
                  <a:lnTo>
                    <a:pt x="1588760" y="0"/>
                  </a:lnTo>
                  <a:lnTo>
                    <a:pt x="1588760" y="0"/>
                  </a:lnTo>
                </a:path>
              </a:pathLst>
            </a:custGeom>
            <a:ln w="116535" cap="flat">
              <a:solidFill>
                <a:srgbClr val="E8E8E8">
                  <a:alpha val="100000"/>
                </a:srgbClr>
              </a:solidFill>
              <a:prstDash val="solid"/>
              <a:round/>
            </a:ln>
          </p:spPr>
          <p:txBody>
            <a:bodyPr/>
            <a:lstStyle/>
            <a:p/>
          </p:txBody>
        </p:sp>
        <p:sp>
          <p:nvSpPr>
            <p:cNvPr id="21" name="pl21"/>
            <p:cNvSpPr/>
            <p:nvPr/>
          </p:nvSpPr>
          <p:spPr>
            <a:xfrm>
              <a:off x="7124568" y="1320786"/>
              <a:ext cx="1227678" cy="0"/>
            </a:xfrm>
            <a:custGeom>
              <a:avLst/>
              <a:pathLst>
                <a:path w="1227678" h="0">
                  <a:moveTo>
                    <a:pt x="0" y="0"/>
                  </a:moveTo>
                  <a:lnTo>
                    <a:pt x="794380" y="0"/>
                  </a:lnTo>
                  <a:lnTo>
                    <a:pt x="938813" y="0"/>
                  </a:lnTo>
                  <a:lnTo>
                    <a:pt x="1083246" y="0"/>
                  </a:lnTo>
                  <a:lnTo>
                    <a:pt x="1083246" y="0"/>
                  </a:lnTo>
                  <a:lnTo>
                    <a:pt x="1227678" y="0"/>
                  </a:lnTo>
                </a:path>
              </a:pathLst>
            </a:custGeom>
            <a:ln w="116535" cap="flat">
              <a:solidFill>
                <a:srgbClr val="E8E8E8">
                  <a:alpha val="100000"/>
                </a:srgbClr>
              </a:solidFill>
              <a:prstDash val="solid"/>
              <a:round/>
            </a:ln>
          </p:spPr>
          <p:txBody>
            <a:bodyPr/>
            <a:lstStyle/>
            <a:p/>
          </p:txBody>
        </p:sp>
        <p:sp>
          <p:nvSpPr>
            <p:cNvPr id="22" name="pl22"/>
            <p:cNvSpPr/>
            <p:nvPr/>
          </p:nvSpPr>
          <p:spPr>
            <a:xfrm>
              <a:off x="6763485" y="1733641"/>
              <a:ext cx="1083246" cy="0"/>
            </a:xfrm>
            <a:custGeom>
              <a:avLst/>
              <a:pathLst>
                <a:path w="1083246" h="0">
                  <a:moveTo>
                    <a:pt x="0" y="0"/>
                  </a:moveTo>
                  <a:lnTo>
                    <a:pt x="361082" y="0"/>
                  </a:lnTo>
                  <a:lnTo>
                    <a:pt x="505514" y="0"/>
                  </a:lnTo>
                  <a:lnTo>
                    <a:pt x="577731" y="0"/>
                  </a:lnTo>
                  <a:lnTo>
                    <a:pt x="722164" y="0"/>
                  </a:lnTo>
                  <a:lnTo>
                    <a:pt x="1083246" y="0"/>
                  </a:lnTo>
                </a:path>
              </a:pathLst>
            </a:custGeom>
            <a:ln w="116535" cap="flat">
              <a:solidFill>
                <a:srgbClr val="E8E8E8">
                  <a:alpha val="100000"/>
                </a:srgbClr>
              </a:solidFill>
              <a:prstDash val="solid"/>
              <a:round/>
            </a:ln>
          </p:spPr>
          <p:txBody>
            <a:bodyPr/>
            <a:lstStyle/>
            <a:p/>
          </p:txBody>
        </p:sp>
        <p:sp>
          <p:nvSpPr>
            <p:cNvPr id="23" name="pl23"/>
            <p:cNvSpPr/>
            <p:nvPr/>
          </p:nvSpPr>
          <p:spPr>
            <a:xfrm>
              <a:off x="5969105" y="2146496"/>
              <a:ext cx="1877626" cy="0"/>
            </a:xfrm>
            <a:custGeom>
              <a:avLst/>
              <a:pathLst>
                <a:path w="1877626" h="0">
                  <a:moveTo>
                    <a:pt x="0" y="0"/>
                  </a:moveTo>
                  <a:lnTo>
                    <a:pt x="1083246" y="0"/>
                  </a:lnTo>
                  <a:lnTo>
                    <a:pt x="1083246" y="0"/>
                  </a:lnTo>
                  <a:lnTo>
                    <a:pt x="1227678" y="0"/>
                  </a:lnTo>
                  <a:lnTo>
                    <a:pt x="1372111" y="0"/>
                  </a:lnTo>
                  <a:lnTo>
                    <a:pt x="1877626" y="0"/>
                  </a:lnTo>
                </a:path>
              </a:pathLst>
            </a:custGeom>
            <a:ln w="116535" cap="flat">
              <a:solidFill>
                <a:srgbClr val="E8E8E8">
                  <a:alpha val="100000"/>
                </a:srgbClr>
              </a:solidFill>
              <a:prstDash val="solid"/>
              <a:round/>
            </a:ln>
          </p:spPr>
          <p:txBody>
            <a:bodyPr/>
            <a:lstStyle/>
            <a:p/>
          </p:txBody>
        </p:sp>
        <p:sp>
          <p:nvSpPr>
            <p:cNvPr id="24" name="pl24"/>
            <p:cNvSpPr/>
            <p:nvPr/>
          </p:nvSpPr>
          <p:spPr>
            <a:xfrm>
              <a:off x="5319157" y="2559351"/>
              <a:ext cx="1444328" cy="0"/>
            </a:xfrm>
            <a:custGeom>
              <a:avLst/>
              <a:pathLst>
                <a:path w="1444328" h="0">
                  <a:moveTo>
                    <a:pt x="0" y="0"/>
                  </a:moveTo>
                  <a:lnTo>
                    <a:pt x="144432" y="0"/>
                  </a:lnTo>
                  <a:lnTo>
                    <a:pt x="216649" y="0"/>
                  </a:lnTo>
                  <a:lnTo>
                    <a:pt x="505514" y="0"/>
                  </a:lnTo>
                  <a:lnTo>
                    <a:pt x="1155462" y="0"/>
                  </a:lnTo>
                  <a:lnTo>
                    <a:pt x="1444328" y="0"/>
                  </a:lnTo>
                </a:path>
              </a:pathLst>
            </a:custGeom>
            <a:ln w="116535" cap="flat">
              <a:solidFill>
                <a:srgbClr val="E8E8E8">
                  <a:alpha val="100000"/>
                </a:srgbClr>
              </a:solidFill>
              <a:prstDash val="solid"/>
              <a:round/>
            </a:ln>
          </p:spPr>
          <p:txBody>
            <a:bodyPr/>
            <a:lstStyle/>
            <a:p/>
          </p:txBody>
        </p:sp>
        <p:sp>
          <p:nvSpPr>
            <p:cNvPr id="25" name="pl25"/>
            <p:cNvSpPr/>
            <p:nvPr/>
          </p:nvSpPr>
          <p:spPr>
            <a:xfrm>
              <a:off x="6546836" y="2972206"/>
              <a:ext cx="1660977" cy="0"/>
            </a:xfrm>
            <a:custGeom>
              <a:avLst/>
              <a:pathLst>
                <a:path w="1660977" h="0">
                  <a:moveTo>
                    <a:pt x="0" y="0"/>
                  </a:moveTo>
                  <a:lnTo>
                    <a:pt x="577731" y="0"/>
                  </a:lnTo>
                  <a:lnTo>
                    <a:pt x="722164" y="0"/>
                  </a:lnTo>
                  <a:lnTo>
                    <a:pt x="1083246" y="0"/>
                  </a:lnTo>
                  <a:lnTo>
                    <a:pt x="1227678" y="0"/>
                  </a:lnTo>
                  <a:lnTo>
                    <a:pt x="1660977" y="0"/>
                  </a:lnTo>
                </a:path>
              </a:pathLst>
            </a:custGeom>
            <a:ln w="116535" cap="flat">
              <a:solidFill>
                <a:srgbClr val="E8E8E8">
                  <a:alpha val="100000"/>
                </a:srgbClr>
              </a:solidFill>
              <a:prstDash val="solid"/>
              <a:round/>
            </a:ln>
          </p:spPr>
          <p:txBody>
            <a:bodyPr/>
            <a:lstStyle/>
            <a:p/>
          </p:txBody>
        </p:sp>
        <p:sp>
          <p:nvSpPr>
            <p:cNvPr id="26" name="pl26"/>
            <p:cNvSpPr/>
            <p:nvPr/>
          </p:nvSpPr>
          <p:spPr>
            <a:xfrm>
              <a:off x="6763485" y="3385062"/>
              <a:ext cx="1227678" cy="0"/>
            </a:xfrm>
            <a:custGeom>
              <a:avLst/>
              <a:pathLst>
                <a:path w="1227678" h="0">
                  <a:moveTo>
                    <a:pt x="0" y="0"/>
                  </a:moveTo>
                  <a:lnTo>
                    <a:pt x="722164" y="0"/>
                  </a:lnTo>
                  <a:lnTo>
                    <a:pt x="794380" y="0"/>
                  </a:lnTo>
                  <a:lnTo>
                    <a:pt x="866596" y="0"/>
                  </a:lnTo>
                  <a:lnTo>
                    <a:pt x="1011029" y="0"/>
                  </a:lnTo>
                  <a:lnTo>
                    <a:pt x="1227678" y="0"/>
                  </a:lnTo>
                </a:path>
              </a:pathLst>
            </a:custGeom>
            <a:ln w="116535" cap="flat">
              <a:solidFill>
                <a:srgbClr val="E8E8E8">
                  <a:alpha val="100000"/>
                </a:srgbClr>
              </a:solidFill>
              <a:prstDash val="solid"/>
              <a:round/>
            </a:ln>
          </p:spPr>
          <p:txBody>
            <a:bodyPr/>
            <a:lstStyle/>
            <a:p/>
          </p:txBody>
        </p:sp>
        <p:sp>
          <p:nvSpPr>
            <p:cNvPr id="27" name="pl27"/>
            <p:cNvSpPr/>
            <p:nvPr/>
          </p:nvSpPr>
          <p:spPr>
            <a:xfrm>
              <a:off x="6835702" y="3797917"/>
              <a:ext cx="1372111" cy="0"/>
            </a:xfrm>
            <a:custGeom>
              <a:avLst/>
              <a:pathLst>
                <a:path w="1372111" h="0">
                  <a:moveTo>
                    <a:pt x="0" y="0"/>
                  </a:moveTo>
                  <a:lnTo>
                    <a:pt x="794380" y="0"/>
                  </a:lnTo>
                  <a:lnTo>
                    <a:pt x="1083246" y="0"/>
                  </a:lnTo>
                  <a:lnTo>
                    <a:pt x="1227678" y="0"/>
                  </a:lnTo>
                  <a:lnTo>
                    <a:pt x="1299895" y="0"/>
                  </a:lnTo>
                  <a:lnTo>
                    <a:pt x="1372111" y="0"/>
                  </a:lnTo>
                </a:path>
              </a:pathLst>
            </a:custGeom>
            <a:ln w="116535" cap="flat">
              <a:solidFill>
                <a:srgbClr val="E8E8E8">
                  <a:alpha val="100000"/>
                </a:srgbClr>
              </a:solidFill>
              <a:prstDash val="solid"/>
              <a:round/>
            </a:ln>
          </p:spPr>
          <p:txBody>
            <a:bodyPr/>
            <a:lstStyle/>
            <a:p/>
          </p:txBody>
        </p:sp>
        <p:sp>
          <p:nvSpPr>
            <p:cNvPr id="28" name="pl28"/>
            <p:cNvSpPr/>
            <p:nvPr/>
          </p:nvSpPr>
          <p:spPr>
            <a:xfrm>
              <a:off x="6474620" y="4210772"/>
              <a:ext cx="1660977" cy="0"/>
            </a:xfrm>
            <a:custGeom>
              <a:avLst/>
              <a:pathLst>
                <a:path w="1660977" h="0">
                  <a:moveTo>
                    <a:pt x="0" y="0"/>
                  </a:moveTo>
                  <a:lnTo>
                    <a:pt x="938813" y="0"/>
                  </a:lnTo>
                  <a:lnTo>
                    <a:pt x="1011029" y="0"/>
                  </a:lnTo>
                  <a:lnTo>
                    <a:pt x="1227678" y="0"/>
                  </a:lnTo>
                  <a:lnTo>
                    <a:pt x="1299895" y="0"/>
                  </a:lnTo>
                  <a:lnTo>
                    <a:pt x="1660977" y="0"/>
                  </a:lnTo>
                </a:path>
              </a:pathLst>
            </a:custGeom>
            <a:ln w="116535" cap="flat">
              <a:solidFill>
                <a:srgbClr val="E8E8E8">
                  <a:alpha val="100000"/>
                </a:srgbClr>
              </a:solidFill>
              <a:prstDash val="solid"/>
              <a:round/>
            </a:ln>
          </p:spPr>
          <p:txBody>
            <a:bodyPr/>
            <a:lstStyle/>
            <a:p/>
          </p:txBody>
        </p:sp>
        <p:sp>
          <p:nvSpPr>
            <p:cNvPr id="29" name="pl29"/>
            <p:cNvSpPr/>
            <p:nvPr/>
          </p:nvSpPr>
          <p:spPr>
            <a:xfrm>
              <a:off x="6474620" y="4623627"/>
              <a:ext cx="1372111" cy="0"/>
            </a:xfrm>
            <a:custGeom>
              <a:avLst/>
              <a:pathLst>
                <a:path w="1372111" h="0">
                  <a:moveTo>
                    <a:pt x="0" y="0"/>
                  </a:moveTo>
                  <a:lnTo>
                    <a:pt x="649947" y="0"/>
                  </a:lnTo>
                  <a:lnTo>
                    <a:pt x="649947" y="0"/>
                  </a:lnTo>
                  <a:lnTo>
                    <a:pt x="1083246" y="0"/>
                  </a:lnTo>
                  <a:lnTo>
                    <a:pt x="1155462" y="0"/>
                  </a:lnTo>
                  <a:lnTo>
                    <a:pt x="1372111" y="0"/>
                  </a:lnTo>
                </a:path>
              </a:pathLst>
            </a:custGeom>
            <a:ln w="116535" cap="flat">
              <a:solidFill>
                <a:srgbClr val="E8E8E8">
                  <a:alpha val="100000"/>
                </a:srgbClr>
              </a:solidFill>
              <a:prstDash val="solid"/>
              <a:round/>
            </a:ln>
          </p:spPr>
          <p:txBody>
            <a:bodyPr/>
            <a:lstStyle/>
            <a:p/>
          </p:txBody>
        </p:sp>
        <p:sp>
          <p:nvSpPr>
            <p:cNvPr id="30" name="pl30"/>
            <p:cNvSpPr/>
            <p:nvPr/>
          </p:nvSpPr>
          <p:spPr>
            <a:xfrm>
              <a:off x="6835702" y="5036482"/>
              <a:ext cx="1372111" cy="0"/>
            </a:xfrm>
            <a:custGeom>
              <a:avLst/>
              <a:pathLst>
                <a:path w="1372111" h="0">
                  <a:moveTo>
                    <a:pt x="0" y="0"/>
                  </a:moveTo>
                  <a:lnTo>
                    <a:pt x="794380" y="0"/>
                  </a:lnTo>
                  <a:lnTo>
                    <a:pt x="1083246" y="0"/>
                  </a:lnTo>
                  <a:lnTo>
                    <a:pt x="1227678" y="0"/>
                  </a:lnTo>
                  <a:lnTo>
                    <a:pt x="1299895" y="0"/>
                  </a:lnTo>
                  <a:lnTo>
                    <a:pt x="1372111" y="0"/>
                  </a:lnTo>
                </a:path>
              </a:pathLst>
            </a:custGeom>
            <a:ln w="116535" cap="flat">
              <a:solidFill>
                <a:srgbClr val="E8E8E8">
                  <a:alpha val="100000"/>
                </a:srgbClr>
              </a:solidFill>
              <a:prstDash val="solid"/>
              <a:round/>
            </a:ln>
          </p:spPr>
          <p:txBody>
            <a:bodyPr/>
            <a:lstStyle/>
            <a:p/>
          </p:txBody>
        </p:sp>
        <p:sp>
          <p:nvSpPr>
            <p:cNvPr id="31" name="pt31"/>
            <p:cNvSpPr/>
            <p:nvPr/>
          </p:nvSpPr>
          <p:spPr>
            <a:xfrm>
              <a:off x="755336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770015"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661455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55336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91444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0331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058881"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12006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0331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34774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26450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33671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12006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758985"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48115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84223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04785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33671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04785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5964605"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19228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84223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82017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47012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53130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31465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45909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758985"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26450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62558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77001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54233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2006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48115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77001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55336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75898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62558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98666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20331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62558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91444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83120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13109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05888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13109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40893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69779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47012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77001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48115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2006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55336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2006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47012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62558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84223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20331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62558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91444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83120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13109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05888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495098"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7495098"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145046"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7856180"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8145046"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289479"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7206233"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7422882"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7783964"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6989583"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7134016"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7783964"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5761905"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5400822"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6700718"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7206233"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7061800"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8145046"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7422882"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7567315"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7928397"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8145046"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8072830"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8000613"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8072830"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7711747"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7422882"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7061800"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7567315"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7783964"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8145046"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8072830"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8000613"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1" name="tx131"/>
            <p:cNvSpPr/>
            <p:nvPr/>
          </p:nvSpPr>
          <p:spPr>
            <a:xfrm>
              <a:off x="609033" y="454458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32" name="tx132"/>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3" name="tx133"/>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4" name="tx134"/>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35" name="tx135"/>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36" name="tx136"/>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37" name="tx137"/>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38" name="tx138"/>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39" name="tx139"/>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40" name="tx140"/>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20554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Ukraine,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(89%) and 2023 (93%). DTP1 coverage increased in 2024 (95%) compared to 2023, and was higher than in 2019. In 2019-2024, DTP1 coverage was at it's lowest level in 2022 (78%).
In 2023, 5 vaccines had lower coverage than in 2019.
In 2024, 3 vaccines had lower coverage than in 2019.
In 2024, 3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75000"/>
              <a:ext cx="6444618" cy="3116418"/>
            </a:xfrm>
            <a:custGeom>
              <a:avLst/>
              <a:pathLst>
                <a:path w="6444618" h="3116418">
                  <a:moveTo>
                    <a:pt x="0" y="0"/>
                  </a:moveTo>
                  <a:lnTo>
                    <a:pt x="268525" y="0"/>
                  </a:lnTo>
                  <a:lnTo>
                    <a:pt x="537051" y="0"/>
                  </a:lnTo>
                  <a:lnTo>
                    <a:pt x="805577" y="77910"/>
                  </a:lnTo>
                  <a:lnTo>
                    <a:pt x="1074103" y="0"/>
                  </a:lnTo>
                  <a:lnTo>
                    <a:pt x="1342628" y="116865"/>
                  </a:lnTo>
                  <a:lnTo>
                    <a:pt x="1611154" y="38955"/>
                  </a:lnTo>
                  <a:lnTo>
                    <a:pt x="1879680" y="38955"/>
                  </a:lnTo>
                  <a:lnTo>
                    <a:pt x="2148206" y="350597"/>
                  </a:lnTo>
                  <a:lnTo>
                    <a:pt x="2416732" y="1090746"/>
                  </a:lnTo>
                  <a:lnTo>
                    <a:pt x="2685257" y="1830896"/>
                  </a:lnTo>
                  <a:lnTo>
                    <a:pt x="2953783" y="1908806"/>
                  </a:lnTo>
                  <a:lnTo>
                    <a:pt x="3222309" y="895970"/>
                  </a:lnTo>
                  <a:lnTo>
                    <a:pt x="3490835" y="895970"/>
                  </a:lnTo>
                  <a:lnTo>
                    <a:pt x="3759360" y="2960597"/>
                  </a:lnTo>
                  <a:lnTo>
                    <a:pt x="4027886" y="2960597"/>
                  </a:lnTo>
                  <a:lnTo>
                    <a:pt x="4296412" y="3116418"/>
                  </a:lnTo>
                  <a:lnTo>
                    <a:pt x="4564938" y="1908806"/>
                  </a:lnTo>
                  <a:lnTo>
                    <a:pt x="4833464" y="1168657"/>
                  </a:lnTo>
                  <a:lnTo>
                    <a:pt x="5101989" y="740149"/>
                  </a:lnTo>
                  <a:lnTo>
                    <a:pt x="5370515" y="701194"/>
                  </a:lnTo>
                  <a:lnTo>
                    <a:pt x="5639041" y="818059"/>
                  </a:lnTo>
                  <a:lnTo>
                    <a:pt x="5907567" y="1012836"/>
                  </a:lnTo>
                  <a:lnTo>
                    <a:pt x="6176092" y="623283"/>
                  </a:lnTo>
                  <a:lnTo>
                    <a:pt x="6444618" y="428507"/>
                  </a:lnTo>
                </a:path>
              </a:pathLst>
            </a:custGeom>
            <a:ln w="27101" cap="flat">
              <a:solidFill>
                <a:srgbClr val="F8766D">
                  <a:alpha val="100000"/>
                </a:srgbClr>
              </a:solidFill>
              <a:prstDash val="solid"/>
              <a:round/>
            </a:ln>
          </p:spPr>
          <p:txBody>
            <a:bodyPr/>
            <a:lstStyle/>
            <a:p/>
          </p:txBody>
        </p:sp>
        <p:sp>
          <p:nvSpPr>
            <p:cNvPr id="27" name="pl27"/>
            <p:cNvSpPr/>
            <p:nvPr/>
          </p:nvSpPr>
          <p:spPr>
            <a:xfrm>
              <a:off x="1448278" y="1075000"/>
              <a:ext cx="6444618" cy="2648956"/>
            </a:xfrm>
            <a:custGeom>
              <a:avLst/>
              <a:pathLst>
                <a:path w="6444618" h="2648956">
                  <a:moveTo>
                    <a:pt x="0" y="0"/>
                  </a:moveTo>
                  <a:lnTo>
                    <a:pt x="268525" y="38955"/>
                  </a:lnTo>
                  <a:lnTo>
                    <a:pt x="537051" y="38955"/>
                  </a:lnTo>
                  <a:lnTo>
                    <a:pt x="805577" y="0"/>
                  </a:lnTo>
                  <a:lnTo>
                    <a:pt x="1074103" y="77910"/>
                  </a:lnTo>
                  <a:lnTo>
                    <a:pt x="1342628" y="116865"/>
                  </a:lnTo>
                  <a:lnTo>
                    <a:pt x="1611154" y="38955"/>
                  </a:lnTo>
                  <a:lnTo>
                    <a:pt x="1879680" y="116865"/>
                  </a:lnTo>
                  <a:lnTo>
                    <a:pt x="2148206" y="155820"/>
                  </a:lnTo>
                  <a:lnTo>
                    <a:pt x="2416732" y="1207612"/>
                  </a:lnTo>
                  <a:lnTo>
                    <a:pt x="2685257" y="2259403"/>
                  </a:lnTo>
                  <a:lnTo>
                    <a:pt x="2953783" y="1675075"/>
                  </a:lnTo>
                  <a:lnTo>
                    <a:pt x="3222309" y="1752985"/>
                  </a:lnTo>
                  <a:lnTo>
                    <a:pt x="3490835" y="1752985"/>
                  </a:lnTo>
                  <a:lnTo>
                    <a:pt x="3759360" y="1636119"/>
                  </a:lnTo>
                  <a:lnTo>
                    <a:pt x="4027886" y="1636119"/>
                  </a:lnTo>
                  <a:lnTo>
                    <a:pt x="4296412" y="2648956"/>
                  </a:lnTo>
                  <a:lnTo>
                    <a:pt x="4564938" y="584328"/>
                  </a:lnTo>
                  <a:lnTo>
                    <a:pt x="4833464" y="350597"/>
                  </a:lnTo>
                  <a:lnTo>
                    <a:pt x="5101989" y="272686"/>
                  </a:lnTo>
                  <a:lnTo>
                    <a:pt x="5370515" y="662239"/>
                  </a:lnTo>
                  <a:lnTo>
                    <a:pt x="5639041" y="506418"/>
                  </a:lnTo>
                  <a:lnTo>
                    <a:pt x="5907567" y="1168657"/>
                  </a:lnTo>
                  <a:lnTo>
                    <a:pt x="6176092" y="467462"/>
                  </a:lnTo>
                  <a:lnTo>
                    <a:pt x="6444618" y="623283"/>
                  </a:lnTo>
                </a:path>
              </a:pathLst>
            </a:custGeom>
            <a:ln w="27101" cap="flat">
              <a:solidFill>
                <a:srgbClr val="00BFC4">
                  <a:alpha val="100000"/>
                </a:srgbClr>
              </a:solidFill>
              <a:prstDash val="solid"/>
              <a:round/>
            </a:ln>
          </p:spPr>
          <p:txBody>
            <a:bodyPr/>
            <a:lstStyle/>
            <a:p/>
          </p:txBody>
        </p:sp>
        <p:sp>
          <p:nvSpPr>
            <p:cNvPr id="28" name="pl28"/>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29" name="pt29"/>
            <p:cNvSpPr/>
            <p:nvPr/>
          </p:nvSpPr>
          <p:spPr>
            <a:xfrm>
              <a:off x="7854520" y="146513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0" name="pt30"/>
            <p:cNvSpPr/>
            <p:nvPr/>
          </p:nvSpPr>
          <p:spPr>
            <a:xfrm>
              <a:off x="7854520" y="165990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1" name="pt31"/>
            <p:cNvSpPr/>
            <p:nvPr/>
          </p:nvSpPr>
          <p:spPr>
            <a:xfrm>
              <a:off x="1409902" y="103662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1409902" y="103662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3" name="pl33"/>
            <p:cNvSpPr/>
            <p:nvPr/>
          </p:nvSpPr>
          <p:spPr>
            <a:xfrm>
              <a:off x="7911066" y="1463145"/>
              <a:ext cx="250356" cy="37631"/>
            </a:xfrm>
            <a:custGeom>
              <a:avLst/>
              <a:pathLst>
                <a:path w="250356" h="37631">
                  <a:moveTo>
                    <a:pt x="250356" y="0"/>
                  </a:moveTo>
                  <a:lnTo>
                    <a:pt x="0" y="37631"/>
                  </a:lnTo>
                </a:path>
              </a:pathLst>
            </a:custGeom>
          </p:spPr>
          <p:txBody>
            <a:bodyPr/>
            <a:lstStyle/>
            <a:p/>
          </p:txBody>
        </p:sp>
        <p:sp>
          <p:nvSpPr>
            <p:cNvPr id="34" name="pl34"/>
            <p:cNvSpPr/>
            <p:nvPr/>
          </p:nvSpPr>
          <p:spPr>
            <a:xfrm>
              <a:off x="7911219" y="1700726"/>
              <a:ext cx="250204" cy="33355"/>
            </a:xfrm>
            <a:custGeom>
              <a:avLst/>
              <a:pathLst>
                <a:path w="250204" h="33355">
                  <a:moveTo>
                    <a:pt x="250204" y="33355"/>
                  </a:moveTo>
                  <a:lnTo>
                    <a:pt x="0" y="0"/>
                  </a:lnTo>
                </a:path>
              </a:pathLst>
            </a:custGeom>
          </p:spPr>
          <p:txBody>
            <a:bodyPr/>
            <a:lstStyle/>
            <a:p/>
          </p:txBody>
        </p:sp>
        <p:sp>
          <p:nvSpPr>
            <p:cNvPr id="35" name="pg35"/>
            <p:cNvSpPr/>
            <p:nvPr/>
          </p:nvSpPr>
          <p:spPr>
            <a:xfrm>
              <a:off x="8092843" y="137034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36" name="tx36"/>
            <p:cNvSpPr/>
            <p:nvPr/>
          </p:nvSpPr>
          <p:spPr>
            <a:xfrm>
              <a:off x="8115703" y="141118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88%</a:t>
              </a:r>
            </a:p>
          </p:txBody>
        </p:sp>
        <p:sp>
          <p:nvSpPr>
            <p:cNvPr id="37" name="pg37"/>
            <p:cNvSpPr/>
            <p:nvPr/>
          </p:nvSpPr>
          <p:spPr>
            <a:xfrm>
              <a:off x="8092843" y="164434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38" name="tx38"/>
            <p:cNvSpPr/>
            <p:nvPr/>
          </p:nvSpPr>
          <p:spPr>
            <a:xfrm>
              <a:off x="8115703" y="168518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MCV2 : 83%</a:t>
              </a:r>
            </a:p>
          </p:txBody>
        </p:sp>
        <p:sp>
          <p:nvSpPr>
            <p:cNvPr id="39" name="pl39"/>
            <p:cNvSpPr/>
            <p:nvPr/>
          </p:nvSpPr>
          <p:spPr>
            <a:xfrm>
              <a:off x="1467141" y="1070556"/>
              <a:ext cx="92649" cy="3691"/>
            </a:xfrm>
            <a:custGeom>
              <a:avLst/>
              <a:pathLst>
                <a:path w="92649" h="3691">
                  <a:moveTo>
                    <a:pt x="92649" y="0"/>
                  </a:moveTo>
                  <a:lnTo>
                    <a:pt x="0" y="3691"/>
                  </a:lnTo>
                </a:path>
              </a:pathLst>
            </a:custGeom>
          </p:spPr>
          <p:txBody>
            <a:bodyPr/>
            <a:lstStyle/>
            <a:p/>
          </p:txBody>
        </p:sp>
        <p:sp>
          <p:nvSpPr>
            <p:cNvPr id="40" name="pg40"/>
            <p:cNvSpPr/>
            <p:nvPr/>
          </p:nvSpPr>
          <p:spPr>
            <a:xfrm>
              <a:off x="1152534" y="107709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1" name="tx41"/>
            <p:cNvSpPr/>
            <p:nvPr/>
          </p:nvSpPr>
          <p:spPr>
            <a:xfrm>
              <a:off x="1198254" y="112090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99</a:t>
              </a:r>
            </a:p>
          </p:txBody>
        </p:sp>
        <p:sp>
          <p:nvSpPr>
            <p:cNvPr id="42" name="pg42"/>
            <p:cNvSpPr/>
            <p:nvPr/>
          </p:nvSpPr>
          <p:spPr>
            <a:xfrm>
              <a:off x="1516524" y="88858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43" name="tx43"/>
            <p:cNvSpPr/>
            <p:nvPr/>
          </p:nvSpPr>
          <p:spPr>
            <a:xfrm>
              <a:off x="1562244" y="9323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99</a:t>
              </a:r>
            </a:p>
          </p:txBody>
        </p:sp>
        <p:sp>
          <p:nvSpPr>
            <p:cNvPr id="44" name="tx44"/>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 name="tx45"/>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6" name="tx46"/>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7" name="tx47"/>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8" name="tx48"/>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9" name="tx49"/>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0" name="tx50"/>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1" name="tx51"/>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2" name="tx52"/>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3" name="tx53"/>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4" name="tx54"/>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5" name="tx55"/>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6" name="tx56"/>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7" name="tx57"/>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8" name="tx58"/>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9" name="tx59"/>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0" name="tx60"/>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2" name="pl62"/>
            <p:cNvSpPr/>
            <p:nvPr/>
          </p:nvSpPr>
          <p:spPr>
            <a:xfrm>
              <a:off x="4264607"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3" name="pl63"/>
            <p:cNvSpPr/>
            <p:nvPr/>
          </p:nvSpPr>
          <p:spPr>
            <a:xfrm>
              <a:off x="4980335" y="5982442"/>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4" name="tx64"/>
            <p:cNvSpPr/>
            <p:nvPr/>
          </p:nvSpPr>
          <p:spPr>
            <a:xfrm>
              <a:off x="4531706"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5" name="tx65"/>
            <p:cNvSpPr/>
            <p:nvPr/>
          </p:nvSpPr>
          <p:spPr>
            <a:xfrm>
              <a:off x="5247435"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6" name="tx66"/>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7" name="tx67"/>
            <p:cNvSpPr/>
            <p:nvPr/>
          </p:nvSpPr>
          <p:spPr>
            <a:xfrm>
              <a:off x="3135960" y="580629"/>
              <a:ext cx="360630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Ukraine, 2000-2024</a:t>
              </a:r>
            </a:p>
          </p:txBody>
        </p:sp>
        <p:sp>
          <p:nvSpPr>
            <p:cNvPr id="68" name="tx6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69" name="tx69"/>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0" name="tx70"/>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71" name="tx71"/>
            <p:cNvSpPr/>
            <p:nvPr/>
          </p:nvSpPr>
          <p:spPr>
            <a:xfrm>
              <a:off x="2657378" y="6568567"/>
              <a:ext cx="641703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(PCV3 and HPVc).</a:t>
              </a:r>
            </a:p>
          </p:txBody>
        </p:sp>
      </p:grpSp>
      <p:sp>
        <p:nvSpPr>
          <p:cNvPr id="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Ukraine has 2 out of the 4 SDG vaccines.
In 2024, Ukraine had achieved at least 90% coverage of none out of the 4 vaccines.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2 percentage points from 93% in 2023 to 95% in 2024.
• DTP3 coverage increased 5 percentage points from 83% in 2023 to 88% in 2024.
• There were there were 4,000 fewer zero-dose children in 2024. This leaves 10,000 children without vaccination, vulnerable to vaccine-preventable diseases and a further 14,000 with incomplete protection.
• Ukraine accounted for 4.3% of zero-dose children in Europe and Central Asia (ECAR) and 0.1% of zero-dose children globally.
• MCV1 coverage declined 1 percentage point from 92% in 2023 to 91% in 2024. There were 19,000 children who missed out on the first measles vaccination.
• MCV2 coverage declined 4 percentage points from 87% in 2023 to 83% in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8138160" cy="4572000"/>
        </p:xfrm>
        <a:graphic>
          <a:graphicData uri="http://schemas.openxmlformats.org/drawingml/2006/table">
            <a:tbl>
              <a:tblPr/>
              <a:tblGrid>
                <a:gridCol w="914400"/>
                <a:gridCol w="1737360"/>
                <a:gridCol w="91440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6">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6</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days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day</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Ukraine,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Ukraine.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DAPMHHIV-502652578-1605468</_dlc_DocId>
    <_dlc_DocIdUrl xmlns="9e17fbd9-fb4c-4d20-9ec4-18aa77a91b0d">
      <Url>https://unicef.sharepoint.com/teams/DAPM-Health-HIV/_layouts/15/DocIdRedir.aspx?ID=DAPMHHIV-502652578-1605468</Url>
      <Description>DAPMHHIV-502652578-1605468</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2025-07-14T18:06:44Z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01e76ebe-9d46-4fa1-bd6e-ff18891c63eb</vt:lpwstr>
  </property>
  <property fmtid="{D5CDD505-2E9C-101B-9397-08002B2CF9AE}" pid="4" name="MediaServiceImageTags">
    <vt:lpwstr/>
  </property>
</Properties>
</file>