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4188c87ae8d91eb2a7dc3c998ce64a31141a26a.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10 out of 15 (67%) vaccines in the schedule achieved coverage of 90% or more. Vaccine coverage ranged from 50% to 96%.
Since 2002, estimates have been made for 10 new vaccines. IPV2, MCV2, and YFV is the newest vaccine reported (2022), which achieved 72%, 50%, and 65% coverage in 2024.
In 2024, Uganda reported stockouts of vaccines/supplies (BCG, HepB, and HPV)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758151"/>
            </a:xfrm>
            <a:custGeom>
              <a:avLst/>
              <a:pathLst>
                <a:path w="6444618" h="758151">
                  <a:moveTo>
                    <a:pt x="0" y="758151"/>
                  </a:moveTo>
                  <a:lnTo>
                    <a:pt x="268525" y="678346"/>
                  </a:lnTo>
                  <a:lnTo>
                    <a:pt x="537051" y="598540"/>
                  </a:lnTo>
                  <a:lnTo>
                    <a:pt x="805577" y="518735"/>
                  </a:lnTo>
                  <a:lnTo>
                    <a:pt x="1074103" y="438929"/>
                  </a:lnTo>
                  <a:lnTo>
                    <a:pt x="1342628" y="359124"/>
                  </a:lnTo>
                  <a:lnTo>
                    <a:pt x="1611154" y="558638"/>
                  </a:lnTo>
                  <a:lnTo>
                    <a:pt x="1879680" y="239416"/>
                  </a:lnTo>
                  <a:lnTo>
                    <a:pt x="2148206" y="478832"/>
                  </a:lnTo>
                  <a:lnTo>
                    <a:pt x="2416732" y="119708"/>
                  </a:lnTo>
                  <a:lnTo>
                    <a:pt x="2685257" y="478832"/>
                  </a:lnTo>
                  <a:lnTo>
                    <a:pt x="2953783" y="319221"/>
                  </a:lnTo>
                  <a:lnTo>
                    <a:pt x="3222309" y="279319"/>
                  </a:lnTo>
                  <a:lnTo>
                    <a:pt x="3490835" y="279319"/>
                  </a:lnTo>
                  <a:lnTo>
                    <a:pt x="3759360" y="239416"/>
                  </a:lnTo>
                  <a:lnTo>
                    <a:pt x="4027886" y="79805"/>
                  </a:lnTo>
                  <a:lnTo>
                    <a:pt x="4296412" y="0"/>
                  </a:lnTo>
                  <a:lnTo>
                    <a:pt x="4564938" y="0"/>
                  </a:lnTo>
                  <a:lnTo>
                    <a:pt x="4833464" y="79805"/>
                  </a:lnTo>
                  <a:lnTo>
                    <a:pt x="5101989" y="119708"/>
                  </a:lnTo>
                  <a:lnTo>
                    <a:pt x="5370515" y="199513"/>
                  </a:lnTo>
                  <a:lnTo>
                    <a:pt x="5639041" y="79805"/>
                  </a:lnTo>
                  <a:lnTo>
                    <a:pt x="5907567" y="199513"/>
                  </a:lnTo>
                  <a:lnTo>
                    <a:pt x="6176092" y="159610"/>
                  </a:lnTo>
                  <a:lnTo>
                    <a:pt x="6444618" y="15961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518126"/>
              <a:ext cx="6444618" cy="1675914"/>
            </a:xfrm>
            <a:custGeom>
              <a:avLst/>
              <a:pathLst>
                <a:path w="6444618" h="1675914">
                  <a:moveTo>
                    <a:pt x="0" y="1675914"/>
                  </a:moveTo>
                  <a:lnTo>
                    <a:pt x="268525" y="1556206"/>
                  </a:lnTo>
                  <a:lnTo>
                    <a:pt x="537051" y="1476400"/>
                  </a:lnTo>
                  <a:lnTo>
                    <a:pt x="805577" y="1396595"/>
                  </a:lnTo>
                  <a:lnTo>
                    <a:pt x="1074103" y="1276887"/>
                  </a:lnTo>
                  <a:lnTo>
                    <a:pt x="1342628" y="1197081"/>
                  </a:lnTo>
                  <a:lnTo>
                    <a:pt x="1611154" y="1197081"/>
                  </a:lnTo>
                  <a:lnTo>
                    <a:pt x="1879680" y="837957"/>
                  </a:lnTo>
                  <a:lnTo>
                    <a:pt x="2148206" y="917762"/>
                  </a:lnTo>
                  <a:lnTo>
                    <a:pt x="2416732" y="598540"/>
                  </a:lnTo>
                  <a:lnTo>
                    <a:pt x="2685257" y="558638"/>
                  </a:lnTo>
                  <a:lnTo>
                    <a:pt x="2953783" y="478832"/>
                  </a:lnTo>
                  <a:lnTo>
                    <a:pt x="3222309" y="438929"/>
                  </a:lnTo>
                  <a:lnTo>
                    <a:pt x="3490835" y="399027"/>
                  </a:lnTo>
                  <a:lnTo>
                    <a:pt x="3759360" y="359124"/>
                  </a:lnTo>
                  <a:lnTo>
                    <a:pt x="4027886" y="199513"/>
                  </a:lnTo>
                  <a:lnTo>
                    <a:pt x="4296412" y="39902"/>
                  </a:lnTo>
                  <a:lnTo>
                    <a:pt x="4564938" y="0"/>
                  </a:lnTo>
                  <a:lnTo>
                    <a:pt x="4833464" y="39902"/>
                  </a:lnTo>
                  <a:lnTo>
                    <a:pt x="5101989" y="39902"/>
                  </a:lnTo>
                  <a:lnTo>
                    <a:pt x="5370515" y="199513"/>
                  </a:lnTo>
                  <a:lnTo>
                    <a:pt x="5639041" y="119708"/>
                  </a:lnTo>
                  <a:lnTo>
                    <a:pt x="5907567" y="199513"/>
                  </a:lnTo>
                  <a:lnTo>
                    <a:pt x="6176092" y="119708"/>
                  </a:lnTo>
                  <a:lnTo>
                    <a:pt x="6444618" y="11970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677737"/>
              <a:ext cx="6444618" cy="1316789"/>
            </a:xfrm>
            <a:custGeom>
              <a:avLst/>
              <a:pathLst>
                <a:path w="6444618" h="1316789">
                  <a:moveTo>
                    <a:pt x="0" y="1316789"/>
                  </a:moveTo>
                  <a:lnTo>
                    <a:pt x="268525" y="1236984"/>
                  </a:lnTo>
                  <a:lnTo>
                    <a:pt x="537051" y="1117276"/>
                  </a:lnTo>
                  <a:lnTo>
                    <a:pt x="805577" y="1037470"/>
                  </a:lnTo>
                  <a:lnTo>
                    <a:pt x="1074103" y="957665"/>
                  </a:lnTo>
                  <a:lnTo>
                    <a:pt x="1342628" y="877859"/>
                  </a:lnTo>
                  <a:lnTo>
                    <a:pt x="1611154" y="598540"/>
                  </a:lnTo>
                  <a:lnTo>
                    <a:pt x="1879680" y="598540"/>
                  </a:lnTo>
                  <a:lnTo>
                    <a:pt x="2148206" y="798054"/>
                  </a:lnTo>
                  <a:lnTo>
                    <a:pt x="2416732" y="518735"/>
                  </a:lnTo>
                  <a:lnTo>
                    <a:pt x="2685257" y="678346"/>
                  </a:lnTo>
                  <a:lnTo>
                    <a:pt x="2953783" y="598540"/>
                  </a:lnTo>
                  <a:lnTo>
                    <a:pt x="3222309" y="399027"/>
                  </a:lnTo>
                  <a:lnTo>
                    <a:pt x="3490835" y="279319"/>
                  </a:lnTo>
                  <a:lnTo>
                    <a:pt x="3759360" y="199513"/>
                  </a:lnTo>
                  <a:lnTo>
                    <a:pt x="4027886" y="438929"/>
                  </a:lnTo>
                  <a:lnTo>
                    <a:pt x="4296412" y="438929"/>
                  </a:lnTo>
                  <a:lnTo>
                    <a:pt x="4564938" y="279319"/>
                  </a:lnTo>
                  <a:lnTo>
                    <a:pt x="4833464" y="159610"/>
                  </a:lnTo>
                  <a:lnTo>
                    <a:pt x="5101989" y="119708"/>
                  </a:lnTo>
                  <a:lnTo>
                    <a:pt x="5370515" y="39902"/>
                  </a:lnTo>
                  <a:lnTo>
                    <a:pt x="5639041" y="0"/>
                  </a:lnTo>
                  <a:lnTo>
                    <a:pt x="5907567" y="0"/>
                  </a:lnTo>
                  <a:lnTo>
                    <a:pt x="6176092" y="0"/>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7355845" y="3273846"/>
              <a:ext cx="537051" cy="1157178"/>
            </a:xfrm>
            <a:custGeom>
              <a:avLst/>
              <a:pathLst>
                <a:path w="537051" h="1157178">
                  <a:moveTo>
                    <a:pt x="0" y="39902"/>
                  </a:moveTo>
                  <a:lnTo>
                    <a:pt x="268525" y="1157178"/>
                  </a:lnTo>
                  <a:lnTo>
                    <a:pt x="537051"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59945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6393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323546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20383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315566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95615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317469" y="327537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6424" y="1332176"/>
              <a:ext cx="254998" cy="138690"/>
            </a:xfrm>
            <a:custGeom>
              <a:avLst/>
              <a:pathLst>
                <a:path w="254998" h="138690">
                  <a:moveTo>
                    <a:pt x="254998" y="0"/>
                  </a:moveTo>
                  <a:lnTo>
                    <a:pt x="0" y="138690"/>
                  </a:lnTo>
                </a:path>
              </a:pathLst>
            </a:custGeom>
          </p:spPr>
          <p:txBody>
            <a:bodyPr/>
            <a:lstStyle/>
            <a:p/>
          </p:txBody>
        </p:sp>
        <p:sp>
          <p:nvSpPr>
            <p:cNvPr id="41" name="pl41"/>
            <p:cNvSpPr/>
            <p:nvPr/>
          </p:nvSpPr>
          <p:spPr>
            <a:xfrm>
              <a:off x="7910491" y="1587246"/>
              <a:ext cx="250931" cy="47273"/>
            </a:xfrm>
            <a:custGeom>
              <a:avLst/>
              <a:pathLst>
                <a:path w="250931" h="47273">
                  <a:moveTo>
                    <a:pt x="250931" y="0"/>
                  </a:moveTo>
                  <a:lnTo>
                    <a:pt x="0" y="47273"/>
                  </a:lnTo>
                </a:path>
              </a:pathLst>
            </a:custGeom>
          </p:spPr>
          <p:txBody>
            <a:bodyPr/>
            <a:lstStyle/>
            <a:p/>
          </p:txBody>
        </p:sp>
        <p:sp>
          <p:nvSpPr>
            <p:cNvPr id="42" name="pl42"/>
            <p:cNvSpPr/>
            <p:nvPr/>
          </p:nvSpPr>
          <p:spPr>
            <a:xfrm>
              <a:off x="7905909" y="1685404"/>
              <a:ext cx="255513" cy="150553"/>
            </a:xfrm>
            <a:custGeom>
              <a:avLst/>
              <a:pathLst>
                <a:path w="255513" h="150553">
                  <a:moveTo>
                    <a:pt x="255513" y="150553"/>
                  </a:moveTo>
                  <a:lnTo>
                    <a:pt x="0" y="0"/>
                  </a:lnTo>
                </a:path>
              </a:pathLst>
            </a:custGeom>
          </p:spPr>
          <p:txBody>
            <a:bodyPr/>
            <a:lstStyle/>
            <a:p/>
          </p:txBody>
        </p:sp>
        <p:sp>
          <p:nvSpPr>
            <p:cNvPr id="43" name="pl43"/>
            <p:cNvSpPr/>
            <p:nvPr/>
          </p:nvSpPr>
          <p:spPr>
            <a:xfrm>
              <a:off x="7911385" y="3273843"/>
              <a:ext cx="250038" cy="2"/>
            </a:xfrm>
            <a:custGeom>
              <a:avLst/>
              <a:pathLst>
                <a:path w="250038" h="2">
                  <a:moveTo>
                    <a:pt x="250038" y="0"/>
                  </a:moveTo>
                  <a:lnTo>
                    <a:pt x="0" y="2"/>
                  </a:lnTo>
                </a:path>
              </a:pathLst>
            </a:custGeom>
          </p:spPr>
          <p:txBody>
            <a:bodyPr/>
            <a:lstStyle/>
            <a:p/>
          </p:txBody>
        </p:sp>
        <p:sp>
          <p:nvSpPr>
            <p:cNvPr id="44" name="pg44"/>
            <p:cNvSpPr/>
            <p:nvPr/>
          </p:nvSpPr>
          <p:spPr>
            <a:xfrm>
              <a:off x="8092843" y="121937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26021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95%</a:t>
              </a:r>
            </a:p>
          </p:txBody>
        </p:sp>
        <p:sp>
          <p:nvSpPr>
            <p:cNvPr id="46" name="pg46"/>
            <p:cNvSpPr/>
            <p:nvPr/>
          </p:nvSpPr>
          <p:spPr>
            <a:xfrm>
              <a:off x="8092843" y="149340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53424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91%</a:t>
              </a:r>
            </a:p>
          </p:txBody>
        </p:sp>
        <p:sp>
          <p:nvSpPr>
            <p:cNvPr id="48" name="pg48"/>
            <p:cNvSpPr/>
            <p:nvPr/>
          </p:nvSpPr>
          <p:spPr>
            <a:xfrm>
              <a:off x="8092843" y="176725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80809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90%</a:t>
              </a:r>
            </a:p>
          </p:txBody>
        </p:sp>
        <p:sp>
          <p:nvSpPr>
            <p:cNvPr id="50" name="pg50"/>
            <p:cNvSpPr/>
            <p:nvPr/>
          </p:nvSpPr>
          <p:spPr>
            <a:xfrm>
              <a:off x="8092843" y="318285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322369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50%</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663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Uganda,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90%.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was below the 95% target.
Between 2023 and 2024, 1 vaccines increased coverage, 0 declined and 3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6321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64235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82149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00063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05278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23192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41106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160751"/>
              <a:ext cx="249014" cy="712888"/>
            </a:xfrm>
            <a:prstGeom prst="rect">
              <a:avLst/>
            </a:prstGeom>
            <a:solidFill>
              <a:srgbClr val="1CABE2">
                <a:alpha val="100000"/>
              </a:srgbClr>
            </a:solidFill>
          </p:spPr>
          <p:txBody>
            <a:bodyPr/>
            <a:lstStyle/>
            <a:p/>
          </p:txBody>
        </p:sp>
        <p:sp>
          <p:nvSpPr>
            <p:cNvPr id="24" name="rc24"/>
            <p:cNvSpPr/>
            <p:nvPr/>
          </p:nvSpPr>
          <p:spPr>
            <a:xfrm>
              <a:off x="1587736" y="3215046"/>
              <a:ext cx="249014" cy="658593"/>
            </a:xfrm>
            <a:prstGeom prst="rect">
              <a:avLst/>
            </a:prstGeom>
            <a:solidFill>
              <a:srgbClr val="1CABE2">
                <a:alpha val="100000"/>
              </a:srgbClr>
            </a:solidFill>
          </p:spPr>
          <p:txBody>
            <a:bodyPr/>
            <a:lstStyle/>
            <a:p/>
          </p:txBody>
        </p:sp>
        <p:sp>
          <p:nvSpPr>
            <p:cNvPr id="25" name="rc25"/>
            <p:cNvSpPr/>
            <p:nvPr/>
          </p:nvSpPr>
          <p:spPr>
            <a:xfrm>
              <a:off x="1864419" y="3273855"/>
              <a:ext cx="249014" cy="599784"/>
            </a:xfrm>
            <a:prstGeom prst="rect">
              <a:avLst/>
            </a:prstGeom>
            <a:solidFill>
              <a:srgbClr val="1CABE2">
                <a:alpha val="100000"/>
              </a:srgbClr>
            </a:solidFill>
          </p:spPr>
          <p:txBody>
            <a:bodyPr/>
            <a:lstStyle/>
            <a:p/>
          </p:txBody>
        </p:sp>
        <p:sp>
          <p:nvSpPr>
            <p:cNvPr id="26" name="rc26"/>
            <p:cNvSpPr/>
            <p:nvPr/>
          </p:nvSpPr>
          <p:spPr>
            <a:xfrm>
              <a:off x="2141101" y="3336103"/>
              <a:ext cx="249014" cy="537536"/>
            </a:xfrm>
            <a:prstGeom prst="rect">
              <a:avLst/>
            </a:prstGeom>
            <a:solidFill>
              <a:srgbClr val="1CABE2">
                <a:alpha val="100000"/>
              </a:srgbClr>
            </a:solidFill>
          </p:spPr>
          <p:txBody>
            <a:bodyPr/>
            <a:lstStyle/>
            <a:p/>
          </p:txBody>
        </p:sp>
        <p:sp>
          <p:nvSpPr>
            <p:cNvPr id="27" name="rc27"/>
            <p:cNvSpPr/>
            <p:nvPr/>
          </p:nvSpPr>
          <p:spPr>
            <a:xfrm>
              <a:off x="2417783" y="3402530"/>
              <a:ext cx="249014" cy="471109"/>
            </a:xfrm>
            <a:prstGeom prst="rect">
              <a:avLst/>
            </a:prstGeom>
            <a:solidFill>
              <a:srgbClr val="1CABE2">
                <a:alpha val="100000"/>
              </a:srgbClr>
            </a:solidFill>
          </p:spPr>
          <p:txBody>
            <a:bodyPr/>
            <a:lstStyle/>
            <a:p/>
          </p:txBody>
        </p:sp>
        <p:sp>
          <p:nvSpPr>
            <p:cNvPr id="28" name="rc28"/>
            <p:cNvSpPr/>
            <p:nvPr/>
          </p:nvSpPr>
          <p:spPr>
            <a:xfrm>
              <a:off x="2694466" y="3474427"/>
              <a:ext cx="249014" cy="399212"/>
            </a:xfrm>
            <a:prstGeom prst="rect">
              <a:avLst/>
            </a:prstGeom>
            <a:solidFill>
              <a:srgbClr val="1CABE2">
                <a:alpha val="100000"/>
              </a:srgbClr>
            </a:solidFill>
          </p:spPr>
          <p:txBody>
            <a:bodyPr/>
            <a:lstStyle/>
            <a:p/>
          </p:txBody>
        </p:sp>
        <p:sp>
          <p:nvSpPr>
            <p:cNvPr id="29" name="rc29"/>
            <p:cNvSpPr/>
            <p:nvPr/>
          </p:nvSpPr>
          <p:spPr>
            <a:xfrm>
              <a:off x="2971148" y="3264521"/>
              <a:ext cx="249014" cy="609118"/>
            </a:xfrm>
            <a:prstGeom prst="rect">
              <a:avLst/>
            </a:prstGeom>
            <a:solidFill>
              <a:srgbClr val="1CABE2">
                <a:alpha val="100000"/>
              </a:srgbClr>
            </a:solidFill>
          </p:spPr>
          <p:txBody>
            <a:bodyPr/>
            <a:lstStyle/>
            <a:p/>
          </p:txBody>
        </p:sp>
        <p:sp>
          <p:nvSpPr>
            <p:cNvPr id="30" name="rc30"/>
            <p:cNvSpPr/>
            <p:nvPr/>
          </p:nvSpPr>
          <p:spPr>
            <a:xfrm>
              <a:off x="3247830" y="3584589"/>
              <a:ext cx="249014" cy="289050"/>
            </a:xfrm>
            <a:prstGeom prst="rect">
              <a:avLst/>
            </a:prstGeom>
            <a:solidFill>
              <a:srgbClr val="1CABE2">
                <a:alpha val="100000"/>
              </a:srgbClr>
            </a:solidFill>
          </p:spPr>
          <p:txBody>
            <a:bodyPr/>
            <a:lstStyle/>
            <a:p/>
          </p:txBody>
        </p:sp>
        <p:sp>
          <p:nvSpPr>
            <p:cNvPr id="31" name="rc31"/>
            <p:cNvSpPr/>
            <p:nvPr/>
          </p:nvSpPr>
          <p:spPr>
            <a:xfrm>
              <a:off x="3524513" y="3328886"/>
              <a:ext cx="249014" cy="544753"/>
            </a:xfrm>
            <a:prstGeom prst="rect">
              <a:avLst/>
            </a:prstGeom>
            <a:solidFill>
              <a:srgbClr val="1CABE2">
                <a:alpha val="100000"/>
              </a:srgbClr>
            </a:solidFill>
          </p:spPr>
          <p:txBody>
            <a:bodyPr/>
            <a:lstStyle/>
            <a:p/>
          </p:txBody>
        </p:sp>
        <p:sp>
          <p:nvSpPr>
            <p:cNvPr id="32" name="rc32"/>
            <p:cNvSpPr/>
            <p:nvPr/>
          </p:nvSpPr>
          <p:spPr>
            <a:xfrm>
              <a:off x="3801195" y="3702261"/>
              <a:ext cx="249014" cy="171378"/>
            </a:xfrm>
            <a:prstGeom prst="rect">
              <a:avLst/>
            </a:prstGeom>
            <a:solidFill>
              <a:srgbClr val="1CABE2">
                <a:alpha val="100000"/>
              </a:srgbClr>
            </a:solidFill>
          </p:spPr>
          <p:txBody>
            <a:bodyPr/>
            <a:lstStyle/>
            <a:p/>
          </p:txBody>
        </p:sp>
        <p:sp>
          <p:nvSpPr>
            <p:cNvPr id="33" name="rc33"/>
            <p:cNvSpPr/>
            <p:nvPr/>
          </p:nvSpPr>
          <p:spPr>
            <a:xfrm>
              <a:off x="4077877" y="3305439"/>
              <a:ext cx="249014" cy="568200"/>
            </a:xfrm>
            <a:prstGeom prst="rect">
              <a:avLst/>
            </a:prstGeom>
            <a:solidFill>
              <a:srgbClr val="1CABE2">
                <a:alpha val="100000"/>
              </a:srgbClr>
            </a:solidFill>
          </p:spPr>
          <p:txBody>
            <a:bodyPr/>
            <a:lstStyle/>
            <a:p/>
          </p:txBody>
        </p:sp>
        <p:sp>
          <p:nvSpPr>
            <p:cNvPr id="34" name="rc34"/>
            <p:cNvSpPr/>
            <p:nvPr/>
          </p:nvSpPr>
          <p:spPr>
            <a:xfrm>
              <a:off x="4354560" y="3474122"/>
              <a:ext cx="249014" cy="399517"/>
            </a:xfrm>
            <a:prstGeom prst="rect">
              <a:avLst/>
            </a:prstGeom>
            <a:solidFill>
              <a:srgbClr val="1CABE2">
                <a:alpha val="100000"/>
              </a:srgbClr>
            </a:solidFill>
          </p:spPr>
          <p:txBody>
            <a:bodyPr/>
            <a:lstStyle/>
            <a:p/>
          </p:txBody>
        </p:sp>
        <p:sp>
          <p:nvSpPr>
            <p:cNvPr id="35" name="rc35"/>
            <p:cNvSpPr/>
            <p:nvPr/>
          </p:nvSpPr>
          <p:spPr>
            <a:xfrm>
              <a:off x="4631242" y="3514324"/>
              <a:ext cx="249014" cy="359315"/>
            </a:xfrm>
            <a:prstGeom prst="rect">
              <a:avLst/>
            </a:prstGeom>
            <a:solidFill>
              <a:srgbClr val="1CABE2">
                <a:alpha val="100000"/>
              </a:srgbClr>
            </a:solidFill>
          </p:spPr>
          <p:txBody>
            <a:bodyPr/>
            <a:lstStyle/>
            <a:p/>
          </p:txBody>
        </p:sp>
        <p:sp>
          <p:nvSpPr>
            <p:cNvPr id="36" name="rc36"/>
            <p:cNvSpPr/>
            <p:nvPr/>
          </p:nvSpPr>
          <p:spPr>
            <a:xfrm>
              <a:off x="4907924" y="3510985"/>
              <a:ext cx="249014" cy="362654"/>
            </a:xfrm>
            <a:prstGeom prst="rect">
              <a:avLst/>
            </a:prstGeom>
            <a:solidFill>
              <a:srgbClr val="1CABE2">
                <a:alpha val="100000"/>
              </a:srgbClr>
            </a:solidFill>
          </p:spPr>
          <p:txBody>
            <a:bodyPr/>
            <a:lstStyle/>
            <a:p/>
          </p:txBody>
        </p:sp>
        <p:sp>
          <p:nvSpPr>
            <p:cNvPr id="37" name="rc37"/>
            <p:cNvSpPr/>
            <p:nvPr/>
          </p:nvSpPr>
          <p:spPr>
            <a:xfrm>
              <a:off x="5184607" y="3553046"/>
              <a:ext cx="249014" cy="320594"/>
            </a:xfrm>
            <a:prstGeom prst="rect">
              <a:avLst/>
            </a:prstGeom>
            <a:solidFill>
              <a:srgbClr val="1CABE2">
                <a:alpha val="100000"/>
              </a:srgbClr>
            </a:solidFill>
          </p:spPr>
          <p:txBody>
            <a:bodyPr/>
            <a:lstStyle/>
            <a:p/>
          </p:txBody>
        </p:sp>
        <p:sp>
          <p:nvSpPr>
            <p:cNvPr id="38" name="rc38"/>
            <p:cNvSpPr/>
            <p:nvPr/>
          </p:nvSpPr>
          <p:spPr>
            <a:xfrm>
              <a:off x="5461289" y="3734261"/>
              <a:ext cx="249014" cy="139378"/>
            </a:xfrm>
            <a:prstGeom prst="rect">
              <a:avLst/>
            </a:prstGeom>
            <a:solidFill>
              <a:srgbClr val="1CABE2">
                <a:alpha val="100000"/>
              </a:srgbClr>
            </a:solidFill>
          </p:spPr>
          <p:txBody>
            <a:bodyPr/>
            <a:lstStyle/>
            <a:p/>
          </p:txBody>
        </p:sp>
        <p:sp>
          <p:nvSpPr>
            <p:cNvPr id="39" name="rc39"/>
            <p:cNvSpPr/>
            <p:nvPr/>
          </p:nvSpPr>
          <p:spPr>
            <a:xfrm>
              <a:off x="5737971" y="3826444"/>
              <a:ext cx="249014" cy="47196"/>
            </a:xfrm>
            <a:prstGeom prst="rect">
              <a:avLst/>
            </a:prstGeom>
            <a:solidFill>
              <a:srgbClr val="1CABE2">
                <a:alpha val="100000"/>
              </a:srgbClr>
            </a:solidFill>
          </p:spPr>
          <p:txBody>
            <a:bodyPr/>
            <a:lstStyle/>
            <a:p/>
          </p:txBody>
        </p:sp>
        <p:sp>
          <p:nvSpPr>
            <p:cNvPr id="40" name="rc40"/>
            <p:cNvSpPr/>
            <p:nvPr/>
          </p:nvSpPr>
          <p:spPr>
            <a:xfrm>
              <a:off x="6014654" y="3825130"/>
              <a:ext cx="249014" cy="48509"/>
            </a:xfrm>
            <a:prstGeom prst="rect">
              <a:avLst/>
            </a:prstGeom>
            <a:solidFill>
              <a:srgbClr val="1CABE2">
                <a:alpha val="100000"/>
              </a:srgbClr>
            </a:solidFill>
          </p:spPr>
          <p:txBody>
            <a:bodyPr/>
            <a:lstStyle/>
            <a:p/>
          </p:txBody>
        </p:sp>
        <p:sp>
          <p:nvSpPr>
            <p:cNvPr id="41" name="rc41"/>
            <p:cNvSpPr/>
            <p:nvPr/>
          </p:nvSpPr>
          <p:spPr>
            <a:xfrm>
              <a:off x="6291336" y="3723984"/>
              <a:ext cx="249014" cy="149655"/>
            </a:xfrm>
            <a:prstGeom prst="rect">
              <a:avLst/>
            </a:prstGeom>
            <a:solidFill>
              <a:srgbClr val="1CABE2">
                <a:alpha val="100000"/>
              </a:srgbClr>
            </a:solidFill>
          </p:spPr>
          <p:txBody>
            <a:bodyPr/>
            <a:lstStyle/>
            <a:p/>
          </p:txBody>
        </p:sp>
        <p:sp>
          <p:nvSpPr>
            <p:cNvPr id="42" name="rc42"/>
            <p:cNvSpPr/>
            <p:nvPr/>
          </p:nvSpPr>
          <p:spPr>
            <a:xfrm>
              <a:off x="6568018" y="3669525"/>
              <a:ext cx="249014" cy="204114"/>
            </a:xfrm>
            <a:prstGeom prst="rect">
              <a:avLst/>
            </a:prstGeom>
            <a:solidFill>
              <a:srgbClr val="1CABE2">
                <a:alpha val="100000"/>
              </a:srgbClr>
            </a:solidFill>
          </p:spPr>
          <p:txBody>
            <a:bodyPr/>
            <a:lstStyle/>
            <a:p/>
          </p:txBody>
        </p:sp>
        <p:sp>
          <p:nvSpPr>
            <p:cNvPr id="43" name="rc43"/>
            <p:cNvSpPr/>
            <p:nvPr/>
          </p:nvSpPr>
          <p:spPr>
            <a:xfrm>
              <a:off x="6844701" y="3560256"/>
              <a:ext cx="249014" cy="313383"/>
            </a:xfrm>
            <a:prstGeom prst="rect">
              <a:avLst/>
            </a:prstGeom>
            <a:solidFill>
              <a:srgbClr val="1CABE2">
                <a:alpha val="100000"/>
              </a:srgbClr>
            </a:solidFill>
          </p:spPr>
          <p:txBody>
            <a:bodyPr/>
            <a:lstStyle/>
            <a:p/>
          </p:txBody>
        </p:sp>
        <p:sp>
          <p:nvSpPr>
            <p:cNvPr id="44" name="rc44"/>
            <p:cNvSpPr/>
            <p:nvPr/>
          </p:nvSpPr>
          <p:spPr>
            <a:xfrm>
              <a:off x="7121383" y="3713707"/>
              <a:ext cx="249014" cy="159932"/>
            </a:xfrm>
            <a:prstGeom prst="rect">
              <a:avLst/>
            </a:prstGeom>
            <a:solidFill>
              <a:srgbClr val="1CABE2">
                <a:alpha val="100000"/>
              </a:srgbClr>
            </a:solidFill>
          </p:spPr>
          <p:txBody>
            <a:bodyPr/>
            <a:lstStyle/>
            <a:p/>
          </p:txBody>
        </p:sp>
        <p:sp>
          <p:nvSpPr>
            <p:cNvPr id="45" name="rc45"/>
            <p:cNvSpPr/>
            <p:nvPr/>
          </p:nvSpPr>
          <p:spPr>
            <a:xfrm>
              <a:off x="7398065" y="3548754"/>
              <a:ext cx="249014" cy="324885"/>
            </a:xfrm>
            <a:prstGeom prst="rect">
              <a:avLst/>
            </a:prstGeom>
            <a:solidFill>
              <a:srgbClr val="1CABE2">
                <a:alpha val="100000"/>
              </a:srgbClr>
            </a:solidFill>
          </p:spPr>
          <p:txBody>
            <a:bodyPr/>
            <a:lstStyle/>
            <a:p/>
          </p:txBody>
        </p:sp>
        <p:sp>
          <p:nvSpPr>
            <p:cNvPr id="46" name="rc46"/>
            <p:cNvSpPr/>
            <p:nvPr/>
          </p:nvSpPr>
          <p:spPr>
            <a:xfrm>
              <a:off x="7674748" y="3599545"/>
              <a:ext cx="249014" cy="274094"/>
            </a:xfrm>
            <a:prstGeom prst="rect">
              <a:avLst/>
            </a:prstGeom>
            <a:solidFill>
              <a:srgbClr val="1CABE2">
                <a:alpha val="100000"/>
              </a:srgbClr>
            </a:solidFill>
          </p:spPr>
          <p:txBody>
            <a:bodyPr/>
            <a:lstStyle/>
            <a:p/>
          </p:txBody>
        </p:sp>
        <p:sp>
          <p:nvSpPr>
            <p:cNvPr id="47" name="rc47"/>
            <p:cNvSpPr/>
            <p:nvPr/>
          </p:nvSpPr>
          <p:spPr>
            <a:xfrm>
              <a:off x="7951430" y="3597799"/>
              <a:ext cx="249014" cy="275840"/>
            </a:xfrm>
            <a:prstGeom prst="rect">
              <a:avLst/>
            </a:prstGeom>
            <a:solidFill>
              <a:srgbClr val="1CABE2">
                <a:alpha val="100000"/>
              </a:srgbClr>
            </a:solidFill>
          </p:spPr>
          <p:txBody>
            <a:bodyPr/>
            <a:lstStyle/>
            <a:p/>
          </p:txBody>
        </p:sp>
        <p:sp>
          <p:nvSpPr>
            <p:cNvPr id="48" name="rc48"/>
            <p:cNvSpPr/>
            <p:nvPr/>
          </p:nvSpPr>
          <p:spPr>
            <a:xfrm>
              <a:off x="1311054" y="2162710"/>
              <a:ext cx="249014" cy="998041"/>
            </a:xfrm>
            <a:prstGeom prst="rect">
              <a:avLst/>
            </a:prstGeom>
            <a:solidFill>
              <a:srgbClr val="B3B3B3">
                <a:alpha val="100000"/>
              </a:srgbClr>
            </a:solidFill>
          </p:spPr>
          <p:txBody>
            <a:bodyPr/>
            <a:lstStyle/>
            <a:p/>
          </p:txBody>
        </p:sp>
        <p:sp>
          <p:nvSpPr>
            <p:cNvPr id="49" name="rc49"/>
            <p:cNvSpPr/>
            <p:nvPr/>
          </p:nvSpPr>
          <p:spPr>
            <a:xfrm>
              <a:off x="1587736" y="2227157"/>
              <a:ext cx="249014" cy="987888"/>
            </a:xfrm>
            <a:prstGeom prst="rect">
              <a:avLst/>
            </a:prstGeom>
            <a:solidFill>
              <a:srgbClr val="B3B3B3">
                <a:alpha val="100000"/>
              </a:srgbClr>
            </a:solidFill>
          </p:spPr>
          <p:txBody>
            <a:bodyPr/>
            <a:lstStyle/>
            <a:p/>
          </p:txBody>
        </p:sp>
        <p:sp>
          <p:nvSpPr>
            <p:cNvPr id="50" name="rc50"/>
            <p:cNvSpPr/>
            <p:nvPr/>
          </p:nvSpPr>
          <p:spPr>
            <a:xfrm>
              <a:off x="1864419" y="2261719"/>
              <a:ext cx="249014" cy="1012136"/>
            </a:xfrm>
            <a:prstGeom prst="rect">
              <a:avLst/>
            </a:prstGeom>
            <a:solidFill>
              <a:srgbClr val="B3B3B3">
                <a:alpha val="100000"/>
              </a:srgbClr>
            </a:solidFill>
          </p:spPr>
          <p:txBody>
            <a:bodyPr/>
            <a:lstStyle/>
            <a:p/>
          </p:txBody>
        </p:sp>
        <p:sp>
          <p:nvSpPr>
            <p:cNvPr id="51" name="rc51"/>
            <p:cNvSpPr/>
            <p:nvPr/>
          </p:nvSpPr>
          <p:spPr>
            <a:xfrm>
              <a:off x="2141101" y="2299419"/>
              <a:ext cx="249014" cy="1036683"/>
            </a:xfrm>
            <a:prstGeom prst="rect">
              <a:avLst/>
            </a:prstGeom>
            <a:solidFill>
              <a:srgbClr val="B3B3B3">
                <a:alpha val="100000"/>
              </a:srgbClr>
            </a:solidFill>
          </p:spPr>
          <p:txBody>
            <a:bodyPr/>
            <a:lstStyle/>
            <a:p/>
          </p:txBody>
        </p:sp>
        <p:sp>
          <p:nvSpPr>
            <p:cNvPr id="52" name="rc52"/>
            <p:cNvSpPr/>
            <p:nvPr/>
          </p:nvSpPr>
          <p:spPr>
            <a:xfrm>
              <a:off x="2417783" y="2381794"/>
              <a:ext cx="249014" cy="1020736"/>
            </a:xfrm>
            <a:prstGeom prst="rect">
              <a:avLst/>
            </a:prstGeom>
            <a:solidFill>
              <a:srgbClr val="B3B3B3">
                <a:alpha val="100000"/>
              </a:srgbClr>
            </a:solidFill>
          </p:spPr>
          <p:txBody>
            <a:bodyPr/>
            <a:lstStyle/>
            <a:p/>
          </p:txBody>
        </p:sp>
        <p:sp>
          <p:nvSpPr>
            <p:cNvPr id="53" name="rc53"/>
            <p:cNvSpPr/>
            <p:nvPr/>
          </p:nvSpPr>
          <p:spPr>
            <a:xfrm>
              <a:off x="2694466" y="2436473"/>
              <a:ext cx="249014" cy="1037954"/>
            </a:xfrm>
            <a:prstGeom prst="rect">
              <a:avLst/>
            </a:prstGeom>
            <a:solidFill>
              <a:srgbClr val="B3B3B3">
                <a:alpha val="100000"/>
              </a:srgbClr>
            </a:solidFill>
          </p:spPr>
          <p:txBody>
            <a:bodyPr/>
            <a:lstStyle/>
            <a:p/>
          </p:txBody>
        </p:sp>
        <p:sp>
          <p:nvSpPr>
            <p:cNvPr id="54" name="rc54"/>
            <p:cNvSpPr/>
            <p:nvPr/>
          </p:nvSpPr>
          <p:spPr>
            <a:xfrm>
              <a:off x="2971148" y="2411755"/>
              <a:ext cx="249014" cy="852765"/>
            </a:xfrm>
            <a:prstGeom prst="rect">
              <a:avLst/>
            </a:prstGeom>
            <a:solidFill>
              <a:srgbClr val="B3B3B3">
                <a:alpha val="100000"/>
              </a:srgbClr>
            </a:solidFill>
          </p:spPr>
          <p:txBody>
            <a:bodyPr/>
            <a:lstStyle/>
            <a:p/>
          </p:txBody>
        </p:sp>
        <p:sp>
          <p:nvSpPr>
            <p:cNvPr id="55" name="rc55"/>
            <p:cNvSpPr/>
            <p:nvPr/>
          </p:nvSpPr>
          <p:spPr>
            <a:xfrm>
              <a:off x="3247830" y="2758731"/>
              <a:ext cx="249014" cy="825858"/>
            </a:xfrm>
            <a:prstGeom prst="rect">
              <a:avLst/>
            </a:prstGeom>
            <a:solidFill>
              <a:srgbClr val="B3B3B3">
                <a:alpha val="100000"/>
              </a:srgbClr>
            </a:solidFill>
          </p:spPr>
          <p:txBody>
            <a:bodyPr/>
            <a:lstStyle/>
            <a:p/>
          </p:txBody>
        </p:sp>
        <p:sp>
          <p:nvSpPr>
            <p:cNvPr id="56" name="rc56"/>
            <p:cNvSpPr/>
            <p:nvPr/>
          </p:nvSpPr>
          <p:spPr>
            <a:xfrm>
              <a:off x="3524513" y="2658416"/>
              <a:ext cx="249014" cy="670469"/>
            </a:xfrm>
            <a:prstGeom prst="rect">
              <a:avLst/>
            </a:prstGeom>
            <a:solidFill>
              <a:srgbClr val="B3B3B3">
                <a:alpha val="100000"/>
              </a:srgbClr>
            </a:solidFill>
          </p:spPr>
          <p:txBody>
            <a:bodyPr/>
            <a:lstStyle/>
            <a:p/>
          </p:txBody>
        </p:sp>
        <p:sp>
          <p:nvSpPr>
            <p:cNvPr id="57" name="rc57"/>
            <p:cNvSpPr/>
            <p:nvPr/>
          </p:nvSpPr>
          <p:spPr>
            <a:xfrm>
              <a:off x="3801195" y="2973911"/>
              <a:ext cx="249014" cy="728350"/>
            </a:xfrm>
            <a:prstGeom prst="rect">
              <a:avLst/>
            </a:prstGeom>
            <a:solidFill>
              <a:srgbClr val="B3B3B3">
                <a:alpha val="100000"/>
              </a:srgbClr>
            </a:solidFill>
          </p:spPr>
          <p:txBody>
            <a:bodyPr/>
            <a:lstStyle/>
            <a:p/>
          </p:txBody>
        </p:sp>
        <p:sp>
          <p:nvSpPr>
            <p:cNvPr id="58" name="rc58"/>
            <p:cNvSpPr/>
            <p:nvPr/>
          </p:nvSpPr>
          <p:spPr>
            <a:xfrm>
              <a:off x="4077877" y="2999486"/>
              <a:ext cx="249014" cy="305953"/>
            </a:xfrm>
            <a:prstGeom prst="rect">
              <a:avLst/>
            </a:prstGeom>
            <a:solidFill>
              <a:srgbClr val="B3B3B3">
                <a:alpha val="100000"/>
              </a:srgbClr>
            </a:solidFill>
          </p:spPr>
          <p:txBody>
            <a:bodyPr/>
            <a:lstStyle/>
            <a:p/>
          </p:txBody>
        </p:sp>
        <p:sp>
          <p:nvSpPr>
            <p:cNvPr id="59" name="rc59"/>
            <p:cNvSpPr/>
            <p:nvPr/>
          </p:nvSpPr>
          <p:spPr>
            <a:xfrm>
              <a:off x="4354560" y="3074604"/>
              <a:ext cx="249014" cy="399517"/>
            </a:xfrm>
            <a:prstGeom prst="rect">
              <a:avLst/>
            </a:prstGeom>
            <a:solidFill>
              <a:srgbClr val="B3B3B3">
                <a:alpha val="100000"/>
              </a:srgbClr>
            </a:solidFill>
          </p:spPr>
          <p:txBody>
            <a:bodyPr/>
            <a:lstStyle/>
            <a:p/>
          </p:txBody>
        </p:sp>
        <p:sp>
          <p:nvSpPr>
            <p:cNvPr id="60" name="rc60"/>
            <p:cNvSpPr/>
            <p:nvPr/>
          </p:nvSpPr>
          <p:spPr>
            <a:xfrm>
              <a:off x="4631242" y="3110094"/>
              <a:ext cx="249014" cy="404229"/>
            </a:xfrm>
            <a:prstGeom prst="rect">
              <a:avLst/>
            </a:prstGeom>
            <a:solidFill>
              <a:srgbClr val="B3B3B3">
                <a:alpha val="100000"/>
              </a:srgbClr>
            </a:solidFill>
          </p:spPr>
          <p:txBody>
            <a:bodyPr/>
            <a:lstStyle/>
            <a:p/>
          </p:txBody>
        </p:sp>
        <p:sp>
          <p:nvSpPr>
            <p:cNvPr id="61" name="rc61"/>
            <p:cNvSpPr/>
            <p:nvPr/>
          </p:nvSpPr>
          <p:spPr>
            <a:xfrm>
              <a:off x="4907924" y="3148330"/>
              <a:ext cx="249014" cy="362654"/>
            </a:xfrm>
            <a:prstGeom prst="rect">
              <a:avLst/>
            </a:prstGeom>
            <a:solidFill>
              <a:srgbClr val="B3B3B3">
                <a:alpha val="100000"/>
              </a:srgbClr>
            </a:solidFill>
          </p:spPr>
          <p:txBody>
            <a:bodyPr/>
            <a:lstStyle/>
            <a:p/>
          </p:txBody>
        </p:sp>
        <p:sp>
          <p:nvSpPr>
            <p:cNvPr id="62" name="rc62"/>
            <p:cNvSpPr/>
            <p:nvPr/>
          </p:nvSpPr>
          <p:spPr>
            <a:xfrm>
              <a:off x="5184607" y="3186651"/>
              <a:ext cx="249014" cy="366394"/>
            </a:xfrm>
            <a:prstGeom prst="rect">
              <a:avLst/>
            </a:prstGeom>
            <a:solidFill>
              <a:srgbClr val="B3B3B3">
                <a:alpha val="100000"/>
              </a:srgbClr>
            </a:solidFill>
          </p:spPr>
          <p:txBody>
            <a:bodyPr/>
            <a:lstStyle/>
            <a:p/>
          </p:txBody>
        </p:sp>
        <p:sp>
          <p:nvSpPr>
            <p:cNvPr id="63" name="rc63"/>
            <p:cNvSpPr/>
            <p:nvPr/>
          </p:nvSpPr>
          <p:spPr>
            <a:xfrm>
              <a:off x="5461289" y="3362590"/>
              <a:ext cx="249014" cy="371671"/>
            </a:xfrm>
            <a:prstGeom prst="rect">
              <a:avLst/>
            </a:prstGeom>
            <a:solidFill>
              <a:srgbClr val="B3B3B3">
                <a:alpha val="100000"/>
              </a:srgbClr>
            </a:solidFill>
          </p:spPr>
          <p:txBody>
            <a:bodyPr/>
            <a:lstStyle/>
            <a:p/>
          </p:txBody>
        </p:sp>
        <p:sp>
          <p:nvSpPr>
            <p:cNvPr id="64" name="rc64"/>
            <p:cNvSpPr/>
            <p:nvPr/>
          </p:nvSpPr>
          <p:spPr>
            <a:xfrm>
              <a:off x="5737971" y="3543258"/>
              <a:ext cx="249014" cy="283185"/>
            </a:xfrm>
            <a:prstGeom prst="rect">
              <a:avLst/>
            </a:prstGeom>
            <a:solidFill>
              <a:srgbClr val="B3B3B3">
                <a:alpha val="100000"/>
              </a:srgbClr>
            </a:solidFill>
          </p:spPr>
          <p:txBody>
            <a:bodyPr/>
            <a:lstStyle/>
            <a:p/>
          </p:txBody>
        </p:sp>
        <p:sp>
          <p:nvSpPr>
            <p:cNvPr id="65" name="rc65"/>
            <p:cNvSpPr/>
            <p:nvPr/>
          </p:nvSpPr>
          <p:spPr>
            <a:xfrm>
              <a:off x="6014654" y="3582590"/>
              <a:ext cx="249014" cy="242540"/>
            </a:xfrm>
            <a:prstGeom prst="rect">
              <a:avLst/>
            </a:prstGeom>
            <a:solidFill>
              <a:srgbClr val="B3B3B3">
                <a:alpha val="100000"/>
              </a:srgbClr>
            </a:solidFill>
          </p:spPr>
          <p:txBody>
            <a:bodyPr/>
            <a:lstStyle/>
            <a:p/>
          </p:txBody>
        </p:sp>
        <p:sp>
          <p:nvSpPr>
            <p:cNvPr id="66" name="rc66"/>
            <p:cNvSpPr/>
            <p:nvPr/>
          </p:nvSpPr>
          <p:spPr>
            <a:xfrm>
              <a:off x="6291336" y="3524444"/>
              <a:ext cx="249014" cy="199540"/>
            </a:xfrm>
            <a:prstGeom prst="rect">
              <a:avLst/>
            </a:prstGeom>
            <a:solidFill>
              <a:srgbClr val="B3B3B3">
                <a:alpha val="100000"/>
              </a:srgbClr>
            </a:solidFill>
          </p:spPr>
          <p:txBody>
            <a:bodyPr/>
            <a:lstStyle/>
            <a:p/>
          </p:txBody>
        </p:sp>
        <p:sp>
          <p:nvSpPr>
            <p:cNvPr id="67" name="rc67"/>
            <p:cNvSpPr/>
            <p:nvPr/>
          </p:nvSpPr>
          <p:spPr>
            <a:xfrm>
              <a:off x="6568018" y="3516435"/>
              <a:ext cx="249014" cy="153089"/>
            </a:xfrm>
            <a:prstGeom prst="rect">
              <a:avLst/>
            </a:prstGeom>
            <a:solidFill>
              <a:srgbClr val="B3B3B3">
                <a:alpha val="100000"/>
              </a:srgbClr>
            </a:solidFill>
          </p:spPr>
          <p:txBody>
            <a:bodyPr/>
            <a:lstStyle/>
            <a:p/>
          </p:txBody>
        </p:sp>
        <p:sp>
          <p:nvSpPr>
            <p:cNvPr id="68" name="rc68"/>
            <p:cNvSpPr/>
            <p:nvPr/>
          </p:nvSpPr>
          <p:spPr>
            <a:xfrm>
              <a:off x="6844701" y="3299102"/>
              <a:ext cx="249014" cy="261154"/>
            </a:xfrm>
            <a:prstGeom prst="rect">
              <a:avLst/>
            </a:prstGeom>
            <a:solidFill>
              <a:srgbClr val="B3B3B3">
                <a:alpha val="100000"/>
              </a:srgbClr>
            </a:solidFill>
          </p:spPr>
          <p:txBody>
            <a:bodyPr/>
            <a:lstStyle/>
            <a:p/>
          </p:txBody>
        </p:sp>
        <p:sp>
          <p:nvSpPr>
            <p:cNvPr id="69" name="rc69"/>
            <p:cNvSpPr/>
            <p:nvPr/>
          </p:nvSpPr>
          <p:spPr>
            <a:xfrm>
              <a:off x="7121383" y="3393839"/>
              <a:ext cx="249014" cy="319868"/>
            </a:xfrm>
            <a:prstGeom prst="rect">
              <a:avLst/>
            </a:prstGeom>
            <a:solidFill>
              <a:srgbClr val="B3B3B3">
                <a:alpha val="100000"/>
              </a:srgbClr>
            </a:solidFill>
          </p:spPr>
          <p:txBody>
            <a:bodyPr/>
            <a:lstStyle/>
            <a:p/>
          </p:txBody>
        </p:sp>
        <p:sp>
          <p:nvSpPr>
            <p:cNvPr id="70" name="rc70"/>
            <p:cNvSpPr/>
            <p:nvPr/>
          </p:nvSpPr>
          <p:spPr>
            <a:xfrm>
              <a:off x="7398065" y="3278016"/>
              <a:ext cx="249014" cy="270738"/>
            </a:xfrm>
            <a:prstGeom prst="rect">
              <a:avLst/>
            </a:prstGeom>
            <a:solidFill>
              <a:srgbClr val="B3B3B3">
                <a:alpha val="100000"/>
              </a:srgbClr>
            </a:solidFill>
          </p:spPr>
          <p:txBody>
            <a:bodyPr/>
            <a:lstStyle/>
            <a:p/>
          </p:txBody>
        </p:sp>
        <p:sp>
          <p:nvSpPr>
            <p:cNvPr id="71" name="rc71"/>
            <p:cNvSpPr/>
            <p:nvPr/>
          </p:nvSpPr>
          <p:spPr>
            <a:xfrm>
              <a:off x="7674748" y="3380268"/>
              <a:ext cx="249014" cy="219277"/>
            </a:xfrm>
            <a:prstGeom prst="rect">
              <a:avLst/>
            </a:prstGeom>
            <a:solidFill>
              <a:srgbClr val="B3B3B3">
                <a:alpha val="100000"/>
              </a:srgbClr>
            </a:solidFill>
          </p:spPr>
          <p:txBody>
            <a:bodyPr/>
            <a:lstStyle/>
            <a:p/>
          </p:txBody>
        </p:sp>
        <p:sp>
          <p:nvSpPr>
            <p:cNvPr id="72" name="rc72"/>
            <p:cNvSpPr/>
            <p:nvPr/>
          </p:nvSpPr>
          <p:spPr>
            <a:xfrm>
              <a:off x="7951430" y="3377123"/>
              <a:ext cx="249014" cy="220676"/>
            </a:xfrm>
            <a:prstGeom prst="rect">
              <a:avLst/>
            </a:prstGeom>
            <a:solidFill>
              <a:srgbClr val="B3B3B3">
                <a:alpha val="100000"/>
              </a:srgbClr>
            </a:solidFill>
          </p:spPr>
          <p:txBody>
            <a:bodyPr/>
            <a:lstStyle/>
            <a:p/>
          </p:txBody>
        </p:sp>
        <p:sp>
          <p:nvSpPr>
            <p:cNvPr id="73" name="pl73"/>
            <p:cNvSpPr/>
            <p:nvPr/>
          </p:nvSpPr>
          <p:spPr>
            <a:xfrm>
              <a:off x="1435561" y="1050606"/>
              <a:ext cx="6640376" cy="541794"/>
            </a:xfrm>
            <a:custGeom>
              <a:avLst/>
              <a:pathLst>
                <a:path w="6640376" h="541794">
                  <a:moveTo>
                    <a:pt x="0" y="541794"/>
                  </a:moveTo>
                  <a:lnTo>
                    <a:pt x="276682" y="484763"/>
                  </a:lnTo>
                  <a:lnTo>
                    <a:pt x="553364" y="427732"/>
                  </a:lnTo>
                  <a:lnTo>
                    <a:pt x="830047" y="370701"/>
                  </a:lnTo>
                  <a:lnTo>
                    <a:pt x="1106729" y="313670"/>
                  </a:lnTo>
                  <a:lnTo>
                    <a:pt x="1383411" y="256639"/>
                  </a:lnTo>
                  <a:lnTo>
                    <a:pt x="1660094" y="399216"/>
                  </a:lnTo>
                  <a:lnTo>
                    <a:pt x="1936776" y="171092"/>
                  </a:lnTo>
                  <a:lnTo>
                    <a:pt x="2213458" y="342185"/>
                  </a:lnTo>
                  <a:lnTo>
                    <a:pt x="2490141" y="85546"/>
                  </a:lnTo>
                  <a:lnTo>
                    <a:pt x="2766823" y="342185"/>
                  </a:lnTo>
                  <a:lnTo>
                    <a:pt x="3043505" y="228123"/>
                  </a:lnTo>
                  <a:lnTo>
                    <a:pt x="3320188" y="199608"/>
                  </a:lnTo>
                  <a:lnTo>
                    <a:pt x="3596870" y="199608"/>
                  </a:lnTo>
                  <a:lnTo>
                    <a:pt x="3873552" y="171092"/>
                  </a:lnTo>
                  <a:lnTo>
                    <a:pt x="4150235" y="57030"/>
                  </a:lnTo>
                  <a:lnTo>
                    <a:pt x="4426917" y="0"/>
                  </a:lnTo>
                  <a:lnTo>
                    <a:pt x="4703599" y="0"/>
                  </a:lnTo>
                  <a:lnTo>
                    <a:pt x="4980282" y="57030"/>
                  </a:lnTo>
                  <a:lnTo>
                    <a:pt x="5256964" y="85546"/>
                  </a:lnTo>
                  <a:lnTo>
                    <a:pt x="5533646" y="142577"/>
                  </a:lnTo>
                  <a:lnTo>
                    <a:pt x="5810329" y="57030"/>
                  </a:lnTo>
                  <a:lnTo>
                    <a:pt x="6087011" y="142577"/>
                  </a:lnTo>
                  <a:lnTo>
                    <a:pt x="6363693" y="114061"/>
                  </a:lnTo>
                  <a:lnTo>
                    <a:pt x="6640376" y="114061"/>
                  </a:lnTo>
                </a:path>
              </a:pathLst>
            </a:custGeom>
            <a:ln w="27101" cap="flat">
              <a:solidFill>
                <a:srgbClr val="0058AB">
                  <a:alpha val="50196"/>
                </a:srgbClr>
              </a:solidFill>
              <a:prstDash val="solid"/>
              <a:round/>
            </a:ln>
          </p:spPr>
          <p:txBody>
            <a:bodyPr/>
            <a:lstStyle/>
            <a:p/>
          </p:txBody>
        </p:sp>
        <p:sp>
          <p:nvSpPr>
            <p:cNvPr id="74" name="pl74"/>
            <p:cNvSpPr/>
            <p:nvPr/>
          </p:nvSpPr>
          <p:spPr>
            <a:xfrm>
              <a:off x="1435561" y="1193183"/>
              <a:ext cx="6640376" cy="1197650"/>
            </a:xfrm>
            <a:custGeom>
              <a:avLst/>
              <a:pathLst>
                <a:path w="6640376" h="1197650">
                  <a:moveTo>
                    <a:pt x="0" y="1197650"/>
                  </a:moveTo>
                  <a:lnTo>
                    <a:pt x="276682" y="1112104"/>
                  </a:lnTo>
                  <a:lnTo>
                    <a:pt x="553364" y="1055073"/>
                  </a:lnTo>
                  <a:lnTo>
                    <a:pt x="830047" y="998042"/>
                  </a:lnTo>
                  <a:lnTo>
                    <a:pt x="1106729" y="912495"/>
                  </a:lnTo>
                  <a:lnTo>
                    <a:pt x="1383411" y="855464"/>
                  </a:lnTo>
                  <a:lnTo>
                    <a:pt x="1660094" y="855464"/>
                  </a:lnTo>
                  <a:lnTo>
                    <a:pt x="1936776" y="598825"/>
                  </a:lnTo>
                  <a:lnTo>
                    <a:pt x="2213458" y="655856"/>
                  </a:lnTo>
                  <a:lnTo>
                    <a:pt x="2490141" y="427732"/>
                  </a:lnTo>
                  <a:lnTo>
                    <a:pt x="2766823" y="399216"/>
                  </a:lnTo>
                  <a:lnTo>
                    <a:pt x="3043505" y="342185"/>
                  </a:lnTo>
                  <a:lnTo>
                    <a:pt x="3320188" y="313670"/>
                  </a:lnTo>
                  <a:lnTo>
                    <a:pt x="3596870" y="285154"/>
                  </a:lnTo>
                  <a:lnTo>
                    <a:pt x="3873552" y="256639"/>
                  </a:lnTo>
                  <a:lnTo>
                    <a:pt x="4150235" y="142577"/>
                  </a:lnTo>
                  <a:lnTo>
                    <a:pt x="4426917" y="28515"/>
                  </a:lnTo>
                  <a:lnTo>
                    <a:pt x="4703599" y="0"/>
                  </a:lnTo>
                  <a:lnTo>
                    <a:pt x="4980282" y="28515"/>
                  </a:lnTo>
                  <a:lnTo>
                    <a:pt x="5256964" y="28515"/>
                  </a:lnTo>
                  <a:lnTo>
                    <a:pt x="5533646" y="142577"/>
                  </a:lnTo>
                  <a:lnTo>
                    <a:pt x="5810329" y="85546"/>
                  </a:lnTo>
                  <a:lnTo>
                    <a:pt x="6087011" y="142577"/>
                  </a:lnTo>
                  <a:lnTo>
                    <a:pt x="6363693" y="85546"/>
                  </a:lnTo>
                  <a:lnTo>
                    <a:pt x="6640376" y="85546"/>
                  </a:lnTo>
                </a:path>
              </a:pathLst>
            </a:custGeom>
            <a:ln w="27101" cap="flat">
              <a:solidFill>
                <a:srgbClr val="333333">
                  <a:alpha val="50196"/>
                </a:srgbClr>
              </a:solidFill>
              <a:prstDash val="solid"/>
              <a:round/>
            </a:ln>
          </p:spPr>
          <p:txBody>
            <a:bodyPr/>
            <a:lstStyle/>
            <a:p/>
          </p:txBody>
        </p:sp>
        <p:sp>
          <p:nvSpPr>
            <p:cNvPr id="75" name="tx75"/>
            <p:cNvSpPr/>
            <p:nvPr/>
          </p:nvSpPr>
          <p:spPr>
            <a:xfrm>
              <a:off x="6632236"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6908918"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7185600"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7462283"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7738965"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8015647"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6632236"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2" name="tx82"/>
            <p:cNvSpPr/>
            <p:nvPr/>
          </p:nvSpPr>
          <p:spPr>
            <a:xfrm>
              <a:off x="6908918" y="1388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3" name="tx83"/>
            <p:cNvSpPr/>
            <p:nvPr/>
          </p:nvSpPr>
          <p:spPr>
            <a:xfrm>
              <a:off x="7185600"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4" name="tx84"/>
            <p:cNvSpPr/>
            <p:nvPr/>
          </p:nvSpPr>
          <p:spPr>
            <a:xfrm>
              <a:off x="7462283" y="1388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5" name="tx85"/>
            <p:cNvSpPr/>
            <p:nvPr/>
          </p:nvSpPr>
          <p:spPr>
            <a:xfrm>
              <a:off x="7738965"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6" name="tx86"/>
            <p:cNvSpPr/>
            <p:nvPr/>
          </p:nvSpPr>
          <p:spPr>
            <a:xfrm>
              <a:off x="8015647"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7" name="tx87"/>
            <p:cNvSpPr/>
            <p:nvPr/>
          </p:nvSpPr>
          <p:spPr>
            <a:xfrm>
              <a:off x="1345126" y="347807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217</a:t>
              </a:r>
            </a:p>
          </p:txBody>
        </p:sp>
        <p:sp>
          <p:nvSpPr>
            <p:cNvPr id="88" name="tx88"/>
            <p:cNvSpPr/>
            <p:nvPr/>
          </p:nvSpPr>
          <p:spPr>
            <a:xfrm>
              <a:off x="2728538" y="363491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a:t>
              </a:r>
            </a:p>
          </p:txBody>
        </p:sp>
        <p:sp>
          <p:nvSpPr>
            <p:cNvPr id="89" name="tx89"/>
            <p:cNvSpPr/>
            <p:nvPr/>
          </p:nvSpPr>
          <p:spPr>
            <a:xfrm>
              <a:off x="4111950" y="354904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173</a:t>
              </a:r>
            </a:p>
          </p:txBody>
        </p:sp>
        <p:sp>
          <p:nvSpPr>
            <p:cNvPr id="90" name="tx90"/>
            <p:cNvSpPr/>
            <p:nvPr/>
          </p:nvSpPr>
          <p:spPr>
            <a:xfrm>
              <a:off x="5525506" y="37648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1" name="tx91"/>
            <p:cNvSpPr/>
            <p:nvPr/>
          </p:nvSpPr>
          <p:spPr>
            <a:xfrm>
              <a:off x="6632236" y="37311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a:t>
              </a:r>
            </a:p>
          </p:txBody>
        </p:sp>
        <p:sp>
          <p:nvSpPr>
            <p:cNvPr id="92" name="tx92"/>
            <p:cNvSpPr/>
            <p:nvPr/>
          </p:nvSpPr>
          <p:spPr>
            <a:xfrm>
              <a:off x="6908918" y="36765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93" name="tx93"/>
            <p:cNvSpPr/>
            <p:nvPr/>
          </p:nvSpPr>
          <p:spPr>
            <a:xfrm>
              <a:off x="7185600" y="37532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4" name="tx94"/>
            <p:cNvSpPr/>
            <p:nvPr/>
          </p:nvSpPr>
          <p:spPr>
            <a:xfrm>
              <a:off x="7462283" y="36707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95" name="tx95"/>
            <p:cNvSpPr/>
            <p:nvPr/>
          </p:nvSpPr>
          <p:spPr>
            <a:xfrm>
              <a:off x="7738965" y="36960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96" name="tx96"/>
            <p:cNvSpPr/>
            <p:nvPr/>
          </p:nvSpPr>
          <p:spPr>
            <a:xfrm>
              <a:off x="8015647" y="3695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97" name="tx97"/>
            <p:cNvSpPr/>
            <p:nvPr/>
          </p:nvSpPr>
          <p:spPr>
            <a:xfrm>
              <a:off x="1345126" y="262123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304</a:t>
              </a:r>
            </a:p>
          </p:txBody>
        </p:sp>
        <p:sp>
          <p:nvSpPr>
            <p:cNvPr id="98" name="tx98"/>
            <p:cNvSpPr/>
            <p:nvPr/>
          </p:nvSpPr>
          <p:spPr>
            <a:xfrm>
              <a:off x="2728538" y="291495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316</a:t>
              </a:r>
            </a:p>
          </p:txBody>
        </p:sp>
        <p:sp>
          <p:nvSpPr>
            <p:cNvPr id="99" name="tx99"/>
            <p:cNvSpPr/>
            <p:nvPr/>
          </p:nvSpPr>
          <p:spPr>
            <a:xfrm>
              <a:off x="4142095" y="31119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100" name="tx100"/>
            <p:cNvSpPr/>
            <p:nvPr/>
          </p:nvSpPr>
          <p:spPr>
            <a:xfrm>
              <a:off x="5495361" y="350793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01" name="tx101"/>
            <p:cNvSpPr/>
            <p:nvPr/>
          </p:nvSpPr>
          <p:spPr>
            <a:xfrm>
              <a:off x="6632236" y="355418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2" name="tx102"/>
            <p:cNvSpPr/>
            <p:nvPr/>
          </p:nvSpPr>
          <p:spPr>
            <a:xfrm>
              <a:off x="6908918" y="33892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80</a:t>
              </a:r>
            </a:p>
          </p:txBody>
        </p:sp>
        <p:sp>
          <p:nvSpPr>
            <p:cNvPr id="103" name="tx103"/>
            <p:cNvSpPr/>
            <p:nvPr/>
          </p:nvSpPr>
          <p:spPr>
            <a:xfrm>
              <a:off x="7185600" y="3513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104" name="tx104"/>
            <p:cNvSpPr/>
            <p:nvPr/>
          </p:nvSpPr>
          <p:spPr>
            <a:xfrm>
              <a:off x="7462283" y="337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105" name="tx105"/>
            <p:cNvSpPr/>
            <p:nvPr/>
          </p:nvSpPr>
          <p:spPr>
            <a:xfrm>
              <a:off x="7738965" y="3449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06" name="tx106"/>
            <p:cNvSpPr/>
            <p:nvPr/>
          </p:nvSpPr>
          <p:spPr>
            <a:xfrm>
              <a:off x="8015647" y="34470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07" name="tx107"/>
            <p:cNvSpPr/>
            <p:nvPr/>
          </p:nvSpPr>
          <p:spPr>
            <a:xfrm>
              <a:off x="1345126" y="204467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521</a:t>
              </a:r>
            </a:p>
          </p:txBody>
        </p:sp>
        <p:sp>
          <p:nvSpPr>
            <p:cNvPr id="108" name="tx108"/>
            <p:cNvSpPr/>
            <p:nvPr/>
          </p:nvSpPr>
          <p:spPr>
            <a:xfrm>
              <a:off x="2728538" y="231838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438</a:t>
              </a:r>
            </a:p>
          </p:txBody>
        </p:sp>
        <p:sp>
          <p:nvSpPr>
            <p:cNvPr id="109" name="tx109"/>
            <p:cNvSpPr/>
            <p:nvPr/>
          </p:nvSpPr>
          <p:spPr>
            <a:xfrm>
              <a:off x="4111950" y="288144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266</a:t>
              </a:r>
            </a:p>
          </p:txBody>
        </p:sp>
        <p:sp>
          <p:nvSpPr>
            <p:cNvPr id="110" name="tx110"/>
            <p:cNvSpPr/>
            <p:nvPr/>
          </p:nvSpPr>
          <p:spPr>
            <a:xfrm>
              <a:off x="5495361" y="324455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156</a:t>
              </a:r>
            </a:p>
          </p:txBody>
        </p:sp>
        <p:sp>
          <p:nvSpPr>
            <p:cNvPr id="111" name="tx111"/>
            <p:cNvSpPr/>
            <p:nvPr/>
          </p:nvSpPr>
          <p:spPr>
            <a:xfrm>
              <a:off x="6602091" y="339839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109</a:t>
              </a:r>
            </a:p>
          </p:txBody>
        </p:sp>
        <p:sp>
          <p:nvSpPr>
            <p:cNvPr id="112" name="tx112"/>
            <p:cNvSpPr/>
            <p:nvPr/>
          </p:nvSpPr>
          <p:spPr>
            <a:xfrm>
              <a:off x="6878773" y="318106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175</a:t>
              </a:r>
            </a:p>
          </p:txBody>
        </p:sp>
        <p:sp>
          <p:nvSpPr>
            <p:cNvPr id="113" name="tx113"/>
            <p:cNvSpPr/>
            <p:nvPr/>
          </p:nvSpPr>
          <p:spPr>
            <a:xfrm>
              <a:off x="7155455" y="327580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146</a:t>
              </a:r>
            </a:p>
          </p:txBody>
        </p:sp>
        <p:sp>
          <p:nvSpPr>
            <p:cNvPr id="114" name="tx114"/>
            <p:cNvSpPr/>
            <p:nvPr/>
          </p:nvSpPr>
          <p:spPr>
            <a:xfrm>
              <a:off x="7432138" y="315997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181</a:t>
              </a:r>
            </a:p>
          </p:txBody>
        </p:sp>
        <p:sp>
          <p:nvSpPr>
            <p:cNvPr id="115" name="tx115"/>
            <p:cNvSpPr/>
            <p:nvPr/>
          </p:nvSpPr>
          <p:spPr>
            <a:xfrm>
              <a:off x="7708820" y="326223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150</a:t>
              </a:r>
            </a:p>
          </p:txBody>
        </p:sp>
        <p:sp>
          <p:nvSpPr>
            <p:cNvPr id="116" name="tx116"/>
            <p:cNvSpPr/>
            <p:nvPr/>
          </p:nvSpPr>
          <p:spPr>
            <a:xfrm>
              <a:off x="7985502" y="325908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151</a:t>
              </a:r>
            </a:p>
          </p:txBody>
        </p:sp>
        <p:sp>
          <p:nvSpPr>
            <p:cNvPr id="117" name="tx117"/>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8" name="tx118"/>
            <p:cNvSpPr/>
            <p:nvPr/>
          </p:nvSpPr>
          <p:spPr>
            <a:xfrm>
              <a:off x="577692" y="300066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19" name="tx119"/>
            <p:cNvSpPr/>
            <p:nvPr/>
          </p:nvSpPr>
          <p:spPr>
            <a:xfrm>
              <a:off x="577692" y="217981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20" name="tx120"/>
            <p:cNvSpPr/>
            <p:nvPr/>
          </p:nvSpPr>
          <p:spPr>
            <a:xfrm>
              <a:off x="577692" y="135895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21" name="tx12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7" name="tx127"/>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8" name="tx128"/>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9" name="tx129"/>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0" name="tx130"/>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2" name="tx132"/>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3" name="tx133"/>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4" name="tx134"/>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7" name="tx13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8" name="pl138"/>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9" name="pl139"/>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0" name="tx140"/>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1" name="tx141"/>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2" name="rc142"/>
            <p:cNvSpPr/>
            <p:nvPr/>
          </p:nvSpPr>
          <p:spPr>
            <a:xfrm>
              <a:off x="4670912" y="4778716"/>
              <a:ext cx="201456" cy="201456"/>
            </a:xfrm>
            <a:prstGeom prst="rect">
              <a:avLst/>
            </a:prstGeom>
            <a:solidFill>
              <a:srgbClr val="B3B3B3">
                <a:alpha val="100000"/>
              </a:srgbClr>
            </a:solidFill>
          </p:spPr>
          <p:txBody>
            <a:bodyPr/>
            <a:lstStyle/>
            <a:p/>
          </p:txBody>
        </p:sp>
        <p:sp>
          <p:nvSpPr>
            <p:cNvPr id="143" name="rc143"/>
            <p:cNvSpPr/>
            <p:nvPr/>
          </p:nvSpPr>
          <p:spPr>
            <a:xfrm>
              <a:off x="5573066" y="4778716"/>
              <a:ext cx="201456" cy="201456"/>
            </a:xfrm>
            <a:prstGeom prst="rect">
              <a:avLst/>
            </a:prstGeom>
            <a:solidFill>
              <a:srgbClr val="1CABE2">
                <a:alpha val="100000"/>
              </a:srgbClr>
            </a:solidFill>
          </p:spPr>
          <p:txBody>
            <a:bodyPr/>
            <a:lstStyle/>
            <a:p/>
          </p:txBody>
        </p:sp>
        <p:sp>
          <p:nvSpPr>
            <p:cNvPr id="144" name="tx144"/>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5" name="tx145"/>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6" name="tx146"/>
            <p:cNvSpPr/>
            <p:nvPr/>
          </p:nvSpPr>
          <p:spPr>
            <a:xfrm>
              <a:off x="966584" y="467611"/>
              <a:ext cx="73899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Uganda, 2000-2024</a:t>
              </a:r>
            </a:p>
          </p:txBody>
        </p:sp>
        <p:sp>
          <p:nvSpPr>
            <p:cNvPr id="147" name="pl147"/>
            <p:cNvSpPr/>
            <p:nvPr/>
          </p:nvSpPr>
          <p:spPr>
            <a:xfrm>
              <a:off x="245002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472798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700593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1" name="pl151"/>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3" name="pl153"/>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358900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86695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814490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311054" y="5650800"/>
              <a:ext cx="2832176" cy="164676"/>
            </a:xfrm>
            <a:prstGeom prst="rect">
              <a:avLst/>
            </a:prstGeom>
            <a:solidFill>
              <a:srgbClr val="1CABE2">
                <a:alpha val="100000"/>
              </a:srgbClr>
            </a:solidFill>
          </p:spPr>
          <p:txBody>
            <a:bodyPr/>
            <a:lstStyle/>
            <a:p/>
          </p:txBody>
        </p:sp>
        <p:sp>
          <p:nvSpPr>
            <p:cNvPr id="158" name="rc158"/>
            <p:cNvSpPr/>
            <p:nvPr/>
          </p:nvSpPr>
          <p:spPr>
            <a:xfrm>
              <a:off x="1311054" y="5444954"/>
              <a:ext cx="3803176" cy="164676"/>
            </a:xfrm>
            <a:prstGeom prst="rect">
              <a:avLst/>
            </a:prstGeom>
            <a:solidFill>
              <a:srgbClr val="1CABE2">
                <a:alpha val="100000"/>
              </a:srgbClr>
            </a:solidFill>
          </p:spPr>
          <p:txBody>
            <a:bodyPr/>
            <a:lstStyle/>
            <a:p/>
          </p:txBody>
        </p:sp>
        <p:sp>
          <p:nvSpPr>
            <p:cNvPr id="159" name="rc159"/>
            <p:cNvSpPr/>
            <p:nvPr/>
          </p:nvSpPr>
          <p:spPr>
            <a:xfrm>
              <a:off x="1311054" y="5239108"/>
              <a:ext cx="3827413" cy="164676"/>
            </a:xfrm>
            <a:prstGeom prst="rect">
              <a:avLst/>
            </a:prstGeom>
            <a:solidFill>
              <a:srgbClr val="1CABE2">
                <a:alpha val="100000"/>
              </a:srgbClr>
            </a:solidFill>
          </p:spPr>
          <p:txBody>
            <a:bodyPr/>
            <a:lstStyle/>
            <a:p/>
          </p:txBody>
        </p:sp>
        <p:sp>
          <p:nvSpPr>
            <p:cNvPr id="160" name="rc160"/>
            <p:cNvSpPr/>
            <p:nvPr/>
          </p:nvSpPr>
          <p:spPr>
            <a:xfrm>
              <a:off x="4143231" y="5650800"/>
              <a:ext cx="2124189" cy="164676"/>
            </a:xfrm>
            <a:prstGeom prst="rect">
              <a:avLst/>
            </a:prstGeom>
            <a:solidFill>
              <a:srgbClr val="B3B3B3">
                <a:alpha val="100000"/>
              </a:srgbClr>
            </a:solidFill>
          </p:spPr>
          <p:txBody>
            <a:bodyPr/>
            <a:lstStyle/>
            <a:p/>
          </p:txBody>
        </p:sp>
        <p:sp>
          <p:nvSpPr>
            <p:cNvPr id="161" name="rc161"/>
            <p:cNvSpPr/>
            <p:nvPr/>
          </p:nvSpPr>
          <p:spPr>
            <a:xfrm>
              <a:off x="5114230" y="5444954"/>
              <a:ext cx="3042568" cy="164676"/>
            </a:xfrm>
            <a:prstGeom prst="rect">
              <a:avLst/>
            </a:prstGeom>
            <a:solidFill>
              <a:srgbClr val="B3B3B3">
                <a:alpha val="100000"/>
              </a:srgbClr>
            </a:solidFill>
          </p:spPr>
          <p:txBody>
            <a:bodyPr/>
            <a:lstStyle/>
            <a:p/>
          </p:txBody>
        </p:sp>
        <p:sp>
          <p:nvSpPr>
            <p:cNvPr id="162" name="rc162"/>
            <p:cNvSpPr/>
            <p:nvPr/>
          </p:nvSpPr>
          <p:spPr>
            <a:xfrm>
              <a:off x="5138467" y="5239108"/>
              <a:ext cx="3061976" cy="164676"/>
            </a:xfrm>
            <a:prstGeom prst="rect">
              <a:avLst/>
            </a:prstGeom>
            <a:solidFill>
              <a:srgbClr val="B3B3B3">
                <a:alpha val="100000"/>
              </a:srgbClr>
            </a:solidFill>
          </p:spPr>
          <p:txBody>
            <a:bodyPr/>
            <a:lstStyle/>
            <a:p/>
          </p:txBody>
        </p:sp>
        <p:sp>
          <p:nvSpPr>
            <p:cNvPr id="163" name="tx163"/>
            <p:cNvSpPr/>
            <p:nvPr/>
          </p:nvSpPr>
          <p:spPr>
            <a:xfrm>
              <a:off x="6412101" y="569000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108.8</a:t>
              </a:r>
            </a:p>
          </p:txBody>
        </p:sp>
        <p:sp>
          <p:nvSpPr>
            <p:cNvPr id="164" name="tx164"/>
            <p:cNvSpPr/>
            <p:nvPr/>
          </p:nvSpPr>
          <p:spPr>
            <a:xfrm>
              <a:off x="8301480" y="548410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150.3</a:t>
              </a:r>
            </a:p>
          </p:txBody>
        </p:sp>
        <p:sp>
          <p:nvSpPr>
            <p:cNvPr id="165" name="tx165"/>
            <p:cNvSpPr/>
            <p:nvPr/>
          </p:nvSpPr>
          <p:spPr>
            <a:xfrm>
              <a:off x="8345125"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151.2</a:t>
              </a:r>
            </a:p>
          </p:txBody>
        </p:sp>
        <p:sp>
          <p:nvSpPr>
            <p:cNvPr id="166" name="tx166"/>
            <p:cNvSpPr/>
            <p:nvPr/>
          </p:nvSpPr>
          <p:spPr>
            <a:xfrm>
              <a:off x="2614616"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62.2</a:t>
              </a:r>
            </a:p>
          </p:txBody>
        </p:sp>
        <p:sp>
          <p:nvSpPr>
            <p:cNvPr id="167" name="tx167"/>
            <p:cNvSpPr/>
            <p:nvPr/>
          </p:nvSpPr>
          <p:spPr>
            <a:xfrm>
              <a:off x="3100115"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83.5</a:t>
              </a:r>
            </a:p>
          </p:txBody>
        </p:sp>
        <p:sp>
          <p:nvSpPr>
            <p:cNvPr id="168" name="tx168"/>
            <p:cNvSpPr/>
            <p:nvPr/>
          </p:nvSpPr>
          <p:spPr>
            <a:xfrm>
              <a:off x="3160452" y="5278310"/>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84</a:t>
              </a:r>
            </a:p>
          </p:txBody>
        </p:sp>
        <p:sp>
          <p:nvSpPr>
            <p:cNvPr id="169" name="tx169"/>
            <p:cNvSpPr/>
            <p:nvPr/>
          </p:nvSpPr>
          <p:spPr>
            <a:xfrm>
              <a:off x="5092799"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46.6</a:t>
              </a:r>
            </a:p>
          </p:txBody>
        </p:sp>
        <p:sp>
          <p:nvSpPr>
            <p:cNvPr id="170" name="tx170"/>
            <p:cNvSpPr/>
            <p:nvPr/>
          </p:nvSpPr>
          <p:spPr>
            <a:xfrm>
              <a:off x="6522988"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66.8</a:t>
              </a:r>
            </a:p>
          </p:txBody>
        </p:sp>
        <p:sp>
          <p:nvSpPr>
            <p:cNvPr id="171" name="tx171"/>
            <p:cNvSpPr/>
            <p:nvPr/>
          </p:nvSpPr>
          <p:spPr>
            <a:xfrm>
              <a:off x="6556929"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67.2</a:t>
              </a:r>
            </a:p>
          </p:txBody>
        </p:sp>
        <p:sp>
          <p:nvSpPr>
            <p:cNvPr id="172" name="tx172"/>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3" name="tx173"/>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4" name="tx174"/>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5" name="tx175"/>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6" name="tx176"/>
            <p:cNvSpPr/>
            <p:nvPr/>
          </p:nvSpPr>
          <p:spPr>
            <a:xfrm>
              <a:off x="3464721"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77" name="tx177"/>
            <p:cNvSpPr/>
            <p:nvPr/>
          </p:nvSpPr>
          <p:spPr>
            <a:xfrm>
              <a:off x="5703825"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8" name="tx178"/>
            <p:cNvSpPr/>
            <p:nvPr/>
          </p:nvSpPr>
          <p:spPr>
            <a:xfrm>
              <a:off x="7981776"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79" name="tx179"/>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0" name="tx180"/>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1" name="tx181"/>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2" name="tx182"/>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Uganda.
In 2024, DTP1 coverage in Uganda remained constant 95%. The number of children missing out on any DTP vaccination (zero-dose children) increased from 83,000 in 2023 to 84,000 in 2024.
DTP3 coverage remained constant 91% in 2024, leaving 151,000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542834"/>
            </a:xfrm>
            <a:custGeom>
              <a:avLst/>
              <a:pathLst>
                <a:path w="3397293" h="542834">
                  <a:moveTo>
                    <a:pt x="0" y="542834"/>
                  </a:moveTo>
                  <a:lnTo>
                    <a:pt x="141553" y="485694"/>
                  </a:lnTo>
                  <a:lnTo>
                    <a:pt x="283107" y="428553"/>
                  </a:lnTo>
                  <a:lnTo>
                    <a:pt x="424661" y="371413"/>
                  </a:lnTo>
                  <a:lnTo>
                    <a:pt x="566215" y="314272"/>
                  </a:lnTo>
                  <a:lnTo>
                    <a:pt x="707769" y="257132"/>
                  </a:lnTo>
                  <a:lnTo>
                    <a:pt x="849323" y="399983"/>
                  </a:lnTo>
                  <a:lnTo>
                    <a:pt x="990877" y="171421"/>
                  </a:lnTo>
                  <a:lnTo>
                    <a:pt x="1132431" y="342843"/>
                  </a:lnTo>
                  <a:lnTo>
                    <a:pt x="1273984" y="85710"/>
                  </a:lnTo>
                  <a:lnTo>
                    <a:pt x="1415538" y="342843"/>
                  </a:lnTo>
                  <a:lnTo>
                    <a:pt x="1557092" y="228562"/>
                  </a:lnTo>
                  <a:lnTo>
                    <a:pt x="1698646" y="199991"/>
                  </a:lnTo>
                  <a:lnTo>
                    <a:pt x="1840200" y="199991"/>
                  </a:lnTo>
                  <a:lnTo>
                    <a:pt x="1981754" y="171421"/>
                  </a:lnTo>
                  <a:lnTo>
                    <a:pt x="2123308" y="57140"/>
                  </a:lnTo>
                  <a:lnTo>
                    <a:pt x="2264862" y="0"/>
                  </a:lnTo>
                  <a:lnTo>
                    <a:pt x="2406416" y="0"/>
                  </a:lnTo>
                  <a:lnTo>
                    <a:pt x="2547969" y="57140"/>
                  </a:lnTo>
                  <a:lnTo>
                    <a:pt x="2689523" y="85710"/>
                  </a:lnTo>
                  <a:lnTo>
                    <a:pt x="2831077" y="142851"/>
                  </a:lnTo>
                  <a:lnTo>
                    <a:pt x="2972631" y="57140"/>
                  </a:lnTo>
                  <a:lnTo>
                    <a:pt x="3114185" y="142851"/>
                  </a:lnTo>
                  <a:lnTo>
                    <a:pt x="3255739" y="114281"/>
                  </a:lnTo>
                  <a:lnTo>
                    <a:pt x="3397293" y="11428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408519"/>
              <a:ext cx="3397293" cy="371413"/>
            </a:xfrm>
            <a:custGeom>
              <a:avLst/>
              <a:pathLst>
                <a:path w="3397293" h="371413">
                  <a:moveTo>
                    <a:pt x="0" y="371413"/>
                  </a:moveTo>
                  <a:lnTo>
                    <a:pt x="141553" y="314272"/>
                  </a:lnTo>
                  <a:lnTo>
                    <a:pt x="283107" y="257132"/>
                  </a:lnTo>
                  <a:lnTo>
                    <a:pt x="424661" y="199991"/>
                  </a:lnTo>
                  <a:lnTo>
                    <a:pt x="566215" y="171421"/>
                  </a:lnTo>
                  <a:lnTo>
                    <a:pt x="707769" y="171421"/>
                  </a:lnTo>
                  <a:lnTo>
                    <a:pt x="849323" y="114281"/>
                  </a:lnTo>
                  <a:lnTo>
                    <a:pt x="990877" y="85710"/>
                  </a:lnTo>
                  <a:lnTo>
                    <a:pt x="1132431" y="85710"/>
                  </a:lnTo>
                  <a:lnTo>
                    <a:pt x="1273984" y="57140"/>
                  </a:lnTo>
                  <a:lnTo>
                    <a:pt x="1415538" y="28570"/>
                  </a:lnTo>
                  <a:lnTo>
                    <a:pt x="1557092" y="0"/>
                  </a:lnTo>
                  <a:lnTo>
                    <a:pt x="1698646" y="28570"/>
                  </a:lnTo>
                  <a:lnTo>
                    <a:pt x="1840200" y="85710"/>
                  </a:lnTo>
                  <a:lnTo>
                    <a:pt x="1981754" y="28570"/>
                  </a:lnTo>
                  <a:lnTo>
                    <a:pt x="2123308" y="28570"/>
                  </a:lnTo>
                  <a:lnTo>
                    <a:pt x="2264862" y="28570"/>
                  </a:lnTo>
                  <a:lnTo>
                    <a:pt x="2406416" y="57140"/>
                  </a:lnTo>
                  <a:lnTo>
                    <a:pt x="2547969" y="28570"/>
                  </a:lnTo>
                  <a:lnTo>
                    <a:pt x="2689523" y="28570"/>
                  </a:lnTo>
                  <a:lnTo>
                    <a:pt x="2831077" y="57140"/>
                  </a:lnTo>
                  <a:lnTo>
                    <a:pt x="2972631" y="57140"/>
                  </a:lnTo>
                  <a:lnTo>
                    <a:pt x="3114185" y="5714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542834"/>
            </a:xfrm>
            <a:custGeom>
              <a:avLst/>
              <a:pathLst>
                <a:path w="3397293" h="542834">
                  <a:moveTo>
                    <a:pt x="0" y="542834"/>
                  </a:moveTo>
                  <a:lnTo>
                    <a:pt x="141553" y="485694"/>
                  </a:lnTo>
                  <a:lnTo>
                    <a:pt x="283107" y="428553"/>
                  </a:lnTo>
                  <a:lnTo>
                    <a:pt x="424661" y="371413"/>
                  </a:lnTo>
                  <a:lnTo>
                    <a:pt x="566215" y="314272"/>
                  </a:lnTo>
                  <a:lnTo>
                    <a:pt x="707769" y="257132"/>
                  </a:lnTo>
                  <a:lnTo>
                    <a:pt x="849323" y="399983"/>
                  </a:lnTo>
                  <a:lnTo>
                    <a:pt x="990877" y="171421"/>
                  </a:lnTo>
                  <a:lnTo>
                    <a:pt x="1132431" y="342843"/>
                  </a:lnTo>
                  <a:lnTo>
                    <a:pt x="1273984" y="85710"/>
                  </a:lnTo>
                  <a:lnTo>
                    <a:pt x="1415538" y="342843"/>
                  </a:lnTo>
                  <a:lnTo>
                    <a:pt x="1557092" y="228562"/>
                  </a:lnTo>
                  <a:lnTo>
                    <a:pt x="1698646" y="199991"/>
                  </a:lnTo>
                  <a:lnTo>
                    <a:pt x="1840200" y="199991"/>
                  </a:lnTo>
                  <a:lnTo>
                    <a:pt x="1981754" y="171421"/>
                  </a:lnTo>
                  <a:lnTo>
                    <a:pt x="2123308" y="57140"/>
                  </a:lnTo>
                  <a:lnTo>
                    <a:pt x="2264862" y="0"/>
                  </a:lnTo>
                  <a:lnTo>
                    <a:pt x="2406416" y="0"/>
                  </a:lnTo>
                  <a:lnTo>
                    <a:pt x="2547969" y="57140"/>
                  </a:lnTo>
                  <a:lnTo>
                    <a:pt x="2689523" y="85710"/>
                  </a:lnTo>
                  <a:lnTo>
                    <a:pt x="2831077" y="142851"/>
                  </a:lnTo>
                  <a:lnTo>
                    <a:pt x="2972631" y="57140"/>
                  </a:lnTo>
                  <a:lnTo>
                    <a:pt x="3114185" y="142851"/>
                  </a:lnTo>
                  <a:lnTo>
                    <a:pt x="3255739" y="114281"/>
                  </a:lnTo>
                  <a:lnTo>
                    <a:pt x="3397293" y="11428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542834"/>
            </a:xfrm>
            <a:custGeom>
              <a:avLst/>
              <a:pathLst>
                <a:path w="3397293" h="542834">
                  <a:moveTo>
                    <a:pt x="0" y="542834"/>
                  </a:moveTo>
                  <a:lnTo>
                    <a:pt x="141553" y="485694"/>
                  </a:lnTo>
                  <a:lnTo>
                    <a:pt x="283107" y="428553"/>
                  </a:lnTo>
                  <a:lnTo>
                    <a:pt x="424661" y="371413"/>
                  </a:lnTo>
                  <a:lnTo>
                    <a:pt x="566215" y="314272"/>
                  </a:lnTo>
                  <a:lnTo>
                    <a:pt x="707769" y="257132"/>
                  </a:lnTo>
                  <a:lnTo>
                    <a:pt x="849323" y="399983"/>
                  </a:lnTo>
                  <a:lnTo>
                    <a:pt x="990877" y="171421"/>
                  </a:lnTo>
                  <a:lnTo>
                    <a:pt x="1132431" y="342843"/>
                  </a:lnTo>
                  <a:lnTo>
                    <a:pt x="1273984" y="85710"/>
                  </a:lnTo>
                  <a:lnTo>
                    <a:pt x="1415538" y="342843"/>
                  </a:lnTo>
                  <a:lnTo>
                    <a:pt x="1557092" y="228562"/>
                  </a:lnTo>
                  <a:lnTo>
                    <a:pt x="1698646" y="199991"/>
                  </a:lnTo>
                  <a:lnTo>
                    <a:pt x="1840200" y="199991"/>
                  </a:lnTo>
                  <a:lnTo>
                    <a:pt x="1981754" y="171421"/>
                  </a:lnTo>
                  <a:lnTo>
                    <a:pt x="2123308" y="57140"/>
                  </a:lnTo>
                  <a:lnTo>
                    <a:pt x="2264862" y="0"/>
                  </a:lnTo>
                  <a:lnTo>
                    <a:pt x="2406416" y="0"/>
                  </a:lnTo>
                  <a:lnTo>
                    <a:pt x="2547969" y="57140"/>
                  </a:lnTo>
                  <a:lnTo>
                    <a:pt x="2689523" y="85710"/>
                  </a:lnTo>
                  <a:lnTo>
                    <a:pt x="2831077" y="142851"/>
                  </a:lnTo>
                  <a:lnTo>
                    <a:pt x="2972631" y="57140"/>
                  </a:lnTo>
                  <a:lnTo>
                    <a:pt x="3114185" y="142851"/>
                  </a:lnTo>
                  <a:lnTo>
                    <a:pt x="3255739" y="114281"/>
                  </a:lnTo>
                  <a:lnTo>
                    <a:pt x="3397293" y="11428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15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5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959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204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698" y="4804015"/>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Uganda</a:t>
              </a:r>
            </a:p>
          </p:txBody>
        </p:sp>
        <p:sp>
          <p:nvSpPr>
            <p:cNvPr id="60" name="tx60"/>
            <p:cNvSpPr/>
            <p:nvPr/>
          </p:nvSpPr>
          <p:spPr>
            <a:xfrm>
              <a:off x="281669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9146"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74180" y="472419"/>
              <a:ext cx="249086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Uganda, 2000-2024</a:t>
              </a:r>
            </a:p>
          </p:txBody>
        </p:sp>
        <p:sp>
          <p:nvSpPr>
            <p:cNvPr id="63" name="pl63"/>
            <p:cNvSpPr/>
            <p:nvPr/>
          </p:nvSpPr>
          <p:spPr>
            <a:xfrm>
              <a:off x="5267799" y="37621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276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69323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2448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2104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1760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900124"/>
              <a:ext cx="3397293" cy="1965436"/>
            </a:xfrm>
            <a:custGeom>
              <a:avLst/>
              <a:pathLst>
                <a:path w="3397293" h="1965436">
                  <a:moveTo>
                    <a:pt x="0" y="1965436"/>
                  </a:moveTo>
                  <a:lnTo>
                    <a:pt x="141553" y="1758548"/>
                  </a:lnTo>
                  <a:lnTo>
                    <a:pt x="283107" y="1551660"/>
                  </a:lnTo>
                  <a:lnTo>
                    <a:pt x="424661" y="1344772"/>
                  </a:lnTo>
                  <a:lnTo>
                    <a:pt x="566215" y="1137884"/>
                  </a:lnTo>
                  <a:lnTo>
                    <a:pt x="707769" y="930996"/>
                  </a:lnTo>
                  <a:lnTo>
                    <a:pt x="849323" y="1448216"/>
                  </a:lnTo>
                  <a:lnTo>
                    <a:pt x="990877" y="620664"/>
                  </a:lnTo>
                  <a:lnTo>
                    <a:pt x="1132431" y="1241328"/>
                  </a:lnTo>
                  <a:lnTo>
                    <a:pt x="1273984" y="310332"/>
                  </a:lnTo>
                  <a:lnTo>
                    <a:pt x="1415538" y="1241328"/>
                  </a:lnTo>
                  <a:lnTo>
                    <a:pt x="1557092" y="827552"/>
                  </a:lnTo>
                  <a:lnTo>
                    <a:pt x="1698646" y="724108"/>
                  </a:lnTo>
                  <a:lnTo>
                    <a:pt x="1840200" y="724108"/>
                  </a:lnTo>
                  <a:lnTo>
                    <a:pt x="1981754" y="620664"/>
                  </a:lnTo>
                  <a:lnTo>
                    <a:pt x="2123308" y="206888"/>
                  </a:lnTo>
                  <a:lnTo>
                    <a:pt x="2264862" y="0"/>
                  </a:lnTo>
                  <a:lnTo>
                    <a:pt x="2406416" y="0"/>
                  </a:lnTo>
                  <a:lnTo>
                    <a:pt x="2547969" y="206888"/>
                  </a:lnTo>
                  <a:lnTo>
                    <a:pt x="2689523" y="310332"/>
                  </a:lnTo>
                  <a:lnTo>
                    <a:pt x="2831077" y="517220"/>
                  </a:lnTo>
                  <a:lnTo>
                    <a:pt x="2972631" y="206888"/>
                  </a:lnTo>
                  <a:lnTo>
                    <a:pt x="3114185" y="517220"/>
                  </a:lnTo>
                  <a:lnTo>
                    <a:pt x="3255739" y="413776"/>
                  </a:lnTo>
                  <a:lnTo>
                    <a:pt x="3397293" y="413776"/>
                  </a:lnTo>
                </a:path>
              </a:pathLst>
            </a:custGeom>
            <a:ln w="27101" cap="flat">
              <a:solidFill>
                <a:srgbClr val="0058AB">
                  <a:alpha val="100000"/>
                </a:srgbClr>
              </a:solidFill>
              <a:prstDash val="solid"/>
              <a:round/>
            </a:ln>
          </p:spPr>
          <p:txBody>
            <a:bodyPr/>
            <a:lstStyle/>
            <a:p/>
          </p:txBody>
        </p:sp>
        <p:sp>
          <p:nvSpPr>
            <p:cNvPr id="77" name="pl77"/>
            <p:cNvSpPr/>
            <p:nvPr/>
          </p:nvSpPr>
          <p:spPr>
            <a:xfrm>
              <a:off x="5437664" y="2210456"/>
              <a:ext cx="3397293" cy="827552"/>
            </a:xfrm>
            <a:custGeom>
              <a:avLst/>
              <a:pathLst>
                <a:path w="3397293" h="827552">
                  <a:moveTo>
                    <a:pt x="0" y="827552"/>
                  </a:moveTo>
                  <a:lnTo>
                    <a:pt x="141553" y="724108"/>
                  </a:lnTo>
                  <a:lnTo>
                    <a:pt x="283107" y="724108"/>
                  </a:lnTo>
                  <a:lnTo>
                    <a:pt x="424661" y="620664"/>
                  </a:lnTo>
                  <a:lnTo>
                    <a:pt x="566215" y="517220"/>
                  </a:lnTo>
                  <a:lnTo>
                    <a:pt x="707769" y="413776"/>
                  </a:lnTo>
                  <a:lnTo>
                    <a:pt x="849323" y="310332"/>
                  </a:lnTo>
                  <a:lnTo>
                    <a:pt x="990877" y="310332"/>
                  </a:lnTo>
                  <a:lnTo>
                    <a:pt x="1132431" y="206888"/>
                  </a:lnTo>
                  <a:lnTo>
                    <a:pt x="1273984" y="103444"/>
                  </a:lnTo>
                  <a:lnTo>
                    <a:pt x="1415538" y="103444"/>
                  </a:lnTo>
                  <a:lnTo>
                    <a:pt x="1557092" y="103444"/>
                  </a:lnTo>
                  <a:lnTo>
                    <a:pt x="1698646" y="103444"/>
                  </a:lnTo>
                  <a:lnTo>
                    <a:pt x="1840200" y="103444"/>
                  </a:lnTo>
                  <a:lnTo>
                    <a:pt x="1981754" y="103444"/>
                  </a:lnTo>
                  <a:lnTo>
                    <a:pt x="2123308" y="103444"/>
                  </a:lnTo>
                  <a:lnTo>
                    <a:pt x="2264862" y="0"/>
                  </a:lnTo>
                  <a:lnTo>
                    <a:pt x="2406416" y="0"/>
                  </a:lnTo>
                  <a:lnTo>
                    <a:pt x="2547969" y="0"/>
                  </a:lnTo>
                  <a:lnTo>
                    <a:pt x="2689523" y="0"/>
                  </a:lnTo>
                  <a:lnTo>
                    <a:pt x="2831077" y="206888"/>
                  </a:lnTo>
                  <a:lnTo>
                    <a:pt x="2972631" y="310332"/>
                  </a:lnTo>
                  <a:lnTo>
                    <a:pt x="3114185" y="103444"/>
                  </a:lnTo>
                  <a:lnTo>
                    <a:pt x="3255739" y="103444"/>
                  </a:lnTo>
                  <a:lnTo>
                    <a:pt x="3397293" y="103444"/>
                  </a:lnTo>
                </a:path>
              </a:pathLst>
            </a:custGeom>
            <a:ln w="27101" cap="flat">
              <a:solidFill>
                <a:srgbClr val="80BD41">
                  <a:alpha val="100000"/>
                </a:srgbClr>
              </a:solidFill>
              <a:prstDash val="solid"/>
              <a:round/>
            </a:ln>
          </p:spPr>
          <p:txBody>
            <a:bodyPr/>
            <a:lstStyle/>
            <a:p/>
          </p:txBody>
        </p:sp>
        <p:sp>
          <p:nvSpPr>
            <p:cNvPr id="78" name="pl78"/>
            <p:cNvSpPr/>
            <p:nvPr/>
          </p:nvSpPr>
          <p:spPr>
            <a:xfrm>
              <a:off x="5437664" y="2107012"/>
              <a:ext cx="3397293" cy="1344772"/>
            </a:xfrm>
            <a:custGeom>
              <a:avLst/>
              <a:pathLst>
                <a:path w="3397293" h="1344772">
                  <a:moveTo>
                    <a:pt x="0" y="1344772"/>
                  </a:moveTo>
                  <a:lnTo>
                    <a:pt x="141553" y="1137884"/>
                  </a:lnTo>
                  <a:lnTo>
                    <a:pt x="283107" y="930996"/>
                  </a:lnTo>
                  <a:lnTo>
                    <a:pt x="424661" y="724108"/>
                  </a:lnTo>
                  <a:lnTo>
                    <a:pt x="566215" y="620664"/>
                  </a:lnTo>
                  <a:lnTo>
                    <a:pt x="707769" y="620664"/>
                  </a:lnTo>
                  <a:lnTo>
                    <a:pt x="849323" y="413776"/>
                  </a:lnTo>
                  <a:lnTo>
                    <a:pt x="990877" y="310332"/>
                  </a:lnTo>
                  <a:lnTo>
                    <a:pt x="1132431" y="310332"/>
                  </a:lnTo>
                  <a:lnTo>
                    <a:pt x="1273984" y="206888"/>
                  </a:lnTo>
                  <a:lnTo>
                    <a:pt x="1415538" y="103444"/>
                  </a:lnTo>
                  <a:lnTo>
                    <a:pt x="1557092" y="0"/>
                  </a:lnTo>
                  <a:lnTo>
                    <a:pt x="1698646" y="103444"/>
                  </a:lnTo>
                  <a:lnTo>
                    <a:pt x="1840200" y="310332"/>
                  </a:lnTo>
                  <a:lnTo>
                    <a:pt x="1981754" y="103444"/>
                  </a:lnTo>
                  <a:lnTo>
                    <a:pt x="2123308" y="103444"/>
                  </a:lnTo>
                  <a:lnTo>
                    <a:pt x="2264862" y="103444"/>
                  </a:lnTo>
                  <a:lnTo>
                    <a:pt x="2406416" y="206888"/>
                  </a:lnTo>
                  <a:lnTo>
                    <a:pt x="2547969" y="103444"/>
                  </a:lnTo>
                  <a:lnTo>
                    <a:pt x="2689523" y="103444"/>
                  </a:lnTo>
                  <a:lnTo>
                    <a:pt x="2831077" y="206888"/>
                  </a:lnTo>
                  <a:lnTo>
                    <a:pt x="2972631" y="206888"/>
                  </a:lnTo>
                  <a:lnTo>
                    <a:pt x="3114185" y="206888"/>
                  </a:lnTo>
                  <a:lnTo>
                    <a:pt x="3255739" y="103444"/>
                  </a:lnTo>
                  <a:lnTo>
                    <a:pt x="3397293" y="103444"/>
                  </a:lnTo>
                </a:path>
              </a:pathLst>
            </a:custGeom>
            <a:ln w="27101" cap="flat">
              <a:solidFill>
                <a:srgbClr val="961A49">
                  <a:alpha val="100000"/>
                </a:srgbClr>
              </a:solidFill>
              <a:prstDash val="solid"/>
              <a:round/>
            </a:ln>
          </p:spPr>
          <p:txBody>
            <a:bodyPr/>
            <a:lstStyle/>
            <a:p/>
          </p:txBody>
        </p:sp>
        <p:sp>
          <p:nvSpPr>
            <p:cNvPr id="79" name="pl79"/>
            <p:cNvSpPr/>
            <p:nvPr/>
          </p:nvSpPr>
          <p:spPr>
            <a:xfrm>
              <a:off x="5437664" y="221045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900124"/>
              <a:ext cx="3397293" cy="1965436"/>
            </a:xfrm>
            <a:custGeom>
              <a:avLst/>
              <a:pathLst>
                <a:path w="3397293" h="1965436">
                  <a:moveTo>
                    <a:pt x="0" y="1965436"/>
                  </a:moveTo>
                  <a:lnTo>
                    <a:pt x="141553" y="1758548"/>
                  </a:lnTo>
                  <a:lnTo>
                    <a:pt x="283107" y="1551660"/>
                  </a:lnTo>
                  <a:lnTo>
                    <a:pt x="424661" y="1344772"/>
                  </a:lnTo>
                  <a:lnTo>
                    <a:pt x="566215" y="1137884"/>
                  </a:lnTo>
                  <a:lnTo>
                    <a:pt x="707769" y="930996"/>
                  </a:lnTo>
                  <a:lnTo>
                    <a:pt x="849323" y="1448216"/>
                  </a:lnTo>
                  <a:lnTo>
                    <a:pt x="990877" y="620664"/>
                  </a:lnTo>
                  <a:lnTo>
                    <a:pt x="1132431" y="1241328"/>
                  </a:lnTo>
                  <a:lnTo>
                    <a:pt x="1273984" y="310332"/>
                  </a:lnTo>
                  <a:lnTo>
                    <a:pt x="1415538" y="1241328"/>
                  </a:lnTo>
                  <a:lnTo>
                    <a:pt x="1557092" y="827552"/>
                  </a:lnTo>
                  <a:lnTo>
                    <a:pt x="1698646" y="724108"/>
                  </a:lnTo>
                  <a:lnTo>
                    <a:pt x="1840200" y="724108"/>
                  </a:lnTo>
                  <a:lnTo>
                    <a:pt x="1981754" y="620664"/>
                  </a:lnTo>
                  <a:lnTo>
                    <a:pt x="2123308" y="206888"/>
                  </a:lnTo>
                  <a:lnTo>
                    <a:pt x="2264862" y="0"/>
                  </a:lnTo>
                  <a:lnTo>
                    <a:pt x="2406416" y="0"/>
                  </a:lnTo>
                  <a:lnTo>
                    <a:pt x="2547969" y="206888"/>
                  </a:lnTo>
                  <a:lnTo>
                    <a:pt x="2689523" y="310332"/>
                  </a:lnTo>
                  <a:lnTo>
                    <a:pt x="2831077" y="517220"/>
                  </a:lnTo>
                  <a:lnTo>
                    <a:pt x="2972631" y="206888"/>
                  </a:lnTo>
                  <a:lnTo>
                    <a:pt x="3114185" y="517220"/>
                  </a:lnTo>
                  <a:lnTo>
                    <a:pt x="3255739" y="413776"/>
                  </a:lnTo>
                  <a:lnTo>
                    <a:pt x="3397293" y="413776"/>
                  </a:lnTo>
                </a:path>
              </a:pathLst>
            </a:custGeom>
            <a:ln w="43362" cap="flat">
              <a:solidFill>
                <a:srgbClr val="000000">
                  <a:alpha val="100000"/>
                </a:srgbClr>
              </a:solidFill>
              <a:prstDash val="solid"/>
              <a:round/>
            </a:ln>
          </p:spPr>
          <p:txBody>
            <a:bodyPr/>
            <a:lstStyle/>
            <a:p/>
          </p:txBody>
        </p:sp>
        <p:sp>
          <p:nvSpPr>
            <p:cNvPr id="81" name="pl81"/>
            <p:cNvSpPr/>
            <p:nvPr/>
          </p:nvSpPr>
          <p:spPr>
            <a:xfrm>
              <a:off x="5437664" y="1734614"/>
              <a:ext cx="0" cy="2130946"/>
            </a:xfrm>
            <a:custGeom>
              <a:avLst/>
              <a:pathLst>
                <a:path w="0" h="2130946">
                  <a:moveTo>
                    <a:pt x="0" y="2130946"/>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734614"/>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734614"/>
              <a:ext cx="0" cy="1406838"/>
            </a:xfrm>
            <a:custGeom>
              <a:avLst/>
              <a:pathLst>
                <a:path w="0" h="1406838">
                  <a:moveTo>
                    <a:pt x="0" y="140683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734614"/>
              <a:ext cx="0" cy="372398"/>
            </a:xfrm>
            <a:custGeom>
              <a:avLst/>
              <a:pathLst>
                <a:path w="0" h="372398">
                  <a:moveTo>
                    <a:pt x="0" y="37239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734614"/>
              <a:ext cx="0" cy="475842"/>
            </a:xfrm>
            <a:custGeom>
              <a:avLst/>
              <a:pathLst>
                <a:path w="0" h="475842">
                  <a:moveTo>
                    <a:pt x="0" y="47584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900124"/>
              <a:ext cx="3397293" cy="1965436"/>
            </a:xfrm>
            <a:custGeom>
              <a:avLst/>
              <a:pathLst>
                <a:path w="3397293" h="1965436">
                  <a:moveTo>
                    <a:pt x="0" y="1965436"/>
                  </a:moveTo>
                  <a:lnTo>
                    <a:pt x="141553" y="1758548"/>
                  </a:lnTo>
                  <a:lnTo>
                    <a:pt x="283107" y="1551660"/>
                  </a:lnTo>
                  <a:lnTo>
                    <a:pt x="424661" y="1344772"/>
                  </a:lnTo>
                  <a:lnTo>
                    <a:pt x="566215" y="1137884"/>
                  </a:lnTo>
                  <a:lnTo>
                    <a:pt x="707769" y="930996"/>
                  </a:lnTo>
                  <a:lnTo>
                    <a:pt x="849323" y="1448216"/>
                  </a:lnTo>
                  <a:lnTo>
                    <a:pt x="990877" y="620664"/>
                  </a:lnTo>
                  <a:lnTo>
                    <a:pt x="1132431" y="1241328"/>
                  </a:lnTo>
                  <a:lnTo>
                    <a:pt x="1273984" y="310332"/>
                  </a:lnTo>
                  <a:lnTo>
                    <a:pt x="1415538" y="1241328"/>
                  </a:lnTo>
                  <a:lnTo>
                    <a:pt x="1557092" y="827552"/>
                  </a:lnTo>
                  <a:lnTo>
                    <a:pt x="1698646" y="724108"/>
                  </a:lnTo>
                  <a:lnTo>
                    <a:pt x="1840200" y="724108"/>
                  </a:lnTo>
                  <a:lnTo>
                    <a:pt x="1981754" y="620664"/>
                  </a:lnTo>
                  <a:lnTo>
                    <a:pt x="2123308" y="206888"/>
                  </a:lnTo>
                  <a:lnTo>
                    <a:pt x="2264862" y="0"/>
                  </a:lnTo>
                  <a:lnTo>
                    <a:pt x="2406416" y="0"/>
                  </a:lnTo>
                  <a:lnTo>
                    <a:pt x="2547969" y="206888"/>
                  </a:lnTo>
                  <a:lnTo>
                    <a:pt x="2689523" y="310332"/>
                  </a:lnTo>
                  <a:lnTo>
                    <a:pt x="2831077" y="517220"/>
                  </a:lnTo>
                  <a:lnTo>
                    <a:pt x="2972631" y="206888"/>
                  </a:lnTo>
                  <a:lnTo>
                    <a:pt x="3114185" y="517220"/>
                  </a:lnTo>
                  <a:lnTo>
                    <a:pt x="3255739" y="413776"/>
                  </a:lnTo>
                  <a:lnTo>
                    <a:pt x="3397293" y="413776"/>
                  </a:lnTo>
                </a:path>
              </a:pathLst>
            </a:custGeom>
            <a:ln w="27101" cap="flat">
              <a:solidFill>
                <a:srgbClr val="0058AB">
                  <a:alpha val="100000"/>
                </a:srgbClr>
              </a:solidFill>
              <a:prstDash val="solid"/>
              <a:round/>
            </a:ln>
          </p:spPr>
          <p:txBody>
            <a:bodyPr/>
            <a:lstStyle/>
            <a:p/>
          </p:txBody>
        </p:sp>
        <p:sp>
          <p:nvSpPr>
            <p:cNvPr id="89" name="tx89"/>
            <p:cNvSpPr/>
            <p:nvPr/>
          </p:nvSpPr>
          <p:spPr>
            <a:xfrm>
              <a:off x="5359324" y="165279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0" name="tx90"/>
            <p:cNvSpPr/>
            <p:nvPr/>
          </p:nvSpPr>
          <p:spPr>
            <a:xfrm>
              <a:off x="6097238" y="165279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805008" y="165279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2" name="tx92"/>
            <p:cNvSpPr/>
            <p:nvPr/>
          </p:nvSpPr>
          <p:spPr>
            <a:xfrm>
              <a:off x="7530827" y="1654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8097042"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45208" y="16541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786762" y="16541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902429" y="22747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7160" y="21700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319278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1583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123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1829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1829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6629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2874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85397" y="4804015"/>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Uganda</a:t>
              </a:r>
            </a:p>
          </p:txBody>
        </p:sp>
        <p:sp>
          <p:nvSpPr>
            <p:cNvPr id="114" name="tx114"/>
            <p:cNvSpPr/>
            <p:nvPr/>
          </p:nvSpPr>
          <p:spPr>
            <a:xfrm>
              <a:off x="713339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95845"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18868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93171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67473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41775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06020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80322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54624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28926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5417748" cy="149993"/>
            </a:xfrm>
            <a:prstGeom prst="rect">
              <a:avLst/>
            </a:prstGeom>
            <a:solidFill>
              <a:srgbClr val="1CABE2">
                <a:alpha val="80000"/>
              </a:srgbClr>
            </a:solidFill>
          </p:spPr>
          <p:txBody>
            <a:bodyPr/>
            <a:lstStyle/>
            <a:p/>
          </p:txBody>
        </p:sp>
        <p:sp>
          <p:nvSpPr>
            <p:cNvPr id="130" name="rc130"/>
            <p:cNvSpPr/>
            <p:nvPr/>
          </p:nvSpPr>
          <p:spPr>
            <a:xfrm>
              <a:off x="1317178" y="5637654"/>
              <a:ext cx="7275200" cy="149993"/>
            </a:xfrm>
            <a:prstGeom prst="rect">
              <a:avLst/>
            </a:prstGeom>
            <a:solidFill>
              <a:srgbClr val="1CABE2">
                <a:alpha val="80000"/>
              </a:srgbClr>
            </a:solidFill>
          </p:spPr>
          <p:txBody>
            <a:bodyPr/>
            <a:lstStyle/>
            <a:p/>
          </p:txBody>
        </p:sp>
        <p:sp>
          <p:nvSpPr>
            <p:cNvPr id="131" name="rc131"/>
            <p:cNvSpPr/>
            <p:nvPr/>
          </p:nvSpPr>
          <p:spPr>
            <a:xfrm>
              <a:off x="1317178" y="5450161"/>
              <a:ext cx="7321564" cy="149993"/>
            </a:xfrm>
            <a:prstGeom prst="rect">
              <a:avLst/>
            </a:prstGeom>
            <a:solidFill>
              <a:srgbClr val="1CABE2">
                <a:alpha val="80000"/>
              </a:srgbClr>
            </a:solidFill>
          </p:spPr>
          <p:txBody>
            <a:bodyPr/>
            <a:lstStyle/>
            <a:p/>
          </p:txBody>
        </p:sp>
        <p:sp>
          <p:nvSpPr>
            <p:cNvPr id="132" name="tx132"/>
            <p:cNvSpPr/>
            <p:nvPr/>
          </p:nvSpPr>
          <p:spPr>
            <a:xfrm>
              <a:off x="6303890"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62,000</a:t>
              </a:r>
            </a:p>
          </p:txBody>
        </p:sp>
        <p:sp>
          <p:nvSpPr>
            <p:cNvPr id="133" name="tx133"/>
            <p:cNvSpPr/>
            <p:nvPr/>
          </p:nvSpPr>
          <p:spPr>
            <a:xfrm>
              <a:off x="8161342"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83,000</a:t>
              </a:r>
            </a:p>
          </p:txBody>
        </p:sp>
        <p:sp>
          <p:nvSpPr>
            <p:cNvPr id="134" name="tx134"/>
            <p:cNvSpPr/>
            <p:nvPr/>
          </p:nvSpPr>
          <p:spPr>
            <a:xfrm>
              <a:off x="8207706"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84,000</a:t>
              </a:r>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63291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437593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1" name="tx141"/>
            <p:cNvSpPr/>
            <p:nvPr/>
          </p:nvSpPr>
          <p:spPr>
            <a:xfrm>
              <a:off x="611895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2" name="tx142"/>
            <p:cNvSpPr/>
            <p:nvPr/>
          </p:nvSpPr>
          <p:spPr>
            <a:xfrm>
              <a:off x="786198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a:t>
              </a:r>
            </a:p>
          </p:txBody>
        </p:sp>
        <p:sp>
          <p:nvSpPr>
            <p:cNvPr id="143" name="tx143"/>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Uganda (95%) was 6 percentage points higher than the global average (89%) and 10 percentage points higher than the average across all ESAR countries (85%).
National DTP1 coverage was 1 percentage point lower than in 2019 (96%).
This equates to 84,000 zero-dose children in 2024 compared to 62,000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233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114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996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877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674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555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436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178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834240"/>
              <a:ext cx="351110" cy="28450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797765"/>
              <a:ext cx="351110" cy="28815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761290"/>
              <a:ext cx="351110" cy="29180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724815"/>
              <a:ext cx="351110" cy="29544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542440"/>
              <a:ext cx="351110" cy="313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05964"/>
              <a:ext cx="351110" cy="3173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433014"/>
              <a:ext cx="351110" cy="32462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396539"/>
              <a:ext cx="351110" cy="32827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933925"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543803"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287114"/>
              <a:ext cx="351110" cy="339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214164"/>
              <a:ext cx="351110" cy="346513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141214"/>
              <a:ext cx="351110" cy="35380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74660" y="1104739"/>
              <a:ext cx="351110" cy="35745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126040"/>
              <a:ext cx="351110" cy="2553253"/>
            </a:xfrm>
            <a:prstGeom prst="rect">
              <a:avLst/>
            </a:prstGeom>
            <a:solidFill>
              <a:srgbClr val="0083CF">
                <a:alpha val="100000"/>
              </a:srgbClr>
            </a:solidFill>
          </p:spPr>
          <p:txBody>
            <a:bodyPr/>
            <a:lstStyle/>
            <a:p/>
          </p:txBody>
        </p:sp>
        <p:sp>
          <p:nvSpPr>
            <p:cNvPr id="35" name="rc35"/>
            <p:cNvSpPr/>
            <p:nvPr/>
          </p:nvSpPr>
          <p:spPr>
            <a:xfrm>
              <a:off x="1252457" y="2126040"/>
              <a:ext cx="351110" cy="2553253"/>
            </a:xfrm>
            <a:prstGeom prst="rect">
              <a:avLst/>
            </a:prstGeom>
            <a:solidFill>
              <a:srgbClr val="0083CF">
                <a:alpha val="100000"/>
              </a:srgbClr>
            </a:solidFill>
          </p:spPr>
          <p:txBody>
            <a:bodyPr/>
            <a:lstStyle/>
            <a:p/>
          </p:txBody>
        </p:sp>
        <p:sp>
          <p:nvSpPr>
            <p:cNvPr id="36" name="rc36"/>
            <p:cNvSpPr/>
            <p:nvPr/>
          </p:nvSpPr>
          <p:spPr>
            <a:xfrm>
              <a:off x="1642580" y="1907190"/>
              <a:ext cx="351110" cy="2772104"/>
            </a:xfrm>
            <a:prstGeom prst="rect">
              <a:avLst/>
            </a:prstGeom>
            <a:solidFill>
              <a:srgbClr val="0083CF">
                <a:alpha val="100000"/>
              </a:srgbClr>
            </a:solidFill>
          </p:spPr>
          <p:txBody>
            <a:bodyPr/>
            <a:lstStyle/>
            <a:p/>
          </p:txBody>
        </p:sp>
        <p:sp>
          <p:nvSpPr>
            <p:cNvPr id="37" name="rc37"/>
            <p:cNvSpPr/>
            <p:nvPr/>
          </p:nvSpPr>
          <p:spPr>
            <a:xfrm>
              <a:off x="2032702" y="1907190"/>
              <a:ext cx="351110" cy="2772104"/>
            </a:xfrm>
            <a:prstGeom prst="rect">
              <a:avLst/>
            </a:prstGeom>
            <a:solidFill>
              <a:srgbClr val="0083CF">
                <a:alpha val="100000"/>
              </a:srgbClr>
            </a:solidFill>
          </p:spPr>
          <p:txBody>
            <a:bodyPr/>
            <a:lstStyle/>
            <a:p/>
          </p:txBody>
        </p:sp>
        <p:sp>
          <p:nvSpPr>
            <p:cNvPr id="38" name="rc38"/>
            <p:cNvSpPr/>
            <p:nvPr/>
          </p:nvSpPr>
          <p:spPr>
            <a:xfrm>
              <a:off x="2422824" y="1834240"/>
              <a:ext cx="351110" cy="2845054"/>
            </a:xfrm>
            <a:prstGeom prst="rect">
              <a:avLst/>
            </a:prstGeom>
            <a:solidFill>
              <a:srgbClr val="0083CF">
                <a:alpha val="100000"/>
              </a:srgbClr>
            </a:solidFill>
          </p:spPr>
          <p:txBody>
            <a:bodyPr/>
            <a:lstStyle/>
            <a:p/>
          </p:txBody>
        </p:sp>
        <p:sp>
          <p:nvSpPr>
            <p:cNvPr id="39" name="rc39"/>
            <p:cNvSpPr/>
            <p:nvPr/>
          </p:nvSpPr>
          <p:spPr>
            <a:xfrm>
              <a:off x="3593191" y="1724815"/>
              <a:ext cx="351110" cy="2954479"/>
            </a:xfrm>
            <a:prstGeom prst="rect">
              <a:avLst/>
            </a:prstGeom>
            <a:solidFill>
              <a:srgbClr val="0083CF">
                <a:alpha val="100000"/>
              </a:srgbClr>
            </a:solidFill>
          </p:spPr>
          <p:txBody>
            <a:bodyPr/>
            <a:lstStyle/>
            <a:p/>
          </p:txBody>
        </p:sp>
        <p:sp>
          <p:nvSpPr>
            <p:cNvPr id="40" name="rc40"/>
            <p:cNvSpPr/>
            <p:nvPr/>
          </p:nvSpPr>
          <p:spPr>
            <a:xfrm>
              <a:off x="4373436" y="1505964"/>
              <a:ext cx="351110" cy="3173329"/>
            </a:xfrm>
            <a:prstGeom prst="rect">
              <a:avLst/>
            </a:prstGeom>
            <a:solidFill>
              <a:srgbClr val="0083CF">
                <a:alpha val="100000"/>
              </a:srgbClr>
            </a:solidFill>
          </p:spPr>
          <p:txBody>
            <a:bodyPr/>
            <a:lstStyle/>
            <a:p/>
          </p:txBody>
        </p:sp>
        <p:sp>
          <p:nvSpPr>
            <p:cNvPr id="41" name="rc41"/>
            <p:cNvSpPr/>
            <p:nvPr/>
          </p:nvSpPr>
          <p:spPr>
            <a:xfrm>
              <a:off x="5153681" y="1396539"/>
              <a:ext cx="351110" cy="3282754"/>
            </a:xfrm>
            <a:prstGeom prst="rect">
              <a:avLst/>
            </a:prstGeom>
            <a:solidFill>
              <a:srgbClr val="0083CF">
                <a:alpha val="100000"/>
              </a:srgbClr>
            </a:solidFill>
          </p:spPr>
          <p:txBody>
            <a:bodyPr/>
            <a:lstStyle/>
            <a:p/>
          </p:txBody>
        </p:sp>
        <p:sp>
          <p:nvSpPr>
            <p:cNvPr id="42" name="rc42"/>
            <p:cNvSpPr/>
            <p:nvPr/>
          </p:nvSpPr>
          <p:spPr>
            <a:xfrm>
              <a:off x="5933925" y="1360064"/>
              <a:ext cx="351110" cy="3319229"/>
            </a:xfrm>
            <a:prstGeom prst="rect">
              <a:avLst/>
            </a:prstGeom>
            <a:solidFill>
              <a:srgbClr val="0083CF">
                <a:alpha val="100000"/>
              </a:srgbClr>
            </a:solidFill>
          </p:spPr>
          <p:txBody>
            <a:bodyPr/>
            <a:lstStyle/>
            <a:p/>
          </p:txBody>
        </p:sp>
        <p:sp>
          <p:nvSpPr>
            <p:cNvPr id="43" name="rc43"/>
            <p:cNvSpPr/>
            <p:nvPr/>
          </p:nvSpPr>
          <p:spPr>
            <a:xfrm>
              <a:off x="7494415" y="1214164"/>
              <a:ext cx="351110" cy="3465130"/>
            </a:xfrm>
            <a:prstGeom prst="rect">
              <a:avLst/>
            </a:prstGeom>
            <a:solidFill>
              <a:srgbClr val="F26A21">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361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3170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1979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126040"/>
              <a:ext cx="315817" cy="315817"/>
            </a:xfrm>
            <a:custGeom>
              <a:avLst/>
              <a:pathLst>
                <a:path w="315817" h="315817">
                  <a:moveTo>
                    <a:pt x="303908" y="0"/>
                  </a:moveTo>
                  <a:lnTo>
                    <a:pt x="315817" y="0"/>
                  </a:lnTo>
                  <a:lnTo>
                    <a:pt x="0" y="315817"/>
                  </a:lnTo>
                  <a:lnTo>
                    <a:pt x="0" y="303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126040"/>
              <a:ext cx="196727" cy="196727"/>
            </a:xfrm>
            <a:custGeom>
              <a:avLst/>
              <a:pathLst>
                <a:path w="196727" h="196727">
                  <a:moveTo>
                    <a:pt x="184818" y="0"/>
                  </a:moveTo>
                  <a:lnTo>
                    <a:pt x="196727" y="0"/>
                  </a:lnTo>
                  <a:lnTo>
                    <a:pt x="0" y="196727"/>
                  </a:lnTo>
                  <a:lnTo>
                    <a:pt x="0" y="184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126040"/>
              <a:ext cx="77637" cy="77637"/>
            </a:xfrm>
            <a:custGeom>
              <a:avLst/>
              <a:pathLst>
                <a:path w="77637" h="77637">
                  <a:moveTo>
                    <a:pt x="65728" y="0"/>
                  </a:moveTo>
                  <a:lnTo>
                    <a:pt x="77637" y="0"/>
                  </a:lnTo>
                  <a:lnTo>
                    <a:pt x="0" y="77637"/>
                  </a:lnTo>
                  <a:lnTo>
                    <a:pt x="0" y="65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22841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21650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2126040"/>
              <a:ext cx="282964" cy="282964"/>
            </a:xfrm>
            <a:custGeom>
              <a:avLst/>
              <a:pathLst>
                <a:path w="282964" h="282964">
                  <a:moveTo>
                    <a:pt x="271055" y="0"/>
                  </a:moveTo>
                  <a:lnTo>
                    <a:pt x="282964" y="0"/>
                  </a:lnTo>
                  <a:lnTo>
                    <a:pt x="0" y="282964"/>
                  </a:lnTo>
                  <a:lnTo>
                    <a:pt x="0" y="2710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2126040"/>
              <a:ext cx="163874" cy="163874"/>
            </a:xfrm>
            <a:custGeom>
              <a:avLst/>
              <a:pathLst>
                <a:path w="163874" h="163874">
                  <a:moveTo>
                    <a:pt x="151965" y="0"/>
                  </a:moveTo>
                  <a:lnTo>
                    <a:pt x="163874" y="0"/>
                  </a:lnTo>
                  <a:lnTo>
                    <a:pt x="0" y="163874"/>
                  </a:lnTo>
                  <a:lnTo>
                    <a:pt x="0" y="1519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2126040"/>
              <a:ext cx="44784" cy="44784"/>
            </a:xfrm>
            <a:custGeom>
              <a:avLst/>
              <a:pathLst>
                <a:path w="44784" h="44784">
                  <a:moveTo>
                    <a:pt x="32875" y="0"/>
                  </a:moveTo>
                  <a:lnTo>
                    <a:pt x="44784" y="0"/>
                  </a:lnTo>
                  <a:lnTo>
                    <a:pt x="0" y="44784"/>
                  </a:lnTo>
                  <a:lnTo>
                    <a:pt x="0" y="328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131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07190"/>
              <a:ext cx="349871" cy="349871"/>
            </a:xfrm>
            <a:custGeom>
              <a:avLst/>
              <a:pathLst>
                <a:path w="349871" h="349871">
                  <a:moveTo>
                    <a:pt x="337962" y="0"/>
                  </a:moveTo>
                  <a:lnTo>
                    <a:pt x="349871" y="0"/>
                  </a:lnTo>
                  <a:lnTo>
                    <a:pt x="0" y="349871"/>
                  </a:lnTo>
                  <a:lnTo>
                    <a:pt x="0" y="3379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907190"/>
              <a:ext cx="230781" cy="230781"/>
            </a:xfrm>
            <a:custGeom>
              <a:avLst/>
              <a:pathLst>
                <a:path w="230781" h="230781">
                  <a:moveTo>
                    <a:pt x="218872" y="0"/>
                  </a:moveTo>
                  <a:lnTo>
                    <a:pt x="230781" y="0"/>
                  </a:lnTo>
                  <a:lnTo>
                    <a:pt x="0" y="230781"/>
                  </a:lnTo>
                  <a:lnTo>
                    <a:pt x="0" y="21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907190"/>
              <a:ext cx="111692" cy="111692"/>
            </a:xfrm>
            <a:custGeom>
              <a:avLst/>
              <a:pathLst>
                <a:path w="111692" h="111692">
                  <a:moveTo>
                    <a:pt x="99783" y="0"/>
                  </a:moveTo>
                  <a:lnTo>
                    <a:pt x="111692" y="0"/>
                  </a:lnTo>
                  <a:lnTo>
                    <a:pt x="0" y="111692"/>
                  </a:lnTo>
                  <a:lnTo>
                    <a:pt x="0" y="9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032702" y="20993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032702" y="19802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032702" y="1907190"/>
              <a:ext cx="317018" cy="317018"/>
            </a:xfrm>
            <a:custGeom>
              <a:avLst/>
              <a:pathLst>
                <a:path w="317018" h="317018">
                  <a:moveTo>
                    <a:pt x="305109" y="0"/>
                  </a:moveTo>
                  <a:lnTo>
                    <a:pt x="317018" y="0"/>
                  </a:lnTo>
                  <a:lnTo>
                    <a:pt x="0" y="317018"/>
                  </a:lnTo>
                  <a:lnTo>
                    <a:pt x="0" y="305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032702" y="1907190"/>
              <a:ext cx="197929" cy="197929"/>
            </a:xfrm>
            <a:custGeom>
              <a:avLst/>
              <a:pathLst>
                <a:path w="197929" h="197929">
                  <a:moveTo>
                    <a:pt x="186020" y="0"/>
                  </a:moveTo>
                  <a:lnTo>
                    <a:pt x="197929" y="0"/>
                  </a:lnTo>
                  <a:lnTo>
                    <a:pt x="0" y="197929"/>
                  </a:lnTo>
                  <a:lnTo>
                    <a:pt x="0" y="186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032702" y="1907190"/>
              <a:ext cx="78839" cy="78839"/>
            </a:xfrm>
            <a:custGeom>
              <a:avLst/>
              <a:pathLst>
                <a:path w="78839" h="78839">
                  <a:moveTo>
                    <a:pt x="66930" y="0"/>
                  </a:moveTo>
                  <a:lnTo>
                    <a:pt x="78839" y="0"/>
                  </a:lnTo>
                  <a:lnTo>
                    <a:pt x="0" y="78839"/>
                  </a:lnTo>
                  <a:lnTo>
                    <a:pt x="0" y="66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422824" y="19474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422824" y="1834240"/>
              <a:ext cx="351110" cy="357116"/>
            </a:xfrm>
            <a:custGeom>
              <a:avLst/>
              <a:pathLst>
                <a:path w="351110" h="357116">
                  <a:moveTo>
                    <a:pt x="345207" y="0"/>
                  </a:moveTo>
                  <a:lnTo>
                    <a:pt x="351110" y="0"/>
                  </a:lnTo>
                  <a:lnTo>
                    <a:pt x="351110" y="6006"/>
                  </a:lnTo>
                  <a:lnTo>
                    <a:pt x="0" y="357116"/>
                  </a:lnTo>
                  <a:lnTo>
                    <a:pt x="0" y="345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422824" y="1834240"/>
              <a:ext cx="238026" cy="238026"/>
            </a:xfrm>
            <a:custGeom>
              <a:avLst/>
              <a:pathLst>
                <a:path w="238026" h="238026">
                  <a:moveTo>
                    <a:pt x="226117" y="0"/>
                  </a:moveTo>
                  <a:lnTo>
                    <a:pt x="238026" y="0"/>
                  </a:lnTo>
                  <a:lnTo>
                    <a:pt x="0" y="238026"/>
                  </a:lnTo>
                  <a:lnTo>
                    <a:pt x="0" y="226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422824" y="1834240"/>
              <a:ext cx="118936" cy="118936"/>
            </a:xfrm>
            <a:custGeom>
              <a:avLst/>
              <a:pathLst>
                <a:path w="118936" h="118936">
                  <a:moveTo>
                    <a:pt x="107027" y="0"/>
                  </a:moveTo>
                  <a:lnTo>
                    <a:pt x="118936" y="0"/>
                  </a:lnTo>
                  <a:lnTo>
                    <a:pt x="0" y="118936"/>
                  </a:lnTo>
                  <a:lnTo>
                    <a:pt x="0" y="10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18488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17297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1724815"/>
              <a:ext cx="248892" cy="248892"/>
            </a:xfrm>
            <a:custGeom>
              <a:avLst/>
              <a:pathLst>
                <a:path w="248892" h="248892">
                  <a:moveTo>
                    <a:pt x="236983" y="0"/>
                  </a:moveTo>
                  <a:lnTo>
                    <a:pt x="248892" y="0"/>
                  </a:lnTo>
                  <a:lnTo>
                    <a:pt x="0" y="248892"/>
                  </a:lnTo>
                  <a:lnTo>
                    <a:pt x="0" y="236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1724815"/>
              <a:ext cx="129803" cy="129803"/>
            </a:xfrm>
            <a:custGeom>
              <a:avLst/>
              <a:pathLst>
                <a:path w="129803" h="129803">
                  <a:moveTo>
                    <a:pt x="117894" y="0"/>
                  </a:moveTo>
                  <a:lnTo>
                    <a:pt x="129803" y="0"/>
                  </a:lnTo>
                  <a:lnTo>
                    <a:pt x="0" y="129803"/>
                  </a:lnTo>
                  <a:lnTo>
                    <a:pt x="0" y="117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1724815"/>
              <a:ext cx="10713" cy="10713"/>
            </a:xfrm>
            <a:custGeom>
              <a:avLst/>
              <a:pathLst>
                <a:path w="10713" h="10713">
                  <a:moveTo>
                    <a:pt x="0" y="10713"/>
                  </a:moveTo>
                  <a:lnTo>
                    <a:pt x="0" y="0"/>
                  </a:lnTo>
                  <a:lnTo>
                    <a:pt x="1071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15449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1505964"/>
              <a:ext cx="282947" cy="282947"/>
            </a:xfrm>
            <a:custGeom>
              <a:avLst/>
              <a:pathLst>
                <a:path w="282947" h="282947">
                  <a:moveTo>
                    <a:pt x="271038" y="0"/>
                  </a:moveTo>
                  <a:lnTo>
                    <a:pt x="282947" y="0"/>
                  </a:lnTo>
                  <a:lnTo>
                    <a:pt x="0" y="282947"/>
                  </a:lnTo>
                  <a:lnTo>
                    <a:pt x="0" y="271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1505964"/>
              <a:ext cx="163857" cy="163857"/>
            </a:xfrm>
            <a:custGeom>
              <a:avLst/>
              <a:pathLst>
                <a:path w="163857" h="163857">
                  <a:moveTo>
                    <a:pt x="151948" y="0"/>
                  </a:moveTo>
                  <a:lnTo>
                    <a:pt x="163857" y="0"/>
                  </a:lnTo>
                  <a:lnTo>
                    <a:pt x="0" y="163857"/>
                  </a:lnTo>
                  <a:lnTo>
                    <a:pt x="0" y="15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1505964"/>
              <a:ext cx="44768" cy="44768"/>
            </a:xfrm>
            <a:custGeom>
              <a:avLst/>
              <a:pathLst>
                <a:path w="44768" h="44768">
                  <a:moveTo>
                    <a:pt x="32859" y="0"/>
                  </a:moveTo>
                  <a:lnTo>
                    <a:pt x="44768" y="0"/>
                  </a:lnTo>
                  <a:lnTo>
                    <a:pt x="0" y="44768"/>
                  </a:lnTo>
                  <a:lnTo>
                    <a:pt x="0" y="32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401110" y="4575613"/>
              <a:ext cx="103681" cy="103681"/>
            </a:xfrm>
            <a:custGeom>
              <a:avLst/>
              <a:pathLst>
                <a:path w="103681" h="103681">
                  <a:moveTo>
                    <a:pt x="103681" y="0"/>
                  </a:moveTo>
                  <a:lnTo>
                    <a:pt x="103681" y="11908"/>
                  </a:lnTo>
                  <a:lnTo>
                    <a:pt x="11908" y="103681"/>
                  </a:lnTo>
                  <a:lnTo>
                    <a:pt x="0" y="1036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82020" y="4456523"/>
              <a:ext cx="222771" cy="222771"/>
            </a:xfrm>
            <a:custGeom>
              <a:avLst/>
              <a:pathLst>
                <a:path w="222771" h="222771">
                  <a:moveTo>
                    <a:pt x="222771" y="0"/>
                  </a:moveTo>
                  <a:lnTo>
                    <a:pt x="222771" y="11908"/>
                  </a:lnTo>
                  <a:lnTo>
                    <a:pt x="11908" y="222771"/>
                  </a:lnTo>
                  <a:lnTo>
                    <a:pt x="0" y="22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62930" y="4337433"/>
              <a:ext cx="341861" cy="341861"/>
            </a:xfrm>
            <a:custGeom>
              <a:avLst/>
              <a:pathLst>
                <a:path w="341861" h="341861">
                  <a:moveTo>
                    <a:pt x="341861" y="0"/>
                  </a:moveTo>
                  <a:lnTo>
                    <a:pt x="341861" y="11908"/>
                  </a:lnTo>
                  <a:lnTo>
                    <a:pt x="11908" y="341861"/>
                  </a:lnTo>
                  <a:lnTo>
                    <a:pt x="0" y="341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53681" y="42183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53681" y="40992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53681" y="39801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53681" y="38610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53681" y="37419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53681" y="36228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53681" y="35038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53681" y="33847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53681" y="32656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53681" y="31465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53681" y="30274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53681" y="29083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53681" y="27892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53681" y="26701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53681" y="25510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53681" y="24319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53681" y="23129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53681" y="21938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53681" y="20747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53681" y="19556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53681" y="18365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153681" y="17174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153681" y="15983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153681" y="14792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153681" y="1396539"/>
              <a:ext cx="326667" cy="326667"/>
            </a:xfrm>
            <a:custGeom>
              <a:avLst/>
              <a:pathLst>
                <a:path w="326667" h="326667">
                  <a:moveTo>
                    <a:pt x="314758" y="0"/>
                  </a:moveTo>
                  <a:lnTo>
                    <a:pt x="326667" y="0"/>
                  </a:lnTo>
                  <a:lnTo>
                    <a:pt x="0" y="326667"/>
                  </a:lnTo>
                  <a:lnTo>
                    <a:pt x="0" y="314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153681" y="1396539"/>
              <a:ext cx="207577" cy="207577"/>
            </a:xfrm>
            <a:custGeom>
              <a:avLst/>
              <a:pathLst>
                <a:path w="207577" h="207577">
                  <a:moveTo>
                    <a:pt x="195668" y="0"/>
                  </a:moveTo>
                  <a:lnTo>
                    <a:pt x="207577" y="0"/>
                  </a:lnTo>
                  <a:lnTo>
                    <a:pt x="0" y="207577"/>
                  </a:lnTo>
                  <a:lnTo>
                    <a:pt x="0" y="195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153681" y="1396539"/>
              <a:ext cx="88487" cy="88487"/>
            </a:xfrm>
            <a:custGeom>
              <a:avLst/>
              <a:pathLst>
                <a:path w="88487" h="88487">
                  <a:moveTo>
                    <a:pt x="76578" y="0"/>
                  </a:moveTo>
                  <a:lnTo>
                    <a:pt x="88487" y="0"/>
                  </a:lnTo>
                  <a:lnTo>
                    <a:pt x="0" y="88487"/>
                  </a:lnTo>
                  <a:lnTo>
                    <a:pt x="0" y="76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1360064"/>
              <a:ext cx="297436" cy="297436"/>
            </a:xfrm>
            <a:custGeom>
              <a:avLst/>
              <a:pathLst>
                <a:path w="297436" h="297436">
                  <a:moveTo>
                    <a:pt x="285527" y="0"/>
                  </a:moveTo>
                  <a:lnTo>
                    <a:pt x="297436" y="0"/>
                  </a:lnTo>
                  <a:lnTo>
                    <a:pt x="0" y="297436"/>
                  </a:lnTo>
                  <a:lnTo>
                    <a:pt x="0" y="2855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1360064"/>
              <a:ext cx="178346" cy="178346"/>
            </a:xfrm>
            <a:custGeom>
              <a:avLst/>
              <a:pathLst>
                <a:path w="178346" h="178346">
                  <a:moveTo>
                    <a:pt x="166437" y="0"/>
                  </a:moveTo>
                  <a:lnTo>
                    <a:pt x="178346" y="0"/>
                  </a:lnTo>
                  <a:lnTo>
                    <a:pt x="0" y="178346"/>
                  </a:lnTo>
                  <a:lnTo>
                    <a:pt x="0" y="166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1360064"/>
              <a:ext cx="59256" cy="59256"/>
            </a:xfrm>
            <a:custGeom>
              <a:avLst/>
              <a:pathLst>
                <a:path w="59256" h="59256">
                  <a:moveTo>
                    <a:pt x="47347" y="0"/>
                  </a:moveTo>
                  <a:lnTo>
                    <a:pt x="59256" y="0"/>
                  </a:lnTo>
                  <a:lnTo>
                    <a:pt x="0" y="59256"/>
                  </a:lnTo>
                  <a:lnTo>
                    <a:pt x="0" y="473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782906" y="4616675"/>
              <a:ext cx="62618" cy="62618"/>
            </a:xfrm>
            <a:custGeom>
              <a:avLst/>
              <a:pathLst>
                <a:path w="62618" h="62618">
                  <a:moveTo>
                    <a:pt x="62618" y="0"/>
                  </a:moveTo>
                  <a:lnTo>
                    <a:pt x="62618" y="11908"/>
                  </a:lnTo>
                  <a:lnTo>
                    <a:pt x="11908" y="62618"/>
                  </a:lnTo>
                  <a:lnTo>
                    <a:pt x="0" y="626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63816" y="4497586"/>
              <a:ext cx="181708" cy="181708"/>
            </a:xfrm>
            <a:custGeom>
              <a:avLst/>
              <a:pathLst>
                <a:path w="181708" h="181708">
                  <a:moveTo>
                    <a:pt x="181708" y="0"/>
                  </a:moveTo>
                  <a:lnTo>
                    <a:pt x="181708" y="11908"/>
                  </a:lnTo>
                  <a:lnTo>
                    <a:pt x="11908" y="181708"/>
                  </a:lnTo>
                  <a:lnTo>
                    <a:pt x="0" y="181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544727" y="4378496"/>
              <a:ext cx="300798" cy="300798"/>
            </a:xfrm>
            <a:custGeom>
              <a:avLst/>
              <a:pathLst>
                <a:path w="300798" h="300798">
                  <a:moveTo>
                    <a:pt x="300798" y="0"/>
                  </a:moveTo>
                  <a:lnTo>
                    <a:pt x="300798" y="11908"/>
                  </a:lnTo>
                  <a:lnTo>
                    <a:pt x="11908" y="300798"/>
                  </a:lnTo>
                  <a:lnTo>
                    <a:pt x="0" y="300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494415" y="42594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494415" y="41403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494415" y="40212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494415" y="39021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494415" y="37830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494415" y="36639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494415" y="35448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494415" y="34257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494415" y="33066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494415" y="31875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494415" y="30685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494415" y="29494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494415" y="28303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494415" y="27112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94415" y="25921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94415" y="24730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94415" y="23539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94415" y="22348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94415" y="21157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94415" y="19966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94415" y="18776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94415" y="17585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94415" y="16394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94415" y="15203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94415" y="14012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94415" y="12821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94415" y="1214164"/>
              <a:ext cx="311925" cy="311925"/>
            </a:xfrm>
            <a:custGeom>
              <a:avLst/>
              <a:pathLst>
                <a:path w="311925" h="311925">
                  <a:moveTo>
                    <a:pt x="300016" y="0"/>
                  </a:moveTo>
                  <a:lnTo>
                    <a:pt x="311925" y="0"/>
                  </a:lnTo>
                  <a:lnTo>
                    <a:pt x="0" y="311925"/>
                  </a:lnTo>
                  <a:lnTo>
                    <a:pt x="0" y="300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94415" y="1214164"/>
              <a:ext cx="192835" cy="192835"/>
            </a:xfrm>
            <a:custGeom>
              <a:avLst/>
              <a:pathLst>
                <a:path w="192835" h="192835">
                  <a:moveTo>
                    <a:pt x="180926" y="0"/>
                  </a:moveTo>
                  <a:lnTo>
                    <a:pt x="192835" y="0"/>
                  </a:lnTo>
                  <a:lnTo>
                    <a:pt x="0" y="192835"/>
                  </a:lnTo>
                  <a:lnTo>
                    <a:pt x="0" y="18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94415" y="1214164"/>
              <a:ext cx="73745" cy="73745"/>
            </a:xfrm>
            <a:custGeom>
              <a:avLst/>
              <a:pathLst>
                <a:path w="73745" h="73745">
                  <a:moveTo>
                    <a:pt x="61836" y="0"/>
                  </a:moveTo>
                  <a:lnTo>
                    <a:pt x="73745" y="0"/>
                  </a:lnTo>
                  <a:lnTo>
                    <a:pt x="0" y="73745"/>
                  </a:lnTo>
                  <a:lnTo>
                    <a:pt x="0" y="618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62335" y="2126040"/>
              <a:ext cx="351110" cy="2553253"/>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252457" y="2126040"/>
              <a:ext cx="351110" cy="2553253"/>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642580" y="1907190"/>
              <a:ext cx="351110" cy="277210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032702" y="1907190"/>
              <a:ext cx="351110" cy="277210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422824" y="1834240"/>
              <a:ext cx="351110" cy="284505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593191" y="1724815"/>
              <a:ext cx="351110" cy="2954479"/>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4373436" y="1505964"/>
              <a:ext cx="351110" cy="3173329"/>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5153681" y="1396539"/>
              <a:ext cx="351110" cy="328275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33925" y="1360064"/>
              <a:ext cx="351110" cy="331922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494415" y="1214164"/>
              <a:ext cx="351110" cy="3465130"/>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57504"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3" name="tx333"/>
            <p:cNvSpPr/>
            <p:nvPr/>
          </p:nvSpPr>
          <p:spPr>
            <a:xfrm>
              <a:off x="1347626"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4" name="tx334"/>
            <p:cNvSpPr/>
            <p:nvPr/>
          </p:nvSpPr>
          <p:spPr>
            <a:xfrm>
              <a:off x="1737748"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127871"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6" name="tx336"/>
            <p:cNvSpPr/>
            <p:nvPr/>
          </p:nvSpPr>
          <p:spPr>
            <a:xfrm>
              <a:off x="2517993" y="16096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7" name="tx337"/>
            <p:cNvSpPr/>
            <p:nvPr/>
          </p:nvSpPr>
          <p:spPr>
            <a:xfrm>
              <a:off x="2908115" y="1570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38" name="tx338"/>
            <p:cNvSpPr/>
            <p:nvPr/>
          </p:nvSpPr>
          <p:spPr>
            <a:xfrm>
              <a:off x="3298238" y="15322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9" name="tx339"/>
            <p:cNvSpPr/>
            <p:nvPr/>
          </p:nvSpPr>
          <p:spPr>
            <a:xfrm>
              <a:off x="3688360" y="14936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0" name="tx340"/>
            <p:cNvSpPr/>
            <p:nvPr/>
          </p:nvSpPr>
          <p:spPr>
            <a:xfrm>
              <a:off x="4078483" y="1300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41" name="tx341"/>
            <p:cNvSpPr/>
            <p:nvPr/>
          </p:nvSpPr>
          <p:spPr>
            <a:xfrm>
              <a:off x="4468605" y="12616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2" name="tx342"/>
            <p:cNvSpPr/>
            <p:nvPr/>
          </p:nvSpPr>
          <p:spPr>
            <a:xfrm>
              <a:off x="4858727" y="1184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3" name="tx343"/>
            <p:cNvSpPr/>
            <p:nvPr/>
          </p:nvSpPr>
          <p:spPr>
            <a:xfrm>
              <a:off x="5248850" y="114565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44" name="tx344"/>
            <p:cNvSpPr/>
            <p:nvPr/>
          </p:nvSpPr>
          <p:spPr>
            <a:xfrm>
              <a:off x="6029094"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5638972"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6" name="tx346"/>
            <p:cNvSpPr/>
            <p:nvPr/>
          </p:nvSpPr>
          <p:spPr>
            <a:xfrm>
              <a:off x="6419217" y="102959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199461"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8" name="tx348"/>
            <p:cNvSpPr/>
            <p:nvPr/>
          </p:nvSpPr>
          <p:spPr>
            <a:xfrm>
              <a:off x="6809339"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9" name="tx349"/>
            <p:cNvSpPr/>
            <p:nvPr/>
          </p:nvSpPr>
          <p:spPr>
            <a:xfrm>
              <a:off x="7589584" y="9523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979706" y="8750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1" name="tx351"/>
            <p:cNvSpPr/>
            <p:nvPr/>
          </p:nvSpPr>
          <p:spPr>
            <a:xfrm>
              <a:off x="8369828" y="8363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2" name="tx352"/>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75224"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07745" y="3327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65346"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397867" y="332739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7" name="pg357"/>
            <p:cNvSpPr/>
            <p:nvPr/>
          </p:nvSpPr>
          <p:spPr>
            <a:xfrm>
              <a:off x="1755468" y="31854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787990" y="32177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9" name="pg359"/>
            <p:cNvSpPr/>
            <p:nvPr/>
          </p:nvSpPr>
          <p:spPr>
            <a:xfrm>
              <a:off x="2115446" y="318544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147967" y="3216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1" name="pg361"/>
            <p:cNvSpPr/>
            <p:nvPr/>
          </p:nvSpPr>
          <p:spPr>
            <a:xfrm>
              <a:off x="2535713" y="31489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2568234" y="31798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3" name="pg363"/>
            <p:cNvSpPr/>
            <p:nvPr/>
          </p:nvSpPr>
          <p:spPr>
            <a:xfrm>
              <a:off x="3706080" y="30942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738602" y="31264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4486325" y="29848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4518846" y="30156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7" name="pg367"/>
            <p:cNvSpPr/>
            <p:nvPr/>
          </p:nvSpPr>
          <p:spPr>
            <a:xfrm>
              <a:off x="5266569" y="29301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299091" y="29610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6046814" y="29118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079336" y="294541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71" name="pg371"/>
            <p:cNvSpPr/>
            <p:nvPr/>
          </p:nvSpPr>
          <p:spPr>
            <a:xfrm>
              <a:off x="7607304" y="2838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639825" y="2869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3" name="tx373"/>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7153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8034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8932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796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05693"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79" name="tx379"/>
            <p:cNvSpPr/>
            <p:nvPr/>
          </p:nvSpPr>
          <p:spPr>
            <a:xfrm rot="-5400000">
              <a:off x="1028933"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80" name="tx380"/>
            <p:cNvSpPr/>
            <p:nvPr/>
          </p:nvSpPr>
          <p:spPr>
            <a:xfrm rot="-5400000">
              <a:off x="1435938"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81" name="tx381"/>
            <p:cNvSpPr/>
            <p:nvPr/>
          </p:nvSpPr>
          <p:spPr>
            <a:xfrm rot="-5400000">
              <a:off x="1802629"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82" name="tx382"/>
            <p:cNvSpPr/>
            <p:nvPr/>
          </p:nvSpPr>
          <p:spPr>
            <a:xfrm rot="-5400000">
              <a:off x="2344320"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83" name="tx383"/>
            <p:cNvSpPr/>
            <p:nvPr/>
          </p:nvSpPr>
          <p:spPr>
            <a:xfrm rot="-5400000">
              <a:off x="2731476"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84" name="tx384"/>
            <p:cNvSpPr/>
            <p:nvPr/>
          </p:nvSpPr>
          <p:spPr>
            <a:xfrm rot="-5400000">
              <a:off x="3093562"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85" name="tx385"/>
            <p:cNvSpPr/>
            <p:nvPr/>
          </p:nvSpPr>
          <p:spPr>
            <a:xfrm rot="-5400000">
              <a:off x="3502443"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86" name="tx386"/>
            <p:cNvSpPr/>
            <p:nvPr/>
          </p:nvSpPr>
          <p:spPr>
            <a:xfrm rot="-5400000">
              <a:off x="3909482"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87" name="tx387"/>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88" name="tx388"/>
            <p:cNvSpPr/>
            <p:nvPr/>
          </p:nvSpPr>
          <p:spPr>
            <a:xfrm rot="-5400000">
              <a:off x="4697538"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89" name="tx389"/>
            <p:cNvSpPr/>
            <p:nvPr/>
          </p:nvSpPr>
          <p:spPr>
            <a:xfrm rot="-5400000">
              <a:off x="4915456"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90" name="tx390"/>
            <p:cNvSpPr/>
            <p:nvPr/>
          </p:nvSpPr>
          <p:spPr>
            <a:xfrm rot="-5400000">
              <a:off x="5458444"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91" name="tx391"/>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92" name="tx392"/>
            <p:cNvSpPr/>
            <p:nvPr/>
          </p:nvSpPr>
          <p:spPr>
            <a:xfrm rot="-5400000">
              <a:off x="6176581"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93" name="tx393"/>
            <p:cNvSpPr/>
            <p:nvPr/>
          </p:nvSpPr>
          <p:spPr>
            <a:xfrm rot="-5400000">
              <a:off x="6671546"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94" name="tx394"/>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95" name="tx395"/>
            <p:cNvSpPr/>
            <p:nvPr/>
          </p:nvSpPr>
          <p:spPr>
            <a:xfrm rot="-5400000">
              <a:off x="7410590"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96" name="tx396"/>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97" name="tx397"/>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98" name="tx398"/>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99" name="tx399"/>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0" name="rc400"/>
            <p:cNvSpPr/>
            <p:nvPr/>
          </p:nvSpPr>
          <p:spPr>
            <a:xfrm>
              <a:off x="4247114" y="6114116"/>
              <a:ext cx="219455" cy="219455"/>
            </a:xfrm>
            <a:prstGeom prst="rect">
              <a:avLst/>
            </a:prstGeom>
            <a:solidFill>
              <a:srgbClr val="FFFFFF">
                <a:alpha val="100000"/>
              </a:srgbClr>
            </a:solidFill>
          </p:spPr>
          <p:txBody>
            <a:bodyPr/>
            <a:lstStyle/>
            <a:p/>
          </p:txBody>
        </p:sp>
        <p:sp>
          <p:nvSpPr>
            <p:cNvPr id="401" name="pg401"/>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rc406"/>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07" name="tx407"/>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08" name="tx408"/>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ESAR, 2024</a:t>
              </a:r>
            </a:p>
          </p:txBody>
        </p:sp>
        <p:sp>
          <p:nvSpPr>
            <p:cNvPr id="409" name="tx40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0" name="tx410"/>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2024, Uganda ranked number 18 out of 21 countries for lowest DTP1 coverage (based on tied ranks).
Uganda was in the top 10 countries with the most zero-dose children (rank=9).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114991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26" name="pl26"/>
            <p:cNvSpPr/>
            <p:nvPr/>
          </p:nvSpPr>
          <p:spPr>
            <a:xfrm>
              <a:off x="2737948" y="5557317"/>
              <a:ext cx="4155057" cy="244768"/>
            </a:xfrm>
            <a:custGeom>
              <a:avLst/>
              <a:pathLst>
                <a:path w="4155057" h="244768">
                  <a:moveTo>
                    <a:pt x="0" y="244686"/>
                  </a:moveTo>
                  <a:lnTo>
                    <a:pt x="13990" y="244672"/>
                  </a:lnTo>
                  <a:lnTo>
                    <a:pt x="27980" y="244655"/>
                  </a:lnTo>
                  <a:lnTo>
                    <a:pt x="41970" y="244635"/>
                  </a:lnTo>
                  <a:lnTo>
                    <a:pt x="55960" y="244612"/>
                  </a:lnTo>
                  <a:lnTo>
                    <a:pt x="69950" y="244584"/>
                  </a:lnTo>
                  <a:lnTo>
                    <a:pt x="83940" y="244552"/>
                  </a:lnTo>
                  <a:lnTo>
                    <a:pt x="97930" y="244514"/>
                  </a:lnTo>
                  <a:lnTo>
                    <a:pt x="111920" y="244469"/>
                  </a:lnTo>
                  <a:lnTo>
                    <a:pt x="125910" y="244417"/>
                  </a:lnTo>
                  <a:lnTo>
                    <a:pt x="139900" y="244355"/>
                  </a:lnTo>
                  <a:lnTo>
                    <a:pt x="153891" y="244283"/>
                  </a:lnTo>
                  <a:lnTo>
                    <a:pt x="167881" y="244198"/>
                  </a:lnTo>
                  <a:lnTo>
                    <a:pt x="181871" y="244099"/>
                  </a:lnTo>
                  <a:lnTo>
                    <a:pt x="195861" y="243982"/>
                  </a:lnTo>
                  <a:lnTo>
                    <a:pt x="209851" y="243844"/>
                  </a:lnTo>
                  <a:lnTo>
                    <a:pt x="223841" y="243683"/>
                  </a:lnTo>
                  <a:lnTo>
                    <a:pt x="237831" y="243493"/>
                  </a:lnTo>
                  <a:lnTo>
                    <a:pt x="251821" y="243271"/>
                  </a:lnTo>
                  <a:lnTo>
                    <a:pt x="265811" y="243010"/>
                  </a:lnTo>
                  <a:lnTo>
                    <a:pt x="279801" y="242705"/>
                  </a:lnTo>
                  <a:lnTo>
                    <a:pt x="293791" y="242346"/>
                  </a:lnTo>
                  <a:lnTo>
                    <a:pt x="307782" y="241926"/>
                  </a:lnTo>
                  <a:lnTo>
                    <a:pt x="321772" y="241434"/>
                  </a:lnTo>
                  <a:lnTo>
                    <a:pt x="335762" y="240859"/>
                  </a:lnTo>
                  <a:lnTo>
                    <a:pt x="349752" y="240186"/>
                  </a:lnTo>
                  <a:lnTo>
                    <a:pt x="363742" y="239400"/>
                  </a:lnTo>
                  <a:lnTo>
                    <a:pt x="377732" y="238483"/>
                  </a:lnTo>
                  <a:lnTo>
                    <a:pt x="391722" y="237413"/>
                  </a:lnTo>
                  <a:lnTo>
                    <a:pt x="405712" y="236168"/>
                  </a:lnTo>
                  <a:lnTo>
                    <a:pt x="419702" y="234722"/>
                  </a:lnTo>
                  <a:lnTo>
                    <a:pt x="433692" y="233044"/>
                  </a:lnTo>
                  <a:lnTo>
                    <a:pt x="447682" y="231102"/>
                  </a:lnTo>
                  <a:lnTo>
                    <a:pt x="461673" y="228860"/>
                  </a:lnTo>
                  <a:lnTo>
                    <a:pt x="475663" y="226281"/>
                  </a:lnTo>
                  <a:lnTo>
                    <a:pt x="489653" y="223322"/>
                  </a:lnTo>
                  <a:lnTo>
                    <a:pt x="503643" y="219942"/>
                  </a:lnTo>
                  <a:lnTo>
                    <a:pt x="517633" y="216097"/>
                  </a:lnTo>
                  <a:lnTo>
                    <a:pt x="531623" y="211746"/>
                  </a:lnTo>
                  <a:lnTo>
                    <a:pt x="545613" y="206850"/>
                  </a:lnTo>
                  <a:lnTo>
                    <a:pt x="559603" y="201378"/>
                  </a:lnTo>
                  <a:lnTo>
                    <a:pt x="573593" y="195304"/>
                  </a:lnTo>
                  <a:lnTo>
                    <a:pt x="587583" y="188618"/>
                  </a:lnTo>
                  <a:lnTo>
                    <a:pt x="601574" y="181321"/>
                  </a:lnTo>
                  <a:lnTo>
                    <a:pt x="615564" y="173434"/>
                  </a:lnTo>
                  <a:lnTo>
                    <a:pt x="629554" y="164997"/>
                  </a:lnTo>
                  <a:lnTo>
                    <a:pt x="643544" y="156074"/>
                  </a:lnTo>
                  <a:lnTo>
                    <a:pt x="657534" y="146744"/>
                  </a:lnTo>
                  <a:lnTo>
                    <a:pt x="671524" y="137110"/>
                  </a:lnTo>
                  <a:lnTo>
                    <a:pt x="685514" y="127287"/>
                  </a:lnTo>
                  <a:lnTo>
                    <a:pt x="699504" y="117399"/>
                  </a:lnTo>
                  <a:lnTo>
                    <a:pt x="713494" y="107576"/>
                  </a:lnTo>
                  <a:lnTo>
                    <a:pt x="727484" y="97941"/>
                  </a:lnTo>
                  <a:lnTo>
                    <a:pt x="741474" y="88612"/>
                  </a:lnTo>
                  <a:lnTo>
                    <a:pt x="755465" y="79688"/>
                  </a:lnTo>
                  <a:lnTo>
                    <a:pt x="769455" y="71252"/>
                  </a:lnTo>
                  <a:lnTo>
                    <a:pt x="783445" y="63365"/>
                  </a:lnTo>
                  <a:lnTo>
                    <a:pt x="797435" y="56068"/>
                  </a:lnTo>
                  <a:lnTo>
                    <a:pt x="811425" y="49381"/>
                  </a:lnTo>
                  <a:lnTo>
                    <a:pt x="825415" y="43308"/>
                  </a:lnTo>
                  <a:lnTo>
                    <a:pt x="839405" y="37835"/>
                  </a:lnTo>
                  <a:lnTo>
                    <a:pt x="853395" y="32940"/>
                  </a:lnTo>
                  <a:lnTo>
                    <a:pt x="867385" y="28589"/>
                  </a:lnTo>
                  <a:lnTo>
                    <a:pt x="881375" y="24744"/>
                  </a:lnTo>
                  <a:lnTo>
                    <a:pt x="895365" y="21364"/>
                  </a:lnTo>
                  <a:lnTo>
                    <a:pt x="909356" y="18405"/>
                  </a:lnTo>
                  <a:lnTo>
                    <a:pt x="923346" y="15825"/>
                  </a:lnTo>
                  <a:lnTo>
                    <a:pt x="937336" y="13584"/>
                  </a:lnTo>
                  <a:lnTo>
                    <a:pt x="951326" y="11642"/>
                  </a:lnTo>
                  <a:lnTo>
                    <a:pt x="965316" y="9964"/>
                  </a:lnTo>
                  <a:lnTo>
                    <a:pt x="979306" y="8517"/>
                  </a:lnTo>
                  <a:lnTo>
                    <a:pt x="993296" y="7273"/>
                  </a:lnTo>
                  <a:lnTo>
                    <a:pt x="1007286" y="6203"/>
                  </a:lnTo>
                  <a:lnTo>
                    <a:pt x="1021276" y="5286"/>
                  </a:lnTo>
                  <a:lnTo>
                    <a:pt x="1035266" y="4500"/>
                  </a:lnTo>
                  <a:lnTo>
                    <a:pt x="1049256" y="3827"/>
                  </a:lnTo>
                  <a:lnTo>
                    <a:pt x="1063247" y="3251"/>
                  </a:lnTo>
                  <a:lnTo>
                    <a:pt x="1077237" y="2759"/>
                  </a:lnTo>
                  <a:lnTo>
                    <a:pt x="1091227" y="2340"/>
                  </a:lnTo>
                  <a:lnTo>
                    <a:pt x="1105217" y="1981"/>
                  </a:lnTo>
                  <a:lnTo>
                    <a:pt x="1119207" y="1675"/>
                  </a:lnTo>
                  <a:lnTo>
                    <a:pt x="1133197" y="1415"/>
                  </a:lnTo>
                  <a:lnTo>
                    <a:pt x="1147187" y="1192"/>
                  </a:lnTo>
                  <a:lnTo>
                    <a:pt x="1161177" y="1003"/>
                  </a:lnTo>
                  <a:lnTo>
                    <a:pt x="1175167" y="842"/>
                  </a:lnTo>
                  <a:lnTo>
                    <a:pt x="1189157" y="704"/>
                  </a:lnTo>
                  <a:lnTo>
                    <a:pt x="1203148" y="587"/>
                  </a:lnTo>
                  <a:lnTo>
                    <a:pt x="1217138" y="487"/>
                  </a:lnTo>
                  <a:lnTo>
                    <a:pt x="1231128" y="402"/>
                  </a:lnTo>
                  <a:lnTo>
                    <a:pt x="1245118" y="330"/>
                  </a:lnTo>
                  <a:lnTo>
                    <a:pt x="1259108" y="269"/>
                  </a:lnTo>
                  <a:lnTo>
                    <a:pt x="1273098" y="216"/>
                  </a:lnTo>
                  <a:lnTo>
                    <a:pt x="1287088" y="172"/>
                  </a:lnTo>
                  <a:lnTo>
                    <a:pt x="1301078" y="134"/>
                  </a:lnTo>
                  <a:lnTo>
                    <a:pt x="1315068" y="102"/>
                  </a:lnTo>
                  <a:lnTo>
                    <a:pt x="1329058" y="74"/>
                  </a:lnTo>
                  <a:lnTo>
                    <a:pt x="1343048" y="51"/>
                  </a:lnTo>
                  <a:lnTo>
                    <a:pt x="1357039" y="31"/>
                  </a:lnTo>
                  <a:lnTo>
                    <a:pt x="1371029" y="14"/>
                  </a:lnTo>
                  <a:lnTo>
                    <a:pt x="1385019" y="0"/>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27" name="pl27"/>
            <p:cNvSpPr/>
            <p:nvPr/>
          </p:nvSpPr>
          <p:spPr>
            <a:xfrm>
              <a:off x="2737948" y="3108808"/>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455"/>
                  </a:lnTo>
                  <a:lnTo>
                    <a:pt x="1399009" y="489426"/>
                  </a:lnTo>
                  <a:lnTo>
                    <a:pt x="1412999" y="489392"/>
                  </a:lnTo>
                  <a:lnTo>
                    <a:pt x="1426989" y="489352"/>
                  </a:lnTo>
                  <a:lnTo>
                    <a:pt x="1440979" y="489306"/>
                  </a:lnTo>
                  <a:lnTo>
                    <a:pt x="1454969" y="489251"/>
                  </a:lnTo>
                  <a:lnTo>
                    <a:pt x="1468959" y="489186"/>
                  </a:lnTo>
                  <a:lnTo>
                    <a:pt x="1482949" y="489110"/>
                  </a:lnTo>
                  <a:lnTo>
                    <a:pt x="1496939" y="489021"/>
                  </a:lnTo>
                  <a:lnTo>
                    <a:pt x="1510930" y="488917"/>
                  </a:lnTo>
                  <a:lnTo>
                    <a:pt x="1524920" y="488794"/>
                  </a:lnTo>
                  <a:lnTo>
                    <a:pt x="1538910" y="488649"/>
                  </a:lnTo>
                  <a:lnTo>
                    <a:pt x="1552900" y="488479"/>
                  </a:lnTo>
                  <a:lnTo>
                    <a:pt x="1566890" y="488280"/>
                  </a:lnTo>
                  <a:lnTo>
                    <a:pt x="1580880" y="488046"/>
                  </a:lnTo>
                  <a:lnTo>
                    <a:pt x="1594870" y="487771"/>
                  </a:lnTo>
                  <a:lnTo>
                    <a:pt x="1608860" y="487448"/>
                  </a:lnTo>
                  <a:lnTo>
                    <a:pt x="1622850" y="487069"/>
                  </a:lnTo>
                  <a:lnTo>
                    <a:pt x="1636840" y="486625"/>
                  </a:lnTo>
                  <a:lnTo>
                    <a:pt x="1650830" y="486103"/>
                  </a:lnTo>
                  <a:lnTo>
                    <a:pt x="1664821" y="485492"/>
                  </a:lnTo>
                  <a:lnTo>
                    <a:pt x="1678811" y="484775"/>
                  </a:lnTo>
                  <a:lnTo>
                    <a:pt x="1692801" y="483935"/>
                  </a:lnTo>
                  <a:lnTo>
                    <a:pt x="1706791" y="482952"/>
                  </a:lnTo>
                  <a:lnTo>
                    <a:pt x="1720781" y="481801"/>
                  </a:lnTo>
                  <a:lnTo>
                    <a:pt x="1734771" y="480455"/>
                  </a:lnTo>
                  <a:lnTo>
                    <a:pt x="1748761" y="478883"/>
                  </a:lnTo>
                  <a:lnTo>
                    <a:pt x="1762751" y="477048"/>
                  </a:lnTo>
                  <a:lnTo>
                    <a:pt x="1776741" y="474909"/>
                  </a:lnTo>
                  <a:lnTo>
                    <a:pt x="1790731" y="472419"/>
                  </a:lnTo>
                  <a:lnTo>
                    <a:pt x="1804722" y="469526"/>
                  </a:lnTo>
                  <a:lnTo>
                    <a:pt x="1818712" y="466170"/>
                  </a:lnTo>
                  <a:lnTo>
                    <a:pt x="1832702" y="462286"/>
                  </a:lnTo>
                  <a:lnTo>
                    <a:pt x="1846692" y="457804"/>
                  </a:lnTo>
                  <a:lnTo>
                    <a:pt x="1860682" y="452644"/>
                  </a:lnTo>
                  <a:lnTo>
                    <a:pt x="1874672" y="446727"/>
                  </a:lnTo>
                  <a:lnTo>
                    <a:pt x="1888662" y="439966"/>
                  </a:lnTo>
                  <a:lnTo>
                    <a:pt x="1902652" y="432276"/>
                  </a:lnTo>
                  <a:lnTo>
                    <a:pt x="1916642" y="423574"/>
                  </a:lnTo>
                  <a:lnTo>
                    <a:pt x="1930632" y="413783"/>
                  </a:lnTo>
                  <a:lnTo>
                    <a:pt x="1944622" y="402838"/>
                  </a:lnTo>
                  <a:lnTo>
                    <a:pt x="1958613" y="390691"/>
                  </a:lnTo>
                  <a:lnTo>
                    <a:pt x="1972603" y="377318"/>
                  </a:lnTo>
                  <a:lnTo>
                    <a:pt x="1986593" y="362724"/>
                  </a:lnTo>
                  <a:lnTo>
                    <a:pt x="2000583" y="346950"/>
                  </a:lnTo>
                  <a:lnTo>
                    <a:pt x="2014573" y="330077"/>
                  </a:lnTo>
                  <a:lnTo>
                    <a:pt x="2028563" y="312230"/>
                  </a:lnTo>
                  <a:lnTo>
                    <a:pt x="2042553" y="293571"/>
                  </a:lnTo>
                  <a:lnTo>
                    <a:pt x="2056543" y="274303"/>
                  </a:lnTo>
                  <a:lnTo>
                    <a:pt x="2070533" y="254656"/>
                  </a:lnTo>
                  <a:lnTo>
                    <a:pt x="2084523" y="234881"/>
                  </a:lnTo>
                  <a:lnTo>
                    <a:pt x="2098513" y="215234"/>
                  </a:lnTo>
                  <a:lnTo>
                    <a:pt x="2112504" y="195966"/>
                  </a:lnTo>
                  <a:lnTo>
                    <a:pt x="2126494" y="177307"/>
                  </a:lnTo>
                  <a:lnTo>
                    <a:pt x="2140484" y="159459"/>
                  </a:lnTo>
                  <a:lnTo>
                    <a:pt x="2154474" y="142587"/>
                  </a:lnTo>
                  <a:lnTo>
                    <a:pt x="2168464" y="126813"/>
                  </a:lnTo>
                  <a:lnTo>
                    <a:pt x="2182454" y="112219"/>
                  </a:lnTo>
                  <a:lnTo>
                    <a:pt x="2196444" y="98845"/>
                  </a:lnTo>
                  <a:lnTo>
                    <a:pt x="2210434" y="86698"/>
                  </a:lnTo>
                  <a:lnTo>
                    <a:pt x="2224424" y="75753"/>
                  </a:lnTo>
                  <a:lnTo>
                    <a:pt x="2238414" y="65962"/>
                  </a:lnTo>
                  <a:lnTo>
                    <a:pt x="2252404" y="57261"/>
                  </a:lnTo>
                  <a:lnTo>
                    <a:pt x="2266395" y="49571"/>
                  </a:lnTo>
                  <a:lnTo>
                    <a:pt x="2280385" y="42810"/>
                  </a:lnTo>
                  <a:lnTo>
                    <a:pt x="2294375" y="36892"/>
                  </a:lnTo>
                  <a:lnTo>
                    <a:pt x="2308365" y="31733"/>
                  </a:lnTo>
                  <a:lnTo>
                    <a:pt x="2322355" y="27250"/>
                  </a:lnTo>
                  <a:lnTo>
                    <a:pt x="2336345" y="23366"/>
                  </a:lnTo>
                  <a:lnTo>
                    <a:pt x="2350335" y="20011"/>
                  </a:lnTo>
                  <a:lnTo>
                    <a:pt x="2364325" y="17117"/>
                  </a:lnTo>
                  <a:lnTo>
                    <a:pt x="2378315" y="14628"/>
                  </a:lnTo>
                  <a:lnTo>
                    <a:pt x="2392305" y="12489"/>
                  </a:lnTo>
                  <a:lnTo>
                    <a:pt x="2406296" y="10654"/>
                  </a:lnTo>
                  <a:lnTo>
                    <a:pt x="2420286" y="9082"/>
                  </a:lnTo>
                  <a:lnTo>
                    <a:pt x="2434276" y="7736"/>
                  </a:lnTo>
                  <a:lnTo>
                    <a:pt x="2448266" y="6585"/>
                  </a:lnTo>
                  <a:lnTo>
                    <a:pt x="2462256" y="5602"/>
                  </a:lnTo>
                  <a:lnTo>
                    <a:pt x="2476246" y="4762"/>
                  </a:lnTo>
                  <a:lnTo>
                    <a:pt x="2490236" y="4045"/>
                  </a:lnTo>
                  <a:lnTo>
                    <a:pt x="2504226" y="3433"/>
                  </a:lnTo>
                  <a:lnTo>
                    <a:pt x="2518216" y="2912"/>
                  </a:lnTo>
                  <a:lnTo>
                    <a:pt x="2532206" y="2467"/>
                  </a:lnTo>
                  <a:lnTo>
                    <a:pt x="2546196" y="2088"/>
                  </a:lnTo>
                  <a:lnTo>
                    <a:pt x="2560187" y="1766"/>
                  </a:lnTo>
                  <a:lnTo>
                    <a:pt x="2574177" y="1491"/>
                  </a:lnTo>
                  <a:lnTo>
                    <a:pt x="2588167" y="1257"/>
                  </a:lnTo>
                  <a:lnTo>
                    <a:pt x="2602157" y="1057"/>
                  </a:lnTo>
                  <a:lnTo>
                    <a:pt x="2616147" y="887"/>
                  </a:lnTo>
                  <a:lnTo>
                    <a:pt x="2630137" y="743"/>
                  </a:lnTo>
                  <a:lnTo>
                    <a:pt x="2644127" y="620"/>
                  </a:lnTo>
                  <a:lnTo>
                    <a:pt x="2658117" y="515"/>
                  </a:lnTo>
                  <a:lnTo>
                    <a:pt x="2672107" y="426"/>
                  </a:lnTo>
                  <a:lnTo>
                    <a:pt x="2686097" y="350"/>
                  </a:lnTo>
                  <a:lnTo>
                    <a:pt x="2700087" y="286"/>
                  </a:lnTo>
                  <a:lnTo>
                    <a:pt x="2714078" y="231"/>
                  </a:lnTo>
                  <a:lnTo>
                    <a:pt x="2728068" y="184"/>
                  </a:lnTo>
                  <a:lnTo>
                    <a:pt x="2742058" y="144"/>
                  </a:lnTo>
                  <a:lnTo>
                    <a:pt x="2756048" y="110"/>
                  </a:lnTo>
                  <a:lnTo>
                    <a:pt x="2770038" y="82"/>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577913"/>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5312384"/>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30" name="pl30"/>
            <p:cNvSpPr/>
            <p:nvPr/>
          </p:nvSpPr>
          <p:spPr>
            <a:xfrm>
              <a:off x="2737948" y="5067779"/>
              <a:ext cx="4155057" cy="734142"/>
            </a:xfrm>
            <a:custGeom>
              <a:avLst/>
              <a:pathLst>
                <a:path w="4155057" h="734142">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142"/>
                  </a:lnTo>
                  <a:lnTo>
                    <a:pt x="1399009" y="734113"/>
                  </a:lnTo>
                  <a:lnTo>
                    <a:pt x="1412999" y="734079"/>
                  </a:lnTo>
                  <a:lnTo>
                    <a:pt x="1426989" y="734039"/>
                  </a:lnTo>
                  <a:lnTo>
                    <a:pt x="1440979" y="733992"/>
                  </a:lnTo>
                  <a:lnTo>
                    <a:pt x="1454969" y="733937"/>
                  </a:lnTo>
                  <a:lnTo>
                    <a:pt x="1468959" y="733873"/>
                  </a:lnTo>
                  <a:lnTo>
                    <a:pt x="1482949" y="733797"/>
                  </a:lnTo>
                  <a:lnTo>
                    <a:pt x="1496939" y="733708"/>
                  </a:lnTo>
                  <a:lnTo>
                    <a:pt x="1510930" y="733603"/>
                  </a:lnTo>
                  <a:lnTo>
                    <a:pt x="1524920" y="733480"/>
                  </a:lnTo>
                  <a:lnTo>
                    <a:pt x="1538910" y="733336"/>
                  </a:lnTo>
                  <a:lnTo>
                    <a:pt x="1552900" y="733166"/>
                  </a:lnTo>
                  <a:lnTo>
                    <a:pt x="1566890" y="732967"/>
                  </a:lnTo>
                  <a:lnTo>
                    <a:pt x="1580880" y="732732"/>
                  </a:lnTo>
                  <a:lnTo>
                    <a:pt x="1594870" y="732457"/>
                  </a:lnTo>
                  <a:lnTo>
                    <a:pt x="1608860" y="732135"/>
                  </a:lnTo>
                  <a:lnTo>
                    <a:pt x="1622850" y="731756"/>
                  </a:lnTo>
                  <a:lnTo>
                    <a:pt x="1636840" y="731311"/>
                  </a:lnTo>
                  <a:lnTo>
                    <a:pt x="1650830" y="730790"/>
                  </a:lnTo>
                  <a:lnTo>
                    <a:pt x="1664821" y="730178"/>
                  </a:lnTo>
                  <a:lnTo>
                    <a:pt x="1678811" y="729461"/>
                  </a:lnTo>
                  <a:lnTo>
                    <a:pt x="1692801" y="728622"/>
                  </a:lnTo>
                  <a:lnTo>
                    <a:pt x="1706791" y="727638"/>
                  </a:lnTo>
                  <a:lnTo>
                    <a:pt x="1720781" y="726487"/>
                  </a:lnTo>
                  <a:lnTo>
                    <a:pt x="1734771" y="725142"/>
                  </a:lnTo>
                  <a:lnTo>
                    <a:pt x="1748761" y="723569"/>
                  </a:lnTo>
                  <a:lnTo>
                    <a:pt x="1762751" y="721734"/>
                  </a:lnTo>
                  <a:lnTo>
                    <a:pt x="1776741" y="719595"/>
                  </a:lnTo>
                  <a:lnTo>
                    <a:pt x="1790731" y="717106"/>
                  </a:lnTo>
                  <a:lnTo>
                    <a:pt x="1804722" y="714212"/>
                  </a:lnTo>
                  <a:lnTo>
                    <a:pt x="1818712" y="710857"/>
                  </a:lnTo>
                  <a:lnTo>
                    <a:pt x="1832702" y="706973"/>
                  </a:lnTo>
                  <a:lnTo>
                    <a:pt x="1846692" y="702490"/>
                  </a:lnTo>
                  <a:lnTo>
                    <a:pt x="1860682" y="697331"/>
                  </a:lnTo>
                  <a:lnTo>
                    <a:pt x="1874672" y="691413"/>
                  </a:lnTo>
                  <a:lnTo>
                    <a:pt x="1888662" y="684652"/>
                  </a:lnTo>
                  <a:lnTo>
                    <a:pt x="1902652" y="676963"/>
                  </a:lnTo>
                  <a:lnTo>
                    <a:pt x="1916642" y="668261"/>
                  </a:lnTo>
                  <a:lnTo>
                    <a:pt x="1930632" y="658470"/>
                  </a:lnTo>
                  <a:lnTo>
                    <a:pt x="1944622" y="647525"/>
                  </a:lnTo>
                  <a:lnTo>
                    <a:pt x="1958613" y="635378"/>
                  </a:lnTo>
                  <a:lnTo>
                    <a:pt x="1972603" y="622004"/>
                  </a:lnTo>
                  <a:lnTo>
                    <a:pt x="1986593" y="607410"/>
                  </a:lnTo>
                  <a:lnTo>
                    <a:pt x="2000583" y="591636"/>
                  </a:lnTo>
                  <a:lnTo>
                    <a:pt x="2014573" y="574764"/>
                  </a:lnTo>
                  <a:lnTo>
                    <a:pt x="2028563" y="556916"/>
                  </a:lnTo>
                  <a:lnTo>
                    <a:pt x="2042553" y="538258"/>
                  </a:lnTo>
                  <a:lnTo>
                    <a:pt x="2056543" y="518989"/>
                  </a:lnTo>
                  <a:lnTo>
                    <a:pt x="2070533" y="499342"/>
                  </a:lnTo>
                  <a:lnTo>
                    <a:pt x="2084523" y="479567"/>
                  </a:lnTo>
                  <a:lnTo>
                    <a:pt x="2098513" y="459921"/>
                  </a:lnTo>
                  <a:lnTo>
                    <a:pt x="2112504" y="440652"/>
                  </a:lnTo>
                  <a:lnTo>
                    <a:pt x="2126494" y="421993"/>
                  </a:lnTo>
                  <a:lnTo>
                    <a:pt x="2140484" y="404146"/>
                  </a:lnTo>
                  <a:lnTo>
                    <a:pt x="2154474" y="387273"/>
                  </a:lnTo>
                  <a:lnTo>
                    <a:pt x="2168464" y="371500"/>
                  </a:lnTo>
                  <a:lnTo>
                    <a:pt x="2182454" y="356905"/>
                  </a:lnTo>
                  <a:lnTo>
                    <a:pt x="2196444" y="343532"/>
                  </a:lnTo>
                  <a:lnTo>
                    <a:pt x="2210434" y="331385"/>
                  </a:lnTo>
                  <a:lnTo>
                    <a:pt x="2224424" y="320440"/>
                  </a:lnTo>
                  <a:lnTo>
                    <a:pt x="2238414" y="310649"/>
                  </a:lnTo>
                  <a:lnTo>
                    <a:pt x="2252404" y="301947"/>
                  </a:lnTo>
                  <a:lnTo>
                    <a:pt x="2266395" y="294257"/>
                  </a:lnTo>
                  <a:lnTo>
                    <a:pt x="2280385" y="287497"/>
                  </a:lnTo>
                  <a:lnTo>
                    <a:pt x="2294375" y="281579"/>
                  </a:lnTo>
                  <a:lnTo>
                    <a:pt x="2308365" y="276420"/>
                  </a:lnTo>
                  <a:lnTo>
                    <a:pt x="2322355" y="271937"/>
                  </a:lnTo>
                  <a:lnTo>
                    <a:pt x="2336345" y="268053"/>
                  </a:lnTo>
                  <a:lnTo>
                    <a:pt x="2350335" y="264697"/>
                  </a:lnTo>
                  <a:lnTo>
                    <a:pt x="2364325" y="261804"/>
                  </a:lnTo>
                  <a:lnTo>
                    <a:pt x="2378315" y="259314"/>
                  </a:lnTo>
                  <a:lnTo>
                    <a:pt x="2392305" y="257175"/>
                  </a:lnTo>
                  <a:lnTo>
                    <a:pt x="2406296" y="255341"/>
                  </a:lnTo>
                  <a:lnTo>
                    <a:pt x="2420286" y="253768"/>
                  </a:lnTo>
                  <a:lnTo>
                    <a:pt x="2434276" y="252423"/>
                  </a:lnTo>
                  <a:lnTo>
                    <a:pt x="2448266" y="251272"/>
                  </a:lnTo>
                  <a:lnTo>
                    <a:pt x="2462256" y="250288"/>
                  </a:lnTo>
                  <a:lnTo>
                    <a:pt x="2476246" y="249448"/>
                  </a:lnTo>
                  <a:lnTo>
                    <a:pt x="2490236" y="248731"/>
                  </a:lnTo>
                  <a:lnTo>
                    <a:pt x="2504226" y="248120"/>
                  </a:lnTo>
                  <a:lnTo>
                    <a:pt x="2518216" y="247598"/>
                  </a:lnTo>
                  <a:lnTo>
                    <a:pt x="2532206" y="247154"/>
                  </a:lnTo>
                  <a:lnTo>
                    <a:pt x="2546196" y="246775"/>
                  </a:lnTo>
                  <a:lnTo>
                    <a:pt x="2560187" y="246452"/>
                  </a:lnTo>
                  <a:lnTo>
                    <a:pt x="2574177" y="246177"/>
                  </a:lnTo>
                  <a:lnTo>
                    <a:pt x="2588167" y="245943"/>
                  </a:lnTo>
                  <a:lnTo>
                    <a:pt x="2602157" y="245744"/>
                  </a:lnTo>
                  <a:lnTo>
                    <a:pt x="2616147" y="245574"/>
                  </a:lnTo>
                  <a:lnTo>
                    <a:pt x="2630137" y="245430"/>
                  </a:lnTo>
                  <a:lnTo>
                    <a:pt x="2644127" y="245307"/>
                  </a:lnTo>
                  <a:lnTo>
                    <a:pt x="2658117" y="245202"/>
                  </a:lnTo>
                  <a:lnTo>
                    <a:pt x="2672107" y="245113"/>
                  </a:lnTo>
                  <a:lnTo>
                    <a:pt x="2686097" y="245037"/>
                  </a:lnTo>
                  <a:lnTo>
                    <a:pt x="2700087" y="244972"/>
                  </a:lnTo>
                  <a:lnTo>
                    <a:pt x="2714078" y="244917"/>
                  </a:lnTo>
                  <a:lnTo>
                    <a:pt x="2728068" y="244871"/>
                  </a:lnTo>
                  <a:lnTo>
                    <a:pt x="2742058" y="244831"/>
                  </a:lnTo>
                  <a:lnTo>
                    <a:pt x="2756048" y="244797"/>
                  </a:lnTo>
                  <a:lnTo>
                    <a:pt x="2770038" y="244768"/>
                  </a:lnTo>
                  <a:lnTo>
                    <a:pt x="2770038" y="244686"/>
                  </a:lnTo>
                  <a:lnTo>
                    <a:pt x="2784028" y="244701"/>
                  </a:lnTo>
                  <a:lnTo>
                    <a:pt x="2798018" y="244717"/>
                  </a:lnTo>
                  <a:lnTo>
                    <a:pt x="2812008" y="244737"/>
                  </a:lnTo>
                  <a:lnTo>
                    <a:pt x="2825998" y="244761"/>
                  </a:lnTo>
                  <a:lnTo>
                    <a:pt x="2839988" y="244788"/>
                  </a:lnTo>
                  <a:lnTo>
                    <a:pt x="2853978" y="244820"/>
                  </a:lnTo>
                  <a:lnTo>
                    <a:pt x="2867969" y="244858"/>
                  </a:lnTo>
                  <a:lnTo>
                    <a:pt x="2881959" y="244903"/>
                  </a:lnTo>
                  <a:lnTo>
                    <a:pt x="2895949" y="244955"/>
                  </a:lnTo>
                  <a:lnTo>
                    <a:pt x="2909939" y="245017"/>
                  </a:lnTo>
                  <a:lnTo>
                    <a:pt x="2923929" y="245089"/>
                  </a:lnTo>
                  <a:lnTo>
                    <a:pt x="2937919" y="245174"/>
                  </a:lnTo>
                  <a:lnTo>
                    <a:pt x="2951909" y="245274"/>
                  </a:lnTo>
                  <a:lnTo>
                    <a:pt x="2965899" y="245391"/>
                  </a:lnTo>
                  <a:lnTo>
                    <a:pt x="2979889" y="245528"/>
                  </a:lnTo>
                  <a:lnTo>
                    <a:pt x="2993879" y="245690"/>
                  </a:lnTo>
                  <a:lnTo>
                    <a:pt x="3007870" y="245879"/>
                  </a:lnTo>
                  <a:lnTo>
                    <a:pt x="3021860" y="246101"/>
                  </a:lnTo>
                  <a:lnTo>
                    <a:pt x="3035850" y="246362"/>
                  </a:lnTo>
                  <a:lnTo>
                    <a:pt x="3049840" y="246668"/>
                  </a:lnTo>
                  <a:lnTo>
                    <a:pt x="3063830" y="247026"/>
                  </a:lnTo>
                  <a:lnTo>
                    <a:pt x="3077820" y="247446"/>
                  </a:lnTo>
                  <a:lnTo>
                    <a:pt x="3091810" y="247938"/>
                  </a:lnTo>
                  <a:lnTo>
                    <a:pt x="3105800" y="248513"/>
                  </a:lnTo>
                  <a:lnTo>
                    <a:pt x="3119790" y="249186"/>
                  </a:lnTo>
                  <a:lnTo>
                    <a:pt x="3133780" y="249972"/>
                  </a:lnTo>
                  <a:lnTo>
                    <a:pt x="3147770" y="250890"/>
                  </a:lnTo>
                  <a:lnTo>
                    <a:pt x="3161761" y="251959"/>
                  </a:lnTo>
                  <a:lnTo>
                    <a:pt x="3175751" y="253204"/>
                  </a:lnTo>
                  <a:lnTo>
                    <a:pt x="3189741" y="254651"/>
                  </a:lnTo>
                  <a:lnTo>
                    <a:pt x="3203731" y="256329"/>
                  </a:lnTo>
                  <a:lnTo>
                    <a:pt x="3217721" y="258270"/>
                  </a:lnTo>
                  <a:lnTo>
                    <a:pt x="3231711" y="260512"/>
                  </a:lnTo>
                  <a:lnTo>
                    <a:pt x="3245701" y="263091"/>
                  </a:lnTo>
                  <a:lnTo>
                    <a:pt x="3259691" y="266050"/>
                  </a:lnTo>
                  <a:lnTo>
                    <a:pt x="3273681" y="269431"/>
                  </a:lnTo>
                  <a:lnTo>
                    <a:pt x="3287671" y="273276"/>
                  </a:lnTo>
                  <a:lnTo>
                    <a:pt x="3301661" y="277627"/>
                  </a:lnTo>
                  <a:lnTo>
                    <a:pt x="3315652" y="282522"/>
                  </a:lnTo>
                  <a:lnTo>
                    <a:pt x="3329642" y="287994"/>
                  </a:lnTo>
                  <a:lnTo>
                    <a:pt x="3343632" y="294068"/>
                  </a:lnTo>
                  <a:lnTo>
                    <a:pt x="3357622" y="300755"/>
                  </a:lnTo>
                  <a:lnTo>
                    <a:pt x="3371612" y="308052"/>
                  </a:lnTo>
                  <a:lnTo>
                    <a:pt x="3385602" y="315939"/>
                  </a:lnTo>
                  <a:lnTo>
                    <a:pt x="3399592" y="324375"/>
                  </a:lnTo>
                  <a:lnTo>
                    <a:pt x="3413582" y="333299"/>
                  </a:lnTo>
                  <a:lnTo>
                    <a:pt x="3427572" y="342628"/>
                  </a:lnTo>
                  <a:lnTo>
                    <a:pt x="3441562" y="352262"/>
                  </a:lnTo>
                  <a:lnTo>
                    <a:pt x="3455552" y="362086"/>
                  </a:lnTo>
                  <a:lnTo>
                    <a:pt x="3469543" y="371973"/>
                  </a:lnTo>
                  <a:lnTo>
                    <a:pt x="3483533" y="381797"/>
                  </a:lnTo>
                  <a:lnTo>
                    <a:pt x="3497523" y="391431"/>
                  </a:lnTo>
                  <a:lnTo>
                    <a:pt x="3511513" y="400760"/>
                  </a:lnTo>
                  <a:lnTo>
                    <a:pt x="3525503" y="409684"/>
                  </a:lnTo>
                  <a:lnTo>
                    <a:pt x="3539493" y="418120"/>
                  </a:lnTo>
                  <a:lnTo>
                    <a:pt x="3553483" y="426007"/>
                  </a:lnTo>
                  <a:lnTo>
                    <a:pt x="3567473" y="433304"/>
                  </a:lnTo>
                  <a:lnTo>
                    <a:pt x="3581463" y="439991"/>
                  </a:lnTo>
                  <a:lnTo>
                    <a:pt x="3595453" y="446064"/>
                  </a:lnTo>
                  <a:lnTo>
                    <a:pt x="3609444" y="451537"/>
                  </a:lnTo>
                  <a:lnTo>
                    <a:pt x="3623434" y="456432"/>
                  </a:lnTo>
                  <a:lnTo>
                    <a:pt x="3637424" y="460783"/>
                  </a:lnTo>
                  <a:lnTo>
                    <a:pt x="3651414" y="464628"/>
                  </a:lnTo>
                  <a:lnTo>
                    <a:pt x="3665404" y="468009"/>
                  </a:lnTo>
                  <a:lnTo>
                    <a:pt x="3679394" y="470967"/>
                  </a:lnTo>
                  <a:lnTo>
                    <a:pt x="3693384" y="473547"/>
                  </a:lnTo>
                  <a:lnTo>
                    <a:pt x="3707374" y="475789"/>
                  </a:lnTo>
                  <a:lnTo>
                    <a:pt x="3721364" y="477730"/>
                  </a:lnTo>
                  <a:lnTo>
                    <a:pt x="3735354" y="479408"/>
                  </a:lnTo>
                  <a:lnTo>
                    <a:pt x="3749344" y="480855"/>
                  </a:lnTo>
                  <a:lnTo>
                    <a:pt x="3763335" y="482100"/>
                  </a:lnTo>
                  <a:lnTo>
                    <a:pt x="3777325" y="483169"/>
                  </a:lnTo>
                  <a:lnTo>
                    <a:pt x="3791315" y="484087"/>
                  </a:lnTo>
                  <a:lnTo>
                    <a:pt x="3805305" y="484873"/>
                  </a:lnTo>
                  <a:lnTo>
                    <a:pt x="3819295" y="485546"/>
                  </a:lnTo>
                  <a:lnTo>
                    <a:pt x="3833285" y="486121"/>
                  </a:lnTo>
                  <a:lnTo>
                    <a:pt x="3847275" y="486613"/>
                  </a:lnTo>
                  <a:lnTo>
                    <a:pt x="3861265" y="487033"/>
                  </a:lnTo>
                  <a:lnTo>
                    <a:pt x="3875255" y="487391"/>
                  </a:lnTo>
                  <a:lnTo>
                    <a:pt x="3889245" y="487697"/>
                  </a:lnTo>
                  <a:lnTo>
                    <a:pt x="3903235" y="487958"/>
                  </a:lnTo>
                  <a:lnTo>
                    <a:pt x="3917226" y="488180"/>
                  </a:lnTo>
                  <a:lnTo>
                    <a:pt x="3931216" y="488369"/>
                  </a:lnTo>
                  <a:lnTo>
                    <a:pt x="3945206" y="488531"/>
                  </a:lnTo>
                  <a:lnTo>
                    <a:pt x="3959196" y="488668"/>
                  </a:lnTo>
                  <a:lnTo>
                    <a:pt x="3973186" y="488785"/>
                  </a:lnTo>
                  <a:lnTo>
                    <a:pt x="3987176" y="488885"/>
                  </a:lnTo>
                  <a:lnTo>
                    <a:pt x="4001166" y="488970"/>
                  </a:lnTo>
                  <a:lnTo>
                    <a:pt x="4015156" y="489042"/>
                  </a:lnTo>
                  <a:lnTo>
                    <a:pt x="4029146" y="489104"/>
                  </a:lnTo>
                  <a:lnTo>
                    <a:pt x="4043136" y="489156"/>
                  </a:lnTo>
                  <a:lnTo>
                    <a:pt x="4057126" y="489201"/>
                  </a:lnTo>
                  <a:lnTo>
                    <a:pt x="4071117" y="489238"/>
                  </a:lnTo>
                  <a:lnTo>
                    <a:pt x="4085107" y="489271"/>
                  </a:lnTo>
                  <a:lnTo>
                    <a:pt x="4099097" y="489298"/>
                  </a:lnTo>
                  <a:lnTo>
                    <a:pt x="4113087" y="489322"/>
                  </a:lnTo>
                  <a:lnTo>
                    <a:pt x="4127077" y="489341"/>
                  </a:lnTo>
                  <a:lnTo>
                    <a:pt x="4141067" y="489358"/>
                  </a:lnTo>
                  <a:lnTo>
                    <a:pt x="4155057" y="489373"/>
                  </a:lnTo>
                </a:path>
              </a:pathLst>
            </a:custGeom>
            <a:ln w="40651" cap="flat">
              <a:solidFill>
                <a:srgbClr val="D3D3D3">
                  <a:alpha val="100000"/>
                </a:srgbClr>
              </a:solidFill>
              <a:prstDash val="solid"/>
              <a:round/>
            </a:ln>
          </p:spPr>
          <p:txBody>
            <a:bodyPr/>
            <a:lstStyle/>
            <a:p/>
          </p:txBody>
        </p:sp>
        <p:sp>
          <p:nvSpPr>
            <p:cNvPr id="31" name="pl31"/>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374502"/>
              <a:ext cx="4155057" cy="1958314"/>
            </a:xfrm>
            <a:custGeom>
              <a:avLst/>
              <a:pathLst>
                <a:path w="4155057" h="1958314">
                  <a:moveTo>
                    <a:pt x="0" y="1958314"/>
                  </a:moveTo>
                  <a:lnTo>
                    <a:pt x="13990" y="1958285"/>
                  </a:lnTo>
                  <a:lnTo>
                    <a:pt x="27980" y="1958251"/>
                  </a:lnTo>
                  <a:lnTo>
                    <a:pt x="41970" y="1958211"/>
                  </a:lnTo>
                  <a:lnTo>
                    <a:pt x="55960" y="1958165"/>
                  </a:lnTo>
                  <a:lnTo>
                    <a:pt x="69950" y="1958110"/>
                  </a:lnTo>
                  <a:lnTo>
                    <a:pt x="83940" y="1958045"/>
                  </a:lnTo>
                  <a:lnTo>
                    <a:pt x="97930" y="1957969"/>
                  </a:lnTo>
                  <a:lnTo>
                    <a:pt x="111920" y="1957880"/>
                  </a:lnTo>
                  <a:lnTo>
                    <a:pt x="125910" y="1957775"/>
                  </a:lnTo>
                  <a:lnTo>
                    <a:pt x="139900" y="1957652"/>
                  </a:lnTo>
                  <a:lnTo>
                    <a:pt x="153891" y="1957508"/>
                  </a:lnTo>
                  <a:lnTo>
                    <a:pt x="167881" y="1957338"/>
                  </a:lnTo>
                  <a:lnTo>
                    <a:pt x="181871" y="1957139"/>
                  </a:lnTo>
                  <a:lnTo>
                    <a:pt x="195861" y="1956905"/>
                  </a:lnTo>
                  <a:lnTo>
                    <a:pt x="209851" y="1956630"/>
                  </a:lnTo>
                  <a:lnTo>
                    <a:pt x="223841" y="1956307"/>
                  </a:lnTo>
                  <a:lnTo>
                    <a:pt x="237831" y="1955928"/>
                  </a:lnTo>
                  <a:lnTo>
                    <a:pt x="251821" y="1955484"/>
                  </a:lnTo>
                  <a:lnTo>
                    <a:pt x="265811" y="1954962"/>
                  </a:lnTo>
                  <a:lnTo>
                    <a:pt x="279801" y="1954351"/>
                  </a:lnTo>
                  <a:lnTo>
                    <a:pt x="293791" y="1953634"/>
                  </a:lnTo>
                  <a:lnTo>
                    <a:pt x="307782" y="1952794"/>
                  </a:lnTo>
                  <a:lnTo>
                    <a:pt x="321772" y="1951810"/>
                  </a:lnTo>
                  <a:lnTo>
                    <a:pt x="335762" y="1950659"/>
                  </a:lnTo>
                  <a:lnTo>
                    <a:pt x="349752" y="1949314"/>
                  </a:lnTo>
                  <a:lnTo>
                    <a:pt x="363742" y="1947741"/>
                  </a:lnTo>
                  <a:lnTo>
                    <a:pt x="377732" y="1945907"/>
                  </a:lnTo>
                  <a:lnTo>
                    <a:pt x="391722" y="1943768"/>
                  </a:lnTo>
                  <a:lnTo>
                    <a:pt x="405712" y="1941278"/>
                  </a:lnTo>
                  <a:lnTo>
                    <a:pt x="419702" y="1938385"/>
                  </a:lnTo>
                  <a:lnTo>
                    <a:pt x="433692" y="1935029"/>
                  </a:lnTo>
                  <a:lnTo>
                    <a:pt x="447682" y="1931145"/>
                  </a:lnTo>
                  <a:lnTo>
                    <a:pt x="461673" y="1926662"/>
                  </a:lnTo>
                  <a:lnTo>
                    <a:pt x="475663" y="1921503"/>
                  </a:lnTo>
                  <a:lnTo>
                    <a:pt x="489653" y="1915585"/>
                  </a:lnTo>
                  <a:lnTo>
                    <a:pt x="503643" y="1908825"/>
                  </a:lnTo>
                  <a:lnTo>
                    <a:pt x="517633" y="1901135"/>
                  </a:lnTo>
                  <a:lnTo>
                    <a:pt x="531623" y="1892433"/>
                  </a:lnTo>
                  <a:lnTo>
                    <a:pt x="545613" y="1882642"/>
                  </a:lnTo>
                  <a:lnTo>
                    <a:pt x="559603" y="1871697"/>
                  </a:lnTo>
                  <a:lnTo>
                    <a:pt x="573593" y="1859550"/>
                  </a:lnTo>
                  <a:lnTo>
                    <a:pt x="587583" y="1846177"/>
                  </a:lnTo>
                  <a:lnTo>
                    <a:pt x="601574" y="1831582"/>
                  </a:lnTo>
                  <a:lnTo>
                    <a:pt x="615564" y="1815809"/>
                  </a:lnTo>
                  <a:lnTo>
                    <a:pt x="629554" y="1798936"/>
                  </a:lnTo>
                  <a:lnTo>
                    <a:pt x="643544" y="1781089"/>
                  </a:lnTo>
                  <a:lnTo>
                    <a:pt x="657534" y="1762430"/>
                  </a:lnTo>
                  <a:lnTo>
                    <a:pt x="671524" y="1743161"/>
                  </a:lnTo>
                  <a:lnTo>
                    <a:pt x="685514" y="1723515"/>
                  </a:lnTo>
                  <a:lnTo>
                    <a:pt x="699504" y="1703740"/>
                  </a:lnTo>
                  <a:lnTo>
                    <a:pt x="713494" y="1684093"/>
                  </a:lnTo>
                  <a:lnTo>
                    <a:pt x="727484" y="1664824"/>
                  </a:lnTo>
                  <a:lnTo>
                    <a:pt x="741474" y="1646166"/>
                  </a:lnTo>
                  <a:lnTo>
                    <a:pt x="755465" y="1628318"/>
                  </a:lnTo>
                  <a:lnTo>
                    <a:pt x="769455" y="1611446"/>
                  </a:lnTo>
                  <a:lnTo>
                    <a:pt x="783445" y="1595672"/>
                  </a:lnTo>
                  <a:lnTo>
                    <a:pt x="797435" y="1581078"/>
                  </a:lnTo>
                  <a:lnTo>
                    <a:pt x="811425" y="1567704"/>
                  </a:lnTo>
                  <a:lnTo>
                    <a:pt x="825415" y="1555557"/>
                  </a:lnTo>
                  <a:lnTo>
                    <a:pt x="839405" y="1544612"/>
                  </a:lnTo>
                  <a:lnTo>
                    <a:pt x="853395" y="1534821"/>
                  </a:lnTo>
                  <a:lnTo>
                    <a:pt x="867385" y="1526119"/>
                  </a:lnTo>
                  <a:lnTo>
                    <a:pt x="881375" y="1518430"/>
                  </a:lnTo>
                  <a:lnTo>
                    <a:pt x="895365" y="1511669"/>
                  </a:lnTo>
                  <a:lnTo>
                    <a:pt x="909356" y="1505751"/>
                  </a:lnTo>
                  <a:lnTo>
                    <a:pt x="923346" y="1500592"/>
                  </a:lnTo>
                  <a:lnTo>
                    <a:pt x="937336" y="1496109"/>
                  </a:lnTo>
                  <a:lnTo>
                    <a:pt x="951326" y="1492225"/>
                  </a:lnTo>
                  <a:lnTo>
                    <a:pt x="965316" y="1488869"/>
                  </a:lnTo>
                  <a:lnTo>
                    <a:pt x="979306" y="1485976"/>
                  </a:lnTo>
                  <a:lnTo>
                    <a:pt x="993296" y="1483487"/>
                  </a:lnTo>
                  <a:lnTo>
                    <a:pt x="1007286" y="1481348"/>
                  </a:lnTo>
                  <a:lnTo>
                    <a:pt x="1021276" y="1479513"/>
                  </a:lnTo>
                  <a:lnTo>
                    <a:pt x="1035266" y="1477940"/>
                  </a:lnTo>
                  <a:lnTo>
                    <a:pt x="1049256" y="1476595"/>
                  </a:lnTo>
                  <a:lnTo>
                    <a:pt x="1063247" y="1475444"/>
                  </a:lnTo>
                  <a:lnTo>
                    <a:pt x="1077237" y="1474460"/>
                  </a:lnTo>
                  <a:lnTo>
                    <a:pt x="1091227" y="1473620"/>
                  </a:lnTo>
                  <a:lnTo>
                    <a:pt x="1105217" y="1472904"/>
                  </a:lnTo>
                  <a:lnTo>
                    <a:pt x="1119207" y="1472292"/>
                  </a:lnTo>
                  <a:lnTo>
                    <a:pt x="1133197" y="1471771"/>
                  </a:lnTo>
                  <a:lnTo>
                    <a:pt x="1147187" y="1471326"/>
                  </a:lnTo>
                  <a:lnTo>
                    <a:pt x="1161177" y="1470947"/>
                  </a:lnTo>
                  <a:lnTo>
                    <a:pt x="1175167" y="1470625"/>
                  </a:lnTo>
                  <a:lnTo>
                    <a:pt x="1189157" y="1470350"/>
                  </a:lnTo>
                  <a:lnTo>
                    <a:pt x="1203148" y="1470115"/>
                  </a:lnTo>
                  <a:lnTo>
                    <a:pt x="1217138" y="1469916"/>
                  </a:lnTo>
                  <a:lnTo>
                    <a:pt x="1231128" y="1469746"/>
                  </a:lnTo>
                  <a:lnTo>
                    <a:pt x="1245118" y="1469602"/>
                  </a:lnTo>
                  <a:lnTo>
                    <a:pt x="1259108" y="1469479"/>
                  </a:lnTo>
                  <a:lnTo>
                    <a:pt x="1273098" y="1469374"/>
                  </a:lnTo>
                  <a:lnTo>
                    <a:pt x="1287088" y="1469285"/>
                  </a:lnTo>
                  <a:lnTo>
                    <a:pt x="1301078" y="1469209"/>
                  </a:lnTo>
                  <a:lnTo>
                    <a:pt x="1315068" y="1469145"/>
                  </a:lnTo>
                  <a:lnTo>
                    <a:pt x="1329058" y="1469090"/>
                  </a:lnTo>
                  <a:lnTo>
                    <a:pt x="1343048" y="1469043"/>
                  </a:lnTo>
                  <a:lnTo>
                    <a:pt x="1357039" y="1469003"/>
                  </a:lnTo>
                  <a:lnTo>
                    <a:pt x="1371029" y="1468969"/>
                  </a:lnTo>
                  <a:lnTo>
                    <a:pt x="1385019" y="1468940"/>
                  </a:lnTo>
                  <a:lnTo>
                    <a:pt x="1385019" y="1468612"/>
                  </a:lnTo>
                  <a:lnTo>
                    <a:pt x="1399009" y="1468583"/>
                  </a:lnTo>
                  <a:lnTo>
                    <a:pt x="1412999" y="1468549"/>
                  </a:lnTo>
                  <a:lnTo>
                    <a:pt x="1426989" y="1468510"/>
                  </a:lnTo>
                  <a:lnTo>
                    <a:pt x="1440979" y="1468463"/>
                  </a:lnTo>
                  <a:lnTo>
                    <a:pt x="1454969" y="1468408"/>
                  </a:lnTo>
                  <a:lnTo>
                    <a:pt x="1468959" y="1468343"/>
                  </a:lnTo>
                  <a:lnTo>
                    <a:pt x="1482949" y="1468268"/>
                  </a:lnTo>
                  <a:lnTo>
                    <a:pt x="1496939" y="1468178"/>
                  </a:lnTo>
                  <a:lnTo>
                    <a:pt x="1510930" y="1468074"/>
                  </a:lnTo>
                  <a:lnTo>
                    <a:pt x="1524920" y="1467951"/>
                  </a:lnTo>
                  <a:lnTo>
                    <a:pt x="1538910" y="1467806"/>
                  </a:lnTo>
                  <a:lnTo>
                    <a:pt x="1552900" y="1467636"/>
                  </a:lnTo>
                  <a:lnTo>
                    <a:pt x="1566890" y="1467437"/>
                  </a:lnTo>
                  <a:lnTo>
                    <a:pt x="1580880" y="1467203"/>
                  </a:lnTo>
                  <a:lnTo>
                    <a:pt x="1594870" y="1466928"/>
                  </a:lnTo>
                  <a:lnTo>
                    <a:pt x="1608860" y="1466605"/>
                  </a:lnTo>
                  <a:lnTo>
                    <a:pt x="1622850" y="1466226"/>
                  </a:lnTo>
                  <a:lnTo>
                    <a:pt x="1636840" y="1465782"/>
                  </a:lnTo>
                  <a:lnTo>
                    <a:pt x="1650830" y="1465260"/>
                  </a:lnTo>
                  <a:lnTo>
                    <a:pt x="1664821" y="1464649"/>
                  </a:lnTo>
                  <a:lnTo>
                    <a:pt x="1678811" y="1463932"/>
                  </a:lnTo>
                  <a:lnTo>
                    <a:pt x="1692801" y="1463092"/>
                  </a:lnTo>
                  <a:lnTo>
                    <a:pt x="1706791" y="1462109"/>
                  </a:lnTo>
                  <a:lnTo>
                    <a:pt x="1720781" y="1460958"/>
                  </a:lnTo>
                  <a:lnTo>
                    <a:pt x="1734771" y="1459612"/>
                  </a:lnTo>
                  <a:lnTo>
                    <a:pt x="1748761" y="1458040"/>
                  </a:lnTo>
                  <a:lnTo>
                    <a:pt x="1762751" y="1456205"/>
                  </a:lnTo>
                  <a:lnTo>
                    <a:pt x="1776741" y="1454066"/>
                  </a:lnTo>
                  <a:lnTo>
                    <a:pt x="1790731" y="1451576"/>
                  </a:lnTo>
                  <a:lnTo>
                    <a:pt x="1804722" y="1448683"/>
                  </a:lnTo>
                  <a:lnTo>
                    <a:pt x="1818712" y="1445327"/>
                  </a:lnTo>
                  <a:lnTo>
                    <a:pt x="1832702" y="1441444"/>
                  </a:lnTo>
                  <a:lnTo>
                    <a:pt x="1846692" y="1436961"/>
                  </a:lnTo>
                  <a:lnTo>
                    <a:pt x="1860682" y="1431801"/>
                  </a:lnTo>
                  <a:lnTo>
                    <a:pt x="1874672" y="1425884"/>
                  </a:lnTo>
                  <a:lnTo>
                    <a:pt x="1888662" y="1419123"/>
                  </a:lnTo>
                  <a:lnTo>
                    <a:pt x="1902652" y="1411433"/>
                  </a:lnTo>
                  <a:lnTo>
                    <a:pt x="1916642" y="1402731"/>
                  </a:lnTo>
                  <a:lnTo>
                    <a:pt x="1930632" y="1392940"/>
                  </a:lnTo>
                  <a:lnTo>
                    <a:pt x="1944622" y="1381995"/>
                  </a:lnTo>
                  <a:lnTo>
                    <a:pt x="1958613" y="1369848"/>
                  </a:lnTo>
                  <a:lnTo>
                    <a:pt x="1972603" y="1356475"/>
                  </a:lnTo>
                  <a:lnTo>
                    <a:pt x="1986593" y="1341881"/>
                  </a:lnTo>
                  <a:lnTo>
                    <a:pt x="2000583" y="1326107"/>
                  </a:lnTo>
                  <a:lnTo>
                    <a:pt x="2014573" y="1309235"/>
                  </a:lnTo>
                  <a:lnTo>
                    <a:pt x="2028563" y="1291387"/>
                  </a:lnTo>
                  <a:lnTo>
                    <a:pt x="2042553" y="1272728"/>
                  </a:lnTo>
                  <a:lnTo>
                    <a:pt x="2056543" y="1253460"/>
                  </a:lnTo>
                  <a:lnTo>
                    <a:pt x="2070533" y="1233813"/>
                  </a:lnTo>
                  <a:lnTo>
                    <a:pt x="2084523" y="1214038"/>
                  </a:lnTo>
                  <a:lnTo>
                    <a:pt x="2098513" y="1194391"/>
                  </a:lnTo>
                  <a:lnTo>
                    <a:pt x="2112504" y="1175123"/>
                  </a:lnTo>
                  <a:lnTo>
                    <a:pt x="2126494" y="1156464"/>
                  </a:lnTo>
                  <a:lnTo>
                    <a:pt x="2140484" y="1138616"/>
                  </a:lnTo>
                  <a:lnTo>
                    <a:pt x="2154474" y="1121744"/>
                  </a:lnTo>
                  <a:lnTo>
                    <a:pt x="2168464" y="1105970"/>
                  </a:lnTo>
                  <a:lnTo>
                    <a:pt x="2182454" y="1091376"/>
                  </a:lnTo>
                  <a:lnTo>
                    <a:pt x="2196444" y="1078002"/>
                  </a:lnTo>
                  <a:lnTo>
                    <a:pt x="2210434" y="1065855"/>
                  </a:lnTo>
                  <a:lnTo>
                    <a:pt x="2224424" y="1054910"/>
                  </a:lnTo>
                  <a:lnTo>
                    <a:pt x="2238414" y="1045120"/>
                  </a:lnTo>
                  <a:lnTo>
                    <a:pt x="2252404" y="1036418"/>
                  </a:lnTo>
                  <a:lnTo>
                    <a:pt x="2266395" y="1028728"/>
                  </a:lnTo>
                  <a:lnTo>
                    <a:pt x="2280385" y="1021967"/>
                  </a:lnTo>
                  <a:lnTo>
                    <a:pt x="2294375" y="1016049"/>
                  </a:lnTo>
                  <a:lnTo>
                    <a:pt x="2308365" y="1010890"/>
                  </a:lnTo>
                  <a:lnTo>
                    <a:pt x="2322355" y="1006407"/>
                  </a:lnTo>
                  <a:lnTo>
                    <a:pt x="2336345" y="1002524"/>
                  </a:lnTo>
                  <a:lnTo>
                    <a:pt x="2350335" y="999168"/>
                  </a:lnTo>
                  <a:lnTo>
                    <a:pt x="2364325" y="996275"/>
                  </a:lnTo>
                  <a:lnTo>
                    <a:pt x="2378315" y="993785"/>
                  </a:lnTo>
                  <a:lnTo>
                    <a:pt x="2392305" y="991646"/>
                  </a:lnTo>
                  <a:lnTo>
                    <a:pt x="2406296" y="989811"/>
                  </a:lnTo>
                  <a:lnTo>
                    <a:pt x="2420286" y="988239"/>
                  </a:lnTo>
                  <a:lnTo>
                    <a:pt x="2434276" y="986893"/>
                  </a:lnTo>
                  <a:lnTo>
                    <a:pt x="2448266" y="985742"/>
                  </a:lnTo>
                  <a:lnTo>
                    <a:pt x="2462256" y="984759"/>
                  </a:lnTo>
                  <a:lnTo>
                    <a:pt x="2476246" y="983919"/>
                  </a:lnTo>
                  <a:lnTo>
                    <a:pt x="2490236" y="983202"/>
                  </a:lnTo>
                  <a:lnTo>
                    <a:pt x="2504226" y="982590"/>
                  </a:lnTo>
                  <a:lnTo>
                    <a:pt x="2518216" y="982069"/>
                  </a:lnTo>
                  <a:lnTo>
                    <a:pt x="2532206" y="981624"/>
                  </a:lnTo>
                  <a:lnTo>
                    <a:pt x="2546196" y="981246"/>
                  </a:lnTo>
                  <a:lnTo>
                    <a:pt x="2560187" y="980923"/>
                  </a:lnTo>
                  <a:lnTo>
                    <a:pt x="2574177" y="980648"/>
                  </a:lnTo>
                  <a:lnTo>
                    <a:pt x="2588167" y="980414"/>
                  </a:lnTo>
                  <a:lnTo>
                    <a:pt x="2602157" y="980214"/>
                  </a:lnTo>
                  <a:lnTo>
                    <a:pt x="2616147" y="980045"/>
                  </a:lnTo>
                  <a:lnTo>
                    <a:pt x="2630137" y="979900"/>
                  </a:lnTo>
                  <a:lnTo>
                    <a:pt x="2644127" y="979777"/>
                  </a:lnTo>
                  <a:lnTo>
                    <a:pt x="2658117" y="979672"/>
                  </a:lnTo>
                  <a:lnTo>
                    <a:pt x="2672107" y="979583"/>
                  </a:lnTo>
                  <a:lnTo>
                    <a:pt x="2686097" y="979507"/>
                  </a:lnTo>
                  <a:lnTo>
                    <a:pt x="2700087" y="979443"/>
                  </a:lnTo>
                  <a:lnTo>
                    <a:pt x="2714078" y="979388"/>
                  </a:lnTo>
                  <a:lnTo>
                    <a:pt x="2728068" y="979341"/>
                  </a:lnTo>
                  <a:lnTo>
                    <a:pt x="2742058" y="979301"/>
                  </a:lnTo>
                  <a:lnTo>
                    <a:pt x="2756048" y="979268"/>
                  </a:lnTo>
                  <a:lnTo>
                    <a:pt x="2770038" y="979239"/>
                  </a:lnTo>
                  <a:lnTo>
                    <a:pt x="2770038" y="978746"/>
                  </a:lnTo>
                  <a:lnTo>
                    <a:pt x="2784028" y="978688"/>
                  </a:lnTo>
                  <a:lnTo>
                    <a:pt x="2798018" y="978621"/>
                  </a:lnTo>
                  <a:lnTo>
                    <a:pt x="2812008" y="978541"/>
                  </a:lnTo>
                  <a:lnTo>
                    <a:pt x="2825998" y="978448"/>
                  </a:lnTo>
                  <a:lnTo>
                    <a:pt x="2839988" y="978338"/>
                  </a:lnTo>
                  <a:lnTo>
                    <a:pt x="2853978" y="978209"/>
                  </a:lnTo>
                  <a:lnTo>
                    <a:pt x="2867969" y="978057"/>
                  </a:lnTo>
                  <a:lnTo>
                    <a:pt x="2881959" y="977879"/>
                  </a:lnTo>
                  <a:lnTo>
                    <a:pt x="2895949" y="977669"/>
                  </a:lnTo>
                  <a:lnTo>
                    <a:pt x="2909939" y="977423"/>
                  </a:lnTo>
                  <a:lnTo>
                    <a:pt x="2923929" y="977134"/>
                  </a:lnTo>
                  <a:lnTo>
                    <a:pt x="2937919" y="976795"/>
                  </a:lnTo>
                  <a:lnTo>
                    <a:pt x="2951909" y="976396"/>
                  </a:lnTo>
                  <a:lnTo>
                    <a:pt x="2965899" y="975928"/>
                  </a:lnTo>
                  <a:lnTo>
                    <a:pt x="2979889" y="975378"/>
                  </a:lnTo>
                  <a:lnTo>
                    <a:pt x="2993879" y="974732"/>
                  </a:lnTo>
                  <a:lnTo>
                    <a:pt x="3007870" y="973975"/>
                  </a:lnTo>
                  <a:lnTo>
                    <a:pt x="3021860" y="973086"/>
                  </a:lnTo>
                  <a:lnTo>
                    <a:pt x="3035850" y="972043"/>
                  </a:lnTo>
                  <a:lnTo>
                    <a:pt x="3049840" y="970820"/>
                  </a:lnTo>
                  <a:lnTo>
                    <a:pt x="3063830" y="969386"/>
                  </a:lnTo>
                  <a:lnTo>
                    <a:pt x="3077820" y="967706"/>
                  </a:lnTo>
                  <a:lnTo>
                    <a:pt x="3091810" y="965739"/>
                  </a:lnTo>
                  <a:lnTo>
                    <a:pt x="3105800" y="963438"/>
                  </a:lnTo>
                  <a:lnTo>
                    <a:pt x="3119790" y="960746"/>
                  </a:lnTo>
                  <a:lnTo>
                    <a:pt x="3133780" y="957602"/>
                  </a:lnTo>
                  <a:lnTo>
                    <a:pt x="3147770" y="953932"/>
                  </a:lnTo>
                  <a:lnTo>
                    <a:pt x="3161761" y="949654"/>
                  </a:lnTo>
                  <a:lnTo>
                    <a:pt x="3175751" y="944674"/>
                  </a:lnTo>
                  <a:lnTo>
                    <a:pt x="3189741" y="938888"/>
                  </a:lnTo>
                  <a:lnTo>
                    <a:pt x="3203731" y="932176"/>
                  </a:lnTo>
                  <a:lnTo>
                    <a:pt x="3217721" y="924409"/>
                  </a:lnTo>
                  <a:lnTo>
                    <a:pt x="3231711" y="915443"/>
                  </a:lnTo>
                  <a:lnTo>
                    <a:pt x="3245701" y="905125"/>
                  </a:lnTo>
                  <a:lnTo>
                    <a:pt x="3259691" y="893289"/>
                  </a:lnTo>
                  <a:lnTo>
                    <a:pt x="3273681" y="879768"/>
                  </a:lnTo>
                  <a:lnTo>
                    <a:pt x="3287671" y="864388"/>
                  </a:lnTo>
                  <a:lnTo>
                    <a:pt x="3301661" y="846984"/>
                  </a:lnTo>
                  <a:lnTo>
                    <a:pt x="3315652" y="827403"/>
                  </a:lnTo>
                  <a:lnTo>
                    <a:pt x="3329642" y="805513"/>
                  </a:lnTo>
                  <a:lnTo>
                    <a:pt x="3343632" y="781219"/>
                  </a:lnTo>
                  <a:lnTo>
                    <a:pt x="3357622" y="754472"/>
                  </a:lnTo>
                  <a:lnTo>
                    <a:pt x="3371612" y="725284"/>
                  </a:lnTo>
                  <a:lnTo>
                    <a:pt x="3385602" y="693736"/>
                  </a:lnTo>
                  <a:lnTo>
                    <a:pt x="3399592" y="659991"/>
                  </a:lnTo>
                  <a:lnTo>
                    <a:pt x="3413582" y="624296"/>
                  </a:lnTo>
                  <a:lnTo>
                    <a:pt x="3427572" y="586978"/>
                  </a:lnTo>
                  <a:lnTo>
                    <a:pt x="3441562" y="548442"/>
                  </a:lnTo>
                  <a:lnTo>
                    <a:pt x="3455552" y="509148"/>
                  </a:lnTo>
                  <a:lnTo>
                    <a:pt x="3469543" y="469598"/>
                  </a:lnTo>
                  <a:lnTo>
                    <a:pt x="3483533" y="430304"/>
                  </a:lnTo>
                  <a:lnTo>
                    <a:pt x="3497523" y="391767"/>
                  </a:lnTo>
                  <a:lnTo>
                    <a:pt x="3511513" y="354450"/>
                  </a:lnTo>
                  <a:lnTo>
                    <a:pt x="3525503" y="318754"/>
                  </a:lnTo>
                  <a:lnTo>
                    <a:pt x="3539493" y="285010"/>
                  </a:lnTo>
                  <a:lnTo>
                    <a:pt x="3553483" y="253462"/>
                  </a:lnTo>
                  <a:lnTo>
                    <a:pt x="3567473" y="224274"/>
                  </a:lnTo>
                  <a:lnTo>
                    <a:pt x="3581463" y="197527"/>
                  </a:lnTo>
                  <a:lnTo>
                    <a:pt x="3595453" y="173233"/>
                  </a:lnTo>
                  <a:lnTo>
                    <a:pt x="3609444" y="151343"/>
                  </a:lnTo>
                  <a:lnTo>
                    <a:pt x="3623434" y="131761"/>
                  </a:lnTo>
                  <a:lnTo>
                    <a:pt x="3637424" y="114357"/>
                  </a:lnTo>
                  <a:lnTo>
                    <a:pt x="3651414" y="98978"/>
                  </a:lnTo>
                  <a:lnTo>
                    <a:pt x="3665404" y="85456"/>
                  </a:lnTo>
                  <a:lnTo>
                    <a:pt x="3679394" y="73621"/>
                  </a:lnTo>
                  <a:lnTo>
                    <a:pt x="3693384" y="63302"/>
                  </a:lnTo>
                  <a:lnTo>
                    <a:pt x="3707374" y="54336"/>
                  </a:lnTo>
                  <a:lnTo>
                    <a:pt x="3721364" y="46569"/>
                  </a:lnTo>
                  <a:lnTo>
                    <a:pt x="3735354" y="39858"/>
                  </a:lnTo>
                  <a:lnTo>
                    <a:pt x="3749344" y="34071"/>
                  </a:lnTo>
                  <a:lnTo>
                    <a:pt x="3763335" y="29092"/>
                  </a:lnTo>
                  <a:lnTo>
                    <a:pt x="3777325" y="24814"/>
                  </a:lnTo>
                  <a:lnTo>
                    <a:pt x="3791315" y="21144"/>
                  </a:lnTo>
                  <a:lnTo>
                    <a:pt x="3805305" y="18000"/>
                  </a:lnTo>
                  <a:lnTo>
                    <a:pt x="3819295" y="15308"/>
                  </a:lnTo>
                  <a:lnTo>
                    <a:pt x="3833285" y="13006"/>
                  </a:lnTo>
                  <a:lnTo>
                    <a:pt x="3847275" y="11039"/>
                  </a:lnTo>
                  <a:lnTo>
                    <a:pt x="3861265" y="9360"/>
                  </a:lnTo>
                  <a:lnTo>
                    <a:pt x="3875255" y="7926"/>
                  </a:lnTo>
                  <a:lnTo>
                    <a:pt x="3889245" y="6703"/>
                  </a:lnTo>
                  <a:lnTo>
                    <a:pt x="3903235" y="5660"/>
                  </a:lnTo>
                  <a:lnTo>
                    <a:pt x="3917226" y="4771"/>
                  </a:lnTo>
                  <a:lnTo>
                    <a:pt x="3931216" y="4013"/>
                  </a:lnTo>
                  <a:lnTo>
                    <a:pt x="3945206" y="3368"/>
                  </a:lnTo>
                  <a:lnTo>
                    <a:pt x="3959196" y="2818"/>
                  </a:lnTo>
                  <a:lnTo>
                    <a:pt x="3973186" y="2349"/>
                  </a:lnTo>
                  <a:lnTo>
                    <a:pt x="3987176" y="1951"/>
                  </a:lnTo>
                  <a:lnTo>
                    <a:pt x="4001166" y="1611"/>
                  </a:lnTo>
                  <a:lnTo>
                    <a:pt x="4015156" y="1322"/>
                  </a:lnTo>
                  <a:lnTo>
                    <a:pt x="4029146" y="1076"/>
                  </a:lnTo>
                  <a:lnTo>
                    <a:pt x="4043136" y="867"/>
                  </a:lnTo>
                  <a:lnTo>
                    <a:pt x="4057126" y="688"/>
                  </a:lnTo>
                  <a:lnTo>
                    <a:pt x="4071117" y="537"/>
                  </a:lnTo>
                  <a:lnTo>
                    <a:pt x="4085107" y="408"/>
                  </a:lnTo>
                  <a:lnTo>
                    <a:pt x="4099097" y="298"/>
                  </a:lnTo>
                  <a:lnTo>
                    <a:pt x="4113087" y="204"/>
                  </a:lnTo>
                  <a:lnTo>
                    <a:pt x="4127077" y="125"/>
                  </a:lnTo>
                  <a:lnTo>
                    <a:pt x="4141067" y="57"/>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577913"/>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537"/>
                  </a:lnTo>
                  <a:lnTo>
                    <a:pt x="1399009" y="489523"/>
                  </a:lnTo>
                  <a:lnTo>
                    <a:pt x="1412999" y="489506"/>
                  </a:lnTo>
                  <a:lnTo>
                    <a:pt x="1426989" y="489486"/>
                  </a:lnTo>
                  <a:lnTo>
                    <a:pt x="1440979" y="489462"/>
                  </a:lnTo>
                  <a:lnTo>
                    <a:pt x="1454969" y="489435"/>
                  </a:lnTo>
                  <a:lnTo>
                    <a:pt x="1468959" y="489403"/>
                  </a:lnTo>
                  <a:lnTo>
                    <a:pt x="1482949" y="489365"/>
                  </a:lnTo>
                  <a:lnTo>
                    <a:pt x="1496939" y="489320"/>
                  </a:lnTo>
                  <a:lnTo>
                    <a:pt x="1510930" y="489268"/>
                  </a:lnTo>
                  <a:lnTo>
                    <a:pt x="1524920" y="489206"/>
                  </a:lnTo>
                  <a:lnTo>
                    <a:pt x="1538910" y="489134"/>
                  </a:lnTo>
                  <a:lnTo>
                    <a:pt x="1552900" y="489049"/>
                  </a:lnTo>
                  <a:lnTo>
                    <a:pt x="1566890" y="488950"/>
                  </a:lnTo>
                  <a:lnTo>
                    <a:pt x="1580880" y="488832"/>
                  </a:lnTo>
                  <a:lnTo>
                    <a:pt x="1594870" y="488695"/>
                  </a:lnTo>
                  <a:lnTo>
                    <a:pt x="1608860" y="488534"/>
                  </a:lnTo>
                  <a:lnTo>
                    <a:pt x="1622850" y="488344"/>
                  </a:lnTo>
                  <a:lnTo>
                    <a:pt x="1636840" y="488122"/>
                  </a:lnTo>
                  <a:lnTo>
                    <a:pt x="1650830" y="487861"/>
                  </a:lnTo>
                  <a:lnTo>
                    <a:pt x="1664821" y="487555"/>
                  </a:lnTo>
                  <a:lnTo>
                    <a:pt x="1678811" y="487197"/>
                  </a:lnTo>
                  <a:lnTo>
                    <a:pt x="1692801" y="486777"/>
                  </a:lnTo>
                  <a:lnTo>
                    <a:pt x="1706791" y="486285"/>
                  </a:lnTo>
                  <a:lnTo>
                    <a:pt x="1720781" y="485710"/>
                  </a:lnTo>
                  <a:lnTo>
                    <a:pt x="1734771" y="485037"/>
                  </a:lnTo>
                  <a:lnTo>
                    <a:pt x="1748761" y="484251"/>
                  </a:lnTo>
                  <a:lnTo>
                    <a:pt x="1762751" y="483333"/>
                  </a:lnTo>
                  <a:lnTo>
                    <a:pt x="1776741" y="482264"/>
                  </a:lnTo>
                  <a:lnTo>
                    <a:pt x="1790731" y="481019"/>
                  </a:lnTo>
                  <a:lnTo>
                    <a:pt x="1804722" y="479572"/>
                  </a:lnTo>
                  <a:lnTo>
                    <a:pt x="1818712" y="477895"/>
                  </a:lnTo>
                  <a:lnTo>
                    <a:pt x="1832702" y="475953"/>
                  </a:lnTo>
                  <a:lnTo>
                    <a:pt x="1846692" y="473711"/>
                  </a:lnTo>
                  <a:lnTo>
                    <a:pt x="1860682" y="471132"/>
                  </a:lnTo>
                  <a:lnTo>
                    <a:pt x="1874672" y="468173"/>
                  </a:lnTo>
                  <a:lnTo>
                    <a:pt x="1888662" y="464792"/>
                  </a:lnTo>
                  <a:lnTo>
                    <a:pt x="1902652" y="460948"/>
                  </a:lnTo>
                  <a:lnTo>
                    <a:pt x="1916642" y="456597"/>
                  </a:lnTo>
                  <a:lnTo>
                    <a:pt x="1930632" y="451701"/>
                  </a:lnTo>
                  <a:lnTo>
                    <a:pt x="1944622" y="446229"/>
                  </a:lnTo>
                  <a:lnTo>
                    <a:pt x="1958613" y="440155"/>
                  </a:lnTo>
                  <a:lnTo>
                    <a:pt x="1972603" y="433468"/>
                  </a:lnTo>
                  <a:lnTo>
                    <a:pt x="1986593" y="426171"/>
                  </a:lnTo>
                  <a:lnTo>
                    <a:pt x="2000583" y="418284"/>
                  </a:lnTo>
                  <a:lnTo>
                    <a:pt x="2014573" y="409848"/>
                  </a:lnTo>
                  <a:lnTo>
                    <a:pt x="2028563" y="400924"/>
                  </a:lnTo>
                  <a:lnTo>
                    <a:pt x="2042553" y="391595"/>
                  </a:lnTo>
                  <a:lnTo>
                    <a:pt x="2056543" y="381961"/>
                  </a:lnTo>
                  <a:lnTo>
                    <a:pt x="2070533" y="372137"/>
                  </a:lnTo>
                  <a:lnTo>
                    <a:pt x="2084523" y="362250"/>
                  </a:lnTo>
                  <a:lnTo>
                    <a:pt x="2098513" y="352426"/>
                  </a:lnTo>
                  <a:lnTo>
                    <a:pt x="2112504" y="342792"/>
                  </a:lnTo>
                  <a:lnTo>
                    <a:pt x="2126494" y="333463"/>
                  </a:lnTo>
                  <a:lnTo>
                    <a:pt x="2140484" y="324539"/>
                  </a:lnTo>
                  <a:lnTo>
                    <a:pt x="2154474" y="316103"/>
                  </a:lnTo>
                  <a:lnTo>
                    <a:pt x="2168464" y="308216"/>
                  </a:lnTo>
                  <a:lnTo>
                    <a:pt x="2182454" y="300919"/>
                  </a:lnTo>
                  <a:lnTo>
                    <a:pt x="2196444" y="294232"/>
                  </a:lnTo>
                  <a:lnTo>
                    <a:pt x="2210434" y="288159"/>
                  </a:lnTo>
                  <a:lnTo>
                    <a:pt x="2224424" y="282686"/>
                  </a:lnTo>
                  <a:lnTo>
                    <a:pt x="2238414" y="277791"/>
                  </a:lnTo>
                  <a:lnTo>
                    <a:pt x="2252404" y="273440"/>
                  </a:lnTo>
                  <a:lnTo>
                    <a:pt x="2266395" y="269595"/>
                  </a:lnTo>
                  <a:lnTo>
                    <a:pt x="2280385" y="266215"/>
                  </a:lnTo>
                  <a:lnTo>
                    <a:pt x="2294375" y="263256"/>
                  </a:lnTo>
                  <a:lnTo>
                    <a:pt x="2308365" y="260676"/>
                  </a:lnTo>
                  <a:lnTo>
                    <a:pt x="2322355" y="258435"/>
                  </a:lnTo>
                  <a:lnTo>
                    <a:pt x="2336345" y="256493"/>
                  </a:lnTo>
                  <a:lnTo>
                    <a:pt x="2350335" y="254815"/>
                  </a:lnTo>
                  <a:lnTo>
                    <a:pt x="2364325" y="253368"/>
                  </a:lnTo>
                  <a:lnTo>
                    <a:pt x="2378315" y="252123"/>
                  </a:lnTo>
                  <a:lnTo>
                    <a:pt x="2392305" y="251054"/>
                  </a:lnTo>
                  <a:lnTo>
                    <a:pt x="2406296" y="250136"/>
                  </a:lnTo>
                  <a:lnTo>
                    <a:pt x="2420286" y="249350"/>
                  </a:lnTo>
                  <a:lnTo>
                    <a:pt x="2434276" y="248677"/>
                  </a:lnTo>
                  <a:lnTo>
                    <a:pt x="2448266" y="248102"/>
                  </a:lnTo>
                  <a:lnTo>
                    <a:pt x="2462256" y="247610"/>
                  </a:lnTo>
                  <a:lnTo>
                    <a:pt x="2476246" y="247190"/>
                  </a:lnTo>
                  <a:lnTo>
                    <a:pt x="2490236" y="246832"/>
                  </a:lnTo>
                  <a:lnTo>
                    <a:pt x="2504226" y="246526"/>
                  </a:lnTo>
                  <a:lnTo>
                    <a:pt x="2518216" y="246265"/>
                  </a:lnTo>
                  <a:lnTo>
                    <a:pt x="2532206" y="246043"/>
                  </a:lnTo>
                  <a:lnTo>
                    <a:pt x="2546196" y="245854"/>
                  </a:lnTo>
                  <a:lnTo>
                    <a:pt x="2560187" y="245692"/>
                  </a:lnTo>
                  <a:lnTo>
                    <a:pt x="2574177" y="245555"/>
                  </a:lnTo>
                  <a:lnTo>
                    <a:pt x="2588167" y="245438"/>
                  </a:lnTo>
                  <a:lnTo>
                    <a:pt x="2602157" y="245338"/>
                  </a:lnTo>
                  <a:lnTo>
                    <a:pt x="2616147" y="245253"/>
                  </a:lnTo>
                  <a:lnTo>
                    <a:pt x="2630137" y="245181"/>
                  </a:lnTo>
                  <a:lnTo>
                    <a:pt x="2644127" y="245120"/>
                  </a:lnTo>
                  <a:lnTo>
                    <a:pt x="2658117" y="245067"/>
                  </a:lnTo>
                  <a:lnTo>
                    <a:pt x="2672107" y="245023"/>
                  </a:lnTo>
                  <a:lnTo>
                    <a:pt x="2686097" y="244985"/>
                  </a:lnTo>
                  <a:lnTo>
                    <a:pt x="2700087" y="244952"/>
                  </a:lnTo>
                  <a:lnTo>
                    <a:pt x="2714078" y="244925"/>
                  </a:lnTo>
                  <a:lnTo>
                    <a:pt x="2728068" y="244902"/>
                  </a:lnTo>
                  <a:lnTo>
                    <a:pt x="2742058" y="244882"/>
                  </a:lnTo>
                  <a:lnTo>
                    <a:pt x="2756048" y="244865"/>
                  </a:lnTo>
                  <a:lnTo>
                    <a:pt x="2770038" y="244850"/>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1394770"/>
              <a:ext cx="4155057" cy="244850"/>
            </a:xfrm>
            <a:custGeom>
              <a:avLst/>
              <a:pathLst>
                <a:path w="4155057" h="24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850"/>
                  </a:lnTo>
                  <a:lnTo>
                    <a:pt x="2784028" y="244850"/>
                  </a:lnTo>
                  <a:lnTo>
                    <a:pt x="2798018" y="244850"/>
                  </a:lnTo>
                  <a:lnTo>
                    <a:pt x="2812008" y="244850"/>
                  </a:lnTo>
                  <a:lnTo>
                    <a:pt x="2825998" y="244850"/>
                  </a:lnTo>
                  <a:lnTo>
                    <a:pt x="2839988" y="244850"/>
                  </a:lnTo>
                  <a:lnTo>
                    <a:pt x="2853978" y="244850"/>
                  </a:lnTo>
                  <a:lnTo>
                    <a:pt x="2867969" y="244850"/>
                  </a:lnTo>
                  <a:lnTo>
                    <a:pt x="2881959" y="244850"/>
                  </a:lnTo>
                  <a:lnTo>
                    <a:pt x="2895949" y="244850"/>
                  </a:lnTo>
                  <a:lnTo>
                    <a:pt x="2909939" y="244850"/>
                  </a:lnTo>
                  <a:lnTo>
                    <a:pt x="2923929" y="244850"/>
                  </a:lnTo>
                  <a:lnTo>
                    <a:pt x="2937919" y="244850"/>
                  </a:lnTo>
                  <a:lnTo>
                    <a:pt x="2951909" y="244850"/>
                  </a:lnTo>
                  <a:lnTo>
                    <a:pt x="2965899" y="244850"/>
                  </a:lnTo>
                  <a:lnTo>
                    <a:pt x="2979889" y="244850"/>
                  </a:lnTo>
                  <a:lnTo>
                    <a:pt x="2993879" y="244850"/>
                  </a:lnTo>
                  <a:lnTo>
                    <a:pt x="3007870" y="244850"/>
                  </a:lnTo>
                  <a:lnTo>
                    <a:pt x="3021860" y="244850"/>
                  </a:lnTo>
                  <a:lnTo>
                    <a:pt x="3035850" y="244850"/>
                  </a:lnTo>
                  <a:lnTo>
                    <a:pt x="3049840" y="244850"/>
                  </a:lnTo>
                  <a:lnTo>
                    <a:pt x="3063830" y="244850"/>
                  </a:lnTo>
                  <a:lnTo>
                    <a:pt x="3077820" y="244850"/>
                  </a:lnTo>
                  <a:lnTo>
                    <a:pt x="3091810" y="244850"/>
                  </a:lnTo>
                  <a:lnTo>
                    <a:pt x="3105800" y="244850"/>
                  </a:lnTo>
                  <a:lnTo>
                    <a:pt x="3119790" y="244850"/>
                  </a:lnTo>
                  <a:lnTo>
                    <a:pt x="3133780" y="244850"/>
                  </a:lnTo>
                  <a:lnTo>
                    <a:pt x="3147770" y="244850"/>
                  </a:lnTo>
                  <a:lnTo>
                    <a:pt x="3161761" y="244850"/>
                  </a:lnTo>
                  <a:lnTo>
                    <a:pt x="3175751" y="244850"/>
                  </a:lnTo>
                  <a:lnTo>
                    <a:pt x="3189741" y="244850"/>
                  </a:lnTo>
                  <a:lnTo>
                    <a:pt x="3203731" y="244850"/>
                  </a:lnTo>
                  <a:lnTo>
                    <a:pt x="3217721" y="244850"/>
                  </a:lnTo>
                  <a:lnTo>
                    <a:pt x="3231711" y="244850"/>
                  </a:lnTo>
                  <a:lnTo>
                    <a:pt x="3245701" y="244850"/>
                  </a:lnTo>
                  <a:lnTo>
                    <a:pt x="3259691" y="244850"/>
                  </a:lnTo>
                  <a:lnTo>
                    <a:pt x="3273681" y="244850"/>
                  </a:lnTo>
                  <a:lnTo>
                    <a:pt x="3287671" y="244850"/>
                  </a:lnTo>
                  <a:lnTo>
                    <a:pt x="3301661" y="244850"/>
                  </a:lnTo>
                  <a:lnTo>
                    <a:pt x="3315652" y="244850"/>
                  </a:lnTo>
                  <a:lnTo>
                    <a:pt x="3329642" y="244850"/>
                  </a:lnTo>
                  <a:lnTo>
                    <a:pt x="3343632" y="244850"/>
                  </a:lnTo>
                  <a:lnTo>
                    <a:pt x="3357622" y="244850"/>
                  </a:lnTo>
                  <a:lnTo>
                    <a:pt x="3371612" y="244850"/>
                  </a:lnTo>
                  <a:lnTo>
                    <a:pt x="3385602" y="244850"/>
                  </a:lnTo>
                  <a:lnTo>
                    <a:pt x="3399592" y="244850"/>
                  </a:lnTo>
                  <a:lnTo>
                    <a:pt x="3413582" y="244850"/>
                  </a:lnTo>
                  <a:lnTo>
                    <a:pt x="3427572" y="244850"/>
                  </a:lnTo>
                  <a:lnTo>
                    <a:pt x="3441562" y="244850"/>
                  </a:lnTo>
                  <a:lnTo>
                    <a:pt x="3455552" y="244850"/>
                  </a:lnTo>
                  <a:lnTo>
                    <a:pt x="3469543" y="244850"/>
                  </a:lnTo>
                  <a:lnTo>
                    <a:pt x="3483533" y="244850"/>
                  </a:lnTo>
                  <a:lnTo>
                    <a:pt x="3497523" y="244850"/>
                  </a:lnTo>
                  <a:lnTo>
                    <a:pt x="3511513" y="244850"/>
                  </a:lnTo>
                  <a:lnTo>
                    <a:pt x="3525503" y="244850"/>
                  </a:lnTo>
                  <a:lnTo>
                    <a:pt x="3539493" y="244850"/>
                  </a:lnTo>
                  <a:lnTo>
                    <a:pt x="3553483" y="244850"/>
                  </a:lnTo>
                  <a:lnTo>
                    <a:pt x="3567473" y="244850"/>
                  </a:lnTo>
                  <a:lnTo>
                    <a:pt x="3581463" y="244850"/>
                  </a:lnTo>
                  <a:lnTo>
                    <a:pt x="3595453" y="244850"/>
                  </a:lnTo>
                  <a:lnTo>
                    <a:pt x="3609444" y="244850"/>
                  </a:lnTo>
                  <a:lnTo>
                    <a:pt x="3623434" y="244850"/>
                  </a:lnTo>
                  <a:lnTo>
                    <a:pt x="3637424" y="244850"/>
                  </a:lnTo>
                  <a:lnTo>
                    <a:pt x="3651414" y="244850"/>
                  </a:lnTo>
                  <a:lnTo>
                    <a:pt x="3665404" y="244850"/>
                  </a:lnTo>
                  <a:lnTo>
                    <a:pt x="3679394" y="244850"/>
                  </a:lnTo>
                  <a:lnTo>
                    <a:pt x="3693384" y="244850"/>
                  </a:lnTo>
                  <a:lnTo>
                    <a:pt x="3707374" y="244850"/>
                  </a:lnTo>
                  <a:lnTo>
                    <a:pt x="3721364" y="244850"/>
                  </a:lnTo>
                  <a:lnTo>
                    <a:pt x="3735354" y="244850"/>
                  </a:lnTo>
                  <a:lnTo>
                    <a:pt x="3749344" y="244850"/>
                  </a:lnTo>
                  <a:lnTo>
                    <a:pt x="3763335" y="244850"/>
                  </a:lnTo>
                  <a:lnTo>
                    <a:pt x="3777325" y="244850"/>
                  </a:lnTo>
                  <a:lnTo>
                    <a:pt x="3791315" y="244850"/>
                  </a:lnTo>
                  <a:lnTo>
                    <a:pt x="3805305" y="244850"/>
                  </a:lnTo>
                  <a:lnTo>
                    <a:pt x="3819295" y="244850"/>
                  </a:lnTo>
                  <a:lnTo>
                    <a:pt x="3833285" y="244850"/>
                  </a:lnTo>
                  <a:lnTo>
                    <a:pt x="3847275" y="244850"/>
                  </a:lnTo>
                  <a:lnTo>
                    <a:pt x="3861265" y="244850"/>
                  </a:lnTo>
                  <a:lnTo>
                    <a:pt x="3875255" y="244850"/>
                  </a:lnTo>
                  <a:lnTo>
                    <a:pt x="3889245" y="244850"/>
                  </a:lnTo>
                  <a:lnTo>
                    <a:pt x="3903235" y="244850"/>
                  </a:lnTo>
                  <a:lnTo>
                    <a:pt x="3917226" y="244850"/>
                  </a:lnTo>
                  <a:lnTo>
                    <a:pt x="3931216" y="244850"/>
                  </a:lnTo>
                  <a:lnTo>
                    <a:pt x="3945206" y="244850"/>
                  </a:lnTo>
                  <a:lnTo>
                    <a:pt x="3959196" y="244850"/>
                  </a:lnTo>
                  <a:lnTo>
                    <a:pt x="3973186" y="244850"/>
                  </a:lnTo>
                  <a:lnTo>
                    <a:pt x="3987176" y="244850"/>
                  </a:lnTo>
                  <a:lnTo>
                    <a:pt x="4001166" y="244850"/>
                  </a:lnTo>
                  <a:lnTo>
                    <a:pt x="4015156" y="244850"/>
                  </a:lnTo>
                  <a:lnTo>
                    <a:pt x="4029146" y="244850"/>
                  </a:lnTo>
                  <a:lnTo>
                    <a:pt x="4043136" y="244850"/>
                  </a:lnTo>
                  <a:lnTo>
                    <a:pt x="4057126" y="244850"/>
                  </a:lnTo>
                  <a:lnTo>
                    <a:pt x="4071117" y="244850"/>
                  </a:lnTo>
                  <a:lnTo>
                    <a:pt x="4085107" y="244850"/>
                  </a:lnTo>
                  <a:lnTo>
                    <a:pt x="4099097" y="244850"/>
                  </a:lnTo>
                  <a:lnTo>
                    <a:pt x="4113087" y="244850"/>
                  </a:lnTo>
                  <a:lnTo>
                    <a:pt x="4127077" y="244850"/>
                  </a:lnTo>
                  <a:lnTo>
                    <a:pt x="4141067" y="244850"/>
                  </a:lnTo>
                  <a:lnTo>
                    <a:pt x="4155057" y="244850"/>
                  </a:lnTo>
                </a:path>
              </a:pathLst>
            </a:custGeom>
            <a:ln w="40651" cap="flat">
              <a:solidFill>
                <a:srgbClr val="D3D3D3">
                  <a:alpha val="100000"/>
                </a:srgbClr>
              </a:solidFill>
              <a:prstDash val="solid"/>
              <a:round/>
            </a:ln>
          </p:spPr>
          <p:txBody>
            <a:bodyPr/>
            <a:lstStyle/>
            <a:p/>
          </p:txBody>
        </p:sp>
        <p:sp>
          <p:nvSpPr>
            <p:cNvPr id="35" name="pl35"/>
            <p:cNvSpPr/>
            <p:nvPr/>
          </p:nvSpPr>
          <p:spPr>
            <a:xfrm>
              <a:off x="2737948" y="3108890"/>
              <a:ext cx="4155057" cy="979157"/>
            </a:xfrm>
            <a:custGeom>
              <a:avLst/>
              <a:pathLst>
                <a:path w="4155057" h="979157">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164"/>
                  </a:lnTo>
                  <a:lnTo>
                    <a:pt x="1399009" y="221"/>
                  </a:lnTo>
                  <a:lnTo>
                    <a:pt x="1412999" y="289"/>
                  </a:lnTo>
                  <a:lnTo>
                    <a:pt x="1426989" y="369"/>
                  </a:lnTo>
                  <a:lnTo>
                    <a:pt x="1440979" y="462"/>
                  </a:lnTo>
                  <a:lnTo>
                    <a:pt x="1454969" y="572"/>
                  </a:lnTo>
                  <a:lnTo>
                    <a:pt x="1468959" y="701"/>
                  </a:lnTo>
                  <a:lnTo>
                    <a:pt x="1482949" y="853"/>
                  </a:lnTo>
                  <a:lnTo>
                    <a:pt x="1496939" y="1031"/>
                  </a:lnTo>
                  <a:lnTo>
                    <a:pt x="1510930" y="1240"/>
                  </a:lnTo>
                  <a:lnTo>
                    <a:pt x="1524920" y="1486"/>
                  </a:lnTo>
                  <a:lnTo>
                    <a:pt x="1538910" y="1775"/>
                  </a:lnTo>
                  <a:lnTo>
                    <a:pt x="1552900" y="2115"/>
                  </a:lnTo>
                  <a:lnTo>
                    <a:pt x="1566890" y="2514"/>
                  </a:lnTo>
                  <a:lnTo>
                    <a:pt x="1580880" y="2982"/>
                  </a:lnTo>
                  <a:lnTo>
                    <a:pt x="1594870" y="3532"/>
                  </a:lnTo>
                  <a:lnTo>
                    <a:pt x="1608860" y="4177"/>
                  </a:lnTo>
                  <a:lnTo>
                    <a:pt x="1622850" y="4935"/>
                  </a:lnTo>
                  <a:lnTo>
                    <a:pt x="1636840" y="5824"/>
                  </a:lnTo>
                  <a:lnTo>
                    <a:pt x="1650830" y="6867"/>
                  </a:lnTo>
                  <a:lnTo>
                    <a:pt x="1664821" y="8090"/>
                  </a:lnTo>
                  <a:lnTo>
                    <a:pt x="1678811" y="9524"/>
                  </a:lnTo>
                  <a:lnTo>
                    <a:pt x="1692801" y="11204"/>
                  </a:lnTo>
                  <a:lnTo>
                    <a:pt x="1706791" y="13170"/>
                  </a:lnTo>
                  <a:lnTo>
                    <a:pt x="1720781" y="15472"/>
                  </a:lnTo>
                  <a:lnTo>
                    <a:pt x="1734771" y="18164"/>
                  </a:lnTo>
                  <a:lnTo>
                    <a:pt x="1748761" y="21308"/>
                  </a:lnTo>
                  <a:lnTo>
                    <a:pt x="1762751" y="24978"/>
                  </a:lnTo>
                  <a:lnTo>
                    <a:pt x="1776741" y="29256"/>
                  </a:lnTo>
                  <a:lnTo>
                    <a:pt x="1790731" y="34235"/>
                  </a:lnTo>
                  <a:lnTo>
                    <a:pt x="1804722" y="40022"/>
                  </a:lnTo>
                  <a:lnTo>
                    <a:pt x="1818712" y="46733"/>
                  </a:lnTo>
                  <a:lnTo>
                    <a:pt x="1832702" y="54501"/>
                  </a:lnTo>
                  <a:lnTo>
                    <a:pt x="1846692" y="63466"/>
                  </a:lnTo>
                  <a:lnTo>
                    <a:pt x="1860682" y="73785"/>
                  </a:lnTo>
                  <a:lnTo>
                    <a:pt x="1874672" y="85620"/>
                  </a:lnTo>
                  <a:lnTo>
                    <a:pt x="1888662" y="99142"/>
                  </a:lnTo>
                  <a:lnTo>
                    <a:pt x="1902652" y="114522"/>
                  </a:lnTo>
                  <a:lnTo>
                    <a:pt x="1916642" y="131925"/>
                  </a:lnTo>
                  <a:lnTo>
                    <a:pt x="1930632" y="151507"/>
                  </a:lnTo>
                  <a:lnTo>
                    <a:pt x="1944622" y="173397"/>
                  </a:lnTo>
                  <a:lnTo>
                    <a:pt x="1958613" y="197691"/>
                  </a:lnTo>
                  <a:lnTo>
                    <a:pt x="1972603" y="224438"/>
                  </a:lnTo>
                  <a:lnTo>
                    <a:pt x="1986593" y="253626"/>
                  </a:lnTo>
                  <a:lnTo>
                    <a:pt x="2000583" y="285174"/>
                  </a:lnTo>
                  <a:lnTo>
                    <a:pt x="2014573" y="318919"/>
                  </a:lnTo>
                  <a:lnTo>
                    <a:pt x="2028563" y="354614"/>
                  </a:lnTo>
                  <a:lnTo>
                    <a:pt x="2042553" y="391932"/>
                  </a:lnTo>
                  <a:lnTo>
                    <a:pt x="2056543" y="430468"/>
                  </a:lnTo>
                  <a:lnTo>
                    <a:pt x="2070533" y="469762"/>
                  </a:lnTo>
                  <a:lnTo>
                    <a:pt x="2084523" y="509312"/>
                  </a:lnTo>
                  <a:lnTo>
                    <a:pt x="2098513" y="548606"/>
                  </a:lnTo>
                  <a:lnTo>
                    <a:pt x="2112504" y="587142"/>
                  </a:lnTo>
                  <a:lnTo>
                    <a:pt x="2126494" y="624460"/>
                  </a:lnTo>
                  <a:lnTo>
                    <a:pt x="2140484" y="660155"/>
                  </a:lnTo>
                  <a:lnTo>
                    <a:pt x="2154474" y="693900"/>
                  </a:lnTo>
                  <a:lnTo>
                    <a:pt x="2168464" y="725448"/>
                  </a:lnTo>
                  <a:lnTo>
                    <a:pt x="2182454" y="754636"/>
                  </a:lnTo>
                  <a:lnTo>
                    <a:pt x="2196444" y="781383"/>
                  </a:lnTo>
                  <a:lnTo>
                    <a:pt x="2210434" y="805677"/>
                  </a:lnTo>
                  <a:lnTo>
                    <a:pt x="2224424" y="827567"/>
                  </a:lnTo>
                  <a:lnTo>
                    <a:pt x="2238414" y="847149"/>
                  </a:lnTo>
                  <a:lnTo>
                    <a:pt x="2252404" y="864552"/>
                  </a:lnTo>
                  <a:lnTo>
                    <a:pt x="2266395" y="879932"/>
                  </a:lnTo>
                  <a:lnTo>
                    <a:pt x="2280385" y="893454"/>
                  </a:lnTo>
                  <a:lnTo>
                    <a:pt x="2294375" y="905289"/>
                  </a:lnTo>
                  <a:lnTo>
                    <a:pt x="2308365" y="915608"/>
                  </a:lnTo>
                  <a:lnTo>
                    <a:pt x="2322355" y="924573"/>
                  </a:lnTo>
                  <a:lnTo>
                    <a:pt x="2336345" y="932341"/>
                  </a:lnTo>
                  <a:lnTo>
                    <a:pt x="2350335" y="939052"/>
                  </a:lnTo>
                  <a:lnTo>
                    <a:pt x="2364325" y="944839"/>
                  </a:lnTo>
                  <a:lnTo>
                    <a:pt x="2378315" y="949818"/>
                  </a:lnTo>
                  <a:lnTo>
                    <a:pt x="2392305" y="954096"/>
                  </a:lnTo>
                  <a:lnTo>
                    <a:pt x="2406296" y="957766"/>
                  </a:lnTo>
                  <a:lnTo>
                    <a:pt x="2420286" y="960910"/>
                  </a:lnTo>
                  <a:lnTo>
                    <a:pt x="2434276" y="963602"/>
                  </a:lnTo>
                  <a:lnTo>
                    <a:pt x="2448266" y="965904"/>
                  </a:lnTo>
                  <a:lnTo>
                    <a:pt x="2462256" y="967870"/>
                  </a:lnTo>
                  <a:lnTo>
                    <a:pt x="2476246" y="969550"/>
                  </a:lnTo>
                  <a:lnTo>
                    <a:pt x="2490236" y="970984"/>
                  </a:lnTo>
                  <a:lnTo>
                    <a:pt x="2504226" y="972207"/>
                  </a:lnTo>
                  <a:lnTo>
                    <a:pt x="2518216" y="973250"/>
                  </a:lnTo>
                  <a:lnTo>
                    <a:pt x="2532206" y="974139"/>
                  </a:lnTo>
                  <a:lnTo>
                    <a:pt x="2546196" y="974897"/>
                  </a:lnTo>
                  <a:lnTo>
                    <a:pt x="2560187" y="975542"/>
                  </a:lnTo>
                  <a:lnTo>
                    <a:pt x="2574177" y="976092"/>
                  </a:lnTo>
                  <a:lnTo>
                    <a:pt x="2588167" y="976560"/>
                  </a:lnTo>
                  <a:lnTo>
                    <a:pt x="2602157" y="976959"/>
                  </a:lnTo>
                  <a:lnTo>
                    <a:pt x="2616147" y="977299"/>
                  </a:lnTo>
                  <a:lnTo>
                    <a:pt x="2630137" y="977588"/>
                  </a:lnTo>
                  <a:lnTo>
                    <a:pt x="2644127" y="977834"/>
                  </a:lnTo>
                  <a:lnTo>
                    <a:pt x="2658117" y="978043"/>
                  </a:lnTo>
                  <a:lnTo>
                    <a:pt x="2672107" y="978221"/>
                  </a:lnTo>
                  <a:lnTo>
                    <a:pt x="2686097" y="978373"/>
                  </a:lnTo>
                  <a:lnTo>
                    <a:pt x="2700087" y="978502"/>
                  </a:lnTo>
                  <a:lnTo>
                    <a:pt x="2714078" y="978612"/>
                  </a:lnTo>
                  <a:lnTo>
                    <a:pt x="2728068" y="978705"/>
                  </a:lnTo>
                  <a:lnTo>
                    <a:pt x="2742058" y="978785"/>
                  </a:lnTo>
                  <a:lnTo>
                    <a:pt x="2756048" y="978853"/>
                  </a:lnTo>
                  <a:lnTo>
                    <a:pt x="2770038" y="978910"/>
                  </a:lnTo>
                  <a:lnTo>
                    <a:pt x="2770038" y="979157"/>
                  </a:lnTo>
                  <a:lnTo>
                    <a:pt x="2784028" y="979142"/>
                  </a:lnTo>
                  <a:lnTo>
                    <a:pt x="2798018" y="979125"/>
                  </a:lnTo>
                  <a:lnTo>
                    <a:pt x="2812008" y="979105"/>
                  </a:lnTo>
                  <a:lnTo>
                    <a:pt x="2825998" y="979082"/>
                  </a:lnTo>
                  <a:lnTo>
                    <a:pt x="2839988" y="979055"/>
                  </a:lnTo>
                  <a:lnTo>
                    <a:pt x="2853978" y="979022"/>
                  </a:lnTo>
                  <a:lnTo>
                    <a:pt x="2867969" y="978984"/>
                  </a:lnTo>
                  <a:lnTo>
                    <a:pt x="2881959" y="978940"/>
                  </a:lnTo>
                  <a:lnTo>
                    <a:pt x="2895949" y="978887"/>
                  </a:lnTo>
                  <a:lnTo>
                    <a:pt x="2909939" y="978826"/>
                  </a:lnTo>
                  <a:lnTo>
                    <a:pt x="2923929" y="978754"/>
                  </a:lnTo>
                  <a:lnTo>
                    <a:pt x="2937919" y="978669"/>
                  </a:lnTo>
                  <a:lnTo>
                    <a:pt x="2951909" y="978569"/>
                  </a:lnTo>
                  <a:lnTo>
                    <a:pt x="2965899" y="978452"/>
                  </a:lnTo>
                  <a:lnTo>
                    <a:pt x="2979889" y="978315"/>
                  </a:lnTo>
                  <a:lnTo>
                    <a:pt x="2993879" y="978153"/>
                  </a:lnTo>
                  <a:lnTo>
                    <a:pt x="3007870" y="977964"/>
                  </a:lnTo>
                  <a:lnTo>
                    <a:pt x="3021860" y="977742"/>
                  </a:lnTo>
                  <a:lnTo>
                    <a:pt x="3035850" y="977481"/>
                  </a:lnTo>
                  <a:lnTo>
                    <a:pt x="3049840" y="977175"/>
                  </a:lnTo>
                  <a:lnTo>
                    <a:pt x="3063830" y="976817"/>
                  </a:lnTo>
                  <a:lnTo>
                    <a:pt x="3077820" y="976397"/>
                  </a:lnTo>
                  <a:lnTo>
                    <a:pt x="3091810" y="975905"/>
                  </a:lnTo>
                  <a:lnTo>
                    <a:pt x="3105800" y="975329"/>
                  </a:lnTo>
                  <a:lnTo>
                    <a:pt x="3119790" y="974657"/>
                  </a:lnTo>
                  <a:lnTo>
                    <a:pt x="3133780" y="973870"/>
                  </a:lnTo>
                  <a:lnTo>
                    <a:pt x="3147770" y="972953"/>
                  </a:lnTo>
                  <a:lnTo>
                    <a:pt x="3161761" y="971884"/>
                  </a:lnTo>
                  <a:lnTo>
                    <a:pt x="3175751" y="970639"/>
                  </a:lnTo>
                  <a:lnTo>
                    <a:pt x="3189741" y="969192"/>
                  </a:lnTo>
                  <a:lnTo>
                    <a:pt x="3203731" y="967514"/>
                  </a:lnTo>
                  <a:lnTo>
                    <a:pt x="3217721" y="965572"/>
                  </a:lnTo>
                  <a:lnTo>
                    <a:pt x="3231711" y="963331"/>
                  </a:lnTo>
                  <a:lnTo>
                    <a:pt x="3245701" y="960751"/>
                  </a:lnTo>
                  <a:lnTo>
                    <a:pt x="3259691" y="957792"/>
                  </a:lnTo>
                  <a:lnTo>
                    <a:pt x="3273681" y="954412"/>
                  </a:lnTo>
                  <a:lnTo>
                    <a:pt x="3287671" y="950567"/>
                  </a:lnTo>
                  <a:lnTo>
                    <a:pt x="3301661" y="946216"/>
                  </a:lnTo>
                  <a:lnTo>
                    <a:pt x="3315652" y="941321"/>
                  </a:lnTo>
                  <a:lnTo>
                    <a:pt x="3329642" y="935848"/>
                  </a:lnTo>
                  <a:lnTo>
                    <a:pt x="3343632" y="929775"/>
                  </a:lnTo>
                  <a:lnTo>
                    <a:pt x="3357622" y="923088"/>
                  </a:lnTo>
                  <a:lnTo>
                    <a:pt x="3371612" y="915791"/>
                  </a:lnTo>
                  <a:lnTo>
                    <a:pt x="3385602" y="907904"/>
                  </a:lnTo>
                  <a:lnTo>
                    <a:pt x="3399592" y="899468"/>
                  </a:lnTo>
                  <a:lnTo>
                    <a:pt x="3413582" y="890544"/>
                  </a:lnTo>
                  <a:lnTo>
                    <a:pt x="3427572" y="881215"/>
                  </a:lnTo>
                  <a:lnTo>
                    <a:pt x="3441562" y="871580"/>
                  </a:lnTo>
                  <a:lnTo>
                    <a:pt x="3455552" y="861757"/>
                  </a:lnTo>
                  <a:lnTo>
                    <a:pt x="3469543" y="851870"/>
                  </a:lnTo>
                  <a:lnTo>
                    <a:pt x="3483533" y="842046"/>
                  </a:lnTo>
                  <a:lnTo>
                    <a:pt x="3497523" y="832412"/>
                  </a:lnTo>
                  <a:lnTo>
                    <a:pt x="3511513" y="823083"/>
                  </a:lnTo>
                  <a:lnTo>
                    <a:pt x="3525503" y="814159"/>
                  </a:lnTo>
                  <a:lnTo>
                    <a:pt x="3539493" y="805723"/>
                  </a:lnTo>
                  <a:lnTo>
                    <a:pt x="3553483" y="797836"/>
                  </a:lnTo>
                  <a:lnTo>
                    <a:pt x="3567473" y="790539"/>
                  </a:lnTo>
                  <a:lnTo>
                    <a:pt x="3581463" y="783852"/>
                  </a:lnTo>
                  <a:lnTo>
                    <a:pt x="3595453" y="777778"/>
                  </a:lnTo>
                  <a:lnTo>
                    <a:pt x="3609444" y="772306"/>
                  </a:lnTo>
                  <a:lnTo>
                    <a:pt x="3623434" y="767410"/>
                  </a:lnTo>
                  <a:lnTo>
                    <a:pt x="3637424" y="763059"/>
                  </a:lnTo>
                  <a:lnTo>
                    <a:pt x="3651414" y="759215"/>
                  </a:lnTo>
                  <a:lnTo>
                    <a:pt x="3665404" y="755834"/>
                  </a:lnTo>
                  <a:lnTo>
                    <a:pt x="3679394" y="752875"/>
                  </a:lnTo>
                  <a:lnTo>
                    <a:pt x="3693384" y="750296"/>
                  </a:lnTo>
                  <a:lnTo>
                    <a:pt x="3707374" y="748054"/>
                  </a:lnTo>
                  <a:lnTo>
                    <a:pt x="3721364" y="746112"/>
                  </a:lnTo>
                  <a:lnTo>
                    <a:pt x="3735354" y="744434"/>
                  </a:lnTo>
                  <a:lnTo>
                    <a:pt x="3749344" y="742988"/>
                  </a:lnTo>
                  <a:lnTo>
                    <a:pt x="3763335" y="741743"/>
                  </a:lnTo>
                  <a:lnTo>
                    <a:pt x="3777325" y="740674"/>
                  </a:lnTo>
                  <a:lnTo>
                    <a:pt x="3791315" y="739756"/>
                  </a:lnTo>
                  <a:lnTo>
                    <a:pt x="3805305" y="738970"/>
                  </a:lnTo>
                  <a:lnTo>
                    <a:pt x="3819295" y="738297"/>
                  </a:lnTo>
                  <a:lnTo>
                    <a:pt x="3833285" y="737722"/>
                  </a:lnTo>
                  <a:lnTo>
                    <a:pt x="3847275" y="737230"/>
                  </a:lnTo>
                  <a:lnTo>
                    <a:pt x="3861265" y="736810"/>
                  </a:lnTo>
                  <a:lnTo>
                    <a:pt x="3875255" y="736452"/>
                  </a:lnTo>
                  <a:lnTo>
                    <a:pt x="3889245" y="736146"/>
                  </a:lnTo>
                  <a:lnTo>
                    <a:pt x="3903235" y="735885"/>
                  </a:lnTo>
                  <a:lnTo>
                    <a:pt x="3917226" y="735663"/>
                  </a:lnTo>
                  <a:lnTo>
                    <a:pt x="3931216" y="735473"/>
                  </a:lnTo>
                  <a:lnTo>
                    <a:pt x="3945206" y="735312"/>
                  </a:lnTo>
                  <a:lnTo>
                    <a:pt x="3959196" y="735175"/>
                  </a:lnTo>
                  <a:lnTo>
                    <a:pt x="3973186" y="735057"/>
                  </a:lnTo>
                  <a:lnTo>
                    <a:pt x="3987176" y="734958"/>
                  </a:lnTo>
                  <a:lnTo>
                    <a:pt x="4001166" y="734873"/>
                  </a:lnTo>
                  <a:lnTo>
                    <a:pt x="4015156" y="734801"/>
                  </a:lnTo>
                  <a:lnTo>
                    <a:pt x="4029146" y="734739"/>
                  </a:lnTo>
                  <a:lnTo>
                    <a:pt x="4043136" y="734687"/>
                  </a:lnTo>
                  <a:lnTo>
                    <a:pt x="4057126" y="734642"/>
                  </a:lnTo>
                  <a:lnTo>
                    <a:pt x="4071117" y="734604"/>
                  </a:lnTo>
                  <a:lnTo>
                    <a:pt x="4085107" y="734572"/>
                  </a:lnTo>
                  <a:lnTo>
                    <a:pt x="4099097" y="734545"/>
                  </a:lnTo>
                  <a:lnTo>
                    <a:pt x="4113087" y="734521"/>
                  </a:lnTo>
                  <a:lnTo>
                    <a:pt x="4127077" y="734501"/>
                  </a:lnTo>
                  <a:lnTo>
                    <a:pt x="4141067" y="734484"/>
                  </a:lnTo>
                  <a:lnTo>
                    <a:pt x="4155057" y="73447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639621"/>
              <a:ext cx="4155057" cy="979321"/>
            </a:xfrm>
            <a:custGeom>
              <a:avLst/>
              <a:pathLst>
                <a:path w="4155057" h="97932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246"/>
                  </a:lnTo>
                  <a:lnTo>
                    <a:pt x="1399009" y="289"/>
                  </a:lnTo>
                  <a:lnTo>
                    <a:pt x="1412999" y="340"/>
                  </a:lnTo>
                  <a:lnTo>
                    <a:pt x="1426989" y="399"/>
                  </a:lnTo>
                  <a:lnTo>
                    <a:pt x="1440979" y="470"/>
                  </a:lnTo>
                  <a:lnTo>
                    <a:pt x="1454969" y="552"/>
                  </a:lnTo>
                  <a:lnTo>
                    <a:pt x="1468959" y="649"/>
                  </a:lnTo>
                  <a:lnTo>
                    <a:pt x="1482949" y="763"/>
                  </a:lnTo>
                  <a:lnTo>
                    <a:pt x="1496939" y="896"/>
                  </a:lnTo>
                  <a:lnTo>
                    <a:pt x="1510930" y="1053"/>
                  </a:lnTo>
                  <a:lnTo>
                    <a:pt x="1524920" y="1238"/>
                  </a:lnTo>
                  <a:lnTo>
                    <a:pt x="1538910" y="1455"/>
                  </a:lnTo>
                  <a:lnTo>
                    <a:pt x="1552900" y="1709"/>
                  </a:lnTo>
                  <a:lnTo>
                    <a:pt x="1566890" y="2008"/>
                  </a:lnTo>
                  <a:lnTo>
                    <a:pt x="1580880" y="2360"/>
                  </a:lnTo>
                  <a:lnTo>
                    <a:pt x="1594870" y="2772"/>
                  </a:lnTo>
                  <a:lnTo>
                    <a:pt x="1608860" y="3256"/>
                  </a:lnTo>
                  <a:lnTo>
                    <a:pt x="1622850" y="3824"/>
                  </a:lnTo>
                  <a:lnTo>
                    <a:pt x="1636840" y="4491"/>
                  </a:lnTo>
                  <a:lnTo>
                    <a:pt x="1650830" y="5273"/>
                  </a:lnTo>
                  <a:lnTo>
                    <a:pt x="1664821" y="6191"/>
                  </a:lnTo>
                  <a:lnTo>
                    <a:pt x="1678811" y="7266"/>
                  </a:lnTo>
                  <a:lnTo>
                    <a:pt x="1692801" y="8526"/>
                  </a:lnTo>
                  <a:lnTo>
                    <a:pt x="1706791" y="10001"/>
                  </a:lnTo>
                  <a:lnTo>
                    <a:pt x="1720781" y="11727"/>
                  </a:lnTo>
                  <a:lnTo>
                    <a:pt x="1734771" y="13746"/>
                  </a:lnTo>
                  <a:lnTo>
                    <a:pt x="1748761" y="16104"/>
                  </a:lnTo>
                  <a:lnTo>
                    <a:pt x="1762751" y="18857"/>
                  </a:lnTo>
                  <a:lnTo>
                    <a:pt x="1776741" y="22065"/>
                  </a:lnTo>
                  <a:lnTo>
                    <a:pt x="1790731" y="25800"/>
                  </a:lnTo>
                  <a:lnTo>
                    <a:pt x="1804722" y="30139"/>
                  </a:lnTo>
                  <a:lnTo>
                    <a:pt x="1818712" y="35173"/>
                  </a:lnTo>
                  <a:lnTo>
                    <a:pt x="1832702" y="40998"/>
                  </a:lnTo>
                  <a:lnTo>
                    <a:pt x="1846692" y="47723"/>
                  </a:lnTo>
                  <a:lnTo>
                    <a:pt x="1860682" y="55462"/>
                  </a:lnTo>
                  <a:lnTo>
                    <a:pt x="1874672" y="64338"/>
                  </a:lnTo>
                  <a:lnTo>
                    <a:pt x="1888662" y="74480"/>
                  </a:lnTo>
                  <a:lnTo>
                    <a:pt x="1902652" y="86014"/>
                  </a:lnTo>
                  <a:lnTo>
                    <a:pt x="1916642" y="99067"/>
                  </a:lnTo>
                  <a:lnTo>
                    <a:pt x="1930632" y="113753"/>
                  </a:lnTo>
                  <a:lnTo>
                    <a:pt x="1944622" y="130171"/>
                  </a:lnTo>
                  <a:lnTo>
                    <a:pt x="1958613" y="148391"/>
                  </a:lnTo>
                  <a:lnTo>
                    <a:pt x="1972603" y="168451"/>
                  </a:lnTo>
                  <a:lnTo>
                    <a:pt x="1986593" y="190343"/>
                  </a:lnTo>
                  <a:lnTo>
                    <a:pt x="2000583" y="214003"/>
                  </a:lnTo>
                  <a:lnTo>
                    <a:pt x="2014573" y="239312"/>
                  </a:lnTo>
                  <a:lnTo>
                    <a:pt x="2028563" y="266084"/>
                  </a:lnTo>
                  <a:lnTo>
                    <a:pt x="2042553" y="294072"/>
                  </a:lnTo>
                  <a:lnTo>
                    <a:pt x="2056543" y="322974"/>
                  </a:lnTo>
                  <a:lnTo>
                    <a:pt x="2070533" y="352444"/>
                  </a:lnTo>
                  <a:lnTo>
                    <a:pt x="2084523" y="382107"/>
                  </a:lnTo>
                  <a:lnTo>
                    <a:pt x="2098513" y="411577"/>
                  </a:lnTo>
                  <a:lnTo>
                    <a:pt x="2112504" y="440480"/>
                  </a:lnTo>
                  <a:lnTo>
                    <a:pt x="2126494" y="468468"/>
                  </a:lnTo>
                  <a:lnTo>
                    <a:pt x="2140484" y="495240"/>
                  </a:lnTo>
                  <a:lnTo>
                    <a:pt x="2154474" y="520548"/>
                  </a:lnTo>
                  <a:lnTo>
                    <a:pt x="2168464" y="544209"/>
                  </a:lnTo>
                  <a:lnTo>
                    <a:pt x="2182454" y="566100"/>
                  </a:lnTo>
                  <a:lnTo>
                    <a:pt x="2196444" y="586160"/>
                  </a:lnTo>
                  <a:lnTo>
                    <a:pt x="2210434" y="604381"/>
                  </a:lnTo>
                  <a:lnTo>
                    <a:pt x="2224424" y="620798"/>
                  </a:lnTo>
                  <a:lnTo>
                    <a:pt x="2238414" y="635484"/>
                  </a:lnTo>
                  <a:lnTo>
                    <a:pt x="2252404" y="648537"/>
                  </a:lnTo>
                  <a:lnTo>
                    <a:pt x="2266395" y="660072"/>
                  </a:lnTo>
                  <a:lnTo>
                    <a:pt x="2280385" y="670213"/>
                  </a:lnTo>
                  <a:lnTo>
                    <a:pt x="2294375" y="679090"/>
                  </a:lnTo>
                  <a:lnTo>
                    <a:pt x="2308365" y="686829"/>
                  </a:lnTo>
                  <a:lnTo>
                    <a:pt x="2322355" y="693553"/>
                  </a:lnTo>
                  <a:lnTo>
                    <a:pt x="2336345" y="699379"/>
                  </a:lnTo>
                  <a:lnTo>
                    <a:pt x="2350335" y="704412"/>
                  </a:lnTo>
                  <a:lnTo>
                    <a:pt x="2364325" y="708752"/>
                  </a:lnTo>
                  <a:lnTo>
                    <a:pt x="2378315" y="712487"/>
                  </a:lnTo>
                  <a:lnTo>
                    <a:pt x="2392305" y="715695"/>
                  </a:lnTo>
                  <a:lnTo>
                    <a:pt x="2406296" y="718447"/>
                  </a:lnTo>
                  <a:lnTo>
                    <a:pt x="2420286" y="720806"/>
                  </a:lnTo>
                  <a:lnTo>
                    <a:pt x="2434276" y="722824"/>
                  </a:lnTo>
                  <a:lnTo>
                    <a:pt x="2448266" y="724551"/>
                  </a:lnTo>
                  <a:lnTo>
                    <a:pt x="2462256" y="726026"/>
                  </a:lnTo>
                  <a:lnTo>
                    <a:pt x="2476246" y="727286"/>
                  </a:lnTo>
                  <a:lnTo>
                    <a:pt x="2490236" y="728361"/>
                  </a:lnTo>
                  <a:lnTo>
                    <a:pt x="2504226" y="729278"/>
                  </a:lnTo>
                  <a:lnTo>
                    <a:pt x="2518216" y="730060"/>
                  </a:lnTo>
                  <a:lnTo>
                    <a:pt x="2532206" y="730727"/>
                  </a:lnTo>
                  <a:lnTo>
                    <a:pt x="2546196" y="731296"/>
                  </a:lnTo>
                  <a:lnTo>
                    <a:pt x="2560187" y="731780"/>
                  </a:lnTo>
                  <a:lnTo>
                    <a:pt x="2574177" y="732192"/>
                  </a:lnTo>
                  <a:lnTo>
                    <a:pt x="2588167" y="732543"/>
                  </a:lnTo>
                  <a:lnTo>
                    <a:pt x="2602157" y="732842"/>
                  </a:lnTo>
                  <a:lnTo>
                    <a:pt x="2616147" y="733097"/>
                  </a:lnTo>
                  <a:lnTo>
                    <a:pt x="2630137" y="733314"/>
                  </a:lnTo>
                  <a:lnTo>
                    <a:pt x="2644127" y="733498"/>
                  </a:lnTo>
                  <a:lnTo>
                    <a:pt x="2658117" y="733655"/>
                  </a:lnTo>
                  <a:lnTo>
                    <a:pt x="2672107" y="733789"/>
                  </a:lnTo>
                  <a:lnTo>
                    <a:pt x="2686097" y="733903"/>
                  </a:lnTo>
                  <a:lnTo>
                    <a:pt x="2700087" y="734000"/>
                  </a:lnTo>
                  <a:lnTo>
                    <a:pt x="2714078" y="734082"/>
                  </a:lnTo>
                  <a:lnTo>
                    <a:pt x="2728068" y="734152"/>
                  </a:lnTo>
                  <a:lnTo>
                    <a:pt x="2742058" y="734212"/>
                  </a:lnTo>
                  <a:lnTo>
                    <a:pt x="2756048" y="734263"/>
                  </a:lnTo>
                  <a:lnTo>
                    <a:pt x="2770038" y="734306"/>
                  </a:lnTo>
                  <a:lnTo>
                    <a:pt x="2770038" y="734634"/>
                  </a:lnTo>
                  <a:lnTo>
                    <a:pt x="2784028" y="734649"/>
                  </a:lnTo>
                  <a:lnTo>
                    <a:pt x="2798018" y="734666"/>
                  </a:lnTo>
                  <a:lnTo>
                    <a:pt x="2812008" y="734685"/>
                  </a:lnTo>
                  <a:lnTo>
                    <a:pt x="2825998" y="734709"/>
                  </a:lnTo>
                  <a:lnTo>
                    <a:pt x="2839988" y="734736"/>
                  </a:lnTo>
                  <a:lnTo>
                    <a:pt x="2853978" y="734769"/>
                  </a:lnTo>
                  <a:lnTo>
                    <a:pt x="2867969" y="734806"/>
                  </a:lnTo>
                  <a:lnTo>
                    <a:pt x="2881959" y="734851"/>
                  </a:lnTo>
                  <a:lnTo>
                    <a:pt x="2895949" y="734903"/>
                  </a:lnTo>
                  <a:lnTo>
                    <a:pt x="2909939" y="734965"/>
                  </a:lnTo>
                  <a:lnTo>
                    <a:pt x="2923929" y="735037"/>
                  </a:lnTo>
                  <a:lnTo>
                    <a:pt x="2937919" y="735122"/>
                  </a:lnTo>
                  <a:lnTo>
                    <a:pt x="2951909" y="735222"/>
                  </a:lnTo>
                  <a:lnTo>
                    <a:pt x="2965899" y="735339"/>
                  </a:lnTo>
                  <a:lnTo>
                    <a:pt x="2979889" y="735476"/>
                  </a:lnTo>
                  <a:lnTo>
                    <a:pt x="2993879" y="735638"/>
                  </a:lnTo>
                  <a:lnTo>
                    <a:pt x="3007870" y="735827"/>
                  </a:lnTo>
                  <a:lnTo>
                    <a:pt x="3021860" y="736049"/>
                  </a:lnTo>
                  <a:lnTo>
                    <a:pt x="3035850" y="736310"/>
                  </a:lnTo>
                  <a:lnTo>
                    <a:pt x="3049840" y="736616"/>
                  </a:lnTo>
                  <a:lnTo>
                    <a:pt x="3063830" y="736974"/>
                  </a:lnTo>
                  <a:lnTo>
                    <a:pt x="3077820" y="737394"/>
                  </a:lnTo>
                  <a:lnTo>
                    <a:pt x="3091810" y="737886"/>
                  </a:lnTo>
                  <a:lnTo>
                    <a:pt x="3105800" y="738461"/>
                  </a:lnTo>
                  <a:lnTo>
                    <a:pt x="3119790" y="739134"/>
                  </a:lnTo>
                  <a:lnTo>
                    <a:pt x="3133780" y="739920"/>
                  </a:lnTo>
                  <a:lnTo>
                    <a:pt x="3147770" y="740838"/>
                  </a:lnTo>
                  <a:lnTo>
                    <a:pt x="3161761" y="741907"/>
                  </a:lnTo>
                  <a:lnTo>
                    <a:pt x="3175751" y="743152"/>
                  </a:lnTo>
                  <a:lnTo>
                    <a:pt x="3189741" y="744599"/>
                  </a:lnTo>
                  <a:lnTo>
                    <a:pt x="3203731" y="746277"/>
                  </a:lnTo>
                  <a:lnTo>
                    <a:pt x="3217721" y="748218"/>
                  </a:lnTo>
                  <a:lnTo>
                    <a:pt x="3231711" y="750460"/>
                  </a:lnTo>
                  <a:lnTo>
                    <a:pt x="3245701" y="753040"/>
                  </a:lnTo>
                  <a:lnTo>
                    <a:pt x="3259691" y="755998"/>
                  </a:lnTo>
                  <a:lnTo>
                    <a:pt x="3273681" y="759379"/>
                  </a:lnTo>
                  <a:lnTo>
                    <a:pt x="3287671" y="763224"/>
                  </a:lnTo>
                  <a:lnTo>
                    <a:pt x="3301661" y="767575"/>
                  </a:lnTo>
                  <a:lnTo>
                    <a:pt x="3315652" y="772470"/>
                  </a:lnTo>
                  <a:lnTo>
                    <a:pt x="3329642" y="777943"/>
                  </a:lnTo>
                  <a:lnTo>
                    <a:pt x="3343632" y="784016"/>
                  </a:lnTo>
                  <a:lnTo>
                    <a:pt x="3357622" y="790703"/>
                  </a:lnTo>
                  <a:lnTo>
                    <a:pt x="3371612" y="798000"/>
                  </a:lnTo>
                  <a:lnTo>
                    <a:pt x="3385602" y="805887"/>
                  </a:lnTo>
                  <a:lnTo>
                    <a:pt x="3399592" y="814323"/>
                  </a:lnTo>
                  <a:lnTo>
                    <a:pt x="3413582" y="823247"/>
                  </a:lnTo>
                  <a:lnTo>
                    <a:pt x="3427572" y="832576"/>
                  </a:lnTo>
                  <a:lnTo>
                    <a:pt x="3441562" y="842210"/>
                  </a:lnTo>
                  <a:lnTo>
                    <a:pt x="3455552" y="852034"/>
                  </a:lnTo>
                  <a:lnTo>
                    <a:pt x="3469543" y="861921"/>
                  </a:lnTo>
                  <a:lnTo>
                    <a:pt x="3483533" y="871745"/>
                  </a:lnTo>
                  <a:lnTo>
                    <a:pt x="3497523" y="881379"/>
                  </a:lnTo>
                  <a:lnTo>
                    <a:pt x="3511513" y="890708"/>
                  </a:lnTo>
                  <a:lnTo>
                    <a:pt x="3525503" y="899632"/>
                  </a:lnTo>
                  <a:lnTo>
                    <a:pt x="3539493" y="908068"/>
                  </a:lnTo>
                  <a:lnTo>
                    <a:pt x="3553483" y="915955"/>
                  </a:lnTo>
                  <a:lnTo>
                    <a:pt x="3567473" y="923252"/>
                  </a:lnTo>
                  <a:lnTo>
                    <a:pt x="3581463" y="929939"/>
                  </a:lnTo>
                  <a:lnTo>
                    <a:pt x="3595453" y="936012"/>
                  </a:lnTo>
                  <a:lnTo>
                    <a:pt x="3609444" y="941485"/>
                  </a:lnTo>
                  <a:lnTo>
                    <a:pt x="3623434" y="946380"/>
                  </a:lnTo>
                  <a:lnTo>
                    <a:pt x="3637424" y="950731"/>
                  </a:lnTo>
                  <a:lnTo>
                    <a:pt x="3651414" y="954576"/>
                  </a:lnTo>
                  <a:lnTo>
                    <a:pt x="3665404" y="957957"/>
                  </a:lnTo>
                  <a:lnTo>
                    <a:pt x="3679394" y="960916"/>
                  </a:lnTo>
                  <a:lnTo>
                    <a:pt x="3693384" y="963495"/>
                  </a:lnTo>
                  <a:lnTo>
                    <a:pt x="3707374" y="965737"/>
                  </a:lnTo>
                  <a:lnTo>
                    <a:pt x="3721364" y="967678"/>
                  </a:lnTo>
                  <a:lnTo>
                    <a:pt x="3735354" y="969356"/>
                  </a:lnTo>
                  <a:lnTo>
                    <a:pt x="3749344" y="970803"/>
                  </a:lnTo>
                  <a:lnTo>
                    <a:pt x="3763335" y="972048"/>
                  </a:lnTo>
                  <a:lnTo>
                    <a:pt x="3777325" y="973117"/>
                  </a:lnTo>
                  <a:lnTo>
                    <a:pt x="3791315" y="974035"/>
                  </a:lnTo>
                  <a:lnTo>
                    <a:pt x="3805305" y="974821"/>
                  </a:lnTo>
                  <a:lnTo>
                    <a:pt x="3819295" y="975494"/>
                  </a:lnTo>
                  <a:lnTo>
                    <a:pt x="3833285" y="976069"/>
                  </a:lnTo>
                  <a:lnTo>
                    <a:pt x="3847275" y="976561"/>
                  </a:lnTo>
                  <a:lnTo>
                    <a:pt x="3861265" y="976981"/>
                  </a:lnTo>
                  <a:lnTo>
                    <a:pt x="3875255" y="977339"/>
                  </a:lnTo>
                  <a:lnTo>
                    <a:pt x="3889245" y="977645"/>
                  </a:lnTo>
                  <a:lnTo>
                    <a:pt x="3903235" y="977906"/>
                  </a:lnTo>
                  <a:lnTo>
                    <a:pt x="3917226" y="978128"/>
                  </a:lnTo>
                  <a:lnTo>
                    <a:pt x="3931216" y="978317"/>
                  </a:lnTo>
                  <a:lnTo>
                    <a:pt x="3945206" y="978479"/>
                  </a:lnTo>
                  <a:lnTo>
                    <a:pt x="3959196" y="978616"/>
                  </a:lnTo>
                  <a:lnTo>
                    <a:pt x="3973186" y="978733"/>
                  </a:lnTo>
                  <a:lnTo>
                    <a:pt x="3987176" y="978833"/>
                  </a:lnTo>
                  <a:lnTo>
                    <a:pt x="4001166" y="978918"/>
                  </a:lnTo>
                  <a:lnTo>
                    <a:pt x="4015156" y="978990"/>
                  </a:lnTo>
                  <a:lnTo>
                    <a:pt x="4029146" y="979052"/>
                  </a:lnTo>
                  <a:lnTo>
                    <a:pt x="4043136" y="979104"/>
                  </a:lnTo>
                  <a:lnTo>
                    <a:pt x="4057126" y="979149"/>
                  </a:lnTo>
                  <a:lnTo>
                    <a:pt x="4071117" y="979187"/>
                  </a:lnTo>
                  <a:lnTo>
                    <a:pt x="4085107" y="979219"/>
                  </a:lnTo>
                  <a:lnTo>
                    <a:pt x="4099097" y="979246"/>
                  </a:lnTo>
                  <a:lnTo>
                    <a:pt x="4113087" y="979270"/>
                  </a:lnTo>
                  <a:lnTo>
                    <a:pt x="4127077" y="979290"/>
                  </a:lnTo>
                  <a:lnTo>
                    <a:pt x="4141067" y="979306"/>
                  </a:lnTo>
                  <a:lnTo>
                    <a:pt x="4155057" y="979321"/>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33062"/>
              <a:ext cx="4155057" cy="489537"/>
            </a:xfrm>
            <a:custGeom>
              <a:avLst/>
              <a:pathLst>
                <a:path w="4155057" h="489537">
                  <a:moveTo>
                    <a:pt x="0" y="489537"/>
                  </a:moveTo>
                  <a:lnTo>
                    <a:pt x="13990" y="489523"/>
                  </a:lnTo>
                  <a:lnTo>
                    <a:pt x="27980" y="489506"/>
                  </a:lnTo>
                  <a:lnTo>
                    <a:pt x="41970" y="489486"/>
                  </a:lnTo>
                  <a:lnTo>
                    <a:pt x="55960" y="489462"/>
                  </a:lnTo>
                  <a:lnTo>
                    <a:pt x="69950" y="489435"/>
                  </a:lnTo>
                  <a:lnTo>
                    <a:pt x="83940" y="489403"/>
                  </a:lnTo>
                  <a:lnTo>
                    <a:pt x="97930" y="489365"/>
                  </a:lnTo>
                  <a:lnTo>
                    <a:pt x="111920" y="489320"/>
                  </a:lnTo>
                  <a:lnTo>
                    <a:pt x="125910" y="489268"/>
                  </a:lnTo>
                  <a:lnTo>
                    <a:pt x="139900" y="489206"/>
                  </a:lnTo>
                  <a:lnTo>
                    <a:pt x="153891" y="489134"/>
                  </a:lnTo>
                  <a:lnTo>
                    <a:pt x="167881" y="489049"/>
                  </a:lnTo>
                  <a:lnTo>
                    <a:pt x="181871" y="488950"/>
                  </a:lnTo>
                  <a:lnTo>
                    <a:pt x="195861" y="488832"/>
                  </a:lnTo>
                  <a:lnTo>
                    <a:pt x="209851" y="488695"/>
                  </a:lnTo>
                  <a:lnTo>
                    <a:pt x="223841" y="488534"/>
                  </a:lnTo>
                  <a:lnTo>
                    <a:pt x="237831" y="488344"/>
                  </a:lnTo>
                  <a:lnTo>
                    <a:pt x="251821" y="488122"/>
                  </a:lnTo>
                  <a:lnTo>
                    <a:pt x="265811" y="487861"/>
                  </a:lnTo>
                  <a:lnTo>
                    <a:pt x="279801" y="487555"/>
                  </a:lnTo>
                  <a:lnTo>
                    <a:pt x="293791" y="487197"/>
                  </a:lnTo>
                  <a:lnTo>
                    <a:pt x="307782" y="486777"/>
                  </a:lnTo>
                  <a:lnTo>
                    <a:pt x="321772" y="486285"/>
                  </a:lnTo>
                  <a:lnTo>
                    <a:pt x="335762" y="485710"/>
                  </a:lnTo>
                  <a:lnTo>
                    <a:pt x="349752" y="485037"/>
                  </a:lnTo>
                  <a:lnTo>
                    <a:pt x="363742" y="484251"/>
                  </a:lnTo>
                  <a:lnTo>
                    <a:pt x="377732" y="483333"/>
                  </a:lnTo>
                  <a:lnTo>
                    <a:pt x="391722" y="482264"/>
                  </a:lnTo>
                  <a:lnTo>
                    <a:pt x="405712" y="481019"/>
                  </a:lnTo>
                  <a:lnTo>
                    <a:pt x="419702" y="479572"/>
                  </a:lnTo>
                  <a:lnTo>
                    <a:pt x="433692" y="477895"/>
                  </a:lnTo>
                  <a:lnTo>
                    <a:pt x="447682" y="475953"/>
                  </a:lnTo>
                  <a:lnTo>
                    <a:pt x="461673" y="473711"/>
                  </a:lnTo>
                  <a:lnTo>
                    <a:pt x="475663" y="471132"/>
                  </a:lnTo>
                  <a:lnTo>
                    <a:pt x="489653" y="468173"/>
                  </a:lnTo>
                  <a:lnTo>
                    <a:pt x="503643" y="464792"/>
                  </a:lnTo>
                  <a:lnTo>
                    <a:pt x="517633" y="460948"/>
                  </a:lnTo>
                  <a:lnTo>
                    <a:pt x="531623" y="456597"/>
                  </a:lnTo>
                  <a:lnTo>
                    <a:pt x="545613" y="451701"/>
                  </a:lnTo>
                  <a:lnTo>
                    <a:pt x="559603" y="446229"/>
                  </a:lnTo>
                  <a:lnTo>
                    <a:pt x="573593" y="440155"/>
                  </a:lnTo>
                  <a:lnTo>
                    <a:pt x="587583" y="433468"/>
                  </a:lnTo>
                  <a:lnTo>
                    <a:pt x="601574" y="426171"/>
                  </a:lnTo>
                  <a:lnTo>
                    <a:pt x="615564" y="418284"/>
                  </a:lnTo>
                  <a:lnTo>
                    <a:pt x="629554" y="409848"/>
                  </a:lnTo>
                  <a:lnTo>
                    <a:pt x="643544" y="400924"/>
                  </a:lnTo>
                  <a:lnTo>
                    <a:pt x="657534" y="391595"/>
                  </a:lnTo>
                  <a:lnTo>
                    <a:pt x="671524" y="381961"/>
                  </a:lnTo>
                  <a:lnTo>
                    <a:pt x="685514" y="372137"/>
                  </a:lnTo>
                  <a:lnTo>
                    <a:pt x="699504" y="362250"/>
                  </a:lnTo>
                  <a:lnTo>
                    <a:pt x="713494" y="352426"/>
                  </a:lnTo>
                  <a:lnTo>
                    <a:pt x="727484" y="342792"/>
                  </a:lnTo>
                  <a:lnTo>
                    <a:pt x="741474" y="333463"/>
                  </a:lnTo>
                  <a:lnTo>
                    <a:pt x="755465" y="324539"/>
                  </a:lnTo>
                  <a:lnTo>
                    <a:pt x="769455" y="316103"/>
                  </a:lnTo>
                  <a:lnTo>
                    <a:pt x="783445" y="308216"/>
                  </a:lnTo>
                  <a:lnTo>
                    <a:pt x="797435" y="300919"/>
                  </a:lnTo>
                  <a:lnTo>
                    <a:pt x="811425" y="294232"/>
                  </a:lnTo>
                  <a:lnTo>
                    <a:pt x="825415" y="288159"/>
                  </a:lnTo>
                  <a:lnTo>
                    <a:pt x="839405" y="282686"/>
                  </a:lnTo>
                  <a:lnTo>
                    <a:pt x="853395" y="277791"/>
                  </a:lnTo>
                  <a:lnTo>
                    <a:pt x="867385" y="273440"/>
                  </a:lnTo>
                  <a:lnTo>
                    <a:pt x="881375" y="269595"/>
                  </a:lnTo>
                  <a:lnTo>
                    <a:pt x="895365" y="266215"/>
                  </a:lnTo>
                  <a:lnTo>
                    <a:pt x="909356" y="263256"/>
                  </a:lnTo>
                  <a:lnTo>
                    <a:pt x="923346" y="260676"/>
                  </a:lnTo>
                  <a:lnTo>
                    <a:pt x="937336" y="258435"/>
                  </a:lnTo>
                  <a:lnTo>
                    <a:pt x="951326" y="256493"/>
                  </a:lnTo>
                  <a:lnTo>
                    <a:pt x="965316" y="254815"/>
                  </a:lnTo>
                  <a:lnTo>
                    <a:pt x="979306" y="253368"/>
                  </a:lnTo>
                  <a:lnTo>
                    <a:pt x="993296" y="252123"/>
                  </a:lnTo>
                  <a:lnTo>
                    <a:pt x="1007286" y="251054"/>
                  </a:lnTo>
                  <a:lnTo>
                    <a:pt x="1021276" y="250136"/>
                  </a:lnTo>
                  <a:lnTo>
                    <a:pt x="1035266" y="249350"/>
                  </a:lnTo>
                  <a:lnTo>
                    <a:pt x="1049256" y="248677"/>
                  </a:lnTo>
                  <a:lnTo>
                    <a:pt x="1063247" y="248102"/>
                  </a:lnTo>
                  <a:lnTo>
                    <a:pt x="1077237" y="247610"/>
                  </a:lnTo>
                  <a:lnTo>
                    <a:pt x="1091227" y="247190"/>
                  </a:lnTo>
                  <a:lnTo>
                    <a:pt x="1105217" y="246832"/>
                  </a:lnTo>
                  <a:lnTo>
                    <a:pt x="1119207" y="246526"/>
                  </a:lnTo>
                  <a:lnTo>
                    <a:pt x="1133197" y="246265"/>
                  </a:lnTo>
                  <a:lnTo>
                    <a:pt x="1147187" y="246043"/>
                  </a:lnTo>
                  <a:lnTo>
                    <a:pt x="1161177" y="245854"/>
                  </a:lnTo>
                  <a:lnTo>
                    <a:pt x="1175167" y="245692"/>
                  </a:lnTo>
                  <a:lnTo>
                    <a:pt x="1189157" y="245555"/>
                  </a:lnTo>
                  <a:lnTo>
                    <a:pt x="1203148" y="245438"/>
                  </a:lnTo>
                  <a:lnTo>
                    <a:pt x="1217138" y="245338"/>
                  </a:lnTo>
                  <a:lnTo>
                    <a:pt x="1231128" y="245253"/>
                  </a:lnTo>
                  <a:lnTo>
                    <a:pt x="1245118" y="245181"/>
                  </a:lnTo>
                  <a:lnTo>
                    <a:pt x="1259108" y="245120"/>
                  </a:lnTo>
                  <a:lnTo>
                    <a:pt x="1273098" y="245067"/>
                  </a:lnTo>
                  <a:lnTo>
                    <a:pt x="1287088" y="245023"/>
                  </a:lnTo>
                  <a:lnTo>
                    <a:pt x="1301078" y="244985"/>
                  </a:lnTo>
                  <a:lnTo>
                    <a:pt x="1315068" y="244952"/>
                  </a:lnTo>
                  <a:lnTo>
                    <a:pt x="1329058" y="244925"/>
                  </a:lnTo>
                  <a:lnTo>
                    <a:pt x="1343048" y="244902"/>
                  </a:lnTo>
                  <a:lnTo>
                    <a:pt x="1357039" y="244882"/>
                  </a:lnTo>
                  <a:lnTo>
                    <a:pt x="1371029" y="244865"/>
                  </a:lnTo>
                  <a:lnTo>
                    <a:pt x="1385019" y="244850"/>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843443"/>
              <a:ext cx="4155057" cy="1223843"/>
            </a:xfrm>
            <a:custGeom>
              <a:avLst/>
              <a:pathLst>
                <a:path w="4155057" h="1223843">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537"/>
                  </a:lnTo>
                  <a:lnTo>
                    <a:pt x="1399009" y="489537"/>
                  </a:lnTo>
                  <a:lnTo>
                    <a:pt x="1412999" y="489537"/>
                  </a:lnTo>
                  <a:lnTo>
                    <a:pt x="1426989" y="489537"/>
                  </a:lnTo>
                  <a:lnTo>
                    <a:pt x="1440979" y="489537"/>
                  </a:lnTo>
                  <a:lnTo>
                    <a:pt x="1454969" y="489537"/>
                  </a:lnTo>
                  <a:lnTo>
                    <a:pt x="1468959" y="489537"/>
                  </a:lnTo>
                  <a:lnTo>
                    <a:pt x="1482949" y="489537"/>
                  </a:lnTo>
                  <a:lnTo>
                    <a:pt x="1496939" y="489537"/>
                  </a:lnTo>
                  <a:lnTo>
                    <a:pt x="1510930" y="489537"/>
                  </a:lnTo>
                  <a:lnTo>
                    <a:pt x="1524920" y="489537"/>
                  </a:lnTo>
                  <a:lnTo>
                    <a:pt x="1538910" y="489537"/>
                  </a:lnTo>
                  <a:lnTo>
                    <a:pt x="1552900" y="489537"/>
                  </a:lnTo>
                  <a:lnTo>
                    <a:pt x="1566890" y="489537"/>
                  </a:lnTo>
                  <a:lnTo>
                    <a:pt x="1580880" y="489537"/>
                  </a:lnTo>
                  <a:lnTo>
                    <a:pt x="1594870" y="489537"/>
                  </a:lnTo>
                  <a:lnTo>
                    <a:pt x="1608860" y="489537"/>
                  </a:lnTo>
                  <a:lnTo>
                    <a:pt x="1622850" y="489537"/>
                  </a:lnTo>
                  <a:lnTo>
                    <a:pt x="1636840" y="489537"/>
                  </a:lnTo>
                  <a:lnTo>
                    <a:pt x="1650830" y="489537"/>
                  </a:lnTo>
                  <a:lnTo>
                    <a:pt x="1664821" y="489537"/>
                  </a:lnTo>
                  <a:lnTo>
                    <a:pt x="1678811" y="489537"/>
                  </a:lnTo>
                  <a:lnTo>
                    <a:pt x="1692801" y="489537"/>
                  </a:lnTo>
                  <a:lnTo>
                    <a:pt x="1706791" y="489537"/>
                  </a:lnTo>
                  <a:lnTo>
                    <a:pt x="1720781" y="489537"/>
                  </a:lnTo>
                  <a:lnTo>
                    <a:pt x="1734771" y="489537"/>
                  </a:lnTo>
                  <a:lnTo>
                    <a:pt x="1748761" y="489537"/>
                  </a:lnTo>
                  <a:lnTo>
                    <a:pt x="1762751" y="489537"/>
                  </a:lnTo>
                  <a:lnTo>
                    <a:pt x="1776741" y="489537"/>
                  </a:lnTo>
                  <a:lnTo>
                    <a:pt x="1790731" y="489537"/>
                  </a:lnTo>
                  <a:lnTo>
                    <a:pt x="1804722" y="489537"/>
                  </a:lnTo>
                  <a:lnTo>
                    <a:pt x="1818712" y="489537"/>
                  </a:lnTo>
                  <a:lnTo>
                    <a:pt x="1832702" y="489537"/>
                  </a:lnTo>
                  <a:lnTo>
                    <a:pt x="1846692" y="489537"/>
                  </a:lnTo>
                  <a:lnTo>
                    <a:pt x="1860682" y="489537"/>
                  </a:lnTo>
                  <a:lnTo>
                    <a:pt x="1874672" y="489537"/>
                  </a:lnTo>
                  <a:lnTo>
                    <a:pt x="1888662" y="489537"/>
                  </a:lnTo>
                  <a:lnTo>
                    <a:pt x="1902652" y="489537"/>
                  </a:lnTo>
                  <a:lnTo>
                    <a:pt x="1916642" y="489537"/>
                  </a:lnTo>
                  <a:lnTo>
                    <a:pt x="1930632" y="489537"/>
                  </a:lnTo>
                  <a:lnTo>
                    <a:pt x="1944622" y="489537"/>
                  </a:lnTo>
                  <a:lnTo>
                    <a:pt x="1958613" y="489537"/>
                  </a:lnTo>
                  <a:lnTo>
                    <a:pt x="1972603" y="489537"/>
                  </a:lnTo>
                  <a:lnTo>
                    <a:pt x="1986593" y="489537"/>
                  </a:lnTo>
                  <a:lnTo>
                    <a:pt x="2000583" y="489537"/>
                  </a:lnTo>
                  <a:lnTo>
                    <a:pt x="2014573" y="489537"/>
                  </a:lnTo>
                  <a:lnTo>
                    <a:pt x="2028563" y="489537"/>
                  </a:lnTo>
                  <a:lnTo>
                    <a:pt x="2042553" y="489537"/>
                  </a:lnTo>
                  <a:lnTo>
                    <a:pt x="2056543" y="489537"/>
                  </a:lnTo>
                  <a:lnTo>
                    <a:pt x="2070533" y="489537"/>
                  </a:lnTo>
                  <a:lnTo>
                    <a:pt x="2084523" y="489537"/>
                  </a:lnTo>
                  <a:lnTo>
                    <a:pt x="2098513" y="489537"/>
                  </a:lnTo>
                  <a:lnTo>
                    <a:pt x="2112504" y="489537"/>
                  </a:lnTo>
                  <a:lnTo>
                    <a:pt x="2126494" y="489537"/>
                  </a:lnTo>
                  <a:lnTo>
                    <a:pt x="2140484" y="489537"/>
                  </a:lnTo>
                  <a:lnTo>
                    <a:pt x="2154474" y="489537"/>
                  </a:lnTo>
                  <a:lnTo>
                    <a:pt x="2168464" y="489537"/>
                  </a:lnTo>
                  <a:lnTo>
                    <a:pt x="2182454" y="489537"/>
                  </a:lnTo>
                  <a:lnTo>
                    <a:pt x="2196444" y="489537"/>
                  </a:lnTo>
                  <a:lnTo>
                    <a:pt x="2210434" y="489537"/>
                  </a:lnTo>
                  <a:lnTo>
                    <a:pt x="2224424" y="489537"/>
                  </a:lnTo>
                  <a:lnTo>
                    <a:pt x="2238414" y="489537"/>
                  </a:lnTo>
                  <a:lnTo>
                    <a:pt x="2252404" y="489537"/>
                  </a:lnTo>
                  <a:lnTo>
                    <a:pt x="2266395" y="489537"/>
                  </a:lnTo>
                  <a:lnTo>
                    <a:pt x="2280385" y="489537"/>
                  </a:lnTo>
                  <a:lnTo>
                    <a:pt x="2294375" y="489537"/>
                  </a:lnTo>
                  <a:lnTo>
                    <a:pt x="2308365" y="489537"/>
                  </a:lnTo>
                  <a:lnTo>
                    <a:pt x="2322355" y="489537"/>
                  </a:lnTo>
                  <a:lnTo>
                    <a:pt x="2336345" y="489537"/>
                  </a:lnTo>
                  <a:lnTo>
                    <a:pt x="2350335" y="489537"/>
                  </a:lnTo>
                  <a:lnTo>
                    <a:pt x="2364325" y="489537"/>
                  </a:lnTo>
                  <a:lnTo>
                    <a:pt x="2378315" y="489537"/>
                  </a:lnTo>
                  <a:lnTo>
                    <a:pt x="2392305" y="489537"/>
                  </a:lnTo>
                  <a:lnTo>
                    <a:pt x="2406296" y="489537"/>
                  </a:lnTo>
                  <a:lnTo>
                    <a:pt x="2420286" y="489537"/>
                  </a:lnTo>
                  <a:lnTo>
                    <a:pt x="2434276" y="489537"/>
                  </a:lnTo>
                  <a:lnTo>
                    <a:pt x="2448266" y="489537"/>
                  </a:lnTo>
                  <a:lnTo>
                    <a:pt x="2462256" y="489537"/>
                  </a:lnTo>
                  <a:lnTo>
                    <a:pt x="2476246" y="489537"/>
                  </a:lnTo>
                  <a:lnTo>
                    <a:pt x="2490236" y="489537"/>
                  </a:lnTo>
                  <a:lnTo>
                    <a:pt x="2504226" y="489537"/>
                  </a:lnTo>
                  <a:lnTo>
                    <a:pt x="2518216" y="489537"/>
                  </a:lnTo>
                  <a:lnTo>
                    <a:pt x="2532206" y="489537"/>
                  </a:lnTo>
                  <a:lnTo>
                    <a:pt x="2546196" y="489537"/>
                  </a:lnTo>
                  <a:lnTo>
                    <a:pt x="2560187" y="489537"/>
                  </a:lnTo>
                  <a:lnTo>
                    <a:pt x="2574177" y="489537"/>
                  </a:lnTo>
                  <a:lnTo>
                    <a:pt x="2588167" y="489537"/>
                  </a:lnTo>
                  <a:lnTo>
                    <a:pt x="2602157" y="489537"/>
                  </a:lnTo>
                  <a:lnTo>
                    <a:pt x="2616147" y="489537"/>
                  </a:lnTo>
                  <a:lnTo>
                    <a:pt x="2630137" y="489537"/>
                  </a:lnTo>
                  <a:lnTo>
                    <a:pt x="2644127" y="489537"/>
                  </a:lnTo>
                  <a:lnTo>
                    <a:pt x="2658117" y="489537"/>
                  </a:lnTo>
                  <a:lnTo>
                    <a:pt x="2672107" y="489537"/>
                  </a:lnTo>
                  <a:lnTo>
                    <a:pt x="2686097" y="489537"/>
                  </a:lnTo>
                  <a:lnTo>
                    <a:pt x="2700087" y="489537"/>
                  </a:lnTo>
                  <a:lnTo>
                    <a:pt x="2714078" y="489537"/>
                  </a:lnTo>
                  <a:lnTo>
                    <a:pt x="2728068" y="489537"/>
                  </a:lnTo>
                  <a:lnTo>
                    <a:pt x="2742058" y="489537"/>
                  </a:lnTo>
                  <a:lnTo>
                    <a:pt x="2756048" y="489537"/>
                  </a:lnTo>
                  <a:lnTo>
                    <a:pt x="2770038" y="489537"/>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84554"/>
              <a:ext cx="4155057" cy="244768"/>
            </a:xfrm>
            <a:custGeom>
              <a:avLst/>
              <a:pathLst>
                <a:path w="4155057" h="244768">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40" name="pl40"/>
            <p:cNvSpPr/>
            <p:nvPr/>
          </p:nvSpPr>
          <p:spPr>
            <a:xfrm>
              <a:off x="2737948" y="1884472"/>
              <a:ext cx="4155057" cy="489701"/>
            </a:xfrm>
            <a:custGeom>
              <a:avLst/>
              <a:pathLst>
                <a:path w="4155057" h="489701">
                  <a:moveTo>
                    <a:pt x="0" y="489701"/>
                  </a:moveTo>
                  <a:lnTo>
                    <a:pt x="13990" y="489701"/>
                  </a:lnTo>
                  <a:lnTo>
                    <a:pt x="27980" y="489701"/>
                  </a:lnTo>
                  <a:lnTo>
                    <a:pt x="41970" y="489701"/>
                  </a:lnTo>
                  <a:lnTo>
                    <a:pt x="55960" y="489701"/>
                  </a:lnTo>
                  <a:lnTo>
                    <a:pt x="69950" y="489701"/>
                  </a:lnTo>
                  <a:lnTo>
                    <a:pt x="83940" y="489701"/>
                  </a:lnTo>
                  <a:lnTo>
                    <a:pt x="97930" y="489701"/>
                  </a:lnTo>
                  <a:lnTo>
                    <a:pt x="111920" y="489701"/>
                  </a:lnTo>
                  <a:lnTo>
                    <a:pt x="125910" y="489701"/>
                  </a:lnTo>
                  <a:lnTo>
                    <a:pt x="139900" y="489701"/>
                  </a:lnTo>
                  <a:lnTo>
                    <a:pt x="153891" y="489701"/>
                  </a:lnTo>
                  <a:lnTo>
                    <a:pt x="167881" y="489701"/>
                  </a:lnTo>
                  <a:lnTo>
                    <a:pt x="181871" y="489701"/>
                  </a:lnTo>
                  <a:lnTo>
                    <a:pt x="195861" y="489701"/>
                  </a:lnTo>
                  <a:lnTo>
                    <a:pt x="209851" y="489701"/>
                  </a:lnTo>
                  <a:lnTo>
                    <a:pt x="223841" y="489701"/>
                  </a:lnTo>
                  <a:lnTo>
                    <a:pt x="237831" y="489701"/>
                  </a:lnTo>
                  <a:lnTo>
                    <a:pt x="251821" y="489701"/>
                  </a:lnTo>
                  <a:lnTo>
                    <a:pt x="265811" y="489701"/>
                  </a:lnTo>
                  <a:lnTo>
                    <a:pt x="279801" y="489701"/>
                  </a:lnTo>
                  <a:lnTo>
                    <a:pt x="293791" y="489701"/>
                  </a:lnTo>
                  <a:lnTo>
                    <a:pt x="307782" y="489701"/>
                  </a:lnTo>
                  <a:lnTo>
                    <a:pt x="321772" y="489701"/>
                  </a:lnTo>
                  <a:lnTo>
                    <a:pt x="335762" y="489701"/>
                  </a:lnTo>
                  <a:lnTo>
                    <a:pt x="349752" y="489701"/>
                  </a:lnTo>
                  <a:lnTo>
                    <a:pt x="363742" y="489701"/>
                  </a:lnTo>
                  <a:lnTo>
                    <a:pt x="377732" y="489701"/>
                  </a:lnTo>
                  <a:lnTo>
                    <a:pt x="391722" y="489701"/>
                  </a:lnTo>
                  <a:lnTo>
                    <a:pt x="405712" y="489701"/>
                  </a:lnTo>
                  <a:lnTo>
                    <a:pt x="419702" y="489701"/>
                  </a:lnTo>
                  <a:lnTo>
                    <a:pt x="433692" y="489701"/>
                  </a:lnTo>
                  <a:lnTo>
                    <a:pt x="447682" y="489701"/>
                  </a:lnTo>
                  <a:lnTo>
                    <a:pt x="461673" y="489701"/>
                  </a:lnTo>
                  <a:lnTo>
                    <a:pt x="475663" y="489701"/>
                  </a:lnTo>
                  <a:lnTo>
                    <a:pt x="489653" y="489701"/>
                  </a:lnTo>
                  <a:lnTo>
                    <a:pt x="503643" y="489701"/>
                  </a:lnTo>
                  <a:lnTo>
                    <a:pt x="517633" y="489701"/>
                  </a:lnTo>
                  <a:lnTo>
                    <a:pt x="531623" y="489701"/>
                  </a:lnTo>
                  <a:lnTo>
                    <a:pt x="545613" y="489701"/>
                  </a:lnTo>
                  <a:lnTo>
                    <a:pt x="559603" y="489701"/>
                  </a:lnTo>
                  <a:lnTo>
                    <a:pt x="573593" y="489701"/>
                  </a:lnTo>
                  <a:lnTo>
                    <a:pt x="587583" y="489701"/>
                  </a:lnTo>
                  <a:lnTo>
                    <a:pt x="601574" y="489701"/>
                  </a:lnTo>
                  <a:lnTo>
                    <a:pt x="615564" y="489701"/>
                  </a:lnTo>
                  <a:lnTo>
                    <a:pt x="629554" y="489701"/>
                  </a:lnTo>
                  <a:lnTo>
                    <a:pt x="643544" y="489701"/>
                  </a:lnTo>
                  <a:lnTo>
                    <a:pt x="657534" y="489701"/>
                  </a:lnTo>
                  <a:lnTo>
                    <a:pt x="671524" y="489701"/>
                  </a:lnTo>
                  <a:lnTo>
                    <a:pt x="685514" y="489701"/>
                  </a:lnTo>
                  <a:lnTo>
                    <a:pt x="699504" y="489701"/>
                  </a:lnTo>
                  <a:lnTo>
                    <a:pt x="713494" y="489701"/>
                  </a:lnTo>
                  <a:lnTo>
                    <a:pt x="727484" y="489701"/>
                  </a:lnTo>
                  <a:lnTo>
                    <a:pt x="741474" y="489701"/>
                  </a:lnTo>
                  <a:lnTo>
                    <a:pt x="755465" y="489701"/>
                  </a:lnTo>
                  <a:lnTo>
                    <a:pt x="769455" y="489701"/>
                  </a:lnTo>
                  <a:lnTo>
                    <a:pt x="783445" y="489701"/>
                  </a:lnTo>
                  <a:lnTo>
                    <a:pt x="797435" y="489701"/>
                  </a:lnTo>
                  <a:lnTo>
                    <a:pt x="811425" y="489701"/>
                  </a:lnTo>
                  <a:lnTo>
                    <a:pt x="825415" y="489701"/>
                  </a:lnTo>
                  <a:lnTo>
                    <a:pt x="839405" y="489701"/>
                  </a:lnTo>
                  <a:lnTo>
                    <a:pt x="853395" y="489701"/>
                  </a:lnTo>
                  <a:lnTo>
                    <a:pt x="867385" y="489701"/>
                  </a:lnTo>
                  <a:lnTo>
                    <a:pt x="881375" y="489701"/>
                  </a:lnTo>
                  <a:lnTo>
                    <a:pt x="895365" y="489701"/>
                  </a:lnTo>
                  <a:lnTo>
                    <a:pt x="909356" y="489701"/>
                  </a:lnTo>
                  <a:lnTo>
                    <a:pt x="923346" y="489701"/>
                  </a:lnTo>
                  <a:lnTo>
                    <a:pt x="937336" y="489701"/>
                  </a:lnTo>
                  <a:lnTo>
                    <a:pt x="951326" y="489701"/>
                  </a:lnTo>
                  <a:lnTo>
                    <a:pt x="965316" y="489701"/>
                  </a:lnTo>
                  <a:lnTo>
                    <a:pt x="979306" y="489701"/>
                  </a:lnTo>
                  <a:lnTo>
                    <a:pt x="993296" y="489701"/>
                  </a:lnTo>
                  <a:lnTo>
                    <a:pt x="1007286" y="489701"/>
                  </a:lnTo>
                  <a:lnTo>
                    <a:pt x="1021276" y="489701"/>
                  </a:lnTo>
                  <a:lnTo>
                    <a:pt x="1035266" y="489701"/>
                  </a:lnTo>
                  <a:lnTo>
                    <a:pt x="1049256" y="489701"/>
                  </a:lnTo>
                  <a:lnTo>
                    <a:pt x="1063247" y="489701"/>
                  </a:lnTo>
                  <a:lnTo>
                    <a:pt x="1077237" y="489701"/>
                  </a:lnTo>
                  <a:lnTo>
                    <a:pt x="1091227" y="489701"/>
                  </a:lnTo>
                  <a:lnTo>
                    <a:pt x="1105217" y="489701"/>
                  </a:lnTo>
                  <a:lnTo>
                    <a:pt x="1119207" y="489701"/>
                  </a:lnTo>
                  <a:lnTo>
                    <a:pt x="1133197" y="489701"/>
                  </a:lnTo>
                  <a:lnTo>
                    <a:pt x="1147187" y="489701"/>
                  </a:lnTo>
                  <a:lnTo>
                    <a:pt x="1161177" y="489701"/>
                  </a:lnTo>
                  <a:lnTo>
                    <a:pt x="1175167" y="489701"/>
                  </a:lnTo>
                  <a:lnTo>
                    <a:pt x="1189157" y="489701"/>
                  </a:lnTo>
                  <a:lnTo>
                    <a:pt x="1203148" y="489701"/>
                  </a:lnTo>
                  <a:lnTo>
                    <a:pt x="1217138" y="489701"/>
                  </a:lnTo>
                  <a:lnTo>
                    <a:pt x="1231128" y="489701"/>
                  </a:lnTo>
                  <a:lnTo>
                    <a:pt x="1245118" y="489701"/>
                  </a:lnTo>
                  <a:lnTo>
                    <a:pt x="1259108" y="489701"/>
                  </a:lnTo>
                  <a:lnTo>
                    <a:pt x="1273098" y="489701"/>
                  </a:lnTo>
                  <a:lnTo>
                    <a:pt x="1287088" y="489701"/>
                  </a:lnTo>
                  <a:lnTo>
                    <a:pt x="1301078" y="489701"/>
                  </a:lnTo>
                  <a:lnTo>
                    <a:pt x="1315068" y="489701"/>
                  </a:lnTo>
                  <a:lnTo>
                    <a:pt x="1329058" y="489701"/>
                  </a:lnTo>
                  <a:lnTo>
                    <a:pt x="1343048" y="489701"/>
                  </a:lnTo>
                  <a:lnTo>
                    <a:pt x="1357039" y="489701"/>
                  </a:lnTo>
                  <a:lnTo>
                    <a:pt x="1371029" y="489701"/>
                  </a:lnTo>
                  <a:lnTo>
                    <a:pt x="1385019" y="489701"/>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2619106"/>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850"/>
                  </a:lnTo>
                  <a:lnTo>
                    <a:pt x="2784028" y="244865"/>
                  </a:lnTo>
                  <a:lnTo>
                    <a:pt x="2798018" y="244882"/>
                  </a:lnTo>
                  <a:lnTo>
                    <a:pt x="2812008" y="244902"/>
                  </a:lnTo>
                  <a:lnTo>
                    <a:pt x="2825998" y="244925"/>
                  </a:lnTo>
                  <a:lnTo>
                    <a:pt x="2839988" y="244952"/>
                  </a:lnTo>
                  <a:lnTo>
                    <a:pt x="2853978" y="244985"/>
                  </a:lnTo>
                  <a:lnTo>
                    <a:pt x="2867969" y="245023"/>
                  </a:lnTo>
                  <a:lnTo>
                    <a:pt x="2881959" y="245067"/>
                  </a:lnTo>
                  <a:lnTo>
                    <a:pt x="2895949" y="245120"/>
                  </a:lnTo>
                  <a:lnTo>
                    <a:pt x="2909939" y="245181"/>
                  </a:lnTo>
                  <a:lnTo>
                    <a:pt x="2923929" y="245253"/>
                  </a:lnTo>
                  <a:lnTo>
                    <a:pt x="2937919" y="245338"/>
                  </a:lnTo>
                  <a:lnTo>
                    <a:pt x="2951909" y="245438"/>
                  </a:lnTo>
                  <a:lnTo>
                    <a:pt x="2965899" y="245555"/>
                  </a:lnTo>
                  <a:lnTo>
                    <a:pt x="2979889" y="245692"/>
                  </a:lnTo>
                  <a:lnTo>
                    <a:pt x="2993879" y="245854"/>
                  </a:lnTo>
                  <a:lnTo>
                    <a:pt x="3007870" y="246043"/>
                  </a:lnTo>
                  <a:lnTo>
                    <a:pt x="3021860" y="246265"/>
                  </a:lnTo>
                  <a:lnTo>
                    <a:pt x="3035850" y="246526"/>
                  </a:lnTo>
                  <a:lnTo>
                    <a:pt x="3049840" y="246832"/>
                  </a:lnTo>
                  <a:lnTo>
                    <a:pt x="3063830" y="247190"/>
                  </a:lnTo>
                  <a:lnTo>
                    <a:pt x="3077820" y="247610"/>
                  </a:lnTo>
                  <a:lnTo>
                    <a:pt x="3091810" y="248102"/>
                  </a:lnTo>
                  <a:lnTo>
                    <a:pt x="3105800" y="248677"/>
                  </a:lnTo>
                  <a:lnTo>
                    <a:pt x="3119790" y="249350"/>
                  </a:lnTo>
                  <a:lnTo>
                    <a:pt x="3133780" y="250136"/>
                  </a:lnTo>
                  <a:lnTo>
                    <a:pt x="3147770" y="251054"/>
                  </a:lnTo>
                  <a:lnTo>
                    <a:pt x="3161761" y="252123"/>
                  </a:lnTo>
                  <a:lnTo>
                    <a:pt x="3175751" y="253368"/>
                  </a:lnTo>
                  <a:lnTo>
                    <a:pt x="3189741" y="254815"/>
                  </a:lnTo>
                  <a:lnTo>
                    <a:pt x="3203731" y="256493"/>
                  </a:lnTo>
                  <a:lnTo>
                    <a:pt x="3217721" y="258435"/>
                  </a:lnTo>
                  <a:lnTo>
                    <a:pt x="3231711" y="260676"/>
                  </a:lnTo>
                  <a:lnTo>
                    <a:pt x="3245701" y="263256"/>
                  </a:lnTo>
                  <a:lnTo>
                    <a:pt x="3259691" y="266215"/>
                  </a:lnTo>
                  <a:lnTo>
                    <a:pt x="3273681" y="269595"/>
                  </a:lnTo>
                  <a:lnTo>
                    <a:pt x="3287671" y="273440"/>
                  </a:lnTo>
                  <a:lnTo>
                    <a:pt x="3301661" y="277791"/>
                  </a:lnTo>
                  <a:lnTo>
                    <a:pt x="3315652" y="282686"/>
                  </a:lnTo>
                  <a:lnTo>
                    <a:pt x="3329642" y="288159"/>
                  </a:lnTo>
                  <a:lnTo>
                    <a:pt x="3343632" y="294232"/>
                  </a:lnTo>
                  <a:lnTo>
                    <a:pt x="3357622" y="300919"/>
                  </a:lnTo>
                  <a:lnTo>
                    <a:pt x="3371612" y="308216"/>
                  </a:lnTo>
                  <a:lnTo>
                    <a:pt x="3385602" y="316103"/>
                  </a:lnTo>
                  <a:lnTo>
                    <a:pt x="3399592" y="324539"/>
                  </a:lnTo>
                  <a:lnTo>
                    <a:pt x="3413582" y="333463"/>
                  </a:lnTo>
                  <a:lnTo>
                    <a:pt x="3427572" y="342792"/>
                  </a:lnTo>
                  <a:lnTo>
                    <a:pt x="3441562" y="352426"/>
                  </a:lnTo>
                  <a:lnTo>
                    <a:pt x="3455552" y="362250"/>
                  </a:lnTo>
                  <a:lnTo>
                    <a:pt x="3469543" y="372137"/>
                  </a:lnTo>
                  <a:lnTo>
                    <a:pt x="3483533" y="381961"/>
                  </a:lnTo>
                  <a:lnTo>
                    <a:pt x="3497523" y="391595"/>
                  </a:lnTo>
                  <a:lnTo>
                    <a:pt x="3511513" y="400924"/>
                  </a:lnTo>
                  <a:lnTo>
                    <a:pt x="3525503" y="409848"/>
                  </a:lnTo>
                  <a:lnTo>
                    <a:pt x="3539493" y="418284"/>
                  </a:lnTo>
                  <a:lnTo>
                    <a:pt x="3553483" y="426171"/>
                  </a:lnTo>
                  <a:lnTo>
                    <a:pt x="3567473" y="433468"/>
                  </a:lnTo>
                  <a:lnTo>
                    <a:pt x="3581463" y="440155"/>
                  </a:lnTo>
                  <a:lnTo>
                    <a:pt x="3595453" y="446229"/>
                  </a:lnTo>
                  <a:lnTo>
                    <a:pt x="3609444" y="451701"/>
                  </a:lnTo>
                  <a:lnTo>
                    <a:pt x="3623434" y="456597"/>
                  </a:lnTo>
                  <a:lnTo>
                    <a:pt x="3637424" y="460948"/>
                  </a:lnTo>
                  <a:lnTo>
                    <a:pt x="3651414" y="464792"/>
                  </a:lnTo>
                  <a:lnTo>
                    <a:pt x="3665404" y="468173"/>
                  </a:lnTo>
                  <a:lnTo>
                    <a:pt x="3679394" y="471132"/>
                  </a:lnTo>
                  <a:lnTo>
                    <a:pt x="3693384" y="473711"/>
                  </a:lnTo>
                  <a:lnTo>
                    <a:pt x="3707374" y="475953"/>
                  </a:lnTo>
                  <a:lnTo>
                    <a:pt x="3721364" y="477895"/>
                  </a:lnTo>
                  <a:lnTo>
                    <a:pt x="3735354" y="479572"/>
                  </a:lnTo>
                  <a:lnTo>
                    <a:pt x="3749344" y="481019"/>
                  </a:lnTo>
                  <a:lnTo>
                    <a:pt x="3763335" y="482264"/>
                  </a:lnTo>
                  <a:lnTo>
                    <a:pt x="3777325" y="483333"/>
                  </a:lnTo>
                  <a:lnTo>
                    <a:pt x="3791315" y="484251"/>
                  </a:lnTo>
                  <a:lnTo>
                    <a:pt x="3805305" y="485037"/>
                  </a:lnTo>
                  <a:lnTo>
                    <a:pt x="3819295" y="485710"/>
                  </a:lnTo>
                  <a:lnTo>
                    <a:pt x="3833285" y="486285"/>
                  </a:lnTo>
                  <a:lnTo>
                    <a:pt x="3847275" y="486777"/>
                  </a:lnTo>
                  <a:lnTo>
                    <a:pt x="3861265" y="487197"/>
                  </a:lnTo>
                  <a:lnTo>
                    <a:pt x="3875255" y="487555"/>
                  </a:lnTo>
                  <a:lnTo>
                    <a:pt x="3889245" y="487861"/>
                  </a:lnTo>
                  <a:lnTo>
                    <a:pt x="3903235" y="488122"/>
                  </a:lnTo>
                  <a:lnTo>
                    <a:pt x="3917226" y="488344"/>
                  </a:lnTo>
                  <a:lnTo>
                    <a:pt x="3931216" y="488534"/>
                  </a:lnTo>
                  <a:lnTo>
                    <a:pt x="3945206" y="488695"/>
                  </a:lnTo>
                  <a:lnTo>
                    <a:pt x="3959196" y="488832"/>
                  </a:lnTo>
                  <a:lnTo>
                    <a:pt x="3973186" y="488950"/>
                  </a:lnTo>
                  <a:lnTo>
                    <a:pt x="3987176" y="489049"/>
                  </a:lnTo>
                  <a:lnTo>
                    <a:pt x="4001166" y="489134"/>
                  </a:lnTo>
                  <a:lnTo>
                    <a:pt x="4015156" y="489206"/>
                  </a:lnTo>
                  <a:lnTo>
                    <a:pt x="4029146" y="489268"/>
                  </a:lnTo>
                  <a:lnTo>
                    <a:pt x="4043136" y="489320"/>
                  </a:lnTo>
                  <a:lnTo>
                    <a:pt x="4057126" y="489365"/>
                  </a:lnTo>
                  <a:lnTo>
                    <a:pt x="4071117" y="489403"/>
                  </a:lnTo>
                  <a:lnTo>
                    <a:pt x="4085107" y="489435"/>
                  </a:lnTo>
                  <a:lnTo>
                    <a:pt x="4099097" y="489462"/>
                  </a:lnTo>
                  <a:lnTo>
                    <a:pt x="4113087" y="489486"/>
                  </a:lnTo>
                  <a:lnTo>
                    <a:pt x="4127077" y="489506"/>
                  </a:lnTo>
                  <a:lnTo>
                    <a:pt x="4141067" y="489523"/>
                  </a:lnTo>
                  <a:lnTo>
                    <a:pt x="4155057" y="489537"/>
                  </a:lnTo>
                </a:path>
              </a:pathLst>
            </a:custGeom>
            <a:ln w="40651" cap="flat">
              <a:solidFill>
                <a:srgbClr val="D3D3D3">
                  <a:alpha val="100000"/>
                </a:srgbClr>
              </a:solidFill>
              <a:prstDash val="solid"/>
              <a:round/>
            </a:ln>
          </p:spPr>
          <p:txBody>
            <a:bodyPr/>
            <a:lstStyle/>
            <a:p/>
          </p:txBody>
        </p:sp>
        <p:sp>
          <p:nvSpPr>
            <p:cNvPr id="42" name="pl42"/>
            <p:cNvSpPr/>
            <p:nvPr/>
          </p:nvSpPr>
          <p:spPr>
            <a:xfrm>
              <a:off x="2737948" y="1150001"/>
              <a:ext cx="4155057" cy="979239"/>
            </a:xfrm>
            <a:custGeom>
              <a:avLst/>
              <a:pathLst>
                <a:path w="4155057" h="979239">
                  <a:moveTo>
                    <a:pt x="0" y="979239"/>
                  </a:moveTo>
                  <a:lnTo>
                    <a:pt x="13990" y="979224"/>
                  </a:lnTo>
                  <a:lnTo>
                    <a:pt x="27980" y="979207"/>
                  </a:lnTo>
                  <a:lnTo>
                    <a:pt x="41970" y="979188"/>
                  </a:lnTo>
                  <a:lnTo>
                    <a:pt x="55960" y="979164"/>
                  </a:lnTo>
                  <a:lnTo>
                    <a:pt x="69950" y="979137"/>
                  </a:lnTo>
                  <a:lnTo>
                    <a:pt x="83940" y="979104"/>
                  </a:lnTo>
                  <a:lnTo>
                    <a:pt x="97930" y="979066"/>
                  </a:lnTo>
                  <a:lnTo>
                    <a:pt x="111920" y="979022"/>
                  </a:lnTo>
                  <a:lnTo>
                    <a:pt x="125910" y="978970"/>
                  </a:lnTo>
                  <a:lnTo>
                    <a:pt x="139900" y="978908"/>
                  </a:lnTo>
                  <a:lnTo>
                    <a:pt x="153891" y="978836"/>
                  </a:lnTo>
                  <a:lnTo>
                    <a:pt x="167881" y="978751"/>
                  </a:lnTo>
                  <a:lnTo>
                    <a:pt x="181871" y="978651"/>
                  </a:lnTo>
                  <a:lnTo>
                    <a:pt x="195861" y="978534"/>
                  </a:lnTo>
                  <a:lnTo>
                    <a:pt x="209851" y="978397"/>
                  </a:lnTo>
                  <a:lnTo>
                    <a:pt x="223841" y="978235"/>
                  </a:lnTo>
                  <a:lnTo>
                    <a:pt x="237831" y="978046"/>
                  </a:lnTo>
                  <a:lnTo>
                    <a:pt x="251821" y="977824"/>
                  </a:lnTo>
                  <a:lnTo>
                    <a:pt x="265811" y="977563"/>
                  </a:lnTo>
                  <a:lnTo>
                    <a:pt x="279801" y="977257"/>
                  </a:lnTo>
                  <a:lnTo>
                    <a:pt x="293791" y="976899"/>
                  </a:lnTo>
                  <a:lnTo>
                    <a:pt x="307782" y="976479"/>
                  </a:lnTo>
                  <a:lnTo>
                    <a:pt x="321772" y="975987"/>
                  </a:lnTo>
                  <a:lnTo>
                    <a:pt x="335762" y="975412"/>
                  </a:lnTo>
                  <a:lnTo>
                    <a:pt x="349752" y="974739"/>
                  </a:lnTo>
                  <a:lnTo>
                    <a:pt x="363742" y="973953"/>
                  </a:lnTo>
                  <a:lnTo>
                    <a:pt x="377732" y="973035"/>
                  </a:lnTo>
                  <a:lnTo>
                    <a:pt x="391722" y="971966"/>
                  </a:lnTo>
                  <a:lnTo>
                    <a:pt x="405712" y="970721"/>
                  </a:lnTo>
                  <a:lnTo>
                    <a:pt x="419702" y="969274"/>
                  </a:lnTo>
                  <a:lnTo>
                    <a:pt x="433692" y="967596"/>
                  </a:lnTo>
                  <a:lnTo>
                    <a:pt x="447682" y="965655"/>
                  </a:lnTo>
                  <a:lnTo>
                    <a:pt x="461673" y="963413"/>
                  </a:lnTo>
                  <a:lnTo>
                    <a:pt x="475663" y="960833"/>
                  </a:lnTo>
                  <a:lnTo>
                    <a:pt x="489653" y="957875"/>
                  </a:lnTo>
                  <a:lnTo>
                    <a:pt x="503643" y="954494"/>
                  </a:lnTo>
                  <a:lnTo>
                    <a:pt x="517633" y="950649"/>
                  </a:lnTo>
                  <a:lnTo>
                    <a:pt x="531623" y="946298"/>
                  </a:lnTo>
                  <a:lnTo>
                    <a:pt x="545613" y="941403"/>
                  </a:lnTo>
                  <a:lnTo>
                    <a:pt x="559603" y="935930"/>
                  </a:lnTo>
                  <a:lnTo>
                    <a:pt x="573593" y="929857"/>
                  </a:lnTo>
                  <a:lnTo>
                    <a:pt x="587583" y="923170"/>
                  </a:lnTo>
                  <a:lnTo>
                    <a:pt x="601574" y="915873"/>
                  </a:lnTo>
                  <a:lnTo>
                    <a:pt x="615564" y="907986"/>
                  </a:lnTo>
                  <a:lnTo>
                    <a:pt x="629554" y="899550"/>
                  </a:lnTo>
                  <a:lnTo>
                    <a:pt x="643544" y="890626"/>
                  </a:lnTo>
                  <a:lnTo>
                    <a:pt x="657534" y="881297"/>
                  </a:lnTo>
                  <a:lnTo>
                    <a:pt x="671524" y="871663"/>
                  </a:lnTo>
                  <a:lnTo>
                    <a:pt x="685514" y="861839"/>
                  </a:lnTo>
                  <a:lnTo>
                    <a:pt x="699504" y="851952"/>
                  </a:lnTo>
                  <a:lnTo>
                    <a:pt x="713494" y="842128"/>
                  </a:lnTo>
                  <a:lnTo>
                    <a:pt x="727484" y="832494"/>
                  </a:lnTo>
                  <a:lnTo>
                    <a:pt x="741474" y="823165"/>
                  </a:lnTo>
                  <a:lnTo>
                    <a:pt x="755465" y="814241"/>
                  </a:lnTo>
                  <a:lnTo>
                    <a:pt x="769455" y="805805"/>
                  </a:lnTo>
                  <a:lnTo>
                    <a:pt x="783445" y="797918"/>
                  </a:lnTo>
                  <a:lnTo>
                    <a:pt x="797435" y="790621"/>
                  </a:lnTo>
                  <a:lnTo>
                    <a:pt x="811425" y="783934"/>
                  </a:lnTo>
                  <a:lnTo>
                    <a:pt x="825415" y="777860"/>
                  </a:lnTo>
                  <a:lnTo>
                    <a:pt x="839405" y="772388"/>
                  </a:lnTo>
                  <a:lnTo>
                    <a:pt x="853395" y="767493"/>
                  </a:lnTo>
                  <a:lnTo>
                    <a:pt x="867385" y="763142"/>
                  </a:lnTo>
                  <a:lnTo>
                    <a:pt x="881375" y="759297"/>
                  </a:lnTo>
                  <a:lnTo>
                    <a:pt x="895365" y="755916"/>
                  </a:lnTo>
                  <a:lnTo>
                    <a:pt x="909356" y="752957"/>
                  </a:lnTo>
                  <a:lnTo>
                    <a:pt x="923346" y="750378"/>
                  </a:lnTo>
                  <a:lnTo>
                    <a:pt x="937336" y="748136"/>
                  </a:lnTo>
                  <a:lnTo>
                    <a:pt x="951326" y="746194"/>
                  </a:lnTo>
                  <a:lnTo>
                    <a:pt x="965316" y="744517"/>
                  </a:lnTo>
                  <a:lnTo>
                    <a:pt x="979306" y="743070"/>
                  </a:lnTo>
                  <a:lnTo>
                    <a:pt x="993296" y="741825"/>
                  </a:lnTo>
                  <a:lnTo>
                    <a:pt x="1007286" y="740756"/>
                  </a:lnTo>
                  <a:lnTo>
                    <a:pt x="1021276" y="739838"/>
                  </a:lnTo>
                  <a:lnTo>
                    <a:pt x="1035266" y="739052"/>
                  </a:lnTo>
                  <a:lnTo>
                    <a:pt x="1049256" y="738379"/>
                  </a:lnTo>
                  <a:lnTo>
                    <a:pt x="1063247" y="737804"/>
                  </a:lnTo>
                  <a:lnTo>
                    <a:pt x="1077237" y="737312"/>
                  </a:lnTo>
                  <a:lnTo>
                    <a:pt x="1091227" y="736892"/>
                  </a:lnTo>
                  <a:lnTo>
                    <a:pt x="1105217" y="736534"/>
                  </a:lnTo>
                  <a:lnTo>
                    <a:pt x="1119207" y="736228"/>
                  </a:lnTo>
                  <a:lnTo>
                    <a:pt x="1133197" y="735967"/>
                  </a:lnTo>
                  <a:lnTo>
                    <a:pt x="1147187" y="735745"/>
                  </a:lnTo>
                  <a:lnTo>
                    <a:pt x="1161177" y="735556"/>
                  </a:lnTo>
                  <a:lnTo>
                    <a:pt x="1175167" y="735394"/>
                  </a:lnTo>
                  <a:lnTo>
                    <a:pt x="1189157" y="735257"/>
                  </a:lnTo>
                  <a:lnTo>
                    <a:pt x="1203148" y="735140"/>
                  </a:lnTo>
                  <a:lnTo>
                    <a:pt x="1217138" y="735040"/>
                  </a:lnTo>
                  <a:lnTo>
                    <a:pt x="1231128" y="734955"/>
                  </a:lnTo>
                  <a:lnTo>
                    <a:pt x="1245118" y="734883"/>
                  </a:lnTo>
                  <a:lnTo>
                    <a:pt x="1259108" y="734821"/>
                  </a:lnTo>
                  <a:lnTo>
                    <a:pt x="1273098" y="734769"/>
                  </a:lnTo>
                  <a:lnTo>
                    <a:pt x="1287088" y="734724"/>
                  </a:lnTo>
                  <a:lnTo>
                    <a:pt x="1301078" y="734686"/>
                  </a:lnTo>
                  <a:lnTo>
                    <a:pt x="1315068" y="734654"/>
                  </a:lnTo>
                  <a:lnTo>
                    <a:pt x="1329058" y="734627"/>
                  </a:lnTo>
                  <a:lnTo>
                    <a:pt x="1343048" y="734603"/>
                  </a:lnTo>
                  <a:lnTo>
                    <a:pt x="1357039" y="734583"/>
                  </a:lnTo>
                  <a:lnTo>
                    <a:pt x="1371029" y="734566"/>
                  </a:lnTo>
                  <a:lnTo>
                    <a:pt x="1385019" y="734552"/>
                  </a:lnTo>
                  <a:lnTo>
                    <a:pt x="1385019" y="734224"/>
                  </a:lnTo>
                  <a:lnTo>
                    <a:pt x="1399009" y="734180"/>
                  </a:lnTo>
                  <a:lnTo>
                    <a:pt x="1412999" y="734130"/>
                  </a:lnTo>
                  <a:lnTo>
                    <a:pt x="1426989" y="734070"/>
                  </a:lnTo>
                  <a:lnTo>
                    <a:pt x="1440979" y="734000"/>
                  </a:lnTo>
                  <a:lnTo>
                    <a:pt x="1454969" y="733918"/>
                  </a:lnTo>
                  <a:lnTo>
                    <a:pt x="1468959" y="733821"/>
                  </a:lnTo>
                  <a:lnTo>
                    <a:pt x="1482949" y="733707"/>
                  </a:lnTo>
                  <a:lnTo>
                    <a:pt x="1496939" y="733573"/>
                  </a:lnTo>
                  <a:lnTo>
                    <a:pt x="1510930" y="733416"/>
                  </a:lnTo>
                  <a:lnTo>
                    <a:pt x="1524920" y="733232"/>
                  </a:lnTo>
                  <a:lnTo>
                    <a:pt x="1538910" y="733015"/>
                  </a:lnTo>
                  <a:lnTo>
                    <a:pt x="1552900" y="732760"/>
                  </a:lnTo>
                  <a:lnTo>
                    <a:pt x="1566890" y="732461"/>
                  </a:lnTo>
                  <a:lnTo>
                    <a:pt x="1580880" y="732110"/>
                  </a:lnTo>
                  <a:lnTo>
                    <a:pt x="1594870" y="731698"/>
                  </a:lnTo>
                  <a:lnTo>
                    <a:pt x="1608860" y="731213"/>
                  </a:lnTo>
                  <a:lnTo>
                    <a:pt x="1622850" y="730645"/>
                  </a:lnTo>
                  <a:lnTo>
                    <a:pt x="1636840" y="729978"/>
                  </a:lnTo>
                  <a:lnTo>
                    <a:pt x="1650830" y="729196"/>
                  </a:lnTo>
                  <a:lnTo>
                    <a:pt x="1664821" y="728279"/>
                  </a:lnTo>
                  <a:lnTo>
                    <a:pt x="1678811" y="727204"/>
                  </a:lnTo>
                  <a:lnTo>
                    <a:pt x="1692801" y="725944"/>
                  </a:lnTo>
                  <a:lnTo>
                    <a:pt x="1706791" y="724469"/>
                  </a:lnTo>
                  <a:lnTo>
                    <a:pt x="1720781" y="722742"/>
                  </a:lnTo>
                  <a:lnTo>
                    <a:pt x="1734771" y="720724"/>
                  </a:lnTo>
                  <a:lnTo>
                    <a:pt x="1748761" y="718365"/>
                  </a:lnTo>
                  <a:lnTo>
                    <a:pt x="1762751" y="715613"/>
                  </a:lnTo>
                  <a:lnTo>
                    <a:pt x="1776741" y="712404"/>
                  </a:lnTo>
                  <a:lnTo>
                    <a:pt x="1790731" y="708670"/>
                  </a:lnTo>
                  <a:lnTo>
                    <a:pt x="1804722" y="704330"/>
                  </a:lnTo>
                  <a:lnTo>
                    <a:pt x="1818712" y="699296"/>
                  </a:lnTo>
                  <a:lnTo>
                    <a:pt x="1832702" y="693471"/>
                  </a:lnTo>
                  <a:lnTo>
                    <a:pt x="1846692" y="686747"/>
                  </a:lnTo>
                  <a:lnTo>
                    <a:pt x="1860682" y="679008"/>
                  </a:lnTo>
                  <a:lnTo>
                    <a:pt x="1874672" y="670131"/>
                  </a:lnTo>
                  <a:lnTo>
                    <a:pt x="1888662" y="659990"/>
                  </a:lnTo>
                  <a:lnTo>
                    <a:pt x="1902652" y="648455"/>
                  </a:lnTo>
                  <a:lnTo>
                    <a:pt x="1916642" y="635402"/>
                  </a:lnTo>
                  <a:lnTo>
                    <a:pt x="1930632" y="620716"/>
                  </a:lnTo>
                  <a:lnTo>
                    <a:pt x="1944622" y="604299"/>
                  </a:lnTo>
                  <a:lnTo>
                    <a:pt x="1958613" y="586078"/>
                  </a:lnTo>
                  <a:lnTo>
                    <a:pt x="1972603" y="566018"/>
                  </a:lnTo>
                  <a:lnTo>
                    <a:pt x="1986593" y="544127"/>
                  </a:lnTo>
                  <a:lnTo>
                    <a:pt x="2000583" y="520466"/>
                  </a:lnTo>
                  <a:lnTo>
                    <a:pt x="2014573" y="495158"/>
                  </a:lnTo>
                  <a:lnTo>
                    <a:pt x="2028563" y="468386"/>
                  </a:lnTo>
                  <a:lnTo>
                    <a:pt x="2042553" y="440398"/>
                  </a:lnTo>
                  <a:lnTo>
                    <a:pt x="2056543" y="411495"/>
                  </a:lnTo>
                  <a:lnTo>
                    <a:pt x="2070533" y="382025"/>
                  </a:lnTo>
                  <a:lnTo>
                    <a:pt x="2084523" y="352362"/>
                  </a:lnTo>
                  <a:lnTo>
                    <a:pt x="2098513" y="322892"/>
                  </a:lnTo>
                  <a:lnTo>
                    <a:pt x="2112504" y="293990"/>
                  </a:lnTo>
                  <a:lnTo>
                    <a:pt x="2126494" y="266001"/>
                  </a:lnTo>
                  <a:lnTo>
                    <a:pt x="2140484" y="239230"/>
                  </a:lnTo>
                  <a:lnTo>
                    <a:pt x="2154474" y="213921"/>
                  </a:lnTo>
                  <a:lnTo>
                    <a:pt x="2168464" y="190261"/>
                  </a:lnTo>
                  <a:lnTo>
                    <a:pt x="2182454" y="168369"/>
                  </a:lnTo>
                  <a:lnTo>
                    <a:pt x="2196444" y="148309"/>
                  </a:lnTo>
                  <a:lnTo>
                    <a:pt x="2210434" y="130089"/>
                  </a:lnTo>
                  <a:lnTo>
                    <a:pt x="2224424" y="113671"/>
                  </a:lnTo>
                  <a:lnTo>
                    <a:pt x="2238414" y="98985"/>
                  </a:lnTo>
                  <a:lnTo>
                    <a:pt x="2252404" y="85932"/>
                  </a:lnTo>
                  <a:lnTo>
                    <a:pt x="2266395" y="74397"/>
                  </a:lnTo>
                  <a:lnTo>
                    <a:pt x="2280385" y="64256"/>
                  </a:lnTo>
                  <a:lnTo>
                    <a:pt x="2294375" y="55380"/>
                  </a:lnTo>
                  <a:lnTo>
                    <a:pt x="2308365" y="47641"/>
                  </a:lnTo>
                  <a:lnTo>
                    <a:pt x="2322355" y="40916"/>
                  </a:lnTo>
                  <a:lnTo>
                    <a:pt x="2336345" y="35091"/>
                  </a:lnTo>
                  <a:lnTo>
                    <a:pt x="2350335" y="30057"/>
                  </a:lnTo>
                  <a:lnTo>
                    <a:pt x="2364325" y="25717"/>
                  </a:lnTo>
                  <a:lnTo>
                    <a:pt x="2378315" y="21983"/>
                  </a:lnTo>
                  <a:lnTo>
                    <a:pt x="2392305" y="18775"/>
                  </a:lnTo>
                  <a:lnTo>
                    <a:pt x="2406296" y="16022"/>
                  </a:lnTo>
                  <a:lnTo>
                    <a:pt x="2420286" y="13664"/>
                  </a:lnTo>
                  <a:lnTo>
                    <a:pt x="2434276" y="11645"/>
                  </a:lnTo>
                  <a:lnTo>
                    <a:pt x="2448266" y="9919"/>
                  </a:lnTo>
                  <a:lnTo>
                    <a:pt x="2462256" y="8444"/>
                  </a:lnTo>
                  <a:lnTo>
                    <a:pt x="2476246" y="7184"/>
                  </a:lnTo>
                  <a:lnTo>
                    <a:pt x="2490236" y="6109"/>
                  </a:lnTo>
                  <a:lnTo>
                    <a:pt x="2504226" y="5191"/>
                  </a:lnTo>
                  <a:lnTo>
                    <a:pt x="2518216" y="4409"/>
                  </a:lnTo>
                  <a:lnTo>
                    <a:pt x="2532206" y="3742"/>
                  </a:lnTo>
                  <a:lnTo>
                    <a:pt x="2546196" y="3174"/>
                  </a:lnTo>
                  <a:lnTo>
                    <a:pt x="2560187" y="2690"/>
                  </a:lnTo>
                  <a:lnTo>
                    <a:pt x="2574177" y="2277"/>
                  </a:lnTo>
                  <a:lnTo>
                    <a:pt x="2588167" y="1926"/>
                  </a:lnTo>
                  <a:lnTo>
                    <a:pt x="2602157" y="1627"/>
                  </a:lnTo>
                  <a:lnTo>
                    <a:pt x="2616147" y="1372"/>
                  </a:lnTo>
                  <a:lnTo>
                    <a:pt x="2630137" y="1156"/>
                  </a:lnTo>
                  <a:lnTo>
                    <a:pt x="2644127" y="971"/>
                  </a:lnTo>
                  <a:lnTo>
                    <a:pt x="2658117" y="814"/>
                  </a:lnTo>
                  <a:lnTo>
                    <a:pt x="2672107" y="680"/>
                  </a:lnTo>
                  <a:lnTo>
                    <a:pt x="2686097" y="567"/>
                  </a:lnTo>
                  <a:lnTo>
                    <a:pt x="2700087" y="470"/>
                  </a:lnTo>
                  <a:lnTo>
                    <a:pt x="2714078" y="387"/>
                  </a:lnTo>
                  <a:lnTo>
                    <a:pt x="2728068" y="317"/>
                  </a:lnTo>
                  <a:lnTo>
                    <a:pt x="2742058" y="258"/>
                  </a:lnTo>
                  <a:lnTo>
                    <a:pt x="2756048" y="207"/>
                  </a:lnTo>
                  <a:lnTo>
                    <a:pt x="2770038" y="164"/>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2619024"/>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F26A21">
                  <a:alpha val="100000"/>
                </a:srgbClr>
              </a:solidFill>
              <a:prstDash val="solid"/>
              <a:round/>
            </a:ln>
          </p:spPr>
          <p:txBody>
            <a:bodyPr/>
            <a:lstStyle/>
            <a:p/>
          </p:txBody>
        </p:sp>
        <p:sp>
          <p:nvSpPr>
            <p:cNvPr id="44" name="pl44"/>
            <p:cNvSpPr/>
            <p:nvPr/>
          </p:nvSpPr>
          <p:spPr>
            <a:xfrm>
              <a:off x="2737948" y="3109054"/>
              <a:ext cx="4155057" cy="978910"/>
            </a:xfrm>
            <a:custGeom>
              <a:avLst/>
              <a:pathLst>
                <a:path w="4155057" h="978910">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8910"/>
                  </a:lnTo>
                  <a:lnTo>
                    <a:pt x="1399009" y="978881"/>
                  </a:lnTo>
                  <a:lnTo>
                    <a:pt x="1412999" y="978848"/>
                  </a:lnTo>
                  <a:lnTo>
                    <a:pt x="1426989" y="978808"/>
                  </a:lnTo>
                  <a:lnTo>
                    <a:pt x="1440979" y="978761"/>
                  </a:lnTo>
                  <a:lnTo>
                    <a:pt x="1454969" y="978706"/>
                  </a:lnTo>
                  <a:lnTo>
                    <a:pt x="1468959" y="978642"/>
                  </a:lnTo>
                  <a:lnTo>
                    <a:pt x="1482949" y="978566"/>
                  </a:lnTo>
                  <a:lnTo>
                    <a:pt x="1496939" y="978477"/>
                  </a:lnTo>
                  <a:lnTo>
                    <a:pt x="1510930" y="978372"/>
                  </a:lnTo>
                  <a:lnTo>
                    <a:pt x="1524920" y="978249"/>
                  </a:lnTo>
                  <a:lnTo>
                    <a:pt x="1538910" y="978104"/>
                  </a:lnTo>
                  <a:lnTo>
                    <a:pt x="1552900" y="977935"/>
                  </a:lnTo>
                  <a:lnTo>
                    <a:pt x="1566890" y="977735"/>
                  </a:lnTo>
                  <a:lnTo>
                    <a:pt x="1580880" y="977501"/>
                  </a:lnTo>
                  <a:lnTo>
                    <a:pt x="1594870" y="977226"/>
                  </a:lnTo>
                  <a:lnTo>
                    <a:pt x="1608860" y="976903"/>
                  </a:lnTo>
                  <a:lnTo>
                    <a:pt x="1622850" y="976525"/>
                  </a:lnTo>
                  <a:lnTo>
                    <a:pt x="1636840" y="976080"/>
                  </a:lnTo>
                  <a:lnTo>
                    <a:pt x="1650830" y="975559"/>
                  </a:lnTo>
                  <a:lnTo>
                    <a:pt x="1664821" y="974947"/>
                  </a:lnTo>
                  <a:lnTo>
                    <a:pt x="1678811" y="974230"/>
                  </a:lnTo>
                  <a:lnTo>
                    <a:pt x="1692801" y="973390"/>
                  </a:lnTo>
                  <a:lnTo>
                    <a:pt x="1706791" y="972407"/>
                  </a:lnTo>
                  <a:lnTo>
                    <a:pt x="1720781" y="971256"/>
                  </a:lnTo>
                  <a:lnTo>
                    <a:pt x="1734771" y="969910"/>
                  </a:lnTo>
                  <a:lnTo>
                    <a:pt x="1748761" y="968338"/>
                  </a:lnTo>
                  <a:lnTo>
                    <a:pt x="1762751" y="966503"/>
                  </a:lnTo>
                  <a:lnTo>
                    <a:pt x="1776741" y="964364"/>
                  </a:lnTo>
                  <a:lnTo>
                    <a:pt x="1790731" y="961874"/>
                  </a:lnTo>
                  <a:lnTo>
                    <a:pt x="1804722" y="958981"/>
                  </a:lnTo>
                  <a:lnTo>
                    <a:pt x="1818712" y="955625"/>
                  </a:lnTo>
                  <a:lnTo>
                    <a:pt x="1832702" y="951742"/>
                  </a:lnTo>
                  <a:lnTo>
                    <a:pt x="1846692" y="947259"/>
                  </a:lnTo>
                  <a:lnTo>
                    <a:pt x="1860682" y="942100"/>
                  </a:lnTo>
                  <a:lnTo>
                    <a:pt x="1874672" y="936182"/>
                  </a:lnTo>
                  <a:lnTo>
                    <a:pt x="1888662" y="929421"/>
                  </a:lnTo>
                  <a:lnTo>
                    <a:pt x="1902652" y="921731"/>
                  </a:lnTo>
                  <a:lnTo>
                    <a:pt x="1916642" y="913029"/>
                  </a:lnTo>
                  <a:lnTo>
                    <a:pt x="1930632" y="903239"/>
                  </a:lnTo>
                  <a:lnTo>
                    <a:pt x="1944622" y="892294"/>
                  </a:lnTo>
                  <a:lnTo>
                    <a:pt x="1958613" y="880147"/>
                  </a:lnTo>
                  <a:lnTo>
                    <a:pt x="1972603" y="866773"/>
                  </a:lnTo>
                  <a:lnTo>
                    <a:pt x="1986593" y="852179"/>
                  </a:lnTo>
                  <a:lnTo>
                    <a:pt x="2000583" y="836405"/>
                  </a:lnTo>
                  <a:lnTo>
                    <a:pt x="2014573" y="819533"/>
                  </a:lnTo>
                  <a:lnTo>
                    <a:pt x="2028563" y="801685"/>
                  </a:lnTo>
                  <a:lnTo>
                    <a:pt x="2042553" y="783026"/>
                  </a:lnTo>
                  <a:lnTo>
                    <a:pt x="2056543" y="763758"/>
                  </a:lnTo>
                  <a:lnTo>
                    <a:pt x="2070533" y="744111"/>
                  </a:lnTo>
                  <a:lnTo>
                    <a:pt x="2084523" y="724336"/>
                  </a:lnTo>
                  <a:lnTo>
                    <a:pt x="2098513" y="704689"/>
                  </a:lnTo>
                  <a:lnTo>
                    <a:pt x="2112504" y="685421"/>
                  </a:lnTo>
                  <a:lnTo>
                    <a:pt x="2126494" y="666762"/>
                  </a:lnTo>
                  <a:lnTo>
                    <a:pt x="2140484" y="648914"/>
                  </a:lnTo>
                  <a:lnTo>
                    <a:pt x="2154474" y="632042"/>
                  </a:lnTo>
                  <a:lnTo>
                    <a:pt x="2168464" y="616268"/>
                  </a:lnTo>
                  <a:lnTo>
                    <a:pt x="2182454" y="601674"/>
                  </a:lnTo>
                  <a:lnTo>
                    <a:pt x="2196444" y="588301"/>
                  </a:lnTo>
                  <a:lnTo>
                    <a:pt x="2210434" y="576154"/>
                  </a:lnTo>
                  <a:lnTo>
                    <a:pt x="2224424" y="565209"/>
                  </a:lnTo>
                  <a:lnTo>
                    <a:pt x="2238414" y="555418"/>
                  </a:lnTo>
                  <a:lnTo>
                    <a:pt x="2252404" y="546716"/>
                  </a:lnTo>
                  <a:lnTo>
                    <a:pt x="2266395" y="539026"/>
                  </a:lnTo>
                  <a:lnTo>
                    <a:pt x="2280385" y="532265"/>
                  </a:lnTo>
                  <a:lnTo>
                    <a:pt x="2294375" y="526348"/>
                  </a:lnTo>
                  <a:lnTo>
                    <a:pt x="2308365" y="521188"/>
                  </a:lnTo>
                  <a:lnTo>
                    <a:pt x="2322355" y="516705"/>
                  </a:lnTo>
                  <a:lnTo>
                    <a:pt x="2336345" y="512822"/>
                  </a:lnTo>
                  <a:lnTo>
                    <a:pt x="2350335" y="509466"/>
                  </a:lnTo>
                  <a:lnTo>
                    <a:pt x="2364325" y="506573"/>
                  </a:lnTo>
                  <a:lnTo>
                    <a:pt x="2378315" y="504083"/>
                  </a:lnTo>
                  <a:lnTo>
                    <a:pt x="2392305" y="501944"/>
                  </a:lnTo>
                  <a:lnTo>
                    <a:pt x="2406296" y="500109"/>
                  </a:lnTo>
                  <a:lnTo>
                    <a:pt x="2420286" y="498537"/>
                  </a:lnTo>
                  <a:lnTo>
                    <a:pt x="2434276" y="497191"/>
                  </a:lnTo>
                  <a:lnTo>
                    <a:pt x="2448266" y="496040"/>
                  </a:lnTo>
                  <a:lnTo>
                    <a:pt x="2462256" y="495057"/>
                  </a:lnTo>
                  <a:lnTo>
                    <a:pt x="2476246" y="494217"/>
                  </a:lnTo>
                  <a:lnTo>
                    <a:pt x="2490236" y="493500"/>
                  </a:lnTo>
                  <a:lnTo>
                    <a:pt x="2504226" y="492889"/>
                  </a:lnTo>
                  <a:lnTo>
                    <a:pt x="2518216" y="492367"/>
                  </a:lnTo>
                  <a:lnTo>
                    <a:pt x="2532206" y="491923"/>
                  </a:lnTo>
                  <a:lnTo>
                    <a:pt x="2546196" y="491544"/>
                  </a:lnTo>
                  <a:lnTo>
                    <a:pt x="2560187" y="491221"/>
                  </a:lnTo>
                  <a:lnTo>
                    <a:pt x="2574177" y="490946"/>
                  </a:lnTo>
                  <a:lnTo>
                    <a:pt x="2588167" y="490712"/>
                  </a:lnTo>
                  <a:lnTo>
                    <a:pt x="2602157" y="490513"/>
                  </a:lnTo>
                  <a:lnTo>
                    <a:pt x="2616147" y="490343"/>
                  </a:lnTo>
                  <a:lnTo>
                    <a:pt x="2630137" y="490198"/>
                  </a:lnTo>
                  <a:lnTo>
                    <a:pt x="2644127" y="490075"/>
                  </a:lnTo>
                  <a:lnTo>
                    <a:pt x="2658117" y="489971"/>
                  </a:lnTo>
                  <a:lnTo>
                    <a:pt x="2672107" y="489881"/>
                  </a:lnTo>
                  <a:lnTo>
                    <a:pt x="2686097" y="489806"/>
                  </a:lnTo>
                  <a:lnTo>
                    <a:pt x="2700087" y="489741"/>
                  </a:lnTo>
                  <a:lnTo>
                    <a:pt x="2714078" y="489686"/>
                  </a:lnTo>
                  <a:lnTo>
                    <a:pt x="2728068" y="489639"/>
                  </a:lnTo>
                  <a:lnTo>
                    <a:pt x="2742058" y="489600"/>
                  </a:lnTo>
                  <a:lnTo>
                    <a:pt x="2756048" y="489566"/>
                  </a:lnTo>
                  <a:lnTo>
                    <a:pt x="2770038" y="489537"/>
                  </a:lnTo>
                  <a:lnTo>
                    <a:pt x="2770038" y="489373"/>
                  </a:lnTo>
                  <a:lnTo>
                    <a:pt x="2784028" y="489373"/>
                  </a:lnTo>
                  <a:lnTo>
                    <a:pt x="2798018" y="489373"/>
                  </a:lnTo>
                  <a:lnTo>
                    <a:pt x="2812008" y="489373"/>
                  </a:lnTo>
                  <a:lnTo>
                    <a:pt x="2825998" y="489373"/>
                  </a:lnTo>
                  <a:lnTo>
                    <a:pt x="2839988" y="489373"/>
                  </a:lnTo>
                  <a:lnTo>
                    <a:pt x="2853978" y="489373"/>
                  </a:lnTo>
                  <a:lnTo>
                    <a:pt x="2867969" y="489373"/>
                  </a:lnTo>
                  <a:lnTo>
                    <a:pt x="2881959" y="489373"/>
                  </a:lnTo>
                  <a:lnTo>
                    <a:pt x="2895949" y="489373"/>
                  </a:lnTo>
                  <a:lnTo>
                    <a:pt x="2909939" y="489373"/>
                  </a:lnTo>
                  <a:lnTo>
                    <a:pt x="2923929" y="489373"/>
                  </a:lnTo>
                  <a:lnTo>
                    <a:pt x="2937919" y="489373"/>
                  </a:lnTo>
                  <a:lnTo>
                    <a:pt x="2951909" y="489373"/>
                  </a:lnTo>
                  <a:lnTo>
                    <a:pt x="2965899" y="489373"/>
                  </a:lnTo>
                  <a:lnTo>
                    <a:pt x="2979889" y="489373"/>
                  </a:lnTo>
                  <a:lnTo>
                    <a:pt x="2993879" y="489373"/>
                  </a:lnTo>
                  <a:lnTo>
                    <a:pt x="3007870" y="489373"/>
                  </a:lnTo>
                  <a:lnTo>
                    <a:pt x="3021860" y="489373"/>
                  </a:lnTo>
                  <a:lnTo>
                    <a:pt x="3035850" y="489373"/>
                  </a:lnTo>
                  <a:lnTo>
                    <a:pt x="3049840" y="489373"/>
                  </a:lnTo>
                  <a:lnTo>
                    <a:pt x="3063830" y="489373"/>
                  </a:lnTo>
                  <a:lnTo>
                    <a:pt x="3077820" y="489373"/>
                  </a:lnTo>
                  <a:lnTo>
                    <a:pt x="3091810" y="489373"/>
                  </a:lnTo>
                  <a:lnTo>
                    <a:pt x="3105800" y="489373"/>
                  </a:lnTo>
                  <a:lnTo>
                    <a:pt x="3119790" y="489373"/>
                  </a:lnTo>
                  <a:lnTo>
                    <a:pt x="3133780" y="489373"/>
                  </a:lnTo>
                  <a:lnTo>
                    <a:pt x="3147770" y="489373"/>
                  </a:lnTo>
                  <a:lnTo>
                    <a:pt x="3161761" y="489373"/>
                  </a:lnTo>
                  <a:lnTo>
                    <a:pt x="3175751" y="489373"/>
                  </a:lnTo>
                  <a:lnTo>
                    <a:pt x="3189741" y="489373"/>
                  </a:lnTo>
                  <a:lnTo>
                    <a:pt x="3203731" y="489373"/>
                  </a:lnTo>
                  <a:lnTo>
                    <a:pt x="3217721" y="489373"/>
                  </a:lnTo>
                  <a:lnTo>
                    <a:pt x="3231711" y="489373"/>
                  </a:lnTo>
                  <a:lnTo>
                    <a:pt x="3245701" y="489373"/>
                  </a:lnTo>
                  <a:lnTo>
                    <a:pt x="3259691" y="489373"/>
                  </a:lnTo>
                  <a:lnTo>
                    <a:pt x="3273681" y="489373"/>
                  </a:lnTo>
                  <a:lnTo>
                    <a:pt x="3287671" y="489373"/>
                  </a:lnTo>
                  <a:lnTo>
                    <a:pt x="3301661" y="489373"/>
                  </a:lnTo>
                  <a:lnTo>
                    <a:pt x="3315652" y="489373"/>
                  </a:lnTo>
                  <a:lnTo>
                    <a:pt x="3329642" y="489373"/>
                  </a:lnTo>
                  <a:lnTo>
                    <a:pt x="3343632" y="489373"/>
                  </a:lnTo>
                  <a:lnTo>
                    <a:pt x="3357622" y="489373"/>
                  </a:lnTo>
                  <a:lnTo>
                    <a:pt x="3371612" y="489373"/>
                  </a:lnTo>
                  <a:lnTo>
                    <a:pt x="3385602" y="489373"/>
                  </a:lnTo>
                  <a:lnTo>
                    <a:pt x="3399592" y="489373"/>
                  </a:lnTo>
                  <a:lnTo>
                    <a:pt x="3413582" y="489373"/>
                  </a:lnTo>
                  <a:lnTo>
                    <a:pt x="3427572" y="489373"/>
                  </a:lnTo>
                  <a:lnTo>
                    <a:pt x="3441562" y="489373"/>
                  </a:lnTo>
                  <a:lnTo>
                    <a:pt x="3455552" y="489373"/>
                  </a:lnTo>
                  <a:lnTo>
                    <a:pt x="3469543" y="489373"/>
                  </a:lnTo>
                  <a:lnTo>
                    <a:pt x="3483533" y="489373"/>
                  </a:lnTo>
                  <a:lnTo>
                    <a:pt x="3497523" y="489373"/>
                  </a:lnTo>
                  <a:lnTo>
                    <a:pt x="3511513" y="489373"/>
                  </a:lnTo>
                  <a:lnTo>
                    <a:pt x="3525503" y="489373"/>
                  </a:lnTo>
                  <a:lnTo>
                    <a:pt x="3539493" y="489373"/>
                  </a:lnTo>
                  <a:lnTo>
                    <a:pt x="3553483" y="489373"/>
                  </a:lnTo>
                  <a:lnTo>
                    <a:pt x="3567473" y="489373"/>
                  </a:lnTo>
                  <a:lnTo>
                    <a:pt x="3581463" y="489373"/>
                  </a:lnTo>
                  <a:lnTo>
                    <a:pt x="3595453" y="489373"/>
                  </a:lnTo>
                  <a:lnTo>
                    <a:pt x="3609444" y="489373"/>
                  </a:lnTo>
                  <a:lnTo>
                    <a:pt x="3623434" y="489373"/>
                  </a:lnTo>
                  <a:lnTo>
                    <a:pt x="3637424" y="489373"/>
                  </a:lnTo>
                  <a:lnTo>
                    <a:pt x="3651414" y="489373"/>
                  </a:lnTo>
                  <a:lnTo>
                    <a:pt x="3665404" y="489373"/>
                  </a:lnTo>
                  <a:lnTo>
                    <a:pt x="3679394" y="489373"/>
                  </a:lnTo>
                  <a:lnTo>
                    <a:pt x="3693384" y="489373"/>
                  </a:lnTo>
                  <a:lnTo>
                    <a:pt x="3707374" y="489373"/>
                  </a:lnTo>
                  <a:lnTo>
                    <a:pt x="3721364" y="489373"/>
                  </a:lnTo>
                  <a:lnTo>
                    <a:pt x="3735354" y="489373"/>
                  </a:lnTo>
                  <a:lnTo>
                    <a:pt x="3749344" y="489373"/>
                  </a:lnTo>
                  <a:lnTo>
                    <a:pt x="3763335" y="489373"/>
                  </a:lnTo>
                  <a:lnTo>
                    <a:pt x="3777325" y="489373"/>
                  </a:lnTo>
                  <a:lnTo>
                    <a:pt x="3791315" y="489373"/>
                  </a:lnTo>
                  <a:lnTo>
                    <a:pt x="3805305" y="489373"/>
                  </a:lnTo>
                  <a:lnTo>
                    <a:pt x="3819295" y="489373"/>
                  </a:lnTo>
                  <a:lnTo>
                    <a:pt x="3833285" y="489373"/>
                  </a:lnTo>
                  <a:lnTo>
                    <a:pt x="3847275" y="489373"/>
                  </a:lnTo>
                  <a:lnTo>
                    <a:pt x="3861265" y="489373"/>
                  </a:lnTo>
                  <a:lnTo>
                    <a:pt x="3875255" y="489373"/>
                  </a:lnTo>
                  <a:lnTo>
                    <a:pt x="3889245" y="489373"/>
                  </a:lnTo>
                  <a:lnTo>
                    <a:pt x="3903235" y="489373"/>
                  </a:lnTo>
                  <a:lnTo>
                    <a:pt x="3917226" y="489373"/>
                  </a:lnTo>
                  <a:lnTo>
                    <a:pt x="3931216" y="489373"/>
                  </a:lnTo>
                  <a:lnTo>
                    <a:pt x="3945206" y="489373"/>
                  </a:lnTo>
                  <a:lnTo>
                    <a:pt x="3959196" y="489373"/>
                  </a:lnTo>
                  <a:lnTo>
                    <a:pt x="3973186" y="489373"/>
                  </a:lnTo>
                  <a:lnTo>
                    <a:pt x="3987176" y="489373"/>
                  </a:lnTo>
                  <a:lnTo>
                    <a:pt x="4001166" y="489373"/>
                  </a:lnTo>
                  <a:lnTo>
                    <a:pt x="4015156" y="489373"/>
                  </a:lnTo>
                  <a:lnTo>
                    <a:pt x="4029146" y="489373"/>
                  </a:lnTo>
                  <a:lnTo>
                    <a:pt x="4043136" y="489373"/>
                  </a:lnTo>
                  <a:lnTo>
                    <a:pt x="4057126" y="489373"/>
                  </a:lnTo>
                  <a:lnTo>
                    <a:pt x="4071117" y="489373"/>
                  </a:lnTo>
                  <a:lnTo>
                    <a:pt x="4085107" y="489373"/>
                  </a:lnTo>
                  <a:lnTo>
                    <a:pt x="4099097" y="489373"/>
                  </a:lnTo>
                  <a:lnTo>
                    <a:pt x="4113087" y="489373"/>
                  </a:lnTo>
                  <a:lnTo>
                    <a:pt x="4127077" y="489373"/>
                  </a:lnTo>
                  <a:lnTo>
                    <a:pt x="4141067" y="489373"/>
                  </a:lnTo>
                  <a:lnTo>
                    <a:pt x="4155057" y="489373"/>
                  </a:lnTo>
                </a:path>
              </a:pathLst>
            </a:custGeom>
            <a:ln w="40651" cap="flat">
              <a:solidFill>
                <a:srgbClr val="D3D3D3">
                  <a:alpha val="100000"/>
                </a:srgbClr>
              </a:solidFill>
              <a:prstDash val="solid"/>
              <a:round/>
            </a:ln>
          </p:spPr>
          <p:txBody>
            <a:bodyPr/>
            <a:lstStyle/>
            <a:p/>
          </p:txBody>
        </p:sp>
        <p:sp>
          <p:nvSpPr>
            <p:cNvPr id="45" name="pl45"/>
            <p:cNvSpPr/>
            <p:nvPr/>
          </p:nvSpPr>
          <p:spPr>
            <a:xfrm>
              <a:off x="2737948" y="3353577"/>
              <a:ext cx="4155057" cy="734470"/>
            </a:xfrm>
            <a:custGeom>
              <a:avLst/>
              <a:pathLst>
                <a:path w="4155057" h="73447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783"/>
                  </a:lnTo>
                  <a:lnTo>
                    <a:pt x="2784028" y="489798"/>
                  </a:lnTo>
                  <a:lnTo>
                    <a:pt x="2798018" y="489815"/>
                  </a:lnTo>
                  <a:lnTo>
                    <a:pt x="2812008" y="489835"/>
                  </a:lnTo>
                  <a:lnTo>
                    <a:pt x="2825998" y="489858"/>
                  </a:lnTo>
                  <a:lnTo>
                    <a:pt x="2839988" y="489885"/>
                  </a:lnTo>
                  <a:lnTo>
                    <a:pt x="2853978" y="489918"/>
                  </a:lnTo>
                  <a:lnTo>
                    <a:pt x="2867969" y="489956"/>
                  </a:lnTo>
                  <a:lnTo>
                    <a:pt x="2881959" y="490000"/>
                  </a:lnTo>
                  <a:lnTo>
                    <a:pt x="2895949" y="490052"/>
                  </a:lnTo>
                  <a:lnTo>
                    <a:pt x="2909939" y="490114"/>
                  </a:lnTo>
                  <a:lnTo>
                    <a:pt x="2923929" y="490186"/>
                  </a:lnTo>
                  <a:lnTo>
                    <a:pt x="2937919" y="490271"/>
                  </a:lnTo>
                  <a:lnTo>
                    <a:pt x="2951909" y="490371"/>
                  </a:lnTo>
                  <a:lnTo>
                    <a:pt x="2965899" y="490488"/>
                  </a:lnTo>
                  <a:lnTo>
                    <a:pt x="2979889" y="490625"/>
                  </a:lnTo>
                  <a:lnTo>
                    <a:pt x="2993879" y="490787"/>
                  </a:lnTo>
                  <a:lnTo>
                    <a:pt x="3007870" y="490976"/>
                  </a:lnTo>
                  <a:lnTo>
                    <a:pt x="3021860" y="491198"/>
                  </a:lnTo>
                  <a:lnTo>
                    <a:pt x="3035850" y="491459"/>
                  </a:lnTo>
                  <a:lnTo>
                    <a:pt x="3049840" y="491765"/>
                  </a:lnTo>
                  <a:lnTo>
                    <a:pt x="3063830" y="492123"/>
                  </a:lnTo>
                  <a:lnTo>
                    <a:pt x="3077820" y="492543"/>
                  </a:lnTo>
                  <a:lnTo>
                    <a:pt x="3091810" y="493035"/>
                  </a:lnTo>
                  <a:lnTo>
                    <a:pt x="3105800" y="493610"/>
                  </a:lnTo>
                  <a:lnTo>
                    <a:pt x="3119790" y="494283"/>
                  </a:lnTo>
                  <a:lnTo>
                    <a:pt x="3133780" y="495069"/>
                  </a:lnTo>
                  <a:lnTo>
                    <a:pt x="3147770" y="495987"/>
                  </a:lnTo>
                  <a:lnTo>
                    <a:pt x="3161761" y="497056"/>
                  </a:lnTo>
                  <a:lnTo>
                    <a:pt x="3175751" y="498301"/>
                  </a:lnTo>
                  <a:lnTo>
                    <a:pt x="3189741" y="499748"/>
                  </a:lnTo>
                  <a:lnTo>
                    <a:pt x="3203731" y="501426"/>
                  </a:lnTo>
                  <a:lnTo>
                    <a:pt x="3217721" y="503368"/>
                  </a:lnTo>
                  <a:lnTo>
                    <a:pt x="3231711" y="505609"/>
                  </a:lnTo>
                  <a:lnTo>
                    <a:pt x="3245701" y="508189"/>
                  </a:lnTo>
                  <a:lnTo>
                    <a:pt x="3259691" y="511147"/>
                  </a:lnTo>
                  <a:lnTo>
                    <a:pt x="3273681" y="514528"/>
                  </a:lnTo>
                  <a:lnTo>
                    <a:pt x="3287671" y="518373"/>
                  </a:lnTo>
                  <a:lnTo>
                    <a:pt x="3301661" y="522724"/>
                  </a:lnTo>
                  <a:lnTo>
                    <a:pt x="3315652" y="527619"/>
                  </a:lnTo>
                  <a:lnTo>
                    <a:pt x="3329642" y="533092"/>
                  </a:lnTo>
                  <a:lnTo>
                    <a:pt x="3343632" y="539165"/>
                  </a:lnTo>
                  <a:lnTo>
                    <a:pt x="3357622" y="545852"/>
                  </a:lnTo>
                  <a:lnTo>
                    <a:pt x="3371612" y="553149"/>
                  </a:lnTo>
                  <a:lnTo>
                    <a:pt x="3385602" y="561036"/>
                  </a:lnTo>
                  <a:lnTo>
                    <a:pt x="3399592" y="569472"/>
                  </a:lnTo>
                  <a:lnTo>
                    <a:pt x="3413582" y="578396"/>
                  </a:lnTo>
                  <a:lnTo>
                    <a:pt x="3427572" y="587725"/>
                  </a:lnTo>
                  <a:lnTo>
                    <a:pt x="3441562" y="597359"/>
                  </a:lnTo>
                  <a:lnTo>
                    <a:pt x="3455552" y="607183"/>
                  </a:lnTo>
                  <a:lnTo>
                    <a:pt x="3469543" y="617070"/>
                  </a:lnTo>
                  <a:lnTo>
                    <a:pt x="3483533" y="626894"/>
                  </a:lnTo>
                  <a:lnTo>
                    <a:pt x="3497523" y="636528"/>
                  </a:lnTo>
                  <a:lnTo>
                    <a:pt x="3511513" y="645857"/>
                  </a:lnTo>
                  <a:lnTo>
                    <a:pt x="3525503" y="654781"/>
                  </a:lnTo>
                  <a:lnTo>
                    <a:pt x="3539493" y="663217"/>
                  </a:lnTo>
                  <a:lnTo>
                    <a:pt x="3553483" y="671104"/>
                  </a:lnTo>
                  <a:lnTo>
                    <a:pt x="3567473" y="678401"/>
                  </a:lnTo>
                  <a:lnTo>
                    <a:pt x="3581463" y="685088"/>
                  </a:lnTo>
                  <a:lnTo>
                    <a:pt x="3595453" y="691162"/>
                  </a:lnTo>
                  <a:lnTo>
                    <a:pt x="3609444" y="696634"/>
                  </a:lnTo>
                  <a:lnTo>
                    <a:pt x="3623434" y="701530"/>
                  </a:lnTo>
                  <a:lnTo>
                    <a:pt x="3637424" y="705881"/>
                  </a:lnTo>
                  <a:lnTo>
                    <a:pt x="3651414" y="709725"/>
                  </a:lnTo>
                  <a:lnTo>
                    <a:pt x="3665404" y="713106"/>
                  </a:lnTo>
                  <a:lnTo>
                    <a:pt x="3679394" y="716065"/>
                  </a:lnTo>
                  <a:lnTo>
                    <a:pt x="3693384" y="718644"/>
                  </a:lnTo>
                  <a:lnTo>
                    <a:pt x="3707374" y="720886"/>
                  </a:lnTo>
                  <a:lnTo>
                    <a:pt x="3721364" y="722828"/>
                  </a:lnTo>
                  <a:lnTo>
                    <a:pt x="3735354" y="724505"/>
                  </a:lnTo>
                  <a:lnTo>
                    <a:pt x="3749344" y="725952"/>
                  </a:lnTo>
                  <a:lnTo>
                    <a:pt x="3763335" y="727197"/>
                  </a:lnTo>
                  <a:lnTo>
                    <a:pt x="3777325" y="728266"/>
                  </a:lnTo>
                  <a:lnTo>
                    <a:pt x="3791315" y="729184"/>
                  </a:lnTo>
                  <a:lnTo>
                    <a:pt x="3805305" y="729970"/>
                  </a:lnTo>
                  <a:lnTo>
                    <a:pt x="3819295" y="730643"/>
                  </a:lnTo>
                  <a:lnTo>
                    <a:pt x="3833285" y="731218"/>
                  </a:lnTo>
                  <a:lnTo>
                    <a:pt x="3847275" y="731710"/>
                  </a:lnTo>
                  <a:lnTo>
                    <a:pt x="3861265" y="732130"/>
                  </a:lnTo>
                  <a:lnTo>
                    <a:pt x="3875255" y="732488"/>
                  </a:lnTo>
                  <a:lnTo>
                    <a:pt x="3889245" y="732794"/>
                  </a:lnTo>
                  <a:lnTo>
                    <a:pt x="3903235" y="733055"/>
                  </a:lnTo>
                  <a:lnTo>
                    <a:pt x="3917226" y="733277"/>
                  </a:lnTo>
                  <a:lnTo>
                    <a:pt x="3931216" y="733467"/>
                  </a:lnTo>
                  <a:lnTo>
                    <a:pt x="3945206" y="733628"/>
                  </a:lnTo>
                  <a:lnTo>
                    <a:pt x="3959196" y="733765"/>
                  </a:lnTo>
                  <a:lnTo>
                    <a:pt x="3973186" y="733882"/>
                  </a:lnTo>
                  <a:lnTo>
                    <a:pt x="3987176" y="733982"/>
                  </a:lnTo>
                  <a:lnTo>
                    <a:pt x="4001166" y="734067"/>
                  </a:lnTo>
                  <a:lnTo>
                    <a:pt x="4015156" y="734139"/>
                  </a:lnTo>
                  <a:lnTo>
                    <a:pt x="4029146" y="734201"/>
                  </a:lnTo>
                  <a:lnTo>
                    <a:pt x="4043136" y="734253"/>
                  </a:lnTo>
                  <a:lnTo>
                    <a:pt x="4057126" y="734298"/>
                  </a:lnTo>
                  <a:lnTo>
                    <a:pt x="4071117" y="734336"/>
                  </a:lnTo>
                  <a:lnTo>
                    <a:pt x="4085107" y="734368"/>
                  </a:lnTo>
                  <a:lnTo>
                    <a:pt x="4099097" y="734395"/>
                  </a:lnTo>
                  <a:lnTo>
                    <a:pt x="4113087" y="734419"/>
                  </a:lnTo>
                  <a:lnTo>
                    <a:pt x="4127077" y="734439"/>
                  </a:lnTo>
                  <a:lnTo>
                    <a:pt x="4141067" y="734456"/>
                  </a:lnTo>
                  <a:lnTo>
                    <a:pt x="4155057" y="734470"/>
                  </a:lnTo>
                </a:path>
              </a:pathLst>
            </a:custGeom>
            <a:ln w="40651" cap="flat">
              <a:solidFill>
                <a:srgbClr val="D3D3D3">
                  <a:alpha val="100000"/>
                </a:srgbClr>
              </a:solidFill>
              <a:prstDash val="solid"/>
              <a:round/>
            </a:ln>
          </p:spPr>
          <p:txBody>
            <a:bodyPr/>
            <a:lstStyle/>
            <a:p/>
          </p:txBody>
        </p:sp>
        <p:sp>
          <p:nvSpPr>
            <p:cNvPr id="46" name="pt46"/>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5603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6" name="pt76"/>
            <p:cNvSpPr/>
            <p:nvPr/>
          </p:nvSpPr>
          <p:spPr>
            <a:xfrm>
              <a:off x="6834303" y="28051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7" name="pt77"/>
            <p:cNvSpPr/>
            <p:nvPr/>
          </p:nvSpPr>
          <p:spPr>
            <a:xfrm>
              <a:off x="5449283" y="25603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8" name="pt78"/>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28051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6" name="pt86"/>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565866"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(974,000)</a:t>
              </a:r>
            </a:p>
          </p:txBody>
        </p:sp>
        <p:sp>
          <p:nvSpPr>
            <p:cNvPr id="131" name="tx131"/>
            <p:cNvSpPr/>
            <p:nvPr/>
          </p:nvSpPr>
          <p:spPr>
            <a:xfrm>
              <a:off x="16291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32" name="tx132"/>
            <p:cNvSpPr/>
            <p:nvPr/>
          </p:nvSpPr>
          <p:spPr>
            <a:xfrm>
              <a:off x="1326940"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33" name="tx133"/>
            <p:cNvSpPr/>
            <p:nvPr/>
          </p:nvSpPr>
          <p:spPr>
            <a:xfrm>
              <a:off x="1298841"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34" name="tx134"/>
            <p:cNvSpPr/>
            <p:nvPr/>
          </p:nvSpPr>
          <p:spPr>
            <a:xfrm>
              <a:off x="1565990"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35" name="tx135"/>
            <p:cNvSpPr/>
            <p:nvPr/>
          </p:nvSpPr>
          <p:spPr>
            <a:xfrm>
              <a:off x="1502630"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36" name="tx136"/>
            <p:cNvSpPr/>
            <p:nvPr/>
          </p:nvSpPr>
          <p:spPr>
            <a:xfrm>
              <a:off x="1333980"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37" name="tx137"/>
            <p:cNvSpPr/>
            <p:nvPr/>
          </p:nvSpPr>
          <p:spPr>
            <a:xfrm>
              <a:off x="1361892"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38" name="tx138"/>
            <p:cNvSpPr/>
            <p:nvPr/>
          </p:nvSpPr>
          <p:spPr>
            <a:xfrm>
              <a:off x="1650223"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39" name="tx139"/>
            <p:cNvSpPr/>
            <p:nvPr/>
          </p:nvSpPr>
          <p:spPr>
            <a:xfrm>
              <a:off x="1671528"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40" name="tx140"/>
            <p:cNvSpPr/>
            <p:nvPr/>
          </p:nvSpPr>
          <p:spPr>
            <a:xfrm>
              <a:off x="1509855"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41" name="tx141"/>
            <p:cNvSpPr/>
            <p:nvPr/>
          </p:nvSpPr>
          <p:spPr>
            <a:xfrm>
              <a:off x="1699688"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42" name="tx142"/>
            <p:cNvSpPr/>
            <p:nvPr/>
          </p:nvSpPr>
          <p:spPr>
            <a:xfrm>
              <a:off x="1629226"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43" name="tx143"/>
            <p:cNvSpPr/>
            <p:nvPr/>
          </p:nvSpPr>
          <p:spPr>
            <a:xfrm>
              <a:off x="1657324"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44" name="tx144"/>
            <p:cNvSpPr/>
            <p:nvPr/>
          </p:nvSpPr>
          <p:spPr>
            <a:xfrm>
              <a:off x="1734641"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45" name="tx145"/>
            <p:cNvSpPr/>
            <p:nvPr/>
          </p:nvSpPr>
          <p:spPr>
            <a:xfrm>
              <a:off x="1650531"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46" name="tx146"/>
            <p:cNvSpPr/>
            <p:nvPr/>
          </p:nvSpPr>
          <p:spPr>
            <a:xfrm>
              <a:off x="1699688"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47" name="tx147"/>
            <p:cNvSpPr/>
            <p:nvPr/>
          </p:nvSpPr>
          <p:spPr>
            <a:xfrm>
              <a:off x="1692648"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48" name="tx148"/>
            <p:cNvSpPr/>
            <p:nvPr/>
          </p:nvSpPr>
          <p:spPr>
            <a:xfrm>
              <a:off x="1791084"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49" name="tx149"/>
            <p:cNvSpPr/>
            <p:nvPr/>
          </p:nvSpPr>
          <p:spPr>
            <a:xfrm>
              <a:off x="1713521"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50" name="tx150"/>
            <p:cNvSpPr/>
            <p:nvPr/>
          </p:nvSpPr>
          <p:spPr>
            <a:xfrm>
              <a:off x="1608168"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51" name="tx151"/>
            <p:cNvSpPr/>
            <p:nvPr/>
          </p:nvSpPr>
          <p:spPr>
            <a:xfrm>
              <a:off x="7031507"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(768,000)</a:t>
              </a:r>
            </a:p>
          </p:txBody>
        </p:sp>
        <p:sp>
          <p:nvSpPr>
            <p:cNvPr id="152" name="tx152"/>
            <p:cNvSpPr/>
            <p:nvPr/>
          </p:nvSpPr>
          <p:spPr>
            <a:xfrm>
              <a:off x="7031507"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(406,000)</a:t>
              </a:r>
            </a:p>
          </p:txBody>
        </p:sp>
        <p:sp>
          <p:nvSpPr>
            <p:cNvPr id="153" name="tx153"/>
            <p:cNvSpPr/>
            <p:nvPr/>
          </p:nvSpPr>
          <p:spPr>
            <a:xfrm>
              <a:off x="7031507" y="1321344"/>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(303,000)</a:t>
              </a:r>
            </a:p>
          </p:txBody>
        </p:sp>
        <p:sp>
          <p:nvSpPr>
            <p:cNvPr id="154" name="tx154"/>
            <p:cNvSpPr/>
            <p:nvPr/>
          </p:nvSpPr>
          <p:spPr>
            <a:xfrm>
              <a:off x="7031507" y="1566195"/>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(293,000)</a:t>
              </a:r>
            </a:p>
          </p:txBody>
        </p:sp>
        <p:sp>
          <p:nvSpPr>
            <p:cNvPr id="155" name="tx155"/>
            <p:cNvSpPr/>
            <p:nvPr/>
          </p:nvSpPr>
          <p:spPr>
            <a:xfrm>
              <a:off x="7031507" y="1811046"/>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(278,000)</a:t>
              </a:r>
            </a:p>
          </p:txBody>
        </p:sp>
        <p:sp>
          <p:nvSpPr>
            <p:cNvPr id="156" name="tx156"/>
            <p:cNvSpPr/>
            <p:nvPr/>
          </p:nvSpPr>
          <p:spPr>
            <a:xfrm>
              <a:off x="7031507"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(168,000)</a:t>
              </a:r>
            </a:p>
          </p:txBody>
        </p:sp>
        <p:sp>
          <p:nvSpPr>
            <p:cNvPr id="157" name="tx157"/>
            <p:cNvSpPr/>
            <p:nvPr/>
          </p:nvSpPr>
          <p:spPr>
            <a:xfrm>
              <a:off x="7031507"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(133,000)</a:t>
              </a:r>
            </a:p>
          </p:txBody>
        </p:sp>
        <p:sp>
          <p:nvSpPr>
            <p:cNvPr id="158" name="tx158"/>
            <p:cNvSpPr/>
            <p:nvPr/>
          </p:nvSpPr>
          <p:spPr>
            <a:xfrm>
              <a:off x="7031507"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(123,000)</a:t>
              </a:r>
            </a:p>
          </p:txBody>
        </p:sp>
        <p:sp>
          <p:nvSpPr>
            <p:cNvPr id="159" name="tx159"/>
            <p:cNvSpPr/>
            <p:nvPr/>
          </p:nvSpPr>
          <p:spPr>
            <a:xfrm>
              <a:off x="7031507"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(84,000)</a:t>
              </a:r>
            </a:p>
          </p:txBody>
        </p:sp>
        <p:sp>
          <p:nvSpPr>
            <p:cNvPr id="160" name="tx160"/>
            <p:cNvSpPr/>
            <p:nvPr/>
          </p:nvSpPr>
          <p:spPr>
            <a:xfrm>
              <a:off x="7031507" y="3035300"/>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(80,000)</a:t>
              </a:r>
            </a:p>
          </p:txBody>
        </p:sp>
        <p:sp>
          <p:nvSpPr>
            <p:cNvPr id="161" name="tx161"/>
            <p:cNvSpPr/>
            <p:nvPr/>
          </p:nvSpPr>
          <p:spPr>
            <a:xfrm>
              <a:off x="7031507" y="3280151"/>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62" name="tx162"/>
            <p:cNvSpPr/>
            <p:nvPr/>
          </p:nvSpPr>
          <p:spPr>
            <a:xfrm>
              <a:off x="7031507" y="3525002"/>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(41,000)</a:t>
              </a:r>
            </a:p>
          </p:txBody>
        </p:sp>
        <p:sp>
          <p:nvSpPr>
            <p:cNvPr id="163" name="tx163"/>
            <p:cNvSpPr/>
            <p:nvPr/>
          </p:nvSpPr>
          <p:spPr>
            <a:xfrm>
              <a:off x="7031507" y="3769853"/>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(39,000)</a:t>
              </a:r>
            </a:p>
          </p:txBody>
        </p:sp>
        <p:sp>
          <p:nvSpPr>
            <p:cNvPr id="164" name="tx164"/>
            <p:cNvSpPr/>
            <p:nvPr/>
          </p:nvSpPr>
          <p:spPr>
            <a:xfrm>
              <a:off x="7031507" y="4014704"/>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65" name="tx165"/>
            <p:cNvSpPr/>
            <p:nvPr/>
          </p:nvSpPr>
          <p:spPr>
            <a:xfrm>
              <a:off x="7031507"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(16,000)</a:t>
              </a:r>
            </a:p>
          </p:txBody>
        </p:sp>
        <p:sp>
          <p:nvSpPr>
            <p:cNvPr id="166" name="tx166"/>
            <p:cNvSpPr/>
            <p:nvPr/>
          </p:nvSpPr>
          <p:spPr>
            <a:xfrm>
              <a:off x="7031507" y="450440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(7,000)</a:t>
              </a:r>
            </a:p>
          </p:txBody>
        </p:sp>
        <p:sp>
          <p:nvSpPr>
            <p:cNvPr id="167" name="tx167"/>
            <p:cNvSpPr/>
            <p:nvPr/>
          </p:nvSpPr>
          <p:spPr>
            <a:xfrm>
              <a:off x="7031507" y="474925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8" name="tx168"/>
            <p:cNvSpPr/>
            <p:nvPr/>
          </p:nvSpPr>
          <p:spPr>
            <a:xfrm>
              <a:off x="7031507" y="4994107"/>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(4,000)</a:t>
              </a:r>
            </a:p>
          </p:txBody>
        </p:sp>
        <p:sp>
          <p:nvSpPr>
            <p:cNvPr id="169" name="tx169"/>
            <p:cNvSpPr/>
            <p:nvPr/>
          </p:nvSpPr>
          <p:spPr>
            <a:xfrm>
              <a:off x="7031507"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7031507" y="5483809"/>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(3,000)</a:t>
              </a:r>
            </a:p>
          </p:txBody>
        </p:sp>
        <p:sp>
          <p:nvSpPr>
            <p:cNvPr id="171" name="tx171"/>
            <p:cNvSpPr/>
            <p:nvPr/>
          </p:nvSpPr>
          <p:spPr>
            <a:xfrm>
              <a:off x="7031507"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ESAR based on the absolute number of zero-dose children, with rank 1 representing the country with the most zero-dose children.
In 2021, Uganda ranked number 9 out of 21 countries with 49,000 zero-dose children.
In 2024, Uganda ranked number 9 out of 21 countries with 84,000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2284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11747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11209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10672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62016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61478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160941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3662" y="4057998"/>
              <a:ext cx="200644" cy="567537"/>
            </a:xfrm>
            <a:prstGeom prst="rect">
              <a:avLst/>
            </a:prstGeom>
            <a:solidFill>
              <a:srgbClr val="80BD41">
                <a:alpha val="100000"/>
              </a:srgbClr>
            </a:solidFill>
          </p:spPr>
          <p:txBody>
            <a:bodyPr/>
            <a:lstStyle/>
            <a:p/>
          </p:txBody>
        </p:sp>
        <p:sp>
          <p:nvSpPr>
            <p:cNvPr id="26" name="rc26"/>
            <p:cNvSpPr/>
            <p:nvPr/>
          </p:nvSpPr>
          <p:spPr>
            <a:xfrm>
              <a:off x="1423662" y="3534117"/>
              <a:ext cx="200644" cy="218283"/>
            </a:xfrm>
            <a:prstGeom prst="rect">
              <a:avLst/>
            </a:prstGeom>
            <a:solidFill>
              <a:srgbClr val="0058AB">
                <a:alpha val="100000"/>
              </a:srgbClr>
            </a:solidFill>
          </p:spPr>
          <p:txBody>
            <a:bodyPr/>
            <a:lstStyle/>
            <a:p/>
          </p:txBody>
        </p:sp>
        <p:sp>
          <p:nvSpPr>
            <p:cNvPr id="27" name="rc27"/>
            <p:cNvSpPr/>
            <p:nvPr/>
          </p:nvSpPr>
          <p:spPr>
            <a:xfrm>
              <a:off x="1423662" y="3752401"/>
              <a:ext cx="200644" cy="305596"/>
            </a:xfrm>
            <a:prstGeom prst="rect">
              <a:avLst/>
            </a:prstGeom>
            <a:solidFill>
              <a:srgbClr val="1CABE2">
                <a:alpha val="100000"/>
              </a:srgbClr>
            </a:solidFill>
          </p:spPr>
          <p:txBody>
            <a:bodyPr/>
            <a:lstStyle/>
            <a:p/>
          </p:txBody>
        </p:sp>
        <p:sp>
          <p:nvSpPr>
            <p:cNvPr id="28" name="rc28"/>
            <p:cNvSpPr/>
            <p:nvPr/>
          </p:nvSpPr>
          <p:spPr>
            <a:xfrm>
              <a:off x="1646600" y="4009355"/>
              <a:ext cx="200644" cy="616180"/>
            </a:xfrm>
            <a:prstGeom prst="rect">
              <a:avLst/>
            </a:prstGeom>
            <a:solidFill>
              <a:srgbClr val="80BD41">
                <a:alpha val="100000"/>
              </a:srgbClr>
            </a:solidFill>
          </p:spPr>
          <p:txBody>
            <a:bodyPr/>
            <a:lstStyle/>
            <a:p/>
          </p:txBody>
        </p:sp>
        <p:sp>
          <p:nvSpPr>
            <p:cNvPr id="29" name="rc29"/>
            <p:cNvSpPr/>
            <p:nvPr/>
          </p:nvSpPr>
          <p:spPr>
            <a:xfrm>
              <a:off x="1646600" y="3505208"/>
              <a:ext cx="200644" cy="201659"/>
            </a:xfrm>
            <a:prstGeom prst="rect">
              <a:avLst/>
            </a:prstGeom>
            <a:solidFill>
              <a:srgbClr val="0058AB">
                <a:alpha val="100000"/>
              </a:srgbClr>
            </a:solidFill>
          </p:spPr>
          <p:txBody>
            <a:bodyPr/>
            <a:lstStyle/>
            <a:p/>
          </p:txBody>
        </p:sp>
        <p:sp>
          <p:nvSpPr>
            <p:cNvPr id="30" name="rc30"/>
            <p:cNvSpPr/>
            <p:nvPr/>
          </p:nvSpPr>
          <p:spPr>
            <a:xfrm>
              <a:off x="1646600" y="3706867"/>
              <a:ext cx="200644" cy="302488"/>
            </a:xfrm>
            <a:prstGeom prst="rect">
              <a:avLst/>
            </a:prstGeom>
            <a:solidFill>
              <a:srgbClr val="1CABE2">
                <a:alpha val="100000"/>
              </a:srgbClr>
            </a:solidFill>
          </p:spPr>
          <p:txBody>
            <a:bodyPr/>
            <a:lstStyle/>
            <a:p/>
          </p:txBody>
        </p:sp>
        <p:sp>
          <p:nvSpPr>
            <p:cNvPr id="31" name="rc31"/>
            <p:cNvSpPr/>
            <p:nvPr/>
          </p:nvSpPr>
          <p:spPr>
            <a:xfrm>
              <a:off x="1869538" y="3971275"/>
              <a:ext cx="200644" cy="654259"/>
            </a:xfrm>
            <a:prstGeom prst="rect">
              <a:avLst/>
            </a:prstGeom>
            <a:solidFill>
              <a:srgbClr val="80BD41">
                <a:alpha val="100000"/>
              </a:srgbClr>
            </a:solidFill>
          </p:spPr>
          <p:txBody>
            <a:bodyPr/>
            <a:lstStyle/>
            <a:p/>
          </p:txBody>
        </p:sp>
        <p:sp>
          <p:nvSpPr>
            <p:cNvPr id="32" name="rc32"/>
            <p:cNvSpPr/>
            <p:nvPr/>
          </p:nvSpPr>
          <p:spPr>
            <a:xfrm>
              <a:off x="1869538" y="3477711"/>
              <a:ext cx="200644" cy="183651"/>
            </a:xfrm>
            <a:prstGeom prst="rect">
              <a:avLst/>
            </a:prstGeom>
            <a:solidFill>
              <a:srgbClr val="0058AB">
                <a:alpha val="100000"/>
              </a:srgbClr>
            </a:solidFill>
          </p:spPr>
          <p:txBody>
            <a:bodyPr/>
            <a:lstStyle/>
            <a:p/>
          </p:txBody>
        </p:sp>
        <p:sp>
          <p:nvSpPr>
            <p:cNvPr id="33" name="rc33"/>
            <p:cNvSpPr/>
            <p:nvPr/>
          </p:nvSpPr>
          <p:spPr>
            <a:xfrm>
              <a:off x="1869538" y="3661362"/>
              <a:ext cx="200644" cy="309912"/>
            </a:xfrm>
            <a:prstGeom prst="rect">
              <a:avLst/>
            </a:prstGeom>
            <a:solidFill>
              <a:srgbClr val="1CABE2">
                <a:alpha val="100000"/>
              </a:srgbClr>
            </a:solidFill>
          </p:spPr>
          <p:txBody>
            <a:bodyPr/>
            <a:lstStyle/>
            <a:p/>
          </p:txBody>
        </p:sp>
        <p:sp>
          <p:nvSpPr>
            <p:cNvPr id="34" name="rc34"/>
            <p:cNvSpPr/>
            <p:nvPr/>
          </p:nvSpPr>
          <p:spPr>
            <a:xfrm>
              <a:off x="2092476" y="3931896"/>
              <a:ext cx="200644" cy="693639"/>
            </a:xfrm>
            <a:prstGeom prst="rect">
              <a:avLst/>
            </a:prstGeom>
            <a:solidFill>
              <a:srgbClr val="80BD41">
                <a:alpha val="100000"/>
              </a:srgbClr>
            </a:solidFill>
          </p:spPr>
          <p:txBody>
            <a:bodyPr/>
            <a:lstStyle/>
            <a:p/>
          </p:txBody>
        </p:sp>
        <p:sp>
          <p:nvSpPr>
            <p:cNvPr id="35" name="rc35"/>
            <p:cNvSpPr/>
            <p:nvPr/>
          </p:nvSpPr>
          <p:spPr>
            <a:xfrm>
              <a:off x="2092476" y="3449875"/>
              <a:ext cx="200644" cy="164591"/>
            </a:xfrm>
            <a:prstGeom prst="rect">
              <a:avLst/>
            </a:prstGeom>
            <a:solidFill>
              <a:srgbClr val="0058AB">
                <a:alpha val="100000"/>
              </a:srgbClr>
            </a:solidFill>
          </p:spPr>
          <p:txBody>
            <a:bodyPr/>
            <a:lstStyle/>
            <a:p/>
          </p:txBody>
        </p:sp>
        <p:sp>
          <p:nvSpPr>
            <p:cNvPr id="36" name="rc36"/>
            <p:cNvSpPr/>
            <p:nvPr/>
          </p:nvSpPr>
          <p:spPr>
            <a:xfrm>
              <a:off x="2092476" y="3614467"/>
              <a:ext cx="200644" cy="317429"/>
            </a:xfrm>
            <a:prstGeom prst="rect">
              <a:avLst/>
            </a:prstGeom>
            <a:solidFill>
              <a:srgbClr val="1CABE2">
                <a:alpha val="100000"/>
              </a:srgbClr>
            </a:solidFill>
          </p:spPr>
          <p:txBody>
            <a:bodyPr/>
            <a:lstStyle/>
            <a:p/>
          </p:txBody>
        </p:sp>
        <p:sp>
          <p:nvSpPr>
            <p:cNvPr id="37" name="rc37"/>
            <p:cNvSpPr/>
            <p:nvPr/>
          </p:nvSpPr>
          <p:spPr>
            <a:xfrm>
              <a:off x="2315413" y="3880233"/>
              <a:ext cx="200644" cy="745302"/>
            </a:xfrm>
            <a:prstGeom prst="rect">
              <a:avLst/>
            </a:prstGeom>
            <a:solidFill>
              <a:srgbClr val="80BD41">
                <a:alpha val="100000"/>
              </a:srgbClr>
            </a:solidFill>
          </p:spPr>
          <p:txBody>
            <a:bodyPr/>
            <a:lstStyle/>
            <a:p/>
          </p:txBody>
        </p:sp>
        <p:sp>
          <p:nvSpPr>
            <p:cNvPr id="38" name="rc38"/>
            <p:cNvSpPr/>
            <p:nvPr/>
          </p:nvSpPr>
          <p:spPr>
            <a:xfrm>
              <a:off x="2315413" y="3423435"/>
              <a:ext cx="200644" cy="144252"/>
            </a:xfrm>
            <a:prstGeom prst="rect">
              <a:avLst/>
            </a:prstGeom>
            <a:solidFill>
              <a:srgbClr val="0058AB">
                <a:alpha val="100000"/>
              </a:srgbClr>
            </a:solidFill>
          </p:spPr>
          <p:txBody>
            <a:bodyPr/>
            <a:lstStyle/>
            <a:p/>
          </p:txBody>
        </p:sp>
        <p:sp>
          <p:nvSpPr>
            <p:cNvPr id="39" name="rc39"/>
            <p:cNvSpPr/>
            <p:nvPr/>
          </p:nvSpPr>
          <p:spPr>
            <a:xfrm>
              <a:off x="2315413" y="3567687"/>
              <a:ext cx="200644" cy="312545"/>
            </a:xfrm>
            <a:prstGeom prst="rect">
              <a:avLst/>
            </a:prstGeom>
            <a:solidFill>
              <a:srgbClr val="1CABE2">
                <a:alpha val="100000"/>
              </a:srgbClr>
            </a:solidFill>
          </p:spPr>
          <p:txBody>
            <a:bodyPr/>
            <a:lstStyle/>
            <a:p/>
          </p:txBody>
        </p:sp>
        <p:sp>
          <p:nvSpPr>
            <p:cNvPr id="40" name="rc40"/>
            <p:cNvSpPr/>
            <p:nvPr/>
          </p:nvSpPr>
          <p:spPr>
            <a:xfrm>
              <a:off x="2538351" y="3843213"/>
              <a:ext cx="200644" cy="782322"/>
            </a:xfrm>
            <a:prstGeom prst="rect">
              <a:avLst/>
            </a:prstGeom>
            <a:solidFill>
              <a:srgbClr val="80BD41">
                <a:alpha val="100000"/>
              </a:srgbClr>
            </a:solidFill>
          </p:spPr>
          <p:txBody>
            <a:bodyPr/>
            <a:lstStyle/>
            <a:p/>
          </p:txBody>
        </p:sp>
        <p:sp>
          <p:nvSpPr>
            <p:cNvPr id="41" name="rc41"/>
            <p:cNvSpPr/>
            <p:nvPr/>
          </p:nvSpPr>
          <p:spPr>
            <a:xfrm>
              <a:off x="2538351" y="3403157"/>
              <a:ext cx="200644" cy="122237"/>
            </a:xfrm>
            <a:prstGeom prst="rect">
              <a:avLst/>
            </a:prstGeom>
            <a:solidFill>
              <a:srgbClr val="0058AB">
                <a:alpha val="100000"/>
              </a:srgbClr>
            </a:solidFill>
          </p:spPr>
          <p:txBody>
            <a:bodyPr/>
            <a:lstStyle/>
            <a:p/>
          </p:txBody>
        </p:sp>
        <p:sp>
          <p:nvSpPr>
            <p:cNvPr id="42" name="rc42"/>
            <p:cNvSpPr/>
            <p:nvPr/>
          </p:nvSpPr>
          <p:spPr>
            <a:xfrm>
              <a:off x="2538351" y="3525395"/>
              <a:ext cx="200644" cy="317818"/>
            </a:xfrm>
            <a:prstGeom prst="rect">
              <a:avLst/>
            </a:prstGeom>
            <a:solidFill>
              <a:srgbClr val="1CABE2">
                <a:alpha val="100000"/>
              </a:srgbClr>
            </a:solidFill>
          </p:spPr>
          <p:txBody>
            <a:bodyPr/>
            <a:lstStyle/>
            <a:p/>
          </p:txBody>
        </p:sp>
        <p:sp>
          <p:nvSpPr>
            <p:cNvPr id="43" name="rc43"/>
            <p:cNvSpPr/>
            <p:nvPr/>
          </p:nvSpPr>
          <p:spPr>
            <a:xfrm>
              <a:off x="2761289" y="3829760"/>
              <a:ext cx="200644" cy="795775"/>
            </a:xfrm>
            <a:prstGeom prst="rect">
              <a:avLst/>
            </a:prstGeom>
            <a:solidFill>
              <a:srgbClr val="80BD41">
                <a:alpha val="100000"/>
              </a:srgbClr>
            </a:solidFill>
          </p:spPr>
          <p:txBody>
            <a:bodyPr/>
            <a:lstStyle/>
            <a:p/>
          </p:txBody>
        </p:sp>
        <p:sp>
          <p:nvSpPr>
            <p:cNvPr id="44" name="rc44"/>
            <p:cNvSpPr/>
            <p:nvPr/>
          </p:nvSpPr>
          <p:spPr>
            <a:xfrm>
              <a:off x="2761289" y="3382136"/>
              <a:ext cx="200644" cy="186510"/>
            </a:xfrm>
            <a:prstGeom prst="rect">
              <a:avLst/>
            </a:prstGeom>
            <a:solidFill>
              <a:srgbClr val="0058AB">
                <a:alpha val="100000"/>
              </a:srgbClr>
            </a:solidFill>
          </p:spPr>
          <p:txBody>
            <a:bodyPr/>
            <a:lstStyle/>
            <a:p/>
          </p:txBody>
        </p:sp>
        <p:sp>
          <p:nvSpPr>
            <p:cNvPr id="45" name="rc45"/>
            <p:cNvSpPr/>
            <p:nvPr/>
          </p:nvSpPr>
          <p:spPr>
            <a:xfrm>
              <a:off x="2761289" y="3568646"/>
              <a:ext cx="200644" cy="261113"/>
            </a:xfrm>
            <a:prstGeom prst="rect">
              <a:avLst/>
            </a:prstGeom>
            <a:solidFill>
              <a:srgbClr val="1CABE2">
                <a:alpha val="100000"/>
              </a:srgbClr>
            </a:solidFill>
          </p:spPr>
          <p:txBody>
            <a:bodyPr/>
            <a:lstStyle/>
            <a:p/>
          </p:txBody>
        </p:sp>
        <p:sp>
          <p:nvSpPr>
            <p:cNvPr id="46" name="rc46"/>
            <p:cNvSpPr/>
            <p:nvPr/>
          </p:nvSpPr>
          <p:spPr>
            <a:xfrm>
              <a:off x="2984227" y="3702543"/>
              <a:ext cx="200644" cy="922992"/>
            </a:xfrm>
            <a:prstGeom prst="rect">
              <a:avLst/>
            </a:prstGeom>
            <a:solidFill>
              <a:srgbClr val="80BD41">
                <a:alpha val="100000"/>
              </a:srgbClr>
            </a:solidFill>
          </p:spPr>
          <p:txBody>
            <a:bodyPr/>
            <a:lstStyle/>
            <a:p/>
          </p:txBody>
        </p:sp>
        <p:sp>
          <p:nvSpPr>
            <p:cNvPr id="47" name="rc47"/>
            <p:cNvSpPr/>
            <p:nvPr/>
          </p:nvSpPr>
          <p:spPr>
            <a:xfrm>
              <a:off x="2984227" y="3361162"/>
              <a:ext cx="200644" cy="88506"/>
            </a:xfrm>
            <a:prstGeom prst="rect">
              <a:avLst/>
            </a:prstGeom>
            <a:solidFill>
              <a:srgbClr val="0058AB">
                <a:alpha val="100000"/>
              </a:srgbClr>
            </a:solidFill>
          </p:spPr>
          <p:txBody>
            <a:bodyPr/>
            <a:lstStyle/>
            <a:p/>
          </p:txBody>
        </p:sp>
        <p:sp>
          <p:nvSpPr>
            <p:cNvPr id="48" name="rc48"/>
            <p:cNvSpPr/>
            <p:nvPr/>
          </p:nvSpPr>
          <p:spPr>
            <a:xfrm>
              <a:off x="2984227" y="3449668"/>
              <a:ext cx="200644" cy="252874"/>
            </a:xfrm>
            <a:prstGeom prst="rect">
              <a:avLst/>
            </a:prstGeom>
            <a:solidFill>
              <a:srgbClr val="1CABE2">
                <a:alpha val="100000"/>
              </a:srgbClr>
            </a:solidFill>
          </p:spPr>
          <p:txBody>
            <a:bodyPr/>
            <a:lstStyle/>
            <a:p/>
          </p:txBody>
        </p:sp>
        <p:sp>
          <p:nvSpPr>
            <p:cNvPr id="49" name="rc49"/>
            <p:cNvSpPr/>
            <p:nvPr/>
          </p:nvSpPr>
          <p:spPr>
            <a:xfrm>
              <a:off x="3207165" y="3714539"/>
              <a:ext cx="200644" cy="910996"/>
            </a:xfrm>
            <a:prstGeom prst="rect">
              <a:avLst/>
            </a:prstGeom>
            <a:solidFill>
              <a:srgbClr val="80BD41">
                <a:alpha val="100000"/>
              </a:srgbClr>
            </a:solidFill>
          </p:spPr>
          <p:txBody>
            <a:bodyPr/>
            <a:lstStyle/>
            <a:p/>
          </p:txBody>
        </p:sp>
        <p:sp>
          <p:nvSpPr>
            <p:cNvPr id="50" name="rc50"/>
            <p:cNvSpPr/>
            <p:nvPr/>
          </p:nvSpPr>
          <p:spPr>
            <a:xfrm>
              <a:off x="3207165" y="3342442"/>
              <a:ext cx="200644" cy="166801"/>
            </a:xfrm>
            <a:prstGeom prst="rect">
              <a:avLst/>
            </a:prstGeom>
            <a:solidFill>
              <a:srgbClr val="0058AB">
                <a:alpha val="100000"/>
              </a:srgbClr>
            </a:solidFill>
          </p:spPr>
          <p:txBody>
            <a:bodyPr/>
            <a:lstStyle/>
            <a:p/>
          </p:txBody>
        </p:sp>
        <p:sp>
          <p:nvSpPr>
            <p:cNvPr id="51" name="rc51"/>
            <p:cNvSpPr/>
            <p:nvPr/>
          </p:nvSpPr>
          <p:spPr>
            <a:xfrm>
              <a:off x="3207165" y="3509243"/>
              <a:ext cx="200644" cy="205295"/>
            </a:xfrm>
            <a:prstGeom prst="rect">
              <a:avLst/>
            </a:prstGeom>
            <a:solidFill>
              <a:srgbClr val="1CABE2">
                <a:alpha val="100000"/>
              </a:srgbClr>
            </a:solidFill>
          </p:spPr>
          <p:txBody>
            <a:bodyPr/>
            <a:lstStyle/>
            <a:p/>
          </p:txBody>
        </p:sp>
        <p:sp>
          <p:nvSpPr>
            <p:cNvPr id="52" name="rc52"/>
            <p:cNvSpPr/>
            <p:nvPr/>
          </p:nvSpPr>
          <p:spPr>
            <a:xfrm>
              <a:off x="3430103" y="3589152"/>
              <a:ext cx="200644" cy="1036382"/>
            </a:xfrm>
            <a:prstGeom prst="rect">
              <a:avLst/>
            </a:prstGeom>
            <a:solidFill>
              <a:srgbClr val="80BD41">
                <a:alpha val="100000"/>
              </a:srgbClr>
            </a:solidFill>
          </p:spPr>
          <p:txBody>
            <a:bodyPr/>
            <a:lstStyle/>
            <a:p/>
          </p:txBody>
        </p:sp>
        <p:sp>
          <p:nvSpPr>
            <p:cNvPr id="53" name="rc53"/>
            <p:cNvSpPr/>
            <p:nvPr/>
          </p:nvSpPr>
          <p:spPr>
            <a:xfrm>
              <a:off x="3430103" y="3313659"/>
              <a:ext cx="200644" cy="52475"/>
            </a:xfrm>
            <a:prstGeom prst="rect">
              <a:avLst/>
            </a:prstGeom>
            <a:solidFill>
              <a:srgbClr val="0058AB">
                <a:alpha val="100000"/>
              </a:srgbClr>
            </a:solidFill>
          </p:spPr>
          <p:txBody>
            <a:bodyPr/>
            <a:lstStyle/>
            <a:p/>
          </p:txBody>
        </p:sp>
        <p:sp>
          <p:nvSpPr>
            <p:cNvPr id="54" name="rc54"/>
            <p:cNvSpPr/>
            <p:nvPr/>
          </p:nvSpPr>
          <p:spPr>
            <a:xfrm>
              <a:off x="3430103" y="3366134"/>
              <a:ext cx="200644" cy="223018"/>
            </a:xfrm>
            <a:prstGeom prst="rect">
              <a:avLst/>
            </a:prstGeom>
            <a:solidFill>
              <a:srgbClr val="1CABE2">
                <a:alpha val="100000"/>
              </a:srgbClr>
            </a:solidFill>
          </p:spPr>
          <p:txBody>
            <a:bodyPr/>
            <a:lstStyle/>
            <a:p/>
          </p:txBody>
        </p:sp>
        <p:sp>
          <p:nvSpPr>
            <p:cNvPr id="55" name="rc55"/>
            <p:cNvSpPr/>
            <p:nvPr/>
          </p:nvSpPr>
          <p:spPr>
            <a:xfrm>
              <a:off x="3653041" y="3554883"/>
              <a:ext cx="200644" cy="1070651"/>
            </a:xfrm>
            <a:prstGeom prst="rect">
              <a:avLst/>
            </a:prstGeom>
            <a:solidFill>
              <a:srgbClr val="80BD41">
                <a:alpha val="100000"/>
              </a:srgbClr>
            </a:solidFill>
          </p:spPr>
          <p:txBody>
            <a:bodyPr/>
            <a:lstStyle/>
            <a:p/>
          </p:txBody>
        </p:sp>
        <p:sp>
          <p:nvSpPr>
            <p:cNvPr id="56" name="rc56"/>
            <p:cNvSpPr/>
            <p:nvPr/>
          </p:nvSpPr>
          <p:spPr>
            <a:xfrm>
              <a:off x="3653041" y="3287220"/>
              <a:ext cx="200644" cy="173981"/>
            </a:xfrm>
            <a:prstGeom prst="rect">
              <a:avLst/>
            </a:prstGeom>
            <a:solidFill>
              <a:srgbClr val="0058AB">
                <a:alpha val="100000"/>
              </a:srgbClr>
            </a:solidFill>
          </p:spPr>
          <p:txBody>
            <a:bodyPr/>
            <a:lstStyle/>
            <a:p/>
          </p:txBody>
        </p:sp>
        <p:sp>
          <p:nvSpPr>
            <p:cNvPr id="57" name="rc57"/>
            <p:cNvSpPr/>
            <p:nvPr/>
          </p:nvSpPr>
          <p:spPr>
            <a:xfrm>
              <a:off x="3653041" y="3461201"/>
              <a:ext cx="200644" cy="93681"/>
            </a:xfrm>
            <a:prstGeom prst="rect">
              <a:avLst/>
            </a:prstGeom>
            <a:solidFill>
              <a:srgbClr val="1CABE2">
                <a:alpha val="100000"/>
              </a:srgbClr>
            </a:solidFill>
          </p:spPr>
          <p:txBody>
            <a:bodyPr/>
            <a:lstStyle/>
            <a:p/>
          </p:txBody>
        </p:sp>
        <p:sp>
          <p:nvSpPr>
            <p:cNvPr id="58" name="rc58"/>
            <p:cNvSpPr/>
            <p:nvPr/>
          </p:nvSpPr>
          <p:spPr>
            <a:xfrm>
              <a:off x="3875979" y="3510961"/>
              <a:ext cx="200644" cy="1114573"/>
            </a:xfrm>
            <a:prstGeom prst="rect">
              <a:avLst/>
            </a:prstGeom>
            <a:solidFill>
              <a:srgbClr val="80BD41">
                <a:alpha val="100000"/>
              </a:srgbClr>
            </a:solidFill>
          </p:spPr>
          <p:txBody>
            <a:bodyPr/>
            <a:lstStyle/>
            <a:p/>
          </p:txBody>
        </p:sp>
        <p:sp>
          <p:nvSpPr>
            <p:cNvPr id="59" name="rc59"/>
            <p:cNvSpPr/>
            <p:nvPr/>
          </p:nvSpPr>
          <p:spPr>
            <a:xfrm>
              <a:off x="3875979" y="3266299"/>
              <a:ext cx="200644" cy="122330"/>
            </a:xfrm>
            <a:prstGeom prst="rect">
              <a:avLst/>
            </a:prstGeom>
            <a:solidFill>
              <a:srgbClr val="0058AB">
                <a:alpha val="100000"/>
              </a:srgbClr>
            </a:solidFill>
          </p:spPr>
          <p:txBody>
            <a:bodyPr/>
            <a:lstStyle/>
            <a:p/>
          </p:txBody>
        </p:sp>
        <p:sp>
          <p:nvSpPr>
            <p:cNvPr id="60" name="rc60"/>
            <p:cNvSpPr/>
            <p:nvPr/>
          </p:nvSpPr>
          <p:spPr>
            <a:xfrm>
              <a:off x="3875979" y="3388630"/>
              <a:ext cx="200644" cy="122330"/>
            </a:xfrm>
            <a:prstGeom prst="rect">
              <a:avLst/>
            </a:prstGeom>
            <a:solidFill>
              <a:srgbClr val="1CABE2">
                <a:alpha val="100000"/>
              </a:srgbClr>
            </a:solidFill>
          </p:spPr>
          <p:txBody>
            <a:bodyPr/>
            <a:lstStyle/>
            <a:p/>
          </p:txBody>
        </p:sp>
        <p:sp>
          <p:nvSpPr>
            <p:cNvPr id="61" name="rc61"/>
            <p:cNvSpPr/>
            <p:nvPr/>
          </p:nvSpPr>
          <p:spPr>
            <a:xfrm>
              <a:off x="4098916" y="3484065"/>
              <a:ext cx="200644" cy="1141470"/>
            </a:xfrm>
            <a:prstGeom prst="rect">
              <a:avLst/>
            </a:prstGeom>
            <a:solidFill>
              <a:srgbClr val="80BD41">
                <a:alpha val="100000"/>
              </a:srgbClr>
            </a:solidFill>
          </p:spPr>
          <p:txBody>
            <a:bodyPr/>
            <a:lstStyle/>
            <a:p/>
          </p:txBody>
        </p:sp>
        <p:sp>
          <p:nvSpPr>
            <p:cNvPr id="62" name="rc62"/>
            <p:cNvSpPr/>
            <p:nvPr/>
          </p:nvSpPr>
          <p:spPr>
            <a:xfrm>
              <a:off x="4098916" y="3250270"/>
              <a:ext cx="200644" cy="110021"/>
            </a:xfrm>
            <a:prstGeom prst="rect">
              <a:avLst/>
            </a:prstGeom>
            <a:solidFill>
              <a:srgbClr val="0058AB">
                <a:alpha val="100000"/>
              </a:srgbClr>
            </a:solidFill>
          </p:spPr>
          <p:txBody>
            <a:bodyPr/>
            <a:lstStyle/>
            <a:p/>
          </p:txBody>
        </p:sp>
        <p:sp>
          <p:nvSpPr>
            <p:cNvPr id="63" name="rc63"/>
            <p:cNvSpPr/>
            <p:nvPr/>
          </p:nvSpPr>
          <p:spPr>
            <a:xfrm>
              <a:off x="4098916" y="3360291"/>
              <a:ext cx="200644" cy="123773"/>
            </a:xfrm>
            <a:prstGeom prst="rect">
              <a:avLst/>
            </a:prstGeom>
            <a:solidFill>
              <a:srgbClr val="1CABE2">
                <a:alpha val="100000"/>
              </a:srgbClr>
            </a:solidFill>
          </p:spPr>
          <p:txBody>
            <a:bodyPr/>
            <a:lstStyle/>
            <a:p/>
          </p:txBody>
        </p:sp>
        <p:sp>
          <p:nvSpPr>
            <p:cNvPr id="64" name="rc64"/>
            <p:cNvSpPr/>
            <p:nvPr/>
          </p:nvSpPr>
          <p:spPr>
            <a:xfrm>
              <a:off x="4321854" y="3459576"/>
              <a:ext cx="200644" cy="1165959"/>
            </a:xfrm>
            <a:prstGeom prst="rect">
              <a:avLst/>
            </a:prstGeom>
            <a:solidFill>
              <a:srgbClr val="80BD41">
                <a:alpha val="100000"/>
              </a:srgbClr>
            </a:solidFill>
          </p:spPr>
          <p:txBody>
            <a:bodyPr/>
            <a:lstStyle/>
            <a:p/>
          </p:txBody>
        </p:sp>
        <p:sp>
          <p:nvSpPr>
            <p:cNvPr id="65" name="rc65"/>
            <p:cNvSpPr/>
            <p:nvPr/>
          </p:nvSpPr>
          <p:spPr>
            <a:xfrm>
              <a:off x="4321854" y="3237488"/>
              <a:ext cx="200644" cy="111043"/>
            </a:xfrm>
            <a:prstGeom prst="rect">
              <a:avLst/>
            </a:prstGeom>
            <a:solidFill>
              <a:srgbClr val="0058AB">
                <a:alpha val="100000"/>
              </a:srgbClr>
            </a:solidFill>
          </p:spPr>
          <p:txBody>
            <a:bodyPr/>
            <a:lstStyle/>
            <a:p/>
          </p:txBody>
        </p:sp>
        <p:sp>
          <p:nvSpPr>
            <p:cNvPr id="66" name="rc66"/>
            <p:cNvSpPr/>
            <p:nvPr/>
          </p:nvSpPr>
          <p:spPr>
            <a:xfrm>
              <a:off x="4321854" y="3348532"/>
              <a:ext cx="200644" cy="111043"/>
            </a:xfrm>
            <a:prstGeom prst="rect">
              <a:avLst/>
            </a:prstGeom>
            <a:solidFill>
              <a:srgbClr val="1CABE2">
                <a:alpha val="100000"/>
              </a:srgbClr>
            </a:solidFill>
          </p:spPr>
          <p:txBody>
            <a:bodyPr/>
            <a:lstStyle/>
            <a:p/>
          </p:txBody>
        </p:sp>
        <p:sp>
          <p:nvSpPr>
            <p:cNvPr id="67" name="rc67"/>
            <p:cNvSpPr/>
            <p:nvPr/>
          </p:nvSpPr>
          <p:spPr>
            <a:xfrm>
              <a:off x="4544792" y="3433528"/>
              <a:ext cx="200644" cy="1192006"/>
            </a:xfrm>
            <a:prstGeom prst="rect">
              <a:avLst/>
            </a:prstGeom>
            <a:solidFill>
              <a:srgbClr val="80BD41">
                <a:alpha val="100000"/>
              </a:srgbClr>
            </a:solidFill>
          </p:spPr>
          <p:txBody>
            <a:bodyPr/>
            <a:lstStyle/>
            <a:p/>
          </p:txBody>
        </p:sp>
        <p:sp>
          <p:nvSpPr>
            <p:cNvPr id="68" name="rc68"/>
            <p:cNvSpPr/>
            <p:nvPr/>
          </p:nvSpPr>
          <p:spPr>
            <a:xfrm>
              <a:off x="4544792" y="3223175"/>
              <a:ext cx="200644" cy="98164"/>
            </a:xfrm>
            <a:prstGeom prst="rect">
              <a:avLst/>
            </a:prstGeom>
            <a:solidFill>
              <a:srgbClr val="0058AB">
                <a:alpha val="100000"/>
              </a:srgbClr>
            </a:solidFill>
          </p:spPr>
          <p:txBody>
            <a:bodyPr/>
            <a:lstStyle/>
            <a:p/>
          </p:txBody>
        </p:sp>
        <p:sp>
          <p:nvSpPr>
            <p:cNvPr id="69" name="rc69"/>
            <p:cNvSpPr/>
            <p:nvPr/>
          </p:nvSpPr>
          <p:spPr>
            <a:xfrm>
              <a:off x="4544792" y="3321340"/>
              <a:ext cx="200644" cy="112188"/>
            </a:xfrm>
            <a:prstGeom prst="rect">
              <a:avLst/>
            </a:prstGeom>
            <a:solidFill>
              <a:srgbClr val="1CABE2">
                <a:alpha val="100000"/>
              </a:srgbClr>
            </a:solidFill>
          </p:spPr>
          <p:txBody>
            <a:bodyPr/>
            <a:lstStyle/>
            <a:p/>
          </p:txBody>
        </p:sp>
        <p:sp>
          <p:nvSpPr>
            <p:cNvPr id="70" name="rc70"/>
            <p:cNvSpPr/>
            <p:nvPr/>
          </p:nvSpPr>
          <p:spPr>
            <a:xfrm>
              <a:off x="4767730" y="3359457"/>
              <a:ext cx="200644" cy="1266077"/>
            </a:xfrm>
            <a:prstGeom prst="rect">
              <a:avLst/>
            </a:prstGeom>
            <a:solidFill>
              <a:srgbClr val="80BD41">
                <a:alpha val="100000"/>
              </a:srgbClr>
            </a:solidFill>
          </p:spPr>
          <p:txBody>
            <a:bodyPr/>
            <a:lstStyle/>
            <a:p/>
          </p:txBody>
        </p:sp>
        <p:sp>
          <p:nvSpPr>
            <p:cNvPr id="71" name="rc71"/>
            <p:cNvSpPr/>
            <p:nvPr/>
          </p:nvSpPr>
          <p:spPr>
            <a:xfrm>
              <a:off x="4767730" y="3202976"/>
              <a:ext cx="200644" cy="42677"/>
            </a:xfrm>
            <a:prstGeom prst="rect">
              <a:avLst/>
            </a:prstGeom>
            <a:solidFill>
              <a:srgbClr val="0058AB">
                <a:alpha val="100000"/>
              </a:srgbClr>
            </a:solidFill>
          </p:spPr>
          <p:txBody>
            <a:bodyPr/>
            <a:lstStyle/>
            <a:p/>
          </p:txBody>
        </p:sp>
        <p:sp>
          <p:nvSpPr>
            <p:cNvPr id="72" name="rc72"/>
            <p:cNvSpPr/>
            <p:nvPr/>
          </p:nvSpPr>
          <p:spPr>
            <a:xfrm>
              <a:off x="4767730" y="3245653"/>
              <a:ext cx="200644" cy="113804"/>
            </a:xfrm>
            <a:prstGeom prst="rect">
              <a:avLst/>
            </a:prstGeom>
            <a:solidFill>
              <a:srgbClr val="1CABE2">
                <a:alpha val="100000"/>
              </a:srgbClr>
            </a:solidFill>
          </p:spPr>
          <p:txBody>
            <a:bodyPr/>
            <a:lstStyle/>
            <a:p/>
          </p:txBody>
        </p:sp>
        <p:sp>
          <p:nvSpPr>
            <p:cNvPr id="73" name="rc73"/>
            <p:cNvSpPr/>
            <p:nvPr/>
          </p:nvSpPr>
          <p:spPr>
            <a:xfrm>
              <a:off x="4990668" y="3281533"/>
              <a:ext cx="200644" cy="1344002"/>
            </a:xfrm>
            <a:prstGeom prst="rect">
              <a:avLst/>
            </a:prstGeom>
            <a:solidFill>
              <a:srgbClr val="80BD41">
                <a:alpha val="100000"/>
              </a:srgbClr>
            </a:solidFill>
          </p:spPr>
          <p:txBody>
            <a:bodyPr/>
            <a:lstStyle/>
            <a:p/>
          </p:txBody>
        </p:sp>
        <p:sp>
          <p:nvSpPr>
            <p:cNvPr id="74" name="rc74"/>
            <p:cNvSpPr/>
            <p:nvPr/>
          </p:nvSpPr>
          <p:spPr>
            <a:xfrm>
              <a:off x="4990668" y="3180371"/>
              <a:ext cx="200644" cy="14451"/>
            </a:xfrm>
            <a:prstGeom prst="rect">
              <a:avLst/>
            </a:prstGeom>
            <a:solidFill>
              <a:srgbClr val="0058AB">
                <a:alpha val="100000"/>
              </a:srgbClr>
            </a:solidFill>
          </p:spPr>
          <p:txBody>
            <a:bodyPr/>
            <a:lstStyle/>
            <a:p/>
          </p:txBody>
        </p:sp>
        <p:sp>
          <p:nvSpPr>
            <p:cNvPr id="75" name="rc75"/>
            <p:cNvSpPr/>
            <p:nvPr/>
          </p:nvSpPr>
          <p:spPr>
            <a:xfrm>
              <a:off x="4990668" y="3194822"/>
              <a:ext cx="200644" cy="86710"/>
            </a:xfrm>
            <a:prstGeom prst="rect">
              <a:avLst/>
            </a:prstGeom>
            <a:solidFill>
              <a:srgbClr val="1CABE2">
                <a:alpha val="100000"/>
              </a:srgbClr>
            </a:solidFill>
          </p:spPr>
          <p:txBody>
            <a:bodyPr/>
            <a:lstStyle/>
            <a:p/>
          </p:txBody>
        </p:sp>
        <p:sp>
          <p:nvSpPr>
            <p:cNvPr id="76" name="rc76"/>
            <p:cNvSpPr/>
            <p:nvPr/>
          </p:nvSpPr>
          <p:spPr>
            <a:xfrm>
              <a:off x="5213606" y="3229345"/>
              <a:ext cx="200644" cy="1396190"/>
            </a:xfrm>
            <a:prstGeom prst="rect">
              <a:avLst/>
            </a:prstGeom>
            <a:solidFill>
              <a:srgbClr val="80BD41">
                <a:alpha val="100000"/>
              </a:srgbClr>
            </a:solidFill>
          </p:spPr>
          <p:txBody>
            <a:bodyPr/>
            <a:lstStyle/>
            <a:p/>
          </p:txBody>
        </p:sp>
        <p:sp>
          <p:nvSpPr>
            <p:cNvPr id="77" name="rc77"/>
            <p:cNvSpPr/>
            <p:nvPr/>
          </p:nvSpPr>
          <p:spPr>
            <a:xfrm>
              <a:off x="5213606" y="3140226"/>
              <a:ext cx="200644" cy="14853"/>
            </a:xfrm>
            <a:prstGeom prst="rect">
              <a:avLst/>
            </a:prstGeom>
            <a:solidFill>
              <a:srgbClr val="0058AB">
                <a:alpha val="100000"/>
              </a:srgbClr>
            </a:solidFill>
          </p:spPr>
          <p:txBody>
            <a:bodyPr/>
            <a:lstStyle/>
            <a:p/>
          </p:txBody>
        </p:sp>
        <p:sp>
          <p:nvSpPr>
            <p:cNvPr id="78" name="rc78"/>
            <p:cNvSpPr/>
            <p:nvPr/>
          </p:nvSpPr>
          <p:spPr>
            <a:xfrm>
              <a:off x="5213606" y="3155080"/>
              <a:ext cx="200644" cy="74265"/>
            </a:xfrm>
            <a:prstGeom prst="rect">
              <a:avLst/>
            </a:prstGeom>
            <a:solidFill>
              <a:srgbClr val="1CABE2">
                <a:alpha val="100000"/>
              </a:srgbClr>
            </a:solidFill>
          </p:spPr>
          <p:txBody>
            <a:bodyPr/>
            <a:lstStyle/>
            <a:p/>
          </p:txBody>
        </p:sp>
        <p:sp>
          <p:nvSpPr>
            <p:cNvPr id="79" name="rc79"/>
            <p:cNvSpPr/>
            <p:nvPr/>
          </p:nvSpPr>
          <p:spPr>
            <a:xfrm>
              <a:off x="5436544" y="3204992"/>
              <a:ext cx="200644" cy="1420543"/>
            </a:xfrm>
            <a:prstGeom prst="rect">
              <a:avLst/>
            </a:prstGeom>
            <a:solidFill>
              <a:srgbClr val="80BD41">
                <a:alpha val="100000"/>
              </a:srgbClr>
            </a:solidFill>
          </p:spPr>
          <p:txBody>
            <a:bodyPr/>
            <a:lstStyle/>
            <a:p/>
          </p:txBody>
        </p:sp>
        <p:sp>
          <p:nvSpPr>
            <p:cNvPr id="80" name="rc80"/>
            <p:cNvSpPr/>
            <p:nvPr/>
          </p:nvSpPr>
          <p:spPr>
            <a:xfrm>
              <a:off x="5436544" y="3098069"/>
              <a:ext cx="200644" cy="45823"/>
            </a:xfrm>
            <a:prstGeom prst="rect">
              <a:avLst/>
            </a:prstGeom>
            <a:solidFill>
              <a:srgbClr val="0058AB">
                <a:alpha val="100000"/>
              </a:srgbClr>
            </a:solidFill>
          </p:spPr>
          <p:txBody>
            <a:bodyPr/>
            <a:lstStyle/>
            <a:p/>
          </p:txBody>
        </p:sp>
        <p:sp>
          <p:nvSpPr>
            <p:cNvPr id="81" name="rc81"/>
            <p:cNvSpPr/>
            <p:nvPr/>
          </p:nvSpPr>
          <p:spPr>
            <a:xfrm>
              <a:off x="5436544" y="3143893"/>
              <a:ext cx="200644" cy="61098"/>
            </a:xfrm>
            <a:prstGeom prst="rect">
              <a:avLst/>
            </a:prstGeom>
            <a:solidFill>
              <a:srgbClr val="1CABE2">
                <a:alpha val="100000"/>
              </a:srgbClr>
            </a:solidFill>
          </p:spPr>
          <p:txBody>
            <a:bodyPr/>
            <a:lstStyle/>
            <a:p/>
          </p:txBody>
        </p:sp>
        <p:sp>
          <p:nvSpPr>
            <p:cNvPr id="82" name="rc82"/>
            <p:cNvSpPr/>
            <p:nvPr/>
          </p:nvSpPr>
          <p:spPr>
            <a:xfrm>
              <a:off x="5659482" y="3172420"/>
              <a:ext cx="200644" cy="1453115"/>
            </a:xfrm>
            <a:prstGeom prst="rect">
              <a:avLst/>
            </a:prstGeom>
            <a:solidFill>
              <a:srgbClr val="80BD41">
                <a:alpha val="100000"/>
              </a:srgbClr>
            </a:solidFill>
          </p:spPr>
          <p:txBody>
            <a:bodyPr/>
            <a:lstStyle/>
            <a:p/>
          </p:txBody>
        </p:sp>
        <p:sp>
          <p:nvSpPr>
            <p:cNvPr id="83" name="rc83"/>
            <p:cNvSpPr/>
            <p:nvPr/>
          </p:nvSpPr>
          <p:spPr>
            <a:xfrm>
              <a:off x="5659482" y="3063045"/>
              <a:ext cx="200644" cy="62499"/>
            </a:xfrm>
            <a:prstGeom prst="rect">
              <a:avLst/>
            </a:prstGeom>
            <a:solidFill>
              <a:srgbClr val="0058AB">
                <a:alpha val="100000"/>
              </a:srgbClr>
            </a:solidFill>
          </p:spPr>
          <p:txBody>
            <a:bodyPr/>
            <a:lstStyle/>
            <a:p/>
          </p:txBody>
        </p:sp>
        <p:sp>
          <p:nvSpPr>
            <p:cNvPr id="84" name="rc84"/>
            <p:cNvSpPr/>
            <p:nvPr/>
          </p:nvSpPr>
          <p:spPr>
            <a:xfrm>
              <a:off x="5659482" y="3125544"/>
              <a:ext cx="200644" cy="46875"/>
            </a:xfrm>
            <a:prstGeom prst="rect">
              <a:avLst/>
            </a:prstGeom>
            <a:solidFill>
              <a:srgbClr val="1CABE2">
                <a:alpha val="100000"/>
              </a:srgbClr>
            </a:solidFill>
          </p:spPr>
          <p:txBody>
            <a:bodyPr/>
            <a:lstStyle/>
            <a:p/>
          </p:txBody>
        </p:sp>
        <p:sp>
          <p:nvSpPr>
            <p:cNvPr id="85" name="rc85"/>
            <p:cNvSpPr/>
            <p:nvPr/>
          </p:nvSpPr>
          <p:spPr>
            <a:xfrm>
              <a:off x="5882419" y="3202175"/>
              <a:ext cx="200644" cy="1423360"/>
            </a:xfrm>
            <a:prstGeom prst="rect">
              <a:avLst/>
            </a:prstGeom>
            <a:solidFill>
              <a:srgbClr val="80BD41">
                <a:alpha val="100000"/>
              </a:srgbClr>
            </a:solidFill>
          </p:spPr>
          <p:txBody>
            <a:bodyPr/>
            <a:lstStyle/>
            <a:p/>
          </p:txBody>
        </p:sp>
        <p:sp>
          <p:nvSpPr>
            <p:cNvPr id="86" name="rc86"/>
            <p:cNvSpPr/>
            <p:nvPr/>
          </p:nvSpPr>
          <p:spPr>
            <a:xfrm>
              <a:off x="5882419" y="3026253"/>
              <a:ext cx="200644" cy="95956"/>
            </a:xfrm>
            <a:prstGeom prst="rect">
              <a:avLst/>
            </a:prstGeom>
            <a:solidFill>
              <a:srgbClr val="0058AB">
                <a:alpha val="100000"/>
              </a:srgbClr>
            </a:solidFill>
          </p:spPr>
          <p:txBody>
            <a:bodyPr/>
            <a:lstStyle/>
            <a:p/>
          </p:txBody>
        </p:sp>
        <p:sp>
          <p:nvSpPr>
            <p:cNvPr id="87" name="rc87"/>
            <p:cNvSpPr/>
            <p:nvPr/>
          </p:nvSpPr>
          <p:spPr>
            <a:xfrm>
              <a:off x="5882419" y="3122210"/>
              <a:ext cx="200644" cy="79964"/>
            </a:xfrm>
            <a:prstGeom prst="rect">
              <a:avLst/>
            </a:prstGeom>
            <a:solidFill>
              <a:srgbClr val="1CABE2">
                <a:alpha val="100000"/>
              </a:srgbClr>
            </a:solidFill>
          </p:spPr>
          <p:txBody>
            <a:bodyPr/>
            <a:lstStyle/>
            <a:p/>
          </p:txBody>
        </p:sp>
        <p:sp>
          <p:nvSpPr>
            <p:cNvPr id="88" name="rc88"/>
            <p:cNvSpPr/>
            <p:nvPr/>
          </p:nvSpPr>
          <p:spPr>
            <a:xfrm>
              <a:off x="6105357" y="3140077"/>
              <a:ext cx="200644" cy="1485458"/>
            </a:xfrm>
            <a:prstGeom prst="rect">
              <a:avLst/>
            </a:prstGeom>
            <a:solidFill>
              <a:srgbClr val="80BD41">
                <a:alpha val="100000"/>
              </a:srgbClr>
            </a:solidFill>
          </p:spPr>
          <p:txBody>
            <a:bodyPr/>
            <a:lstStyle/>
            <a:p/>
          </p:txBody>
        </p:sp>
        <p:sp>
          <p:nvSpPr>
            <p:cNvPr id="89" name="rc89"/>
            <p:cNvSpPr/>
            <p:nvPr/>
          </p:nvSpPr>
          <p:spPr>
            <a:xfrm>
              <a:off x="6105357" y="2993163"/>
              <a:ext cx="200644" cy="48970"/>
            </a:xfrm>
            <a:prstGeom prst="rect">
              <a:avLst/>
            </a:prstGeom>
            <a:solidFill>
              <a:srgbClr val="0058AB">
                <a:alpha val="100000"/>
              </a:srgbClr>
            </a:solidFill>
          </p:spPr>
          <p:txBody>
            <a:bodyPr/>
            <a:lstStyle/>
            <a:p/>
          </p:txBody>
        </p:sp>
        <p:sp>
          <p:nvSpPr>
            <p:cNvPr id="90" name="rc90"/>
            <p:cNvSpPr/>
            <p:nvPr/>
          </p:nvSpPr>
          <p:spPr>
            <a:xfrm>
              <a:off x="6105357" y="3042134"/>
              <a:ext cx="200644" cy="97942"/>
            </a:xfrm>
            <a:prstGeom prst="rect">
              <a:avLst/>
            </a:prstGeom>
            <a:solidFill>
              <a:srgbClr val="1CABE2">
                <a:alpha val="100000"/>
              </a:srgbClr>
            </a:solidFill>
          </p:spPr>
          <p:txBody>
            <a:bodyPr/>
            <a:lstStyle/>
            <a:p/>
          </p:txBody>
        </p:sp>
        <p:sp>
          <p:nvSpPr>
            <p:cNvPr id="91" name="rc91"/>
            <p:cNvSpPr/>
            <p:nvPr/>
          </p:nvSpPr>
          <p:spPr>
            <a:xfrm>
              <a:off x="6328295" y="3149934"/>
              <a:ext cx="200644" cy="1475600"/>
            </a:xfrm>
            <a:prstGeom prst="rect">
              <a:avLst/>
            </a:prstGeom>
            <a:solidFill>
              <a:srgbClr val="80BD41">
                <a:alpha val="100000"/>
              </a:srgbClr>
            </a:solidFill>
          </p:spPr>
          <p:txBody>
            <a:bodyPr/>
            <a:lstStyle/>
            <a:p/>
          </p:txBody>
        </p:sp>
        <p:sp>
          <p:nvSpPr>
            <p:cNvPr id="92" name="rc92"/>
            <p:cNvSpPr/>
            <p:nvPr/>
          </p:nvSpPr>
          <p:spPr>
            <a:xfrm>
              <a:off x="6328295" y="2967556"/>
              <a:ext cx="200644" cy="99478"/>
            </a:xfrm>
            <a:prstGeom prst="rect">
              <a:avLst/>
            </a:prstGeom>
            <a:solidFill>
              <a:srgbClr val="0058AB">
                <a:alpha val="100000"/>
              </a:srgbClr>
            </a:solidFill>
          </p:spPr>
          <p:txBody>
            <a:bodyPr/>
            <a:lstStyle/>
            <a:p/>
          </p:txBody>
        </p:sp>
        <p:sp>
          <p:nvSpPr>
            <p:cNvPr id="93" name="rc93"/>
            <p:cNvSpPr/>
            <p:nvPr/>
          </p:nvSpPr>
          <p:spPr>
            <a:xfrm>
              <a:off x="6328295" y="3067035"/>
              <a:ext cx="200644" cy="82899"/>
            </a:xfrm>
            <a:prstGeom prst="rect">
              <a:avLst/>
            </a:prstGeom>
            <a:solidFill>
              <a:srgbClr val="1CABE2">
                <a:alpha val="100000"/>
              </a:srgbClr>
            </a:solidFill>
          </p:spPr>
          <p:txBody>
            <a:bodyPr/>
            <a:lstStyle/>
            <a:p/>
          </p:txBody>
        </p:sp>
        <p:sp>
          <p:nvSpPr>
            <p:cNvPr id="94" name="rc94"/>
            <p:cNvSpPr/>
            <p:nvPr/>
          </p:nvSpPr>
          <p:spPr>
            <a:xfrm>
              <a:off x="6551233" y="3098065"/>
              <a:ext cx="200644" cy="1527470"/>
            </a:xfrm>
            <a:prstGeom prst="rect">
              <a:avLst/>
            </a:prstGeom>
            <a:solidFill>
              <a:srgbClr val="80BD41">
                <a:alpha val="100000"/>
              </a:srgbClr>
            </a:solidFill>
          </p:spPr>
          <p:txBody>
            <a:bodyPr/>
            <a:lstStyle/>
            <a:p/>
          </p:txBody>
        </p:sp>
        <p:sp>
          <p:nvSpPr>
            <p:cNvPr id="95" name="rc95"/>
            <p:cNvSpPr/>
            <p:nvPr/>
          </p:nvSpPr>
          <p:spPr>
            <a:xfrm>
              <a:off x="6551233" y="2946996"/>
              <a:ext cx="200644" cy="83926"/>
            </a:xfrm>
            <a:prstGeom prst="rect">
              <a:avLst/>
            </a:prstGeom>
            <a:solidFill>
              <a:srgbClr val="0058AB">
                <a:alpha val="100000"/>
              </a:srgbClr>
            </a:solidFill>
          </p:spPr>
          <p:txBody>
            <a:bodyPr/>
            <a:lstStyle/>
            <a:p/>
          </p:txBody>
        </p:sp>
        <p:sp>
          <p:nvSpPr>
            <p:cNvPr id="96" name="rc96"/>
            <p:cNvSpPr/>
            <p:nvPr/>
          </p:nvSpPr>
          <p:spPr>
            <a:xfrm>
              <a:off x="6551233" y="3030923"/>
              <a:ext cx="200644" cy="67141"/>
            </a:xfrm>
            <a:prstGeom prst="rect">
              <a:avLst/>
            </a:prstGeom>
            <a:solidFill>
              <a:srgbClr val="1CABE2">
                <a:alpha val="100000"/>
              </a:srgbClr>
            </a:solidFill>
          </p:spPr>
          <p:txBody>
            <a:bodyPr/>
            <a:lstStyle/>
            <a:p/>
          </p:txBody>
        </p:sp>
        <p:sp>
          <p:nvSpPr>
            <p:cNvPr id="97" name="rc97"/>
            <p:cNvSpPr/>
            <p:nvPr/>
          </p:nvSpPr>
          <p:spPr>
            <a:xfrm>
              <a:off x="6774171" y="3088326"/>
              <a:ext cx="200644" cy="1537209"/>
            </a:xfrm>
            <a:prstGeom prst="rect">
              <a:avLst/>
            </a:prstGeom>
            <a:solidFill>
              <a:srgbClr val="80BD41">
                <a:alpha val="100000"/>
              </a:srgbClr>
            </a:solidFill>
          </p:spPr>
          <p:txBody>
            <a:bodyPr/>
            <a:lstStyle/>
            <a:p/>
          </p:txBody>
        </p:sp>
        <p:sp>
          <p:nvSpPr>
            <p:cNvPr id="98" name="rc98"/>
            <p:cNvSpPr/>
            <p:nvPr/>
          </p:nvSpPr>
          <p:spPr>
            <a:xfrm>
              <a:off x="6774171" y="2936294"/>
              <a:ext cx="200644" cy="84461"/>
            </a:xfrm>
            <a:prstGeom prst="rect">
              <a:avLst/>
            </a:prstGeom>
            <a:solidFill>
              <a:srgbClr val="0058AB">
                <a:alpha val="100000"/>
              </a:srgbClr>
            </a:solidFill>
          </p:spPr>
          <p:txBody>
            <a:bodyPr/>
            <a:lstStyle/>
            <a:p/>
          </p:txBody>
        </p:sp>
        <p:sp>
          <p:nvSpPr>
            <p:cNvPr id="99" name="rc99"/>
            <p:cNvSpPr/>
            <p:nvPr/>
          </p:nvSpPr>
          <p:spPr>
            <a:xfrm>
              <a:off x="6774171" y="3020756"/>
              <a:ext cx="200644" cy="67570"/>
            </a:xfrm>
            <a:prstGeom prst="rect">
              <a:avLst/>
            </a:prstGeom>
            <a:solidFill>
              <a:srgbClr val="1CABE2">
                <a:alpha val="100000"/>
              </a:srgbClr>
            </a:solidFill>
          </p:spPr>
          <p:txBody>
            <a:bodyPr/>
            <a:lstStyle/>
            <a:p/>
          </p:txBody>
        </p:sp>
        <p:sp>
          <p:nvSpPr>
            <p:cNvPr id="100" name="rc100"/>
            <p:cNvSpPr/>
            <p:nvPr/>
          </p:nvSpPr>
          <p:spPr>
            <a:xfrm>
              <a:off x="6997109" y="2923053"/>
              <a:ext cx="200644" cy="71563"/>
            </a:xfrm>
            <a:prstGeom prst="rect">
              <a:avLst/>
            </a:prstGeom>
            <a:solidFill>
              <a:srgbClr val="F26A21">
                <a:alpha val="100000"/>
              </a:srgbClr>
            </a:solidFill>
          </p:spPr>
          <p:txBody>
            <a:bodyPr/>
            <a:lstStyle/>
            <a:p/>
          </p:txBody>
        </p:sp>
        <p:sp>
          <p:nvSpPr>
            <p:cNvPr id="101" name="rc101"/>
            <p:cNvSpPr/>
            <p:nvPr/>
          </p:nvSpPr>
          <p:spPr>
            <a:xfrm>
              <a:off x="6997109" y="2994617"/>
              <a:ext cx="200644" cy="1630918"/>
            </a:xfrm>
            <a:prstGeom prst="rect">
              <a:avLst/>
            </a:prstGeom>
            <a:solidFill>
              <a:srgbClr val="FFC20E">
                <a:alpha val="100000"/>
              </a:srgbClr>
            </a:solidFill>
          </p:spPr>
          <p:txBody>
            <a:bodyPr/>
            <a:lstStyle/>
            <a:p/>
          </p:txBody>
        </p:sp>
        <p:sp>
          <p:nvSpPr>
            <p:cNvPr id="102" name="rc102"/>
            <p:cNvSpPr/>
            <p:nvPr/>
          </p:nvSpPr>
          <p:spPr>
            <a:xfrm>
              <a:off x="7220047" y="2909665"/>
              <a:ext cx="200644" cy="60634"/>
            </a:xfrm>
            <a:prstGeom prst="rect">
              <a:avLst/>
            </a:prstGeom>
            <a:solidFill>
              <a:srgbClr val="F26A21">
                <a:alpha val="100000"/>
              </a:srgbClr>
            </a:solidFill>
          </p:spPr>
          <p:txBody>
            <a:bodyPr/>
            <a:lstStyle/>
            <a:p/>
          </p:txBody>
        </p:sp>
        <p:sp>
          <p:nvSpPr>
            <p:cNvPr id="103" name="rc103"/>
            <p:cNvSpPr/>
            <p:nvPr/>
          </p:nvSpPr>
          <p:spPr>
            <a:xfrm>
              <a:off x="7220047" y="2970299"/>
              <a:ext cx="200644" cy="1655235"/>
            </a:xfrm>
            <a:prstGeom prst="rect">
              <a:avLst/>
            </a:prstGeom>
            <a:solidFill>
              <a:srgbClr val="FFC20E">
                <a:alpha val="100000"/>
              </a:srgbClr>
            </a:solidFill>
          </p:spPr>
          <p:txBody>
            <a:bodyPr/>
            <a:lstStyle/>
            <a:p/>
          </p:txBody>
        </p:sp>
        <p:sp>
          <p:nvSpPr>
            <p:cNvPr id="104" name="rc104"/>
            <p:cNvSpPr/>
            <p:nvPr/>
          </p:nvSpPr>
          <p:spPr>
            <a:xfrm>
              <a:off x="7442985" y="2899968"/>
              <a:ext cx="200644" cy="51374"/>
            </a:xfrm>
            <a:prstGeom prst="rect">
              <a:avLst/>
            </a:prstGeom>
            <a:solidFill>
              <a:srgbClr val="F26A21">
                <a:alpha val="100000"/>
              </a:srgbClr>
            </a:solidFill>
          </p:spPr>
          <p:txBody>
            <a:bodyPr/>
            <a:lstStyle/>
            <a:p/>
          </p:txBody>
        </p:sp>
        <p:sp>
          <p:nvSpPr>
            <p:cNvPr id="105" name="rc105"/>
            <p:cNvSpPr/>
            <p:nvPr/>
          </p:nvSpPr>
          <p:spPr>
            <a:xfrm>
              <a:off x="7442985" y="2951343"/>
              <a:ext cx="200644" cy="1674192"/>
            </a:xfrm>
            <a:prstGeom prst="rect">
              <a:avLst/>
            </a:prstGeom>
            <a:solidFill>
              <a:srgbClr val="FFC20E">
                <a:alpha val="100000"/>
              </a:srgbClr>
            </a:solidFill>
          </p:spPr>
          <p:txBody>
            <a:bodyPr/>
            <a:lstStyle/>
            <a:p/>
          </p:txBody>
        </p:sp>
        <p:sp>
          <p:nvSpPr>
            <p:cNvPr id="106" name="rc106"/>
            <p:cNvSpPr/>
            <p:nvPr/>
          </p:nvSpPr>
          <p:spPr>
            <a:xfrm>
              <a:off x="7665922" y="2890540"/>
              <a:ext cx="200644" cy="43529"/>
            </a:xfrm>
            <a:prstGeom prst="rect">
              <a:avLst/>
            </a:prstGeom>
            <a:solidFill>
              <a:srgbClr val="F26A21">
                <a:alpha val="100000"/>
              </a:srgbClr>
            </a:solidFill>
          </p:spPr>
          <p:txBody>
            <a:bodyPr/>
            <a:lstStyle/>
            <a:p/>
          </p:txBody>
        </p:sp>
        <p:sp>
          <p:nvSpPr>
            <p:cNvPr id="107" name="rc107"/>
            <p:cNvSpPr/>
            <p:nvPr/>
          </p:nvSpPr>
          <p:spPr>
            <a:xfrm>
              <a:off x="7665922" y="2934069"/>
              <a:ext cx="200644" cy="1691466"/>
            </a:xfrm>
            <a:prstGeom prst="rect">
              <a:avLst/>
            </a:prstGeom>
            <a:solidFill>
              <a:srgbClr val="FFC20E">
                <a:alpha val="100000"/>
              </a:srgbClr>
            </a:solidFill>
          </p:spPr>
          <p:txBody>
            <a:bodyPr/>
            <a:lstStyle/>
            <a:p/>
          </p:txBody>
        </p:sp>
        <p:sp>
          <p:nvSpPr>
            <p:cNvPr id="108" name="rc108"/>
            <p:cNvSpPr/>
            <p:nvPr/>
          </p:nvSpPr>
          <p:spPr>
            <a:xfrm>
              <a:off x="7888860" y="2885395"/>
              <a:ext cx="200644" cy="36881"/>
            </a:xfrm>
            <a:prstGeom prst="rect">
              <a:avLst/>
            </a:prstGeom>
            <a:solidFill>
              <a:srgbClr val="F26A21">
                <a:alpha val="100000"/>
              </a:srgbClr>
            </a:solidFill>
          </p:spPr>
          <p:txBody>
            <a:bodyPr/>
            <a:lstStyle/>
            <a:p/>
          </p:txBody>
        </p:sp>
        <p:sp>
          <p:nvSpPr>
            <p:cNvPr id="109" name="rc109"/>
            <p:cNvSpPr/>
            <p:nvPr/>
          </p:nvSpPr>
          <p:spPr>
            <a:xfrm>
              <a:off x="7888860" y="2922277"/>
              <a:ext cx="200644" cy="1703258"/>
            </a:xfrm>
            <a:prstGeom prst="rect">
              <a:avLst/>
            </a:prstGeom>
            <a:solidFill>
              <a:srgbClr val="FFC20E">
                <a:alpha val="100000"/>
              </a:srgbClr>
            </a:solidFill>
          </p:spPr>
          <p:txBody>
            <a:bodyPr/>
            <a:lstStyle/>
            <a:p/>
          </p:txBody>
        </p:sp>
        <p:sp>
          <p:nvSpPr>
            <p:cNvPr id="110" name="rc110"/>
            <p:cNvSpPr/>
            <p:nvPr/>
          </p:nvSpPr>
          <p:spPr>
            <a:xfrm>
              <a:off x="8111798" y="2878065"/>
              <a:ext cx="200644" cy="31249"/>
            </a:xfrm>
            <a:prstGeom prst="rect">
              <a:avLst/>
            </a:prstGeom>
            <a:solidFill>
              <a:srgbClr val="F26A21">
                <a:alpha val="100000"/>
              </a:srgbClr>
            </a:solidFill>
          </p:spPr>
          <p:txBody>
            <a:bodyPr/>
            <a:lstStyle/>
            <a:p/>
          </p:txBody>
        </p:sp>
        <p:sp>
          <p:nvSpPr>
            <p:cNvPr id="111" name="rc111"/>
            <p:cNvSpPr/>
            <p:nvPr/>
          </p:nvSpPr>
          <p:spPr>
            <a:xfrm>
              <a:off x="8111798" y="2909314"/>
              <a:ext cx="200644" cy="1716220"/>
            </a:xfrm>
            <a:prstGeom prst="rect">
              <a:avLst/>
            </a:prstGeom>
            <a:solidFill>
              <a:srgbClr val="FFC20E">
                <a:alpha val="100000"/>
              </a:srgbClr>
            </a:solidFill>
          </p:spPr>
          <p:txBody>
            <a:bodyPr/>
            <a:lstStyle/>
            <a:p/>
          </p:txBody>
        </p:sp>
        <p:sp>
          <p:nvSpPr>
            <p:cNvPr id="112" name="pl112"/>
            <p:cNvSpPr/>
            <p:nvPr/>
          </p:nvSpPr>
          <p:spPr>
            <a:xfrm>
              <a:off x="1523984" y="1227418"/>
              <a:ext cx="5350508" cy="652163"/>
            </a:xfrm>
            <a:custGeom>
              <a:avLst/>
              <a:pathLst>
                <a:path w="5350508" h="652163">
                  <a:moveTo>
                    <a:pt x="0" y="652163"/>
                  </a:moveTo>
                  <a:lnTo>
                    <a:pt x="222937" y="583515"/>
                  </a:lnTo>
                  <a:lnTo>
                    <a:pt x="445875" y="514866"/>
                  </a:lnTo>
                  <a:lnTo>
                    <a:pt x="668813" y="446217"/>
                  </a:lnTo>
                  <a:lnTo>
                    <a:pt x="891751" y="377568"/>
                  </a:lnTo>
                  <a:lnTo>
                    <a:pt x="1114689" y="308919"/>
                  </a:lnTo>
                  <a:lnTo>
                    <a:pt x="1337627" y="480541"/>
                  </a:lnTo>
                  <a:lnTo>
                    <a:pt x="1560565" y="205946"/>
                  </a:lnTo>
                  <a:lnTo>
                    <a:pt x="1783502" y="411892"/>
                  </a:lnTo>
                  <a:lnTo>
                    <a:pt x="2006440" y="102973"/>
                  </a:lnTo>
                  <a:lnTo>
                    <a:pt x="2229378" y="411892"/>
                  </a:lnTo>
                  <a:lnTo>
                    <a:pt x="2452316" y="274595"/>
                  </a:lnTo>
                  <a:lnTo>
                    <a:pt x="2675254" y="240270"/>
                  </a:lnTo>
                  <a:lnTo>
                    <a:pt x="2898192" y="240270"/>
                  </a:lnTo>
                  <a:lnTo>
                    <a:pt x="3121130" y="205946"/>
                  </a:lnTo>
                  <a:lnTo>
                    <a:pt x="3344068" y="68648"/>
                  </a:lnTo>
                  <a:lnTo>
                    <a:pt x="3567005" y="0"/>
                  </a:lnTo>
                  <a:lnTo>
                    <a:pt x="3789943" y="0"/>
                  </a:lnTo>
                  <a:lnTo>
                    <a:pt x="4012881" y="68648"/>
                  </a:lnTo>
                  <a:lnTo>
                    <a:pt x="4235819" y="102973"/>
                  </a:lnTo>
                  <a:lnTo>
                    <a:pt x="4458757" y="171622"/>
                  </a:lnTo>
                  <a:lnTo>
                    <a:pt x="4681695" y="68648"/>
                  </a:lnTo>
                  <a:lnTo>
                    <a:pt x="4904633" y="171622"/>
                  </a:lnTo>
                  <a:lnTo>
                    <a:pt x="5127571" y="137297"/>
                  </a:lnTo>
                  <a:lnTo>
                    <a:pt x="5350508" y="137297"/>
                  </a:lnTo>
                </a:path>
              </a:pathLst>
            </a:custGeom>
            <a:ln w="27101" cap="flat">
              <a:solidFill>
                <a:srgbClr val="0058AB">
                  <a:alpha val="100000"/>
                </a:srgbClr>
              </a:solidFill>
              <a:prstDash val="solid"/>
              <a:round/>
            </a:ln>
          </p:spPr>
          <p:txBody>
            <a:bodyPr/>
            <a:lstStyle/>
            <a:p/>
          </p:txBody>
        </p:sp>
        <p:sp>
          <p:nvSpPr>
            <p:cNvPr id="113" name="pl113"/>
            <p:cNvSpPr/>
            <p:nvPr/>
          </p:nvSpPr>
          <p:spPr>
            <a:xfrm>
              <a:off x="1523984" y="1399040"/>
              <a:ext cx="5350508" cy="1441625"/>
            </a:xfrm>
            <a:custGeom>
              <a:avLst/>
              <a:pathLst>
                <a:path w="5350508" h="1441625">
                  <a:moveTo>
                    <a:pt x="0" y="1441625"/>
                  </a:moveTo>
                  <a:lnTo>
                    <a:pt x="222937" y="1338652"/>
                  </a:lnTo>
                  <a:lnTo>
                    <a:pt x="445875" y="1270003"/>
                  </a:lnTo>
                  <a:lnTo>
                    <a:pt x="668813" y="1201354"/>
                  </a:lnTo>
                  <a:lnTo>
                    <a:pt x="891751" y="1098381"/>
                  </a:lnTo>
                  <a:lnTo>
                    <a:pt x="1114689" y="1029732"/>
                  </a:lnTo>
                  <a:lnTo>
                    <a:pt x="1337627" y="1029732"/>
                  </a:lnTo>
                  <a:lnTo>
                    <a:pt x="1560565" y="720812"/>
                  </a:lnTo>
                  <a:lnTo>
                    <a:pt x="1783502" y="789461"/>
                  </a:lnTo>
                  <a:lnTo>
                    <a:pt x="2006440" y="514866"/>
                  </a:lnTo>
                  <a:lnTo>
                    <a:pt x="2229378" y="480541"/>
                  </a:lnTo>
                  <a:lnTo>
                    <a:pt x="2452316" y="411892"/>
                  </a:lnTo>
                  <a:lnTo>
                    <a:pt x="2675254" y="377568"/>
                  </a:lnTo>
                  <a:lnTo>
                    <a:pt x="2898192" y="343244"/>
                  </a:lnTo>
                  <a:lnTo>
                    <a:pt x="3121130" y="308919"/>
                  </a:lnTo>
                  <a:lnTo>
                    <a:pt x="3344068" y="171622"/>
                  </a:lnTo>
                  <a:lnTo>
                    <a:pt x="3567005" y="34324"/>
                  </a:lnTo>
                  <a:lnTo>
                    <a:pt x="3789943" y="0"/>
                  </a:lnTo>
                  <a:lnTo>
                    <a:pt x="4012881" y="34324"/>
                  </a:lnTo>
                  <a:lnTo>
                    <a:pt x="4235819" y="34324"/>
                  </a:lnTo>
                  <a:lnTo>
                    <a:pt x="4458757" y="171622"/>
                  </a:lnTo>
                  <a:lnTo>
                    <a:pt x="4681695" y="102973"/>
                  </a:lnTo>
                  <a:lnTo>
                    <a:pt x="4904633" y="171622"/>
                  </a:lnTo>
                  <a:lnTo>
                    <a:pt x="5127571" y="102973"/>
                  </a:lnTo>
                  <a:lnTo>
                    <a:pt x="5350508" y="102973"/>
                  </a:lnTo>
                </a:path>
              </a:pathLst>
            </a:custGeom>
            <a:ln w="27101" cap="flat">
              <a:solidFill>
                <a:srgbClr val="80BD41">
                  <a:alpha val="100000"/>
                </a:srgbClr>
              </a:solidFill>
              <a:prstDash val="solid"/>
              <a:round/>
            </a:ln>
          </p:spPr>
          <p:txBody>
            <a:bodyPr/>
            <a:lstStyle/>
            <a:p/>
          </p:txBody>
        </p:sp>
        <p:sp>
          <p:nvSpPr>
            <p:cNvPr id="114" name="tx114"/>
            <p:cNvSpPr/>
            <p:nvPr/>
          </p:nvSpPr>
          <p:spPr>
            <a:xfrm>
              <a:off x="1455656" y="16754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15" name="tx115"/>
            <p:cNvSpPr/>
            <p:nvPr/>
          </p:nvSpPr>
          <p:spPr>
            <a:xfrm>
              <a:off x="2570345"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6" name="tx116"/>
            <p:cNvSpPr/>
            <p:nvPr/>
          </p:nvSpPr>
          <p:spPr>
            <a:xfrm>
              <a:off x="3685034"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17" name="tx117"/>
            <p:cNvSpPr/>
            <p:nvPr/>
          </p:nvSpPr>
          <p:spPr>
            <a:xfrm>
              <a:off x="4799724"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5691475"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9" name="tx119"/>
            <p:cNvSpPr/>
            <p:nvPr/>
          </p:nvSpPr>
          <p:spPr>
            <a:xfrm>
              <a:off x="5914413"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0" name="tx120"/>
            <p:cNvSpPr/>
            <p:nvPr/>
          </p:nvSpPr>
          <p:spPr>
            <a:xfrm>
              <a:off x="6137351"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1" name="tx121"/>
            <p:cNvSpPr/>
            <p:nvPr/>
          </p:nvSpPr>
          <p:spPr>
            <a:xfrm>
              <a:off x="6360289"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2" name="tx122"/>
            <p:cNvSpPr/>
            <p:nvPr/>
          </p:nvSpPr>
          <p:spPr>
            <a:xfrm>
              <a:off x="6583227"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3" name="tx123"/>
            <p:cNvSpPr/>
            <p:nvPr/>
          </p:nvSpPr>
          <p:spPr>
            <a:xfrm>
              <a:off x="6806165"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4" name="tx124"/>
            <p:cNvSpPr/>
            <p:nvPr/>
          </p:nvSpPr>
          <p:spPr>
            <a:xfrm>
              <a:off x="1455656" y="290916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52</a:t>
              </a:r>
            </a:p>
          </p:txBody>
        </p:sp>
        <p:sp>
          <p:nvSpPr>
            <p:cNvPr id="125" name="tx125"/>
            <p:cNvSpPr/>
            <p:nvPr/>
          </p:nvSpPr>
          <p:spPr>
            <a:xfrm>
              <a:off x="2570345" y="249726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64</a:t>
              </a:r>
            </a:p>
          </p:txBody>
        </p:sp>
        <p:sp>
          <p:nvSpPr>
            <p:cNvPr id="126" name="tx126"/>
            <p:cNvSpPr/>
            <p:nvPr/>
          </p:nvSpPr>
          <p:spPr>
            <a:xfrm>
              <a:off x="3685034" y="19480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27" name="tx127"/>
            <p:cNvSpPr/>
            <p:nvPr/>
          </p:nvSpPr>
          <p:spPr>
            <a:xfrm>
              <a:off x="4799724"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8" name="tx128"/>
            <p:cNvSpPr/>
            <p:nvPr/>
          </p:nvSpPr>
          <p:spPr>
            <a:xfrm>
              <a:off x="5691475"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9" name="tx129"/>
            <p:cNvSpPr/>
            <p:nvPr/>
          </p:nvSpPr>
          <p:spPr>
            <a:xfrm>
              <a:off x="5914413"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0" name="tx130"/>
            <p:cNvSpPr/>
            <p:nvPr/>
          </p:nvSpPr>
          <p:spPr>
            <a:xfrm>
              <a:off x="6137351"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1" name="tx131"/>
            <p:cNvSpPr/>
            <p:nvPr/>
          </p:nvSpPr>
          <p:spPr>
            <a:xfrm>
              <a:off x="6360289"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2" name="tx132"/>
            <p:cNvSpPr/>
            <p:nvPr/>
          </p:nvSpPr>
          <p:spPr>
            <a:xfrm>
              <a:off x="6583227"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3" name="tx133"/>
            <p:cNvSpPr/>
            <p:nvPr/>
          </p:nvSpPr>
          <p:spPr>
            <a:xfrm>
              <a:off x="6806165"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4" name="tx134"/>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6273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6" name="tx136"/>
            <p:cNvSpPr/>
            <p:nvPr/>
          </p:nvSpPr>
          <p:spPr>
            <a:xfrm>
              <a:off x="508103" y="255735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37" name="tx137"/>
            <p:cNvSpPr/>
            <p:nvPr/>
          </p:nvSpPr>
          <p:spPr>
            <a:xfrm>
              <a:off x="508103" y="155198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763486" y="5504603"/>
              <a:ext cx="201456" cy="201456"/>
            </a:xfrm>
            <a:prstGeom prst="rect">
              <a:avLst/>
            </a:prstGeom>
            <a:solidFill>
              <a:srgbClr val="80BD41">
                <a:alpha val="100000"/>
              </a:srgbClr>
            </a:solidFill>
          </p:spPr>
          <p:txBody>
            <a:bodyPr/>
            <a:lstStyle/>
            <a:p/>
          </p:txBody>
        </p:sp>
        <p:sp>
          <p:nvSpPr>
            <p:cNvPr id="159" name="rc159"/>
            <p:cNvSpPr/>
            <p:nvPr/>
          </p:nvSpPr>
          <p:spPr>
            <a:xfrm>
              <a:off x="2665435" y="5504603"/>
              <a:ext cx="201456" cy="201456"/>
            </a:xfrm>
            <a:prstGeom prst="rect">
              <a:avLst/>
            </a:prstGeom>
            <a:solidFill>
              <a:srgbClr val="1CABE2">
                <a:alpha val="100000"/>
              </a:srgbClr>
            </a:solidFill>
          </p:spPr>
          <p:txBody>
            <a:bodyPr/>
            <a:lstStyle/>
            <a:p/>
          </p:txBody>
        </p:sp>
        <p:sp>
          <p:nvSpPr>
            <p:cNvPr id="160" name="rc160"/>
            <p:cNvSpPr/>
            <p:nvPr/>
          </p:nvSpPr>
          <p:spPr>
            <a:xfrm>
              <a:off x="3738259" y="5504603"/>
              <a:ext cx="201456" cy="201456"/>
            </a:xfrm>
            <a:prstGeom prst="rect">
              <a:avLst/>
            </a:prstGeom>
            <a:solidFill>
              <a:srgbClr val="0058AB">
                <a:alpha val="100000"/>
              </a:srgbClr>
            </a:solidFill>
          </p:spPr>
          <p:txBody>
            <a:bodyPr/>
            <a:lstStyle/>
            <a:p/>
          </p:txBody>
        </p:sp>
        <p:sp>
          <p:nvSpPr>
            <p:cNvPr id="161" name="rc161"/>
            <p:cNvSpPr/>
            <p:nvPr/>
          </p:nvSpPr>
          <p:spPr>
            <a:xfrm>
              <a:off x="4733592" y="5504603"/>
              <a:ext cx="201456" cy="201456"/>
            </a:xfrm>
            <a:prstGeom prst="rect">
              <a:avLst/>
            </a:prstGeom>
            <a:solidFill>
              <a:srgbClr val="FFC20E">
                <a:alpha val="100000"/>
              </a:srgbClr>
            </a:solidFill>
          </p:spPr>
          <p:txBody>
            <a:bodyPr/>
            <a:lstStyle/>
            <a:p/>
          </p:txBody>
        </p:sp>
        <p:sp>
          <p:nvSpPr>
            <p:cNvPr id="162" name="rc162"/>
            <p:cNvSpPr/>
            <p:nvPr/>
          </p:nvSpPr>
          <p:spPr>
            <a:xfrm>
              <a:off x="6637725" y="5504603"/>
              <a:ext cx="201455" cy="201456"/>
            </a:xfrm>
            <a:prstGeom prst="rect">
              <a:avLst/>
            </a:prstGeom>
            <a:solidFill>
              <a:srgbClr val="F26A21">
                <a:alpha val="100000"/>
              </a:srgbClr>
            </a:solidFill>
          </p:spPr>
          <p:txBody>
            <a:bodyPr/>
            <a:lstStyle/>
            <a:p/>
          </p:txBody>
        </p:sp>
        <p:sp>
          <p:nvSpPr>
            <p:cNvPr id="163" name="tx163"/>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1079223" y="580629"/>
              <a:ext cx="425934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Uganda</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Uganda is projected to have a  moderate increase (10,000-50,000) in the number of surviving infants by 2030. Therefore, maintaining current coverage requires vaccinating an increasing number of children.
To achieve the IA2030 ZD target, more (~1.13%) children need to be vaccinated with DTP1 each year. This will require increases in immunization programme and health system capacity.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51586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56606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61627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166648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71668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9" name="pl9"/>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04096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09117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14137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19158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4" name="pl14"/>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351649" y="866434"/>
              <a:ext cx="214223" cy="4124325"/>
            </a:xfrm>
            <a:prstGeom prst="rect">
              <a:avLst/>
            </a:prstGeom>
            <a:solidFill>
              <a:srgbClr val="0058AB">
                <a:alpha val="100000"/>
              </a:srgbClr>
            </a:solidFill>
          </p:spPr>
          <p:txBody>
            <a:bodyPr/>
            <a:lstStyle/>
            <a:p/>
          </p:txBody>
        </p:sp>
        <p:sp>
          <p:nvSpPr>
            <p:cNvPr id="42" name="rc42"/>
            <p:cNvSpPr/>
            <p:nvPr/>
          </p:nvSpPr>
          <p:spPr>
            <a:xfrm>
              <a:off x="1589675" y="1180549"/>
              <a:ext cx="214223" cy="3810210"/>
            </a:xfrm>
            <a:prstGeom prst="rect">
              <a:avLst/>
            </a:prstGeom>
            <a:solidFill>
              <a:srgbClr val="0058AB">
                <a:alpha val="100000"/>
              </a:srgbClr>
            </a:solidFill>
          </p:spPr>
          <p:txBody>
            <a:bodyPr/>
            <a:lstStyle/>
            <a:p/>
          </p:txBody>
        </p:sp>
        <p:sp>
          <p:nvSpPr>
            <p:cNvPr id="43" name="rc43"/>
            <p:cNvSpPr/>
            <p:nvPr/>
          </p:nvSpPr>
          <p:spPr>
            <a:xfrm>
              <a:off x="1827702" y="1520784"/>
              <a:ext cx="214223" cy="3469975"/>
            </a:xfrm>
            <a:prstGeom prst="rect">
              <a:avLst/>
            </a:prstGeom>
            <a:solidFill>
              <a:srgbClr val="0058AB">
                <a:alpha val="100000"/>
              </a:srgbClr>
            </a:solidFill>
          </p:spPr>
          <p:txBody>
            <a:bodyPr/>
            <a:lstStyle/>
            <a:p/>
          </p:txBody>
        </p:sp>
        <p:sp>
          <p:nvSpPr>
            <p:cNvPr id="44" name="rc44"/>
            <p:cNvSpPr/>
            <p:nvPr/>
          </p:nvSpPr>
          <p:spPr>
            <a:xfrm>
              <a:off x="2065728" y="1880908"/>
              <a:ext cx="214223" cy="3109851"/>
            </a:xfrm>
            <a:prstGeom prst="rect">
              <a:avLst/>
            </a:prstGeom>
            <a:solidFill>
              <a:srgbClr val="0058AB">
                <a:alpha val="100000"/>
              </a:srgbClr>
            </a:solidFill>
          </p:spPr>
          <p:txBody>
            <a:bodyPr/>
            <a:lstStyle/>
            <a:p/>
          </p:txBody>
        </p:sp>
        <p:sp>
          <p:nvSpPr>
            <p:cNvPr id="45" name="rc45"/>
            <p:cNvSpPr/>
            <p:nvPr/>
          </p:nvSpPr>
          <p:spPr>
            <a:xfrm>
              <a:off x="2303754" y="2265213"/>
              <a:ext cx="214223" cy="2725546"/>
            </a:xfrm>
            <a:prstGeom prst="rect">
              <a:avLst/>
            </a:prstGeom>
            <a:solidFill>
              <a:srgbClr val="0058AB">
                <a:alpha val="100000"/>
              </a:srgbClr>
            </a:solidFill>
          </p:spPr>
          <p:txBody>
            <a:bodyPr/>
            <a:lstStyle/>
            <a:p/>
          </p:txBody>
        </p:sp>
        <p:sp>
          <p:nvSpPr>
            <p:cNvPr id="46" name="rc46"/>
            <p:cNvSpPr/>
            <p:nvPr/>
          </p:nvSpPr>
          <p:spPr>
            <a:xfrm>
              <a:off x="2541780" y="2681166"/>
              <a:ext cx="214223" cy="2309593"/>
            </a:xfrm>
            <a:prstGeom prst="rect">
              <a:avLst/>
            </a:prstGeom>
            <a:solidFill>
              <a:srgbClr val="0058AB">
                <a:alpha val="100000"/>
              </a:srgbClr>
            </a:solidFill>
          </p:spPr>
          <p:txBody>
            <a:bodyPr/>
            <a:lstStyle/>
            <a:p/>
          </p:txBody>
        </p:sp>
        <p:sp>
          <p:nvSpPr>
            <p:cNvPr id="47" name="rc47"/>
            <p:cNvSpPr/>
            <p:nvPr/>
          </p:nvSpPr>
          <p:spPr>
            <a:xfrm>
              <a:off x="2779807" y="1466779"/>
              <a:ext cx="214223" cy="3523980"/>
            </a:xfrm>
            <a:prstGeom prst="rect">
              <a:avLst/>
            </a:prstGeom>
            <a:solidFill>
              <a:srgbClr val="0058AB">
                <a:alpha val="100000"/>
              </a:srgbClr>
            </a:solidFill>
          </p:spPr>
          <p:txBody>
            <a:bodyPr/>
            <a:lstStyle/>
            <a:p/>
          </p:txBody>
        </p:sp>
        <p:sp>
          <p:nvSpPr>
            <p:cNvPr id="48" name="rc48"/>
            <p:cNvSpPr/>
            <p:nvPr/>
          </p:nvSpPr>
          <p:spPr>
            <a:xfrm>
              <a:off x="3017833" y="3318496"/>
              <a:ext cx="214223" cy="1672263"/>
            </a:xfrm>
            <a:prstGeom prst="rect">
              <a:avLst/>
            </a:prstGeom>
            <a:solidFill>
              <a:srgbClr val="0058AB">
                <a:alpha val="100000"/>
              </a:srgbClr>
            </a:solidFill>
          </p:spPr>
          <p:txBody>
            <a:bodyPr/>
            <a:lstStyle/>
            <a:p/>
          </p:txBody>
        </p:sp>
        <p:sp>
          <p:nvSpPr>
            <p:cNvPr id="49" name="rc49"/>
            <p:cNvSpPr/>
            <p:nvPr/>
          </p:nvSpPr>
          <p:spPr>
            <a:xfrm>
              <a:off x="3255859" y="1839155"/>
              <a:ext cx="214223" cy="3151604"/>
            </a:xfrm>
            <a:prstGeom prst="rect">
              <a:avLst/>
            </a:prstGeom>
            <a:solidFill>
              <a:srgbClr val="0058AB">
                <a:alpha val="100000"/>
              </a:srgbClr>
            </a:solidFill>
          </p:spPr>
          <p:txBody>
            <a:bodyPr/>
            <a:lstStyle/>
            <a:p/>
          </p:txBody>
        </p:sp>
        <p:sp>
          <p:nvSpPr>
            <p:cNvPr id="50" name="rc50"/>
            <p:cNvSpPr/>
            <p:nvPr/>
          </p:nvSpPr>
          <p:spPr>
            <a:xfrm>
              <a:off x="3493885" y="3999270"/>
              <a:ext cx="214223" cy="991489"/>
            </a:xfrm>
            <a:prstGeom prst="rect">
              <a:avLst/>
            </a:prstGeom>
            <a:solidFill>
              <a:srgbClr val="0058AB">
                <a:alpha val="100000"/>
              </a:srgbClr>
            </a:solidFill>
          </p:spPr>
          <p:txBody>
            <a:bodyPr/>
            <a:lstStyle/>
            <a:p/>
          </p:txBody>
        </p:sp>
        <p:sp>
          <p:nvSpPr>
            <p:cNvPr id="51" name="rc51"/>
            <p:cNvSpPr/>
            <p:nvPr/>
          </p:nvSpPr>
          <p:spPr>
            <a:xfrm>
              <a:off x="3731911" y="1703506"/>
              <a:ext cx="214223" cy="3287253"/>
            </a:xfrm>
            <a:prstGeom prst="rect">
              <a:avLst/>
            </a:prstGeom>
            <a:solidFill>
              <a:srgbClr val="0058AB">
                <a:alpha val="100000"/>
              </a:srgbClr>
            </a:solidFill>
          </p:spPr>
          <p:txBody>
            <a:bodyPr/>
            <a:lstStyle/>
            <a:p/>
          </p:txBody>
        </p:sp>
        <p:sp>
          <p:nvSpPr>
            <p:cNvPr id="52" name="rc52"/>
            <p:cNvSpPr/>
            <p:nvPr/>
          </p:nvSpPr>
          <p:spPr>
            <a:xfrm>
              <a:off x="3969938" y="2679399"/>
              <a:ext cx="214223" cy="2311360"/>
            </a:xfrm>
            <a:prstGeom prst="rect">
              <a:avLst/>
            </a:prstGeom>
            <a:solidFill>
              <a:srgbClr val="0058AB">
                <a:alpha val="100000"/>
              </a:srgbClr>
            </a:solidFill>
          </p:spPr>
          <p:txBody>
            <a:bodyPr/>
            <a:lstStyle/>
            <a:p/>
          </p:txBody>
        </p:sp>
        <p:sp>
          <p:nvSpPr>
            <p:cNvPr id="53" name="rc53"/>
            <p:cNvSpPr/>
            <p:nvPr/>
          </p:nvSpPr>
          <p:spPr>
            <a:xfrm>
              <a:off x="4207964" y="2911985"/>
              <a:ext cx="214223" cy="2078774"/>
            </a:xfrm>
            <a:prstGeom prst="rect">
              <a:avLst/>
            </a:prstGeom>
            <a:solidFill>
              <a:srgbClr val="0058AB">
                <a:alpha val="100000"/>
              </a:srgbClr>
            </a:solidFill>
          </p:spPr>
          <p:txBody>
            <a:bodyPr/>
            <a:lstStyle/>
            <a:p/>
          </p:txBody>
        </p:sp>
        <p:sp>
          <p:nvSpPr>
            <p:cNvPr id="54" name="rc54"/>
            <p:cNvSpPr/>
            <p:nvPr/>
          </p:nvSpPr>
          <p:spPr>
            <a:xfrm>
              <a:off x="4445990" y="2892666"/>
              <a:ext cx="214223" cy="2098093"/>
            </a:xfrm>
            <a:prstGeom prst="rect">
              <a:avLst/>
            </a:prstGeom>
            <a:solidFill>
              <a:srgbClr val="0058AB">
                <a:alpha val="100000"/>
              </a:srgbClr>
            </a:solidFill>
          </p:spPr>
          <p:txBody>
            <a:bodyPr/>
            <a:lstStyle/>
            <a:p/>
          </p:txBody>
        </p:sp>
        <p:sp>
          <p:nvSpPr>
            <p:cNvPr id="55" name="rc55"/>
            <p:cNvSpPr/>
            <p:nvPr/>
          </p:nvSpPr>
          <p:spPr>
            <a:xfrm>
              <a:off x="4684016" y="3136003"/>
              <a:ext cx="214223" cy="1854756"/>
            </a:xfrm>
            <a:prstGeom prst="rect">
              <a:avLst/>
            </a:prstGeom>
            <a:solidFill>
              <a:srgbClr val="0058AB">
                <a:alpha val="100000"/>
              </a:srgbClr>
            </a:solidFill>
          </p:spPr>
          <p:txBody>
            <a:bodyPr/>
            <a:lstStyle/>
            <a:p/>
          </p:txBody>
        </p:sp>
        <p:sp>
          <p:nvSpPr>
            <p:cNvPr id="56" name="rc56"/>
            <p:cNvSpPr/>
            <p:nvPr/>
          </p:nvSpPr>
          <p:spPr>
            <a:xfrm>
              <a:off x="4922043" y="4184404"/>
              <a:ext cx="214223" cy="806355"/>
            </a:xfrm>
            <a:prstGeom prst="rect">
              <a:avLst/>
            </a:prstGeom>
            <a:solidFill>
              <a:srgbClr val="0058AB">
                <a:alpha val="100000"/>
              </a:srgbClr>
            </a:solidFill>
          </p:spPr>
          <p:txBody>
            <a:bodyPr/>
            <a:lstStyle/>
            <a:p/>
          </p:txBody>
        </p:sp>
        <p:sp>
          <p:nvSpPr>
            <p:cNvPr id="57" name="rc57"/>
            <p:cNvSpPr/>
            <p:nvPr/>
          </p:nvSpPr>
          <p:spPr>
            <a:xfrm>
              <a:off x="5160069" y="4717713"/>
              <a:ext cx="214223" cy="273046"/>
            </a:xfrm>
            <a:prstGeom prst="rect">
              <a:avLst/>
            </a:prstGeom>
            <a:solidFill>
              <a:srgbClr val="0058AB">
                <a:alpha val="100000"/>
              </a:srgbClr>
            </a:solidFill>
          </p:spPr>
          <p:txBody>
            <a:bodyPr/>
            <a:lstStyle/>
            <a:p/>
          </p:txBody>
        </p:sp>
        <p:sp>
          <p:nvSpPr>
            <p:cNvPr id="58" name="rc58"/>
            <p:cNvSpPr/>
            <p:nvPr/>
          </p:nvSpPr>
          <p:spPr>
            <a:xfrm>
              <a:off x="5398095" y="4710115"/>
              <a:ext cx="214223" cy="280644"/>
            </a:xfrm>
            <a:prstGeom prst="rect">
              <a:avLst/>
            </a:prstGeom>
            <a:solidFill>
              <a:srgbClr val="0058AB">
                <a:alpha val="100000"/>
              </a:srgbClr>
            </a:solidFill>
          </p:spPr>
          <p:txBody>
            <a:bodyPr/>
            <a:lstStyle/>
            <a:p/>
          </p:txBody>
        </p:sp>
        <p:sp>
          <p:nvSpPr>
            <p:cNvPr id="59" name="rc59"/>
            <p:cNvSpPr/>
            <p:nvPr/>
          </p:nvSpPr>
          <p:spPr>
            <a:xfrm>
              <a:off x="5636121" y="4124947"/>
              <a:ext cx="214223" cy="865812"/>
            </a:xfrm>
            <a:prstGeom prst="rect">
              <a:avLst/>
            </a:prstGeom>
            <a:solidFill>
              <a:srgbClr val="0058AB">
                <a:alpha val="100000"/>
              </a:srgbClr>
            </a:solidFill>
          </p:spPr>
          <p:txBody>
            <a:bodyPr/>
            <a:lstStyle/>
            <a:p/>
          </p:txBody>
        </p:sp>
        <p:sp>
          <p:nvSpPr>
            <p:cNvPr id="60" name="rc60"/>
            <p:cNvSpPr/>
            <p:nvPr/>
          </p:nvSpPr>
          <p:spPr>
            <a:xfrm>
              <a:off x="5874148" y="3809881"/>
              <a:ext cx="214223" cy="1180878"/>
            </a:xfrm>
            <a:prstGeom prst="rect">
              <a:avLst/>
            </a:prstGeom>
            <a:solidFill>
              <a:srgbClr val="0058AB">
                <a:alpha val="100000"/>
              </a:srgbClr>
            </a:solidFill>
          </p:spPr>
          <p:txBody>
            <a:bodyPr/>
            <a:lstStyle/>
            <a:p/>
          </p:txBody>
        </p:sp>
        <p:sp>
          <p:nvSpPr>
            <p:cNvPr id="61" name="rc61"/>
            <p:cNvSpPr/>
            <p:nvPr/>
          </p:nvSpPr>
          <p:spPr>
            <a:xfrm>
              <a:off x="6112174" y="3177718"/>
              <a:ext cx="214223" cy="1813041"/>
            </a:xfrm>
            <a:prstGeom prst="rect">
              <a:avLst/>
            </a:prstGeom>
            <a:solidFill>
              <a:srgbClr val="0058AB">
                <a:alpha val="100000"/>
              </a:srgbClr>
            </a:solidFill>
          </p:spPr>
          <p:txBody>
            <a:bodyPr/>
            <a:lstStyle/>
            <a:p/>
          </p:txBody>
        </p:sp>
        <p:sp>
          <p:nvSpPr>
            <p:cNvPr id="62" name="rc62"/>
            <p:cNvSpPr/>
            <p:nvPr/>
          </p:nvSpPr>
          <p:spPr>
            <a:xfrm>
              <a:off x="6350200" y="4065490"/>
              <a:ext cx="214223" cy="925269"/>
            </a:xfrm>
            <a:prstGeom prst="rect">
              <a:avLst/>
            </a:prstGeom>
            <a:solidFill>
              <a:srgbClr val="0058AB">
                <a:alpha val="100000"/>
              </a:srgbClr>
            </a:solidFill>
          </p:spPr>
          <p:txBody>
            <a:bodyPr/>
            <a:lstStyle/>
            <a:p/>
          </p:txBody>
        </p:sp>
        <p:sp>
          <p:nvSpPr>
            <p:cNvPr id="63" name="rc63"/>
            <p:cNvSpPr/>
            <p:nvPr/>
          </p:nvSpPr>
          <p:spPr>
            <a:xfrm>
              <a:off x="6588226" y="3111175"/>
              <a:ext cx="214223" cy="1879584"/>
            </a:xfrm>
            <a:prstGeom prst="rect">
              <a:avLst/>
            </a:prstGeom>
            <a:solidFill>
              <a:srgbClr val="0058AB">
                <a:alpha val="100000"/>
              </a:srgbClr>
            </a:solidFill>
          </p:spPr>
          <p:txBody>
            <a:bodyPr/>
            <a:lstStyle/>
            <a:p/>
          </p:txBody>
        </p:sp>
        <p:sp>
          <p:nvSpPr>
            <p:cNvPr id="64" name="rc64"/>
            <p:cNvSpPr/>
            <p:nvPr/>
          </p:nvSpPr>
          <p:spPr>
            <a:xfrm>
              <a:off x="6826253" y="3405023"/>
              <a:ext cx="214223" cy="1585737"/>
            </a:xfrm>
            <a:prstGeom prst="rect">
              <a:avLst/>
            </a:prstGeom>
            <a:solidFill>
              <a:srgbClr val="0058AB">
                <a:alpha val="100000"/>
              </a:srgbClr>
            </a:solidFill>
          </p:spPr>
          <p:txBody>
            <a:bodyPr/>
            <a:lstStyle/>
            <a:p/>
          </p:txBody>
        </p:sp>
        <p:sp>
          <p:nvSpPr>
            <p:cNvPr id="65" name="rc65"/>
            <p:cNvSpPr/>
            <p:nvPr/>
          </p:nvSpPr>
          <p:spPr>
            <a:xfrm>
              <a:off x="7064279" y="3394917"/>
              <a:ext cx="214223" cy="1595842"/>
            </a:xfrm>
            <a:prstGeom prst="rect">
              <a:avLst/>
            </a:prstGeom>
            <a:solidFill>
              <a:srgbClr val="0058AB">
                <a:alpha val="100000"/>
              </a:srgbClr>
            </a:solidFill>
          </p:spPr>
          <p:txBody>
            <a:bodyPr/>
            <a:lstStyle/>
            <a:p/>
          </p:txBody>
        </p:sp>
        <p:sp>
          <p:nvSpPr>
            <p:cNvPr id="66" name="rc66"/>
            <p:cNvSpPr/>
            <p:nvPr/>
          </p:nvSpPr>
          <p:spPr>
            <a:xfrm>
              <a:off x="8492436" y="4400330"/>
              <a:ext cx="214223" cy="590429"/>
            </a:xfrm>
            <a:prstGeom prst="rect">
              <a:avLst/>
            </a:prstGeom>
            <a:solidFill>
              <a:srgbClr val="69DBFF">
                <a:alpha val="100000"/>
              </a:srgbClr>
            </a:solidFill>
          </p:spPr>
          <p:txBody>
            <a:bodyPr/>
            <a:lstStyle/>
            <a:p/>
          </p:txBody>
        </p:sp>
        <p:sp>
          <p:nvSpPr>
            <p:cNvPr id="67" name="pl67"/>
            <p:cNvSpPr/>
            <p:nvPr/>
          </p:nvSpPr>
          <p:spPr>
            <a:xfrm>
              <a:off x="6219286" y="3809881"/>
              <a:ext cx="2380262" cy="590439"/>
            </a:xfrm>
            <a:custGeom>
              <a:avLst/>
              <a:pathLst>
                <a:path w="2380262" h="590439">
                  <a:moveTo>
                    <a:pt x="0" y="0"/>
                  </a:moveTo>
                  <a:lnTo>
                    <a:pt x="238026" y="59043"/>
                  </a:lnTo>
                  <a:lnTo>
                    <a:pt x="476052" y="118087"/>
                  </a:lnTo>
                  <a:lnTo>
                    <a:pt x="714078" y="177131"/>
                  </a:lnTo>
                  <a:lnTo>
                    <a:pt x="952104" y="236175"/>
                  </a:lnTo>
                  <a:lnTo>
                    <a:pt x="1190131" y="295219"/>
                  </a:lnTo>
                  <a:lnTo>
                    <a:pt x="1428157" y="354263"/>
                  </a:lnTo>
                  <a:lnTo>
                    <a:pt x="1666183" y="413307"/>
                  </a:lnTo>
                  <a:lnTo>
                    <a:pt x="1904209" y="472351"/>
                  </a:lnTo>
                  <a:lnTo>
                    <a:pt x="2142236" y="531395"/>
                  </a:lnTo>
                  <a:lnTo>
                    <a:pt x="2380262" y="590439"/>
                  </a:lnTo>
                </a:path>
              </a:pathLst>
            </a:custGeom>
            <a:ln w="13550" cap="flat">
              <a:solidFill>
                <a:srgbClr val="000000">
                  <a:alpha val="100000"/>
                </a:srgbClr>
              </a:solidFill>
              <a:prstDash val="solid"/>
              <a:round/>
            </a:ln>
          </p:spPr>
          <p:txBody>
            <a:bodyPr/>
            <a:lstStyle/>
            <a:p/>
          </p:txBody>
        </p:sp>
        <p:sp>
          <p:nvSpPr>
            <p:cNvPr id="68" name="pt68"/>
            <p:cNvSpPr/>
            <p:nvPr/>
          </p:nvSpPr>
          <p:spPr>
            <a:xfrm>
              <a:off x="6194460" y="37850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32486" y="38440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70512" y="39031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908538" y="39621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46565" y="40212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84591" y="40802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22617" y="41393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60643" y="41983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8670" y="42574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6696" y="43164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4722" y="43754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71671" y="398353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1" name="tx81"/>
            <p:cNvSpPr/>
            <p:nvPr/>
          </p:nvSpPr>
          <p:spPr>
            <a:xfrm>
              <a:off x="508103" y="303374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2" name="tx82"/>
            <p:cNvSpPr/>
            <p:nvPr/>
          </p:nvSpPr>
          <p:spPr>
            <a:xfrm>
              <a:off x="508103" y="208395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3" name="tx83"/>
            <p:cNvSpPr/>
            <p:nvPr/>
          </p:nvSpPr>
          <p:spPr>
            <a:xfrm>
              <a:off x="508103" y="113415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4" name="tx84"/>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5" name="tx85"/>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6" name="tx86"/>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7" name="tx87"/>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8" name="tx88"/>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9" name="tx89"/>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0" name="tx90"/>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1" name="tx91"/>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2" name="tx92"/>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3" name="tx93"/>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4" name="tx94"/>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5" name="tx95"/>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6" name="tx96"/>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7" name="tx97"/>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8" name="tx98"/>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9" name="tx99"/>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0" name="tx100"/>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1" name="tx101"/>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2" name="tx102"/>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3" name="tx103"/>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4" name="tx104"/>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5" name="tx105"/>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6" name="tx106"/>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7" name="tx107"/>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8" name="tx108"/>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9" name="tx109"/>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93168" y="5881714"/>
              <a:ext cx="201456" cy="201456"/>
            </a:xfrm>
            <a:prstGeom prst="rect">
              <a:avLst/>
            </a:prstGeom>
            <a:solidFill>
              <a:srgbClr val="0058AB">
                <a:alpha val="100000"/>
              </a:srgbClr>
            </a:solidFill>
          </p:spPr>
          <p:txBody>
            <a:bodyPr/>
            <a:lstStyle/>
            <a:p/>
          </p:txBody>
        </p:sp>
        <p:sp>
          <p:nvSpPr>
            <p:cNvPr id="113" name="rc113"/>
            <p:cNvSpPr/>
            <p:nvPr/>
          </p:nvSpPr>
          <p:spPr>
            <a:xfrm>
              <a:off x="4595254" y="5881714"/>
              <a:ext cx="201456" cy="201456"/>
            </a:xfrm>
            <a:prstGeom prst="rect">
              <a:avLst/>
            </a:prstGeom>
            <a:solidFill>
              <a:srgbClr val="69DBFF">
                <a:alpha val="100000"/>
              </a:srgbClr>
            </a:solidFill>
          </p:spPr>
          <p:txBody>
            <a:bodyPr/>
            <a:lstStyle/>
            <a:p/>
          </p:txBody>
        </p:sp>
        <p:sp>
          <p:nvSpPr>
            <p:cNvPr id="114" name="tx114"/>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2032999" y="398022"/>
              <a:ext cx="59923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Uganda</a:t>
              </a:r>
            </a:p>
          </p:txBody>
        </p:sp>
        <p:sp>
          <p:nvSpPr>
            <p:cNvPr id="117" name="tx11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20" name="tx120"/>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69%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857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519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5181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688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350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0012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204849"/>
              <a:ext cx="249522" cy="897848"/>
            </a:xfrm>
            <a:prstGeom prst="rect">
              <a:avLst/>
            </a:prstGeom>
            <a:solidFill>
              <a:srgbClr val="80BD41">
                <a:alpha val="100000"/>
              </a:srgbClr>
            </a:solidFill>
          </p:spPr>
          <p:txBody>
            <a:bodyPr/>
            <a:lstStyle/>
            <a:p/>
          </p:txBody>
        </p:sp>
        <p:sp>
          <p:nvSpPr>
            <p:cNvPr id="23" name="rc23"/>
            <p:cNvSpPr/>
            <p:nvPr/>
          </p:nvSpPr>
          <p:spPr>
            <a:xfrm>
              <a:off x="1296273" y="2980386"/>
              <a:ext cx="249522" cy="224462"/>
            </a:xfrm>
            <a:prstGeom prst="rect">
              <a:avLst/>
            </a:prstGeom>
            <a:solidFill>
              <a:srgbClr val="1CABE2">
                <a:alpha val="100000"/>
              </a:srgbClr>
            </a:solidFill>
          </p:spPr>
          <p:txBody>
            <a:bodyPr/>
            <a:lstStyle/>
            <a:p/>
          </p:txBody>
        </p:sp>
        <p:sp>
          <p:nvSpPr>
            <p:cNvPr id="24" name="rc24"/>
            <p:cNvSpPr/>
            <p:nvPr/>
          </p:nvSpPr>
          <p:spPr>
            <a:xfrm>
              <a:off x="1573521" y="3158025"/>
              <a:ext cx="249522" cy="944671"/>
            </a:xfrm>
            <a:prstGeom prst="rect">
              <a:avLst/>
            </a:prstGeom>
            <a:solidFill>
              <a:srgbClr val="80BD41">
                <a:alpha val="100000"/>
              </a:srgbClr>
            </a:solidFill>
          </p:spPr>
          <p:txBody>
            <a:bodyPr/>
            <a:lstStyle/>
            <a:p/>
          </p:txBody>
        </p:sp>
        <p:sp>
          <p:nvSpPr>
            <p:cNvPr id="25" name="rc25"/>
            <p:cNvSpPr/>
            <p:nvPr/>
          </p:nvSpPr>
          <p:spPr>
            <a:xfrm>
              <a:off x="1573521" y="2950658"/>
              <a:ext cx="249522" cy="207367"/>
            </a:xfrm>
            <a:prstGeom prst="rect">
              <a:avLst/>
            </a:prstGeom>
            <a:solidFill>
              <a:srgbClr val="1CABE2">
                <a:alpha val="100000"/>
              </a:srgbClr>
            </a:solidFill>
          </p:spPr>
          <p:txBody>
            <a:bodyPr/>
            <a:lstStyle/>
            <a:p/>
          </p:txBody>
        </p:sp>
        <p:sp>
          <p:nvSpPr>
            <p:cNvPr id="26" name="rc26"/>
            <p:cNvSpPr/>
            <p:nvPr/>
          </p:nvSpPr>
          <p:spPr>
            <a:xfrm>
              <a:off x="1850769" y="3111233"/>
              <a:ext cx="249522" cy="991463"/>
            </a:xfrm>
            <a:prstGeom prst="rect">
              <a:avLst/>
            </a:prstGeom>
            <a:solidFill>
              <a:srgbClr val="80BD41">
                <a:alpha val="100000"/>
              </a:srgbClr>
            </a:solidFill>
          </p:spPr>
          <p:txBody>
            <a:bodyPr/>
            <a:lstStyle/>
            <a:p/>
          </p:txBody>
        </p:sp>
        <p:sp>
          <p:nvSpPr>
            <p:cNvPr id="27" name="rc27"/>
            <p:cNvSpPr/>
            <p:nvPr/>
          </p:nvSpPr>
          <p:spPr>
            <a:xfrm>
              <a:off x="1850769" y="2922383"/>
              <a:ext cx="249522" cy="188850"/>
            </a:xfrm>
            <a:prstGeom prst="rect">
              <a:avLst/>
            </a:prstGeom>
            <a:solidFill>
              <a:srgbClr val="1CABE2">
                <a:alpha val="100000"/>
              </a:srgbClr>
            </a:solidFill>
          </p:spPr>
          <p:txBody>
            <a:bodyPr/>
            <a:lstStyle/>
            <a:p/>
          </p:txBody>
        </p:sp>
        <p:sp>
          <p:nvSpPr>
            <p:cNvPr id="28" name="rc28"/>
            <p:cNvSpPr/>
            <p:nvPr/>
          </p:nvSpPr>
          <p:spPr>
            <a:xfrm>
              <a:off x="2128016" y="3063010"/>
              <a:ext cx="249522" cy="1039686"/>
            </a:xfrm>
            <a:prstGeom prst="rect">
              <a:avLst/>
            </a:prstGeom>
            <a:solidFill>
              <a:srgbClr val="80BD41">
                <a:alpha val="100000"/>
              </a:srgbClr>
            </a:solidFill>
          </p:spPr>
          <p:txBody>
            <a:bodyPr/>
            <a:lstStyle/>
            <a:p/>
          </p:txBody>
        </p:sp>
        <p:sp>
          <p:nvSpPr>
            <p:cNvPr id="29" name="rc29"/>
            <p:cNvSpPr/>
            <p:nvPr/>
          </p:nvSpPr>
          <p:spPr>
            <a:xfrm>
              <a:off x="2128016" y="2893759"/>
              <a:ext cx="249522" cy="169250"/>
            </a:xfrm>
            <a:prstGeom prst="rect">
              <a:avLst/>
            </a:prstGeom>
            <a:solidFill>
              <a:srgbClr val="1CABE2">
                <a:alpha val="100000"/>
              </a:srgbClr>
            </a:solidFill>
          </p:spPr>
          <p:txBody>
            <a:bodyPr/>
            <a:lstStyle/>
            <a:p/>
          </p:txBody>
        </p:sp>
        <p:sp>
          <p:nvSpPr>
            <p:cNvPr id="30" name="rc30"/>
            <p:cNvSpPr/>
            <p:nvPr/>
          </p:nvSpPr>
          <p:spPr>
            <a:xfrm>
              <a:off x="2405264" y="3014906"/>
              <a:ext cx="249522" cy="1087791"/>
            </a:xfrm>
            <a:prstGeom prst="rect">
              <a:avLst/>
            </a:prstGeom>
            <a:solidFill>
              <a:srgbClr val="80BD41">
                <a:alpha val="100000"/>
              </a:srgbClr>
            </a:solidFill>
          </p:spPr>
          <p:txBody>
            <a:bodyPr/>
            <a:lstStyle/>
            <a:p/>
          </p:txBody>
        </p:sp>
        <p:sp>
          <p:nvSpPr>
            <p:cNvPr id="31" name="rc31"/>
            <p:cNvSpPr/>
            <p:nvPr/>
          </p:nvSpPr>
          <p:spPr>
            <a:xfrm>
              <a:off x="2405264" y="2866570"/>
              <a:ext cx="249522" cy="148335"/>
            </a:xfrm>
            <a:prstGeom prst="rect">
              <a:avLst/>
            </a:prstGeom>
            <a:solidFill>
              <a:srgbClr val="1CABE2">
                <a:alpha val="100000"/>
              </a:srgbClr>
            </a:solidFill>
          </p:spPr>
          <p:txBody>
            <a:bodyPr/>
            <a:lstStyle/>
            <a:p/>
          </p:txBody>
        </p:sp>
        <p:sp>
          <p:nvSpPr>
            <p:cNvPr id="32" name="rc32"/>
            <p:cNvSpPr/>
            <p:nvPr/>
          </p:nvSpPr>
          <p:spPr>
            <a:xfrm>
              <a:off x="2682512" y="2971417"/>
              <a:ext cx="249522" cy="1131280"/>
            </a:xfrm>
            <a:prstGeom prst="rect">
              <a:avLst/>
            </a:prstGeom>
            <a:solidFill>
              <a:srgbClr val="80BD41">
                <a:alpha val="100000"/>
              </a:srgbClr>
            </a:solidFill>
          </p:spPr>
          <p:txBody>
            <a:bodyPr/>
            <a:lstStyle/>
            <a:p/>
          </p:txBody>
        </p:sp>
        <p:sp>
          <p:nvSpPr>
            <p:cNvPr id="33" name="rc33"/>
            <p:cNvSpPr/>
            <p:nvPr/>
          </p:nvSpPr>
          <p:spPr>
            <a:xfrm>
              <a:off x="2682512" y="2845719"/>
              <a:ext cx="249522" cy="125697"/>
            </a:xfrm>
            <a:prstGeom prst="rect">
              <a:avLst/>
            </a:prstGeom>
            <a:solidFill>
              <a:srgbClr val="1CABE2">
                <a:alpha val="100000"/>
              </a:srgbClr>
            </a:solidFill>
          </p:spPr>
          <p:txBody>
            <a:bodyPr/>
            <a:lstStyle/>
            <a:p/>
          </p:txBody>
        </p:sp>
        <p:sp>
          <p:nvSpPr>
            <p:cNvPr id="34" name="rc34"/>
            <p:cNvSpPr/>
            <p:nvPr/>
          </p:nvSpPr>
          <p:spPr>
            <a:xfrm>
              <a:off x="2959759" y="3015892"/>
              <a:ext cx="249522" cy="1086804"/>
            </a:xfrm>
            <a:prstGeom prst="rect">
              <a:avLst/>
            </a:prstGeom>
            <a:solidFill>
              <a:srgbClr val="80BD41">
                <a:alpha val="100000"/>
              </a:srgbClr>
            </a:solidFill>
          </p:spPr>
          <p:txBody>
            <a:bodyPr/>
            <a:lstStyle/>
            <a:p/>
          </p:txBody>
        </p:sp>
        <p:sp>
          <p:nvSpPr>
            <p:cNvPr id="35" name="rc35"/>
            <p:cNvSpPr/>
            <p:nvPr/>
          </p:nvSpPr>
          <p:spPr>
            <a:xfrm>
              <a:off x="2959759" y="2824103"/>
              <a:ext cx="249522" cy="191789"/>
            </a:xfrm>
            <a:prstGeom prst="rect">
              <a:avLst/>
            </a:prstGeom>
            <a:solidFill>
              <a:srgbClr val="1CABE2">
                <a:alpha val="100000"/>
              </a:srgbClr>
            </a:solidFill>
          </p:spPr>
          <p:txBody>
            <a:bodyPr/>
            <a:lstStyle/>
            <a:p/>
          </p:txBody>
        </p:sp>
        <p:sp>
          <p:nvSpPr>
            <p:cNvPr id="36" name="rc36"/>
            <p:cNvSpPr/>
            <p:nvPr/>
          </p:nvSpPr>
          <p:spPr>
            <a:xfrm>
              <a:off x="3237007" y="2893546"/>
              <a:ext cx="249522" cy="1209150"/>
            </a:xfrm>
            <a:prstGeom prst="rect">
              <a:avLst/>
            </a:prstGeom>
            <a:solidFill>
              <a:srgbClr val="80BD41">
                <a:alpha val="100000"/>
              </a:srgbClr>
            </a:solidFill>
          </p:spPr>
          <p:txBody>
            <a:bodyPr/>
            <a:lstStyle/>
            <a:p/>
          </p:txBody>
        </p:sp>
        <p:sp>
          <p:nvSpPr>
            <p:cNvPr id="37" name="rc37"/>
            <p:cNvSpPr/>
            <p:nvPr/>
          </p:nvSpPr>
          <p:spPr>
            <a:xfrm>
              <a:off x="3237007" y="2802535"/>
              <a:ext cx="249522" cy="91011"/>
            </a:xfrm>
            <a:prstGeom prst="rect">
              <a:avLst/>
            </a:prstGeom>
            <a:solidFill>
              <a:srgbClr val="1CABE2">
                <a:alpha val="100000"/>
              </a:srgbClr>
            </a:solidFill>
          </p:spPr>
          <p:txBody>
            <a:bodyPr/>
            <a:lstStyle/>
            <a:p/>
          </p:txBody>
        </p:sp>
        <p:sp>
          <p:nvSpPr>
            <p:cNvPr id="38" name="rc38"/>
            <p:cNvSpPr/>
            <p:nvPr/>
          </p:nvSpPr>
          <p:spPr>
            <a:xfrm>
              <a:off x="3514255" y="2954808"/>
              <a:ext cx="249522" cy="1147888"/>
            </a:xfrm>
            <a:prstGeom prst="rect">
              <a:avLst/>
            </a:prstGeom>
            <a:solidFill>
              <a:srgbClr val="80BD41">
                <a:alpha val="100000"/>
              </a:srgbClr>
            </a:solidFill>
          </p:spPr>
          <p:txBody>
            <a:bodyPr/>
            <a:lstStyle/>
            <a:p/>
          </p:txBody>
        </p:sp>
        <p:sp>
          <p:nvSpPr>
            <p:cNvPr id="39" name="rc39"/>
            <p:cNvSpPr/>
            <p:nvPr/>
          </p:nvSpPr>
          <p:spPr>
            <a:xfrm>
              <a:off x="3514255" y="2783285"/>
              <a:ext cx="249522" cy="171523"/>
            </a:xfrm>
            <a:prstGeom prst="rect">
              <a:avLst/>
            </a:prstGeom>
            <a:solidFill>
              <a:srgbClr val="1CABE2">
                <a:alpha val="100000"/>
              </a:srgbClr>
            </a:solidFill>
          </p:spPr>
          <p:txBody>
            <a:bodyPr/>
            <a:lstStyle/>
            <a:p/>
          </p:txBody>
        </p:sp>
        <p:sp>
          <p:nvSpPr>
            <p:cNvPr id="40" name="rc40"/>
            <p:cNvSpPr/>
            <p:nvPr/>
          </p:nvSpPr>
          <p:spPr>
            <a:xfrm>
              <a:off x="3791502" y="2807648"/>
              <a:ext cx="249522" cy="1295048"/>
            </a:xfrm>
            <a:prstGeom prst="rect">
              <a:avLst/>
            </a:prstGeom>
            <a:solidFill>
              <a:srgbClr val="80BD41">
                <a:alpha val="100000"/>
              </a:srgbClr>
            </a:solidFill>
          </p:spPr>
          <p:txBody>
            <a:bodyPr/>
            <a:lstStyle/>
            <a:p/>
          </p:txBody>
        </p:sp>
        <p:sp>
          <p:nvSpPr>
            <p:cNvPr id="41" name="rc41"/>
            <p:cNvSpPr/>
            <p:nvPr/>
          </p:nvSpPr>
          <p:spPr>
            <a:xfrm>
              <a:off x="3791502" y="2753687"/>
              <a:ext cx="249522" cy="53960"/>
            </a:xfrm>
            <a:prstGeom prst="rect">
              <a:avLst/>
            </a:prstGeom>
            <a:solidFill>
              <a:srgbClr val="1CABE2">
                <a:alpha val="100000"/>
              </a:srgbClr>
            </a:solidFill>
          </p:spPr>
          <p:txBody>
            <a:bodyPr/>
            <a:lstStyle/>
            <a:p/>
          </p:txBody>
        </p:sp>
        <p:sp>
          <p:nvSpPr>
            <p:cNvPr id="42" name="rc42"/>
            <p:cNvSpPr/>
            <p:nvPr/>
          </p:nvSpPr>
          <p:spPr>
            <a:xfrm>
              <a:off x="4068750" y="2905406"/>
              <a:ext cx="249522" cy="1197290"/>
            </a:xfrm>
            <a:prstGeom prst="rect">
              <a:avLst/>
            </a:prstGeom>
            <a:solidFill>
              <a:srgbClr val="80BD41">
                <a:alpha val="100000"/>
              </a:srgbClr>
            </a:solidFill>
          </p:spPr>
          <p:txBody>
            <a:bodyPr/>
            <a:lstStyle/>
            <a:p/>
          </p:txBody>
        </p:sp>
        <p:sp>
          <p:nvSpPr>
            <p:cNvPr id="43" name="rc43"/>
            <p:cNvSpPr/>
            <p:nvPr/>
          </p:nvSpPr>
          <p:spPr>
            <a:xfrm>
              <a:off x="4068750" y="2726501"/>
              <a:ext cx="249522" cy="178905"/>
            </a:xfrm>
            <a:prstGeom prst="rect">
              <a:avLst/>
            </a:prstGeom>
            <a:solidFill>
              <a:srgbClr val="1CABE2">
                <a:alpha val="100000"/>
              </a:srgbClr>
            </a:solidFill>
          </p:spPr>
          <p:txBody>
            <a:bodyPr/>
            <a:lstStyle/>
            <a:p/>
          </p:txBody>
        </p:sp>
        <p:sp>
          <p:nvSpPr>
            <p:cNvPr id="44" name="rc44"/>
            <p:cNvSpPr/>
            <p:nvPr/>
          </p:nvSpPr>
          <p:spPr>
            <a:xfrm>
              <a:off x="4345998" y="2830781"/>
              <a:ext cx="249522" cy="1271915"/>
            </a:xfrm>
            <a:prstGeom prst="rect">
              <a:avLst/>
            </a:prstGeom>
            <a:solidFill>
              <a:srgbClr val="80BD41">
                <a:alpha val="100000"/>
              </a:srgbClr>
            </a:solidFill>
          </p:spPr>
          <p:txBody>
            <a:bodyPr/>
            <a:lstStyle/>
            <a:p/>
          </p:txBody>
        </p:sp>
        <p:sp>
          <p:nvSpPr>
            <p:cNvPr id="45" name="rc45"/>
            <p:cNvSpPr/>
            <p:nvPr/>
          </p:nvSpPr>
          <p:spPr>
            <a:xfrm>
              <a:off x="4345998" y="2704988"/>
              <a:ext cx="249522" cy="125793"/>
            </a:xfrm>
            <a:prstGeom prst="rect">
              <a:avLst/>
            </a:prstGeom>
            <a:solidFill>
              <a:srgbClr val="1CABE2">
                <a:alpha val="100000"/>
              </a:srgbClr>
            </a:solidFill>
          </p:spPr>
          <p:txBody>
            <a:bodyPr/>
            <a:lstStyle/>
            <a:p/>
          </p:txBody>
        </p:sp>
        <p:sp>
          <p:nvSpPr>
            <p:cNvPr id="46" name="rc46"/>
            <p:cNvSpPr/>
            <p:nvPr/>
          </p:nvSpPr>
          <p:spPr>
            <a:xfrm>
              <a:off x="4623245" y="2801640"/>
              <a:ext cx="249522" cy="1301057"/>
            </a:xfrm>
            <a:prstGeom prst="rect">
              <a:avLst/>
            </a:prstGeom>
            <a:solidFill>
              <a:srgbClr val="80BD41">
                <a:alpha val="100000"/>
              </a:srgbClr>
            </a:solidFill>
          </p:spPr>
          <p:txBody>
            <a:bodyPr/>
            <a:lstStyle/>
            <a:p/>
          </p:txBody>
        </p:sp>
        <p:sp>
          <p:nvSpPr>
            <p:cNvPr id="47" name="rc47"/>
            <p:cNvSpPr/>
            <p:nvPr/>
          </p:nvSpPr>
          <p:spPr>
            <a:xfrm>
              <a:off x="4623245" y="2688504"/>
              <a:ext cx="249522" cy="113135"/>
            </a:xfrm>
            <a:prstGeom prst="rect">
              <a:avLst/>
            </a:prstGeom>
            <a:solidFill>
              <a:srgbClr val="1CABE2">
                <a:alpha val="100000"/>
              </a:srgbClr>
            </a:solidFill>
          </p:spPr>
          <p:txBody>
            <a:bodyPr/>
            <a:lstStyle/>
            <a:p/>
          </p:txBody>
        </p:sp>
        <p:sp>
          <p:nvSpPr>
            <p:cNvPr id="48" name="rc48"/>
            <p:cNvSpPr/>
            <p:nvPr/>
          </p:nvSpPr>
          <p:spPr>
            <a:xfrm>
              <a:off x="4900493" y="2789548"/>
              <a:ext cx="249522" cy="1313148"/>
            </a:xfrm>
            <a:prstGeom prst="rect">
              <a:avLst/>
            </a:prstGeom>
            <a:solidFill>
              <a:srgbClr val="80BD41">
                <a:alpha val="100000"/>
              </a:srgbClr>
            </a:solidFill>
          </p:spPr>
          <p:txBody>
            <a:bodyPr/>
            <a:lstStyle/>
            <a:p/>
          </p:txBody>
        </p:sp>
        <p:sp>
          <p:nvSpPr>
            <p:cNvPr id="49" name="rc49"/>
            <p:cNvSpPr/>
            <p:nvPr/>
          </p:nvSpPr>
          <p:spPr>
            <a:xfrm>
              <a:off x="4900493" y="2675361"/>
              <a:ext cx="249522" cy="114186"/>
            </a:xfrm>
            <a:prstGeom prst="rect">
              <a:avLst/>
            </a:prstGeom>
            <a:solidFill>
              <a:srgbClr val="1CABE2">
                <a:alpha val="100000"/>
              </a:srgbClr>
            </a:solidFill>
          </p:spPr>
          <p:txBody>
            <a:bodyPr/>
            <a:lstStyle/>
            <a:p/>
          </p:txBody>
        </p:sp>
        <p:sp>
          <p:nvSpPr>
            <p:cNvPr id="50" name="rc50"/>
            <p:cNvSpPr/>
            <p:nvPr/>
          </p:nvSpPr>
          <p:spPr>
            <a:xfrm>
              <a:off x="5177741" y="2761586"/>
              <a:ext cx="249522" cy="1341111"/>
            </a:xfrm>
            <a:prstGeom prst="rect">
              <a:avLst/>
            </a:prstGeom>
            <a:solidFill>
              <a:srgbClr val="80BD41">
                <a:alpha val="100000"/>
              </a:srgbClr>
            </a:solidFill>
          </p:spPr>
          <p:txBody>
            <a:bodyPr/>
            <a:lstStyle/>
            <a:p/>
          </p:txBody>
        </p:sp>
        <p:sp>
          <p:nvSpPr>
            <p:cNvPr id="51" name="rc51"/>
            <p:cNvSpPr/>
            <p:nvPr/>
          </p:nvSpPr>
          <p:spPr>
            <a:xfrm>
              <a:off x="5177741" y="2660642"/>
              <a:ext cx="249522" cy="100943"/>
            </a:xfrm>
            <a:prstGeom prst="rect">
              <a:avLst/>
            </a:prstGeom>
            <a:solidFill>
              <a:srgbClr val="1CABE2">
                <a:alpha val="100000"/>
              </a:srgbClr>
            </a:solidFill>
          </p:spPr>
          <p:txBody>
            <a:bodyPr/>
            <a:lstStyle/>
            <a:p/>
          </p:txBody>
        </p:sp>
        <p:sp>
          <p:nvSpPr>
            <p:cNvPr id="52" name="rc52"/>
            <p:cNvSpPr/>
            <p:nvPr/>
          </p:nvSpPr>
          <p:spPr>
            <a:xfrm>
              <a:off x="5454988" y="2683757"/>
              <a:ext cx="249522" cy="1418939"/>
            </a:xfrm>
            <a:prstGeom prst="rect">
              <a:avLst/>
            </a:prstGeom>
            <a:solidFill>
              <a:srgbClr val="80BD41">
                <a:alpha val="100000"/>
              </a:srgbClr>
            </a:solidFill>
          </p:spPr>
          <p:txBody>
            <a:bodyPr/>
            <a:lstStyle/>
            <a:p/>
          </p:txBody>
        </p:sp>
        <p:sp>
          <p:nvSpPr>
            <p:cNvPr id="53" name="rc53"/>
            <p:cNvSpPr/>
            <p:nvPr/>
          </p:nvSpPr>
          <p:spPr>
            <a:xfrm>
              <a:off x="5454988" y="2639872"/>
              <a:ext cx="249522" cy="43885"/>
            </a:xfrm>
            <a:prstGeom prst="rect">
              <a:avLst/>
            </a:prstGeom>
            <a:solidFill>
              <a:srgbClr val="1CABE2">
                <a:alpha val="100000"/>
              </a:srgbClr>
            </a:solidFill>
          </p:spPr>
          <p:txBody>
            <a:bodyPr/>
            <a:lstStyle/>
            <a:p/>
          </p:txBody>
        </p:sp>
        <p:sp>
          <p:nvSpPr>
            <p:cNvPr id="54" name="rc54"/>
            <p:cNvSpPr/>
            <p:nvPr/>
          </p:nvSpPr>
          <p:spPr>
            <a:xfrm>
              <a:off x="5732236" y="2631487"/>
              <a:ext cx="249522" cy="1471209"/>
            </a:xfrm>
            <a:prstGeom prst="rect">
              <a:avLst/>
            </a:prstGeom>
            <a:solidFill>
              <a:srgbClr val="80BD41">
                <a:alpha val="100000"/>
              </a:srgbClr>
            </a:solidFill>
          </p:spPr>
          <p:txBody>
            <a:bodyPr/>
            <a:lstStyle/>
            <a:p/>
          </p:txBody>
        </p:sp>
        <p:sp>
          <p:nvSpPr>
            <p:cNvPr id="55" name="rc55"/>
            <p:cNvSpPr/>
            <p:nvPr/>
          </p:nvSpPr>
          <p:spPr>
            <a:xfrm>
              <a:off x="5732236" y="2616627"/>
              <a:ext cx="249522" cy="14860"/>
            </a:xfrm>
            <a:prstGeom prst="rect">
              <a:avLst/>
            </a:prstGeom>
            <a:solidFill>
              <a:srgbClr val="1CABE2">
                <a:alpha val="100000"/>
              </a:srgbClr>
            </a:solidFill>
          </p:spPr>
          <p:txBody>
            <a:bodyPr/>
            <a:lstStyle/>
            <a:p/>
          </p:txBody>
        </p:sp>
        <p:sp>
          <p:nvSpPr>
            <p:cNvPr id="56" name="rc56"/>
            <p:cNvSpPr/>
            <p:nvPr/>
          </p:nvSpPr>
          <p:spPr>
            <a:xfrm>
              <a:off x="6009484" y="2590620"/>
              <a:ext cx="249522" cy="1512076"/>
            </a:xfrm>
            <a:prstGeom prst="rect">
              <a:avLst/>
            </a:prstGeom>
            <a:solidFill>
              <a:srgbClr val="80BD41">
                <a:alpha val="100000"/>
              </a:srgbClr>
            </a:solidFill>
          </p:spPr>
          <p:txBody>
            <a:bodyPr/>
            <a:lstStyle/>
            <a:p/>
          </p:txBody>
        </p:sp>
        <p:sp>
          <p:nvSpPr>
            <p:cNvPr id="57" name="rc57"/>
            <p:cNvSpPr/>
            <p:nvPr/>
          </p:nvSpPr>
          <p:spPr>
            <a:xfrm>
              <a:off x="6009484" y="2575346"/>
              <a:ext cx="249522" cy="15273"/>
            </a:xfrm>
            <a:prstGeom prst="rect">
              <a:avLst/>
            </a:prstGeom>
            <a:solidFill>
              <a:srgbClr val="1CABE2">
                <a:alpha val="100000"/>
              </a:srgbClr>
            </a:solidFill>
          </p:spPr>
          <p:txBody>
            <a:bodyPr/>
            <a:lstStyle/>
            <a:p/>
          </p:txBody>
        </p:sp>
        <p:sp>
          <p:nvSpPr>
            <p:cNvPr id="58" name="rc58"/>
            <p:cNvSpPr/>
            <p:nvPr/>
          </p:nvSpPr>
          <p:spPr>
            <a:xfrm>
              <a:off x="6286731" y="2579116"/>
              <a:ext cx="249522" cy="1523580"/>
            </a:xfrm>
            <a:prstGeom prst="rect">
              <a:avLst/>
            </a:prstGeom>
            <a:solidFill>
              <a:srgbClr val="80BD41">
                <a:alpha val="100000"/>
              </a:srgbClr>
            </a:solidFill>
          </p:spPr>
          <p:txBody>
            <a:bodyPr/>
            <a:lstStyle/>
            <a:p/>
          </p:txBody>
        </p:sp>
        <p:sp>
          <p:nvSpPr>
            <p:cNvPr id="59" name="rc59"/>
            <p:cNvSpPr/>
            <p:nvPr/>
          </p:nvSpPr>
          <p:spPr>
            <a:xfrm>
              <a:off x="6286731" y="2531995"/>
              <a:ext cx="249522" cy="47121"/>
            </a:xfrm>
            <a:prstGeom prst="rect">
              <a:avLst/>
            </a:prstGeom>
            <a:solidFill>
              <a:srgbClr val="1CABE2">
                <a:alpha val="100000"/>
              </a:srgbClr>
            </a:solidFill>
          </p:spPr>
          <p:txBody>
            <a:bodyPr/>
            <a:lstStyle/>
            <a:p/>
          </p:txBody>
        </p:sp>
        <p:sp>
          <p:nvSpPr>
            <p:cNvPr id="60" name="rc60"/>
            <p:cNvSpPr/>
            <p:nvPr/>
          </p:nvSpPr>
          <p:spPr>
            <a:xfrm>
              <a:off x="6563979" y="2560248"/>
              <a:ext cx="249522" cy="1542448"/>
            </a:xfrm>
            <a:prstGeom prst="rect">
              <a:avLst/>
            </a:prstGeom>
            <a:solidFill>
              <a:srgbClr val="80BD41">
                <a:alpha val="100000"/>
              </a:srgbClr>
            </a:solidFill>
          </p:spPr>
          <p:txBody>
            <a:bodyPr/>
            <a:lstStyle/>
            <a:p/>
          </p:txBody>
        </p:sp>
        <p:sp>
          <p:nvSpPr>
            <p:cNvPr id="61" name="rc61"/>
            <p:cNvSpPr/>
            <p:nvPr/>
          </p:nvSpPr>
          <p:spPr>
            <a:xfrm>
              <a:off x="6563979" y="2495980"/>
              <a:ext cx="249522" cy="64268"/>
            </a:xfrm>
            <a:prstGeom prst="rect">
              <a:avLst/>
            </a:prstGeom>
            <a:solidFill>
              <a:srgbClr val="1CABE2">
                <a:alpha val="100000"/>
              </a:srgbClr>
            </a:solidFill>
          </p:spPr>
          <p:txBody>
            <a:bodyPr/>
            <a:lstStyle/>
            <a:p/>
          </p:txBody>
        </p:sp>
        <p:sp>
          <p:nvSpPr>
            <p:cNvPr id="62" name="rc62"/>
            <p:cNvSpPr/>
            <p:nvPr/>
          </p:nvSpPr>
          <p:spPr>
            <a:xfrm>
              <a:off x="6841227" y="2556820"/>
              <a:ext cx="249522" cy="1545876"/>
            </a:xfrm>
            <a:prstGeom prst="rect">
              <a:avLst/>
            </a:prstGeom>
            <a:solidFill>
              <a:srgbClr val="80BD41">
                <a:alpha val="100000"/>
              </a:srgbClr>
            </a:solidFill>
          </p:spPr>
          <p:txBody>
            <a:bodyPr/>
            <a:lstStyle/>
            <a:p/>
          </p:txBody>
        </p:sp>
        <p:sp>
          <p:nvSpPr>
            <p:cNvPr id="63" name="rc63"/>
            <p:cNvSpPr/>
            <p:nvPr/>
          </p:nvSpPr>
          <p:spPr>
            <a:xfrm>
              <a:off x="6841227" y="2458147"/>
              <a:ext cx="249522" cy="98673"/>
            </a:xfrm>
            <a:prstGeom prst="rect">
              <a:avLst/>
            </a:prstGeom>
            <a:solidFill>
              <a:srgbClr val="1CABE2">
                <a:alpha val="100000"/>
              </a:srgbClr>
            </a:solidFill>
          </p:spPr>
          <p:txBody>
            <a:bodyPr/>
            <a:lstStyle/>
            <a:p/>
          </p:txBody>
        </p:sp>
        <p:sp>
          <p:nvSpPr>
            <p:cNvPr id="64" name="rc64"/>
            <p:cNvSpPr/>
            <p:nvPr/>
          </p:nvSpPr>
          <p:spPr>
            <a:xfrm>
              <a:off x="7118474" y="2474477"/>
              <a:ext cx="249522" cy="1628219"/>
            </a:xfrm>
            <a:prstGeom prst="rect">
              <a:avLst/>
            </a:prstGeom>
            <a:solidFill>
              <a:srgbClr val="80BD41">
                <a:alpha val="100000"/>
              </a:srgbClr>
            </a:solidFill>
          </p:spPr>
          <p:txBody>
            <a:bodyPr/>
            <a:lstStyle/>
            <a:p/>
          </p:txBody>
        </p:sp>
        <p:sp>
          <p:nvSpPr>
            <p:cNvPr id="65" name="rc65"/>
            <p:cNvSpPr/>
            <p:nvPr/>
          </p:nvSpPr>
          <p:spPr>
            <a:xfrm>
              <a:off x="7118474" y="2424120"/>
              <a:ext cx="249522" cy="50356"/>
            </a:xfrm>
            <a:prstGeom prst="rect">
              <a:avLst/>
            </a:prstGeom>
            <a:solidFill>
              <a:srgbClr val="1CABE2">
                <a:alpha val="100000"/>
              </a:srgbClr>
            </a:solidFill>
          </p:spPr>
          <p:txBody>
            <a:bodyPr/>
            <a:lstStyle/>
            <a:p/>
          </p:txBody>
        </p:sp>
        <p:sp>
          <p:nvSpPr>
            <p:cNvPr id="66" name="rc66"/>
            <p:cNvSpPr/>
            <p:nvPr/>
          </p:nvSpPr>
          <p:spPr>
            <a:xfrm>
              <a:off x="7395722" y="2500083"/>
              <a:ext cx="249522" cy="1602613"/>
            </a:xfrm>
            <a:prstGeom prst="rect">
              <a:avLst/>
            </a:prstGeom>
            <a:solidFill>
              <a:srgbClr val="80BD41">
                <a:alpha val="100000"/>
              </a:srgbClr>
            </a:solidFill>
          </p:spPr>
          <p:txBody>
            <a:bodyPr/>
            <a:lstStyle/>
            <a:p/>
          </p:txBody>
        </p:sp>
        <p:sp>
          <p:nvSpPr>
            <p:cNvPr id="67" name="rc67"/>
            <p:cNvSpPr/>
            <p:nvPr/>
          </p:nvSpPr>
          <p:spPr>
            <a:xfrm>
              <a:off x="7395722" y="2397788"/>
              <a:ext cx="249522" cy="102294"/>
            </a:xfrm>
            <a:prstGeom prst="rect">
              <a:avLst/>
            </a:prstGeom>
            <a:solidFill>
              <a:srgbClr val="1CABE2">
                <a:alpha val="100000"/>
              </a:srgbClr>
            </a:solidFill>
          </p:spPr>
          <p:txBody>
            <a:bodyPr/>
            <a:lstStyle/>
            <a:p/>
          </p:txBody>
        </p:sp>
        <p:sp>
          <p:nvSpPr>
            <p:cNvPr id="68" name="rc68"/>
            <p:cNvSpPr/>
            <p:nvPr/>
          </p:nvSpPr>
          <p:spPr>
            <a:xfrm>
              <a:off x="7672970" y="2462949"/>
              <a:ext cx="249522" cy="1639747"/>
            </a:xfrm>
            <a:prstGeom prst="rect">
              <a:avLst/>
            </a:prstGeom>
            <a:solidFill>
              <a:srgbClr val="80BD41">
                <a:alpha val="100000"/>
              </a:srgbClr>
            </a:solidFill>
          </p:spPr>
          <p:txBody>
            <a:bodyPr/>
            <a:lstStyle/>
            <a:p/>
          </p:txBody>
        </p:sp>
        <p:sp>
          <p:nvSpPr>
            <p:cNvPr id="69" name="rc69"/>
            <p:cNvSpPr/>
            <p:nvPr/>
          </p:nvSpPr>
          <p:spPr>
            <a:xfrm>
              <a:off x="7672970" y="2376647"/>
              <a:ext cx="249522" cy="86302"/>
            </a:xfrm>
            <a:prstGeom prst="rect">
              <a:avLst/>
            </a:prstGeom>
            <a:solidFill>
              <a:srgbClr val="1CABE2">
                <a:alpha val="100000"/>
              </a:srgbClr>
            </a:solidFill>
          </p:spPr>
          <p:txBody>
            <a:bodyPr/>
            <a:lstStyle/>
            <a:p/>
          </p:txBody>
        </p:sp>
        <p:sp>
          <p:nvSpPr>
            <p:cNvPr id="70" name="rc70"/>
            <p:cNvSpPr/>
            <p:nvPr/>
          </p:nvSpPr>
          <p:spPr>
            <a:xfrm>
              <a:off x="7950217" y="2452494"/>
              <a:ext cx="249522" cy="1650203"/>
            </a:xfrm>
            <a:prstGeom prst="rect">
              <a:avLst/>
            </a:prstGeom>
            <a:solidFill>
              <a:srgbClr val="80BD41">
                <a:alpha val="100000"/>
              </a:srgbClr>
            </a:solidFill>
          </p:spPr>
          <p:txBody>
            <a:bodyPr/>
            <a:lstStyle/>
            <a:p/>
          </p:txBody>
        </p:sp>
        <p:sp>
          <p:nvSpPr>
            <p:cNvPr id="71" name="rc71"/>
            <p:cNvSpPr/>
            <p:nvPr/>
          </p:nvSpPr>
          <p:spPr>
            <a:xfrm>
              <a:off x="7950217" y="2365641"/>
              <a:ext cx="249522" cy="86852"/>
            </a:xfrm>
            <a:prstGeom prst="rect">
              <a:avLst/>
            </a:prstGeom>
            <a:solidFill>
              <a:srgbClr val="1CABE2">
                <a:alpha val="100000"/>
              </a:srgbClr>
            </a:solidFill>
          </p:spPr>
          <p:txBody>
            <a:bodyPr/>
            <a:lstStyle/>
            <a:p/>
          </p:txBody>
        </p:sp>
        <p:sp>
          <p:nvSpPr>
            <p:cNvPr id="72" name="pl72"/>
            <p:cNvSpPr/>
            <p:nvPr/>
          </p:nvSpPr>
          <p:spPr>
            <a:xfrm>
              <a:off x="1421035" y="1236556"/>
              <a:ext cx="6653943" cy="550067"/>
            </a:xfrm>
            <a:custGeom>
              <a:avLst/>
              <a:pathLst>
                <a:path w="6653943" h="550067">
                  <a:moveTo>
                    <a:pt x="0" y="550067"/>
                  </a:moveTo>
                  <a:lnTo>
                    <a:pt x="277247" y="492165"/>
                  </a:lnTo>
                  <a:lnTo>
                    <a:pt x="554495" y="434263"/>
                  </a:lnTo>
                  <a:lnTo>
                    <a:pt x="831742" y="376361"/>
                  </a:lnTo>
                  <a:lnTo>
                    <a:pt x="1108990" y="318460"/>
                  </a:lnTo>
                  <a:lnTo>
                    <a:pt x="1386238" y="260558"/>
                  </a:lnTo>
                  <a:lnTo>
                    <a:pt x="1663485" y="405312"/>
                  </a:lnTo>
                  <a:lnTo>
                    <a:pt x="1940733" y="173705"/>
                  </a:lnTo>
                  <a:lnTo>
                    <a:pt x="2217981" y="347411"/>
                  </a:lnTo>
                  <a:lnTo>
                    <a:pt x="2495228" y="86852"/>
                  </a:lnTo>
                  <a:lnTo>
                    <a:pt x="2772476" y="347411"/>
                  </a:lnTo>
                  <a:lnTo>
                    <a:pt x="3049724" y="231607"/>
                  </a:lnTo>
                  <a:lnTo>
                    <a:pt x="3326971" y="202656"/>
                  </a:lnTo>
                  <a:lnTo>
                    <a:pt x="3604219" y="202656"/>
                  </a:lnTo>
                  <a:lnTo>
                    <a:pt x="3881467" y="173705"/>
                  </a:lnTo>
                  <a:lnTo>
                    <a:pt x="4158714" y="57901"/>
                  </a:lnTo>
                  <a:lnTo>
                    <a:pt x="4435962" y="0"/>
                  </a:lnTo>
                  <a:lnTo>
                    <a:pt x="4713210" y="0"/>
                  </a:lnTo>
                  <a:lnTo>
                    <a:pt x="4990457" y="57901"/>
                  </a:lnTo>
                  <a:lnTo>
                    <a:pt x="5267705" y="86852"/>
                  </a:lnTo>
                  <a:lnTo>
                    <a:pt x="5544953" y="144754"/>
                  </a:lnTo>
                  <a:lnTo>
                    <a:pt x="5822200" y="57901"/>
                  </a:lnTo>
                  <a:lnTo>
                    <a:pt x="6099448" y="144754"/>
                  </a:lnTo>
                  <a:lnTo>
                    <a:pt x="6376696" y="115803"/>
                  </a:lnTo>
                  <a:lnTo>
                    <a:pt x="6653943" y="115803"/>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1329607" y="28444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1.09</a:t>
              </a:r>
            </a:p>
          </p:txBody>
        </p:sp>
        <p:sp>
          <p:nvSpPr>
            <p:cNvPr id="84" name="tx84"/>
            <p:cNvSpPr/>
            <p:nvPr/>
          </p:nvSpPr>
          <p:spPr>
            <a:xfrm>
              <a:off x="2715845" y="271094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a:t>
              </a:r>
            </a:p>
          </p:txBody>
        </p:sp>
        <p:sp>
          <p:nvSpPr>
            <p:cNvPr id="85" name="tx85"/>
            <p:cNvSpPr/>
            <p:nvPr/>
          </p:nvSpPr>
          <p:spPr>
            <a:xfrm>
              <a:off x="4102084" y="25905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86" name="tx86"/>
            <p:cNvSpPr/>
            <p:nvPr/>
          </p:nvSpPr>
          <p:spPr>
            <a:xfrm>
              <a:off x="5488322" y="250509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87" name="tx87"/>
            <p:cNvSpPr/>
            <p:nvPr/>
          </p:nvSpPr>
          <p:spPr>
            <a:xfrm>
              <a:off x="6597312" y="23600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1.55</a:t>
              </a:r>
            </a:p>
          </p:txBody>
        </p:sp>
        <p:sp>
          <p:nvSpPr>
            <p:cNvPr id="88" name="tx88"/>
            <p:cNvSpPr/>
            <p:nvPr/>
          </p:nvSpPr>
          <p:spPr>
            <a:xfrm>
              <a:off x="6874560" y="23222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a:t>
              </a:r>
            </a:p>
          </p:txBody>
        </p:sp>
        <p:sp>
          <p:nvSpPr>
            <p:cNvPr id="89" name="tx89"/>
            <p:cNvSpPr/>
            <p:nvPr/>
          </p:nvSpPr>
          <p:spPr>
            <a:xfrm>
              <a:off x="7151808" y="22881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a:t>
              </a:r>
            </a:p>
          </p:txBody>
        </p:sp>
        <p:sp>
          <p:nvSpPr>
            <p:cNvPr id="90" name="tx90"/>
            <p:cNvSpPr/>
            <p:nvPr/>
          </p:nvSpPr>
          <p:spPr>
            <a:xfrm>
              <a:off x="7429055" y="22618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a:t>
              </a:r>
            </a:p>
          </p:txBody>
        </p:sp>
        <p:sp>
          <p:nvSpPr>
            <p:cNvPr id="91" name="tx91"/>
            <p:cNvSpPr/>
            <p:nvPr/>
          </p:nvSpPr>
          <p:spPr>
            <a:xfrm>
              <a:off x="7706303" y="22407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a:t>
              </a:r>
            </a:p>
          </p:txBody>
        </p:sp>
        <p:sp>
          <p:nvSpPr>
            <p:cNvPr id="92" name="tx92"/>
            <p:cNvSpPr/>
            <p:nvPr/>
          </p:nvSpPr>
          <p:spPr>
            <a:xfrm>
              <a:off x="7983551" y="22297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a:t>
              </a:r>
            </a:p>
          </p:txBody>
        </p:sp>
        <p:sp>
          <p:nvSpPr>
            <p:cNvPr id="93" name="pl93"/>
            <p:cNvSpPr/>
            <p:nvPr/>
          </p:nvSpPr>
          <p:spPr>
            <a:xfrm>
              <a:off x="1421035"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6187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0.87</a:t>
              </a:r>
            </a:p>
          </p:txBody>
        </p:sp>
        <p:sp>
          <p:nvSpPr>
            <p:cNvPr id="104" name="tx104"/>
            <p:cNvSpPr/>
            <p:nvPr/>
          </p:nvSpPr>
          <p:spPr>
            <a:xfrm>
              <a:off x="1329607" y="30575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05" name="tx105"/>
            <p:cNvSpPr/>
            <p:nvPr/>
          </p:nvSpPr>
          <p:spPr>
            <a:xfrm>
              <a:off x="2715845" y="35020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a:t>
              </a:r>
            </a:p>
          </p:txBody>
        </p:sp>
        <p:sp>
          <p:nvSpPr>
            <p:cNvPr id="106" name="tx106"/>
            <p:cNvSpPr/>
            <p:nvPr/>
          </p:nvSpPr>
          <p:spPr>
            <a:xfrm>
              <a:off x="2715845" y="28735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07" name="tx107"/>
            <p:cNvSpPr/>
            <p:nvPr/>
          </p:nvSpPr>
          <p:spPr>
            <a:xfrm>
              <a:off x="4102084" y="34690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a:t>
              </a:r>
            </a:p>
          </p:txBody>
        </p:sp>
        <p:sp>
          <p:nvSpPr>
            <p:cNvPr id="108" name="tx108"/>
            <p:cNvSpPr/>
            <p:nvPr/>
          </p:nvSpPr>
          <p:spPr>
            <a:xfrm>
              <a:off x="4102084" y="27809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09" name="tx109"/>
            <p:cNvSpPr/>
            <p:nvPr/>
          </p:nvSpPr>
          <p:spPr>
            <a:xfrm>
              <a:off x="5488322" y="33581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10" name="tx110"/>
            <p:cNvSpPr/>
            <p:nvPr/>
          </p:nvSpPr>
          <p:spPr>
            <a:xfrm>
              <a:off x="5488322" y="26267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1" name="tx111"/>
            <p:cNvSpPr/>
            <p:nvPr/>
          </p:nvSpPr>
          <p:spPr>
            <a:xfrm>
              <a:off x="6597312" y="32964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a:t>
              </a:r>
            </a:p>
          </p:txBody>
        </p:sp>
        <p:sp>
          <p:nvSpPr>
            <p:cNvPr id="112" name="tx112"/>
            <p:cNvSpPr/>
            <p:nvPr/>
          </p:nvSpPr>
          <p:spPr>
            <a:xfrm>
              <a:off x="6597312" y="24930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3" name="tx113"/>
            <p:cNvSpPr/>
            <p:nvPr/>
          </p:nvSpPr>
          <p:spPr>
            <a:xfrm>
              <a:off x="6900686" y="32947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4" name="tx114"/>
            <p:cNvSpPr/>
            <p:nvPr/>
          </p:nvSpPr>
          <p:spPr>
            <a:xfrm>
              <a:off x="6900686" y="24724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5" name="tx115"/>
            <p:cNvSpPr/>
            <p:nvPr/>
          </p:nvSpPr>
          <p:spPr>
            <a:xfrm>
              <a:off x="7151808" y="32535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a:t>
              </a:r>
            </a:p>
          </p:txBody>
        </p:sp>
        <p:sp>
          <p:nvSpPr>
            <p:cNvPr id="116" name="tx116"/>
            <p:cNvSpPr/>
            <p:nvPr/>
          </p:nvSpPr>
          <p:spPr>
            <a:xfrm>
              <a:off x="7151808" y="24142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17" name="tx117"/>
            <p:cNvSpPr/>
            <p:nvPr/>
          </p:nvSpPr>
          <p:spPr>
            <a:xfrm>
              <a:off x="7429055" y="32663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a:t>
              </a:r>
            </a:p>
          </p:txBody>
        </p:sp>
        <p:sp>
          <p:nvSpPr>
            <p:cNvPr id="118" name="tx118"/>
            <p:cNvSpPr/>
            <p:nvPr/>
          </p:nvSpPr>
          <p:spPr>
            <a:xfrm>
              <a:off x="7455181" y="24138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9" name="tx119"/>
            <p:cNvSpPr/>
            <p:nvPr/>
          </p:nvSpPr>
          <p:spPr>
            <a:xfrm>
              <a:off x="7706303" y="32477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20" name="tx120"/>
            <p:cNvSpPr/>
            <p:nvPr/>
          </p:nvSpPr>
          <p:spPr>
            <a:xfrm>
              <a:off x="7706303" y="23847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21" name="tx121"/>
            <p:cNvSpPr/>
            <p:nvPr/>
          </p:nvSpPr>
          <p:spPr>
            <a:xfrm>
              <a:off x="8009676" y="32425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2" name="tx122"/>
            <p:cNvSpPr/>
            <p:nvPr/>
          </p:nvSpPr>
          <p:spPr>
            <a:xfrm>
              <a:off x="7983551" y="23740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23" name="tx123"/>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4" name="tx124"/>
            <p:cNvSpPr/>
            <p:nvPr/>
          </p:nvSpPr>
          <p:spPr>
            <a:xfrm>
              <a:off x="694404" y="3018455"/>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5" name="tx125"/>
            <p:cNvSpPr/>
            <p:nvPr/>
          </p:nvSpPr>
          <p:spPr>
            <a:xfrm>
              <a:off x="694404" y="1984623"/>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6" name="tx126"/>
            <p:cNvSpPr/>
            <p:nvPr/>
          </p:nvSpPr>
          <p:spPr>
            <a:xfrm>
              <a:off x="694404" y="949017"/>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6" name="rc146"/>
            <p:cNvSpPr/>
            <p:nvPr/>
          </p:nvSpPr>
          <p:spPr>
            <a:xfrm>
              <a:off x="4056806" y="5010059"/>
              <a:ext cx="201456" cy="201456"/>
            </a:xfrm>
            <a:prstGeom prst="rect">
              <a:avLst/>
            </a:prstGeom>
            <a:solidFill>
              <a:srgbClr val="1CABE2">
                <a:alpha val="100000"/>
              </a:srgbClr>
            </a:solidFill>
          </p:spPr>
          <p:txBody>
            <a:bodyPr/>
            <a:lstStyle/>
            <a:p/>
          </p:txBody>
        </p:sp>
        <p:sp>
          <p:nvSpPr>
            <p:cNvPr id="147" name="rc147"/>
            <p:cNvSpPr/>
            <p:nvPr/>
          </p:nvSpPr>
          <p:spPr>
            <a:xfrm>
              <a:off x="6014964" y="5010059"/>
              <a:ext cx="201456" cy="201456"/>
            </a:xfrm>
            <a:prstGeom prst="rect">
              <a:avLst/>
            </a:prstGeom>
            <a:solidFill>
              <a:srgbClr val="80BD41">
                <a:alpha val="100000"/>
              </a:srgbClr>
            </a:solidFill>
          </p:spPr>
          <p:txBody>
            <a:bodyPr/>
            <a:lstStyle/>
            <a:p/>
          </p:txBody>
        </p:sp>
        <p:sp>
          <p:nvSpPr>
            <p:cNvPr id="148" name="tx148"/>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9" name="tx149"/>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1" name="tx151"/>
            <p:cNvSpPr/>
            <p:nvPr/>
          </p:nvSpPr>
          <p:spPr>
            <a:xfrm>
              <a:off x="951100" y="650218"/>
              <a:ext cx="148207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Uganda, 2000-2024</a:t>
              </a:r>
            </a:p>
          </p:txBody>
        </p:sp>
        <p:sp>
          <p:nvSpPr>
            <p:cNvPr id="152" name="pl152"/>
            <p:cNvSpPr/>
            <p:nvPr/>
          </p:nvSpPr>
          <p:spPr>
            <a:xfrm>
              <a:off x="227453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23105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18757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14409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25279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20931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16583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5838147" cy="167191"/>
            </a:xfrm>
            <a:prstGeom prst="rect">
              <a:avLst/>
            </a:prstGeom>
            <a:solidFill>
              <a:srgbClr val="80BD41">
                <a:alpha val="100000"/>
              </a:srgbClr>
            </a:solidFill>
          </p:spPr>
          <p:txBody>
            <a:bodyPr/>
            <a:lstStyle/>
            <a:p/>
          </p:txBody>
        </p:sp>
        <p:sp>
          <p:nvSpPr>
            <p:cNvPr id="164" name="rc164"/>
            <p:cNvSpPr/>
            <p:nvPr/>
          </p:nvSpPr>
          <p:spPr>
            <a:xfrm>
              <a:off x="7134421" y="5889059"/>
              <a:ext cx="243254" cy="167191"/>
            </a:xfrm>
            <a:prstGeom prst="rect">
              <a:avLst/>
            </a:prstGeom>
            <a:solidFill>
              <a:srgbClr val="1CABE2">
                <a:alpha val="100000"/>
              </a:srgbClr>
            </a:solidFill>
          </p:spPr>
          <p:txBody>
            <a:bodyPr/>
            <a:lstStyle/>
            <a:p/>
          </p:txBody>
        </p:sp>
        <p:sp>
          <p:nvSpPr>
            <p:cNvPr id="165" name="rc165"/>
            <p:cNvSpPr/>
            <p:nvPr/>
          </p:nvSpPr>
          <p:spPr>
            <a:xfrm>
              <a:off x="1296273" y="5680069"/>
              <a:ext cx="6206423" cy="167191"/>
            </a:xfrm>
            <a:prstGeom prst="rect">
              <a:avLst/>
            </a:prstGeom>
            <a:solidFill>
              <a:srgbClr val="80BD41">
                <a:alpha val="100000"/>
              </a:srgbClr>
            </a:solidFill>
          </p:spPr>
          <p:txBody>
            <a:bodyPr/>
            <a:lstStyle/>
            <a:p/>
          </p:txBody>
        </p:sp>
        <p:sp>
          <p:nvSpPr>
            <p:cNvPr id="166" name="rc166"/>
            <p:cNvSpPr/>
            <p:nvPr/>
          </p:nvSpPr>
          <p:spPr>
            <a:xfrm>
              <a:off x="7502696" y="5680069"/>
              <a:ext cx="326652" cy="167191"/>
            </a:xfrm>
            <a:prstGeom prst="rect">
              <a:avLst/>
            </a:prstGeom>
            <a:solidFill>
              <a:srgbClr val="1CABE2">
                <a:alpha val="100000"/>
              </a:srgbClr>
            </a:solidFill>
          </p:spPr>
          <p:txBody>
            <a:bodyPr/>
            <a:lstStyle/>
            <a:p/>
          </p:txBody>
        </p:sp>
        <p:sp>
          <p:nvSpPr>
            <p:cNvPr id="167" name="rc167"/>
            <p:cNvSpPr/>
            <p:nvPr/>
          </p:nvSpPr>
          <p:spPr>
            <a:xfrm>
              <a:off x="1296273" y="5471080"/>
              <a:ext cx="6245995" cy="167191"/>
            </a:xfrm>
            <a:prstGeom prst="rect">
              <a:avLst/>
            </a:prstGeom>
            <a:solidFill>
              <a:srgbClr val="80BD41">
                <a:alpha val="100000"/>
              </a:srgbClr>
            </a:solidFill>
          </p:spPr>
          <p:txBody>
            <a:bodyPr/>
            <a:lstStyle/>
            <a:p/>
          </p:txBody>
        </p:sp>
        <p:sp>
          <p:nvSpPr>
            <p:cNvPr id="168" name="rc168"/>
            <p:cNvSpPr/>
            <p:nvPr/>
          </p:nvSpPr>
          <p:spPr>
            <a:xfrm>
              <a:off x="7542269" y="5471080"/>
              <a:ext cx="328734" cy="167191"/>
            </a:xfrm>
            <a:prstGeom prst="rect">
              <a:avLst/>
            </a:prstGeom>
            <a:solidFill>
              <a:srgbClr val="1CABE2">
                <a:alpha val="100000"/>
              </a:srgbClr>
            </a:solidFill>
          </p:spPr>
          <p:txBody>
            <a:bodyPr/>
            <a:lstStyle/>
            <a:p/>
          </p:txBody>
        </p:sp>
        <p:sp>
          <p:nvSpPr>
            <p:cNvPr id="169" name="tx169"/>
            <p:cNvSpPr/>
            <p:nvPr/>
          </p:nvSpPr>
          <p:spPr>
            <a:xfrm>
              <a:off x="7569218"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1.55</a:t>
              </a:r>
            </a:p>
          </p:txBody>
        </p:sp>
        <p:sp>
          <p:nvSpPr>
            <p:cNvPr id="170" name="tx170"/>
            <p:cNvSpPr/>
            <p:nvPr/>
          </p:nvSpPr>
          <p:spPr>
            <a:xfrm>
              <a:off x="8043476"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1.67</a:t>
              </a:r>
            </a:p>
          </p:txBody>
        </p:sp>
        <p:sp>
          <p:nvSpPr>
            <p:cNvPr id="171" name="tx171"/>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1.68</a:t>
              </a:r>
            </a:p>
          </p:txBody>
        </p:sp>
        <p:sp>
          <p:nvSpPr>
            <p:cNvPr id="172" name="tx172"/>
            <p:cNvSpPr/>
            <p:nvPr/>
          </p:nvSpPr>
          <p:spPr>
            <a:xfrm>
              <a:off x="4109853"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173" name="tx173"/>
            <p:cNvSpPr/>
            <p:nvPr/>
          </p:nvSpPr>
          <p:spPr>
            <a:xfrm>
              <a:off x="7150554"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0.06</a:t>
              </a:r>
            </a:p>
          </p:txBody>
        </p:sp>
        <p:sp>
          <p:nvSpPr>
            <p:cNvPr id="174" name="tx174"/>
            <p:cNvSpPr/>
            <p:nvPr/>
          </p:nvSpPr>
          <p:spPr>
            <a:xfrm>
              <a:off x="4293991"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a:t>
              </a:r>
            </a:p>
          </p:txBody>
        </p:sp>
        <p:sp>
          <p:nvSpPr>
            <p:cNvPr id="175" name="tx175"/>
            <p:cNvSpPr/>
            <p:nvPr/>
          </p:nvSpPr>
          <p:spPr>
            <a:xfrm>
              <a:off x="7560529"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0.08</a:t>
              </a:r>
            </a:p>
          </p:txBody>
        </p:sp>
        <p:sp>
          <p:nvSpPr>
            <p:cNvPr id="176" name="tx176"/>
            <p:cNvSpPr/>
            <p:nvPr/>
          </p:nvSpPr>
          <p:spPr>
            <a:xfrm>
              <a:off x="4343922"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77" name="tx177"/>
            <p:cNvSpPr/>
            <p:nvPr/>
          </p:nvSpPr>
          <p:spPr>
            <a:xfrm>
              <a:off x="7601143"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0.08</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2" name="tx182"/>
            <p:cNvSpPr/>
            <p:nvPr/>
          </p:nvSpPr>
          <p:spPr>
            <a:xfrm>
              <a:off x="3078101"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3" name="tx183"/>
            <p:cNvSpPr/>
            <p:nvPr/>
          </p:nvSpPr>
          <p:spPr>
            <a:xfrm>
              <a:off x="5034621"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4" name="tx184"/>
            <p:cNvSpPr/>
            <p:nvPr/>
          </p:nvSpPr>
          <p:spPr>
            <a:xfrm>
              <a:off x="6991141"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85" name="tx185"/>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(95%) was relatively constant within 1% compared to 2019 (96%).
The number of children vaccinated with DTP1 increased 7% compared to in 2019.
The number of surviving infants increased approximately 8% compared to in 2019.
In 2024, 100,000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Uganda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79957"/>
              <a:ext cx="3397293" cy="1199950"/>
            </a:xfrm>
            <a:custGeom>
              <a:avLst/>
              <a:pathLst>
                <a:path w="3397293" h="1199950">
                  <a:moveTo>
                    <a:pt x="0" y="1199950"/>
                  </a:moveTo>
                  <a:lnTo>
                    <a:pt x="141553" y="1114239"/>
                  </a:lnTo>
                  <a:lnTo>
                    <a:pt x="283107" y="1057099"/>
                  </a:lnTo>
                  <a:lnTo>
                    <a:pt x="424661" y="999958"/>
                  </a:lnTo>
                  <a:lnTo>
                    <a:pt x="566215" y="914248"/>
                  </a:lnTo>
                  <a:lnTo>
                    <a:pt x="707769" y="857107"/>
                  </a:lnTo>
                  <a:lnTo>
                    <a:pt x="849323" y="857107"/>
                  </a:lnTo>
                  <a:lnTo>
                    <a:pt x="990877" y="599975"/>
                  </a:lnTo>
                  <a:lnTo>
                    <a:pt x="1132431" y="657115"/>
                  </a:lnTo>
                  <a:lnTo>
                    <a:pt x="1273984" y="428553"/>
                  </a:lnTo>
                  <a:lnTo>
                    <a:pt x="1415538" y="399983"/>
                  </a:lnTo>
                  <a:lnTo>
                    <a:pt x="1557092" y="342843"/>
                  </a:lnTo>
                  <a:lnTo>
                    <a:pt x="1698646" y="314272"/>
                  </a:lnTo>
                  <a:lnTo>
                    <a:pt x="1840200" y="285702"/>
                  </a:lnTo>
                  <a:lnTo>
                    <a:pt x="1981754" y="257132"/>
                  </a:lnTo>
                  <a:lnTo>
                    <a:pt x="2123308" y="142851"/>
                  </a:lnTo>
                  <a:lnTo>
                    <a:pt x="2264862" y="28570"/>
                  </a:lnTo>
                  <a:lnTo>
                    <a:pt x="2406416" y="0"/>
                  </a:lnTo>
                  <a:lnTo>
                    <a:pt x="2547969" y="28570"/>
                  </a:lnTo>
                  <a:lnTo>
                    <a:pt x="2689523" y="28570"/>
                  </a:lnTo>
                  <a:lnTo>
                    <a:pt x="2831077" y="142851"/>
                  </a:lnTo>
                  <a:lnTo>
                    <a:pt x="2972631" y="85710"/>
                  </a:lnTo>
                  <a:lnTo>
                    <a:pt x="3114185" y="142851"/>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08510"/>
              <a:ext cx="3397293" cy="571405"/>
            </a:xfrm>
            <a:custGeom>
              <a:avLst/>
              <a:pathLst>
                <a:path w="3397293" h="571405">
                  <a:moveTo>
                    <a:pt x="0" y="571405"/>
                  </a:moveTo>
                  <a:lnTo>
                    <a:pt x="141553" y="485694"/>
                  </a:lnTo>
                  <a:lnTo>
                    <a:pt x="283107" y="457124"/>
                  </a:lnTo>
                  <a:lnTo>
                    <a:pt x="424661" y="399983"/>
                  </a:lnTo>
                  <a:lnTo>
                    <a:pt x="566215" y="371413"/>
                  </a:lnTo>
                  <a:lnTo>
                    <a:pt x="707769" y="314272"/>
                  </a:lnTo>
                  <a:lnTo>
                    <a:pt x="849323" y="257132"/>
                  </a:lnTo>
                  <a:lnTo>
                    <a:pt x="990877" y="228562"/>
                  </a:lnTo>
                  <a:lnTo>
                    <a:pt x="1132431" y="199991"/>
                  </a:lnTo>
                  <a:lnTo>
                    <a:pt x="1273984" y="142851"/>
                  </a:lnTo>
                  <a:lnTo>
                    <a:pt x="1415538" y="85710"/>
                  </a:lnTo>
                  <a:lnTo>
                    <a:pt x="1557092" y="57140"/>
                  </a:lnTo>
                  <a:lnTo>
                    <a:pt x="1698646" y="85710"/>
                  </a:lnTo>
                  <a:lnTo>
                    <a:pt x="1840200" y="85710"/>
                  </a:lnTo>
                  <a:lnTo>
                    <a:pt x="1981754" y="28570"/>
                  </a:lnTo>
                  <a:lnTo>
                    <a:pt x="2123308" y="28570"/>
                  </a:lnTo>
                  <a:lnTo>
                    <a:pt x="2264862" y="28570"/>
                  </a:lnTo>
                  <a:lnTo>
                    <a:pt x="2406416" y="28570"/>
                  </a:lnTo>
                  <a:lnTo>
                    <a:pt x="2547969" y="0"/>
                  </a:lnTo>
                  <a:lnTo>
                    <a:pt x="2689523" y="0"/>
                  </a:lnTo>
                  <a:lnTo>
                    <a:pt x="2831077" y="57140"/>
                  </a:lnTo>
                  <a:lnTo>
                    <a:pt x="2972631" y="85710"/>
                  </a:lnTo>
                  <a:lnTo>
                    <a:pt x="3114185" y="8571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79957"/>
              <a:ext cx="3397293" cy="1199950"/>
            </a:xfrm>
            <a:custGeom>
              <a:avLst/>
              <a:pathLst>
                <a:path w="3397293" h="1199950">
                  <a:moveTo>
                    <a:pt x="0" y="1199950"/>
                  </a:moveTo>
                  <a:lnTo>
                    <a:pt x="141553" y="1114239"/>
                  </a:lnTo>
                  <a:lnTo>
                    <a:pt x="283107" y="1057099"/>
                  </a:lnTo>
                  <a:lnTo>
                    <a:pt x="424661" y="999958"/>
                  </a:lnTo>
                  <a:lnTo>
                    <a:pt x="566215" y="914248"/>
                  </a:lnTo>
                  <a:lnTo>
                    <a:pt x="707769" y="857107"/>
                  </a:lnTo>
                  <a:lnTo>
                    <a:pt x="849323" y="857107"/>
                  </a:lnTo>
                  <a:lnTo>
                    <a:pt x="990877" y="599975"/>
                  </a:lnTo>
                  <a:lnTo>
                    <a:pt x="1132431" y="657115"/>
                  </a:lnTo>
                  <a:lnTo>
                    <a:pt x="1273984" y="428553"/>
                  </a:lnTo>
                  <a:lnTo>
                    <a:pt x="1415538" y="399983"/>
                  </a:lnTo>
                  <a:lnTo>
                    <a:pt x="1557092" y="342843"/>
                  </a:lnTo>
                  <a:lnTo>
                    <a:pt x="1698646" y="314272"/>
                  </a:lnTo>
                  <a:lnTo>
                    <a:pt x="1840200" y="285702"/>
                  </a:lnTo>
                  <a:lnTo>
                    <a:pt x="1981754" y="257132"/>
                  </a:lnTo>
                  <a:lnTo>
                    <a:pt x="2123308" y="142851"/>
                  </a:lnTo>
                  <a:lnTo>
                    <a:pt x="2264862" y="28570"/>
                  </a:lnTo>
                  <a:lnTo>
                    <a:pt x="2406416" y="0"/>
                  </a:lnTo>
                  <a:lnTo>
                    <a:pt x="2547969" y="28570"/>
                  </a:lnTo>
                  <a:lnTo>
                    <a:pt x="2689523" y="28570"/>
                  </a:lnTo>
                  <a:lnTo>
                    <a:pt x="2831077" y="142851"/>
                  </a:lnTo>
                  <a:lnTo>
                    <a:pt x="2972631" y="85710"/>
                  </a:lnTo>
                  <a:lnTo>
                    <a:pt x="3114185" y="142851"/>
                  </a:lnTo>
                  <a:lnTo>
                    <a:pt x="3255739" y="85710"/>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2"/>
            </a:xfrm>
            <a:custGeom>
              <a:avLst/>
              <a:pathLst>
                <a:path w="0" h="1428512">
                  <a:moveTo>
                    <a:pt x="0" y="0"/>
                  </a:moveTo>
                  <a:lnTo>
                    <a:pt x="0" y="142851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085669"/>
            </a:xfrm>
            <a:custGeom>
              <a:avLst/>
              <a:pathLst>
                <a:path w="0" h="1085669">
                  <a:moveTo>
                    <a:pt x="0" y="0"/>
                  </a:moveTo>
                  <a:lnTo>
                    <a:pt x="0" y="1085669"/>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2" name="pl32"/>
            <p:cNvSpPr/>
            <p:nvPr/>
          </p:nvSpPr>
          <p:spPr>
            <a:xfrm>
              <a:off x="1120965" y="1179957"/>
              <a:ext cx="3397293" cy="1199950"/>
            </a:xfrm>
            <a:custGeom>
              <a:avLst/>
              <a:pathLst>
                <a:path w="3397293" h="1199950">
                  <a:moveTo>
                    <a:pt x="0" y="1199950"/>
                  </a:moveTo>
                  <a:lnTo>
                    <a:pt x="141553" y="1114239"/>
                  </a:lnTo>
                  <a:lnTo>
                    <a:pt x="283107" y="1057099"/>
                  </a:lnTo>
                  <a:lnTo>
                    <a:pt x="424661" y="999958"/>
                  </a:lnTo>
                  <a:lnTo>
                    <a:pt x="566215" y="914248"/>
                  </a:lnTo>
                  <a:lnTo>
                    <a:pt x="707769" y="857107"/>
                  </a:lnTo>
                  <a:lnTo>
                    <a:pt x="849323" y="857107"/>
                  </a:lnTo>
                  <a:lnTo>
                    <a:pt x="990877" y="599975"/>
                  </a:lnTo>
                  <a:lnTo>
                    <a:pt x="1132431" y="657115"/>
                  </a:lnTo>
                  <a:lnTo>
                    <a:pt x="1273984" y="428553"/>
                  </a:lnTo>
                  <a:lnTo>
                    <a:pt x="1415538" y="399983"/>
                  </a:lnTo>
                  <a:lnTo>
                    <a:pt x="1557092" y="342843"/>
                  </a:lnTo>
                  <a:lnTo>
                    <a:pt x="1698646" y="314272"/>
                  </a:lnTo>
                  <a:lnTo>
                    <a:pt x="1840200" y="285702"/>
                  </a:lnTo>
                  <a:lnTo>
                    <a:pt x="1981754" y="257132"/>
                  </a:lnTo>
                  <a:lnTo>
                    <a:pt x="2123308" y="142851"/>
                  </a:lnTo>
                  <a:lnTo>
                    <a:pt x="2264862" y="28570"/>
                  </a:lnTo>
                  <a:lnTo>
                    <a:pt x="2406416" y="0"/>
                  </a:lnTo>
                  <a:lnTo>
                    <a:pt x="2547969" y="28570"/>
                  </a:lnTo>
                  <a:lnTo>
                    <a:pt x="2689523" y="28570"/>
                  </a:lnTo>
                  <a:lnTo>
                    <a:pt x="2831077" y="142851"/>
                  </a:lnTo>
                  <a:lnTo>
                    <a:pt x="2972631" y="85710"/>
                  </a:lnTo>
                  <a:lnTo>
                    <a:pt x="3114185" y="142851"/>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15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5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959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204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698" y="4804015"/>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Uganda</a:t>
              </a:r>
            </a:p>
          </p:txBody>
        </p:sp>
        <p:sp>
          <p:nvSpPr>
            <p:cNvPr id="60" name="tx60"/>
            <p:cNvSpPr/>
            <p:nvPr/>
          </p:nvSpPr>
          <p:spPr>
            <a:xfrm>
              <a:off x="281669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9146"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74180" y="472419"/>
              <a:ext cx="249086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Uganda, 2000-2024</a:t>
              </a:r>
            </a:p>
          </p:txBody>
        </p:sp>
        <p:sp>
          <p:nvSpPr>
            <p:cNvPr id="63" name="pl63"/>
            <p:cNvSpPr/>
            <p:nvPr/>
          </p:nvSpPr>
          <p:spPr>
            <a:xfrm>
              <a:off x="5267799" y="35194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4252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887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118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078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309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540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771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00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2337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42583"/>
              <a:ext cx="3397293" cy="2422977"/>
            </a:xfrm>
            <a:custGeom>
              <a:avLst/>
              <a:pathLst>
                <a:path w="3397293" h="2422977">
                  <a:moveTo>
                    <a:pt x="0" y="2422977"/>
                  </a:moveTo>
                  <a:lnTo>
                    <a:pt x="141553" y="2249907"/>
                  </a:lnTo>
                  <a:lnTo>
                    <a:pt x="283107" y="2134527"/>
                  </a:lnTo>
                  <a:lnTo>
                    <a:pt x="424661" y="2019147"/>
                  </a:lnTo>
                  <a:lnTo>
                    <a:pt x="566215" y="1846077"/>
                  </a:lnTo>
                  <a:lnTo>
                    <a:pt x="707769" y="1730697"/>
                  </a:lnTo>
                  <a:lnTo>
                    <a:pt x="849323" y="1730697"/>
                  </a:lnTo>
                  <a:lnTo>
                    <a:pt x="990877" y="1211488"/>
                  </a:lnTo>
                  <a:lnTo>
                    <a:pt x="1132431" y="1326868"/>
                  </a:lnTo>
                  <a:lnTo>
                    <a:pt x="1273984" y="865348"/>
                  </a:lnTo>
                  <a:lnTo>
                    <a:pt x="1415538" y="807659"/>
                  </a:lnTo>
                  <a:lnTo>
                    <a:pt x="1557092" y="692279"/>
                  </a:lnTo>
                  <a:lnTo>
                    <a:pt x="1698646" y="634589"/>
                  </a:lnTo>
                  <a:lnTo>
                    <a:pt x="1840200" y="576899"/>
                  </a:lnTo>
                  <a:lnTo>
                    <a:pt x="1981754" y="519209"/>
                  </a:lnTo>
                  <a:lnTo>
                    <a:pt x="2123308" y="288449"/>
                  </a:lnTo>
                  <a:lnTo>
                    <a:pt x="2264862" y="57689"/>
                  </a:lnTo>
                  <a:lnTo>
                    <a:pt x="2406416" y="0"/>
                  </a:lnTo>
                  <a:lnTo>
                    <a:pt x="2547969" y="57689"/>
                  </a:lnTo>
                  <a:lnTo>
                    <a:pt x="2689523" y="57689"/>
                  </a:lnTo>
                  <a:lnTo>
                    <a:pt x="2831077" y="288449"/>
                  </a:lnTo>
                  <a:lnTo>
                    <a:pt x="2972631" y="173069"/>
                  </a:lnTo>
                  <a:lnTo>
                    <a:pt x="3114185" y="288449"/>
                  </a:lnTo>
                  <a:lnTo>
                    <a:pt x="3255739" y="173069"/>
                  </a:lnTo>
                  <a:lnTo>
                    <a:pt x="3397293" y="173069"/>
                  </a:lnTo>
                </a:path>
              </a:pathLst>
            </a:custGeom>
            <a:ln w="27101" cap="flat">
              <a:solidFill>
                <a:srgbClr val="0058AB">
                  <a:alpha val="100000"/>
                </a:srgbClr>
              </a:solidFill>
              <a:prstDash val="solid"/>
              <a:round/>
            </a:ln>
          </p:spPr>
          <p:txBody>
            <a:bodyPr/>
            <a:lstStyle/>
            <a:p/>
          </p:txBody>
        </p:sp>
        <p:sp>
          <p:nvSpPr>
            <p:cNvPr id="82" name="pl82"/>
            <p:cNvSpPr/>
            <p:nvPr/>
          </p:nvSpPr>
          <p:spPr>
            <a:xfrm>
              <a:off x="5437664" y="1500273"/>
              <a:ext cx="3397293" cy="807659"/>
            </a:xfrm>
            <a:custGeom>
              <a:avLst/>
              <a:pathLst>
                <a:path w="3397293" h="807659">
                  <a:moveTo>
                    <a:pt x="0" y="807659"/>
                  </a:moveTo>
                  <a:lnTo>
                    <a:pt x="141553" y="807659"/>
                  </a:lnTo>
                  <a:lnTo>
                    <a:pt x="283107" y="807659"/>
                  </a:lnTo>
                  <a:lnTo>
                    <a:pt x="424661" y="692279"/>
                  </a:lnTo>
                  <a:lnTo>
                    <a:pt x="566215" y="576899"/>
                  </a:lnTo>
                  <a:lnTo>
                    <a:pt x="707769" y="519209"/>
                  </a:lnTo>
                  <a:lnTo>
                    <a:pt x="849323" y="461519"/>
                  </a:lnTo>
                  <a:lnTo>
                    <a:pt x="990877" y="461519"/>
                  </a:lnTo>
                  <a:lnTo>
                    <a:pt x="1132431" y="288449"/>
                  </a:lnTo>
                  <a:lnTo>
                    <a:pt x="1273984" y="173069"/>
                  </a:lnTo>
                  <a:lnTo>
                    <a:pt x="1415538" y="173069"/>
                  </a:lnTo>
                  <a:lnTo>
                    <a:pt x="1557092" y="115379"/>
                  </a:lnTo>
                  <a:lnTo>
                    <a:pt x="1698646" y="115379"/>
                  </a:lnTo>
                  <a:lnTo>
                    <a:pt x="1840200" y="173069"/>
                  </a:lnTo>
                  <a:lnTo>
                    <a:pt x="1981754" y="115379"/>
                  </a:lnTo>
                  <a:lnTo>
                    <a:pt x="2123308" y="57689"/>
                  </a:lnTo>
                  <a:lnTo>
                    <a:pt x="2264862" y="0"/>
                  </a:lnTo>
                  <a:lnTo>
                    <a:pt x="2406416" y="0"/>
                  </a:lnTo>
                  <a:lnTo>
                    <a:pt x="2547969" y="0"/>
                  </a:lnTo>
                  <a:lnTo>
                    <a:pt x="2689523" y="0"/>
                  </a:lnTo>
                  <a:lnTo>
                    <a:pt x="2831077" y="173069"/>
                  </a:lnTo>
                  <a:lnTo>
                    <a:pt x="2972631" y="230759"/>
                  </a:lnTo>
                  <a:lnTo>
                    <a:pt x="3114185" y="57689"/>
                  </a:lnTo>
                  <a:lnTo>
                    <a:pt x="3255739" y="115379"/>
                  </a:lnTo>
                  <a:lnTo>
                    <a:pt x="3397293" y="57689"/>
                  </a:lnTo>
                </a:path>
              </a:pathLst>
            </a:custGeom>
            <a:ln w="27101" cap="flat">
              <a:solidFill>
                <a:srgbClr val="80BD41">
                  <a:alpha val="100000"/>
                </a:srgbClr>
              </a:solidFill>
              <a:prstDash val="solid"/>
              <a:round/>
            </a:ln>
          </p:spPr>
          <p:txBody>
            <a:bodyPr/>
            <a:lstStyle/>
            <a:p/>
          </p:txBody>
        </p:sp>
        <p:sp>
          <p:nvSpPr>
            <p:cNvPr id="83" name="pl83"/>
            <p:cNvSpPr/>
            <p:nvPr/>
          </p:nvSpPr>
          <p:spPr>
            <a:xfrm>
              <a:off x="5437664" y="1500273"/>
              <a:ext cx="3397293" cy="1153798"/>
            </a:xfrm>
            <a:custGeom>
              <a:avLst/>
              <a:pathLst>
                <a:path w="3397293" h="1153798">
                  <a:moveTo>
                    <a:pt x="0" y="1153798"/>
                  </a:moveTo>
                  <a:lnTo>
                    <a:pt x="141553" y="980728"/>
                  </a:lnTo>
                  <a:lnTo>
                    <a:pt x="283107" y="923038"/>
                  </a:lnTo>
                  <a:lnTo>
                    <a:pt x="424661" y="807659"/>
                  </a:lnTo>
                  <a:lnTo>
                    <a:pt x="566215" y="749969"/>
                  </a:lnTo>
                  <a:lnTo>
                    <a:pt x="707769" y="634589"/>
                  </a:lnTo>
                  <a:lnTo>
                    <a:pt x="849323" y="519209"/>
                  </a:lnTo>
                  <a:lnTo>
                    <a:pt x="990877" y="461519"/>
                  </a:lnTo>
                  <a:lnTo>
                    <a:pt x="1132431" y="403829"/>
                  </a:lnTo>
                  <a:lnTo>
                    <a:pt x="1273984" y="288449"/>
                  </a:lnTo>
                  <a:lnTo>
                    <a:pt x="1415538" y="173069"/>
                  </a:lnTo>
                  <a:lnTo>
                    <a:pt x="1557092" y="115379"/>
                  </a:lnTo>
                  <a:lnTo>
                    <a:pt x="1698646" y="173069"/>
                  </a:lnTo>
                  <a:lnTo>
                    <a:pt x="1840200" y="173069"/>
                  </a:lnTo>
                  <a:lnTo>
                    <a:pt x="1981754" y="57689"/>
                  </a:lnTo>
                  <a:lnTo>
                    <a:pt x="2123308" y="57689"/>
                  </a:lnTo>
                  <a:lnTo>
                    <a:pt x="2264862" y="57689"/>
                  </a:lnTo>
                  <a:lnTo>
                    <a:pt x="2406416" y="57689"/>
                  </a:lnTo>
                  <a:lnTo>
                    <a:pt x="2547969" y="0"/>
                  </a:lnTo>
                  <a:lnTo>
                    <a:pt x="2689523" y="0"/>
                  </a:lnTo>
                  <a:lnTo>
                    <a:pt x="2831077" y="115379"/>
                  </a:lnTo>
                  <a:lnTo>
                    <a:pt x="2972631" y="173069"/>
                  </a:lnTo>
                  <a:lnTo>
                    <a:pt x="3114185" y="173069"/>
                  </a:lnTo>
                  <a:lnTo>
                    <a:pt x="3255739" y="0"/>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150027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42583"/>
              <a:ext cx="3397293" cy="2422977"/>
            </a:xfrm>
            <a:custGeom>
              <a:avLst/>
              <a:pathLst>
                <a:path w="3397293" h="2422977">
                  <a:moveTo>
                    <a:pt x="0" y="2422977"/>
                  </a:moveTo>
                  <a:lnTo>
                    <a:pt x="141553" y="2249907"/>
                  </a:lnTo>
                  <a:lnTo>
                    <a:pt x="283107" y="2134527"/>
                  </a:lnTo>
                  <a:lnTo>
                    <a:pt x="424661" y="2019147"/>
                  </a:lnTo>
                  <a:lnTo>
                    <a:pt x="566215" y="1846077"/>
                  </a:lnTo>
                  <a:lnTo>
                    <a:pt x="707769" y="1730697"/>
                  </a:lnTo>
                  <a:lnTo>
                    <a:pt x="849323" y="1730697"/>
                  </a:lnTo>
                  <a:lnTo>
                    <a:pt x="990877" y="1211488"/>
                  </a:lnTo>
                  <a:lnTo>
                    <a:pt x="1132431" y="1326868"/>
                  </a:lnTo>
                  <a:lnTo>
                    <a:pt x="1273984" y="865348"/>
                  </a:lnTo>
                  <a:lnTo>
                    <a:pt x="1415538" y="807659"/>
                  </a:lnTo>
                  <a:lnTo>
                    <a:pt x="1557092" y="692279"/>
                  </a:lnTo>
                  <a:lnTo>
                    <a:pt x="1698646" y="634589"/>
                  </a:lnTo>
                  <a:lnTo>
                    <a:pt x="1840200" y="576899"/>
                  </a:lnTo>
                  <a:lnTo>
                    <a:pt x="1981754" y="519209"/>
                  </a:lnTo>
                  <a:lnTo>
                    <a:pt x="2123308" y="288449"/>
                  </a:lnTo>
                  <a:lnTo>
                    <a:pt x="2264862" y="57689"/>
                  </a:lnTo>
                  <a:lnTo>
                    <a:pt x="2406416" y="0"/>
                  </a:lnTo>
                  <a:lnTo>
                    <a:pt x="2547969" y="57689"/>
                  </a:lnTo>
                  <a:lnTo>
                    <a:pt x="2689523" y="57689"/>
                  </a:lnTo>
                  <a:lnTo>
                    <a:pt x="2831077" y="288449"/>
                  </a:lnTo>
                  <a:lnTo>
                    <a:pt x="2972631" y="173069"/>
                  </a:lnTo>
                  <a:lnTo>
                    <a:pt x="3114185" y="288449"/>
                  </a:lnTo>
                  <a:lnTo>
                    <a:pt x="3255739" y="173069"/>
                  </a:lnTo>
                  <a:lnTo>
                    <a:pt x="3397293" y="173069"/>
                  </a:lnTo>
                </a:path>
              </a:pathLst>
            </a:custGeom>
            <a:ln w="43362" cap="flat">
              <a:solidFill>
                <a:srgbClr val="000000">
                  <a:alpha val="100000"/>
                </a:srgbClr>
              </a:solidFill>
              <a:prstDash val="solid"/>
              <a:round/>
            </a:ln>
          </p:spPr>
          <p:txBody>
            <a:bodyPr/>
            <a:lstStyle/>
            <a:p/>
          </p:txBody>
        </p:sp>
        <p:sp>
          <p:nvSpPr>
            <p:cNvPr id="86" name="pl86"/>
            <p:cNvSpPr/>
            <p:nvPr/>
          </p:nvSpPr>
          <p:spPr>
            <a:xfrm>
              <a:off x="5437664" y="1234899"/>
              <a:ext cx="0" cy="2630660"/>
            </a:xfrm>
            <a:custGeom>
              <a:avLst/>
              <a:pathLst>
                <a:path w="0" h="2630660">
                  <a:moveTo>
                    <a:pt x="0" y="263066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234899"/>
              <a:ext cx="0" cy="1938381"/>
            </a:xfrm>
            <a:custGeom>
              <a:avLst/>
              <a:pathLst>
                <a:path w="0" h="1938381">
                  <a:moveTo>
                    <a:pt x="0" y="193838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234899"/>
              <a:ext cx="0" cy="1015342"/>
            </a:xfrm>
            <a:custGeom>
              <a:avLst/>
              <a:pathLst>
                <a:path w="0" h="1015342">
                  <a:moveTo>
                    <a:pt x="0" y="101534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234899"/>
              <a:ext cx="0" cy="496133"/>
            </a:xfrm>
            <a:custGeom>
              <a:avLst/>
              <a:pathLst>
                <a:path w="0" h="496133">
                  <a:moveTo>
                    <a:pt x="0" y="49613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234899"/>
              <a:ext cx="0" cy="265373"/>
            </a:xfrm>
            <a:custGeom>
              <a:avLst/>
              <a:pathLst>
                <a:path w="0" h="265373">
                  <a:moveTo>
                    <a:pt x="0" y="26537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234899"/>
              <a:ext cx="0" cy="380753"/>
            </a:xfrm>
            <a:custGeom>
              <a:avLst/>
              <a:pathLst>
                <a:path w="0" h="380753">
                  <a:moveTo>
                    <a:pt x="0" y="38075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234899"/>
              <a:ext cx="0" cy="380753"/>
            </a:xfrm>
            <a:custGeom>
              <a:avLst/>
              <a:pathLst>
                <a:path w="0" h="380753">
                  <a:moveTo>
                    <a:pt x="0" y="38075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42583"/>
              <a:ext cx="3397293" cy="2422977"/>
            </a:xfrm>
            <a:custGeom>
              <a:avLst/>
              <a:pathLst>
                <a:path w="3397293" h="2422977">
                  <a:moveTo>
                    <a:pt x="0" y="2422977"/>
                  </a:moveTo>
                  <a:lnTo>
                    <a:pt x="141553" y="2249907"/>
                  </a:lnTo>
                  <a:lnTo>
                    <a:pt x="283107" y="2134527"/>
                  </a:lnTo>
                  <a:lnTo>
                    <a:pt x="424661" y="2019147"/>
                  </a:lnTo>
                  <a:lnTo>
                    <a:pt x="566215" y="1846077"/>
                  </a:lnTo>
                  <a:lnTo>
                    <a:pt x="707769" y="1730697"/>
                  </a:lnTo>
                  <a:lnTo>
                    <a:pt x="849323" y="1730697"/>
                  </a:lnTo>
                  <a:lnTo>
                    <a:pt x="990877" y="1211488"/>
                  </a:lnTo>
                  <a:lnTo>
                    <a:pt x="1132431" y="1326868"/>
                  </a:lnTo>
                  <a:lnTo>
                    <a:pt x="1273984" y="865348"/>
                  </a:lnTo>
                  <a:lnTo>
                    <a:pt x="1415538" y="807659"/>
                  </a:lnTo>
                  <a:lnTo>
                    <a:pt x="1557092" y="692279"/>
                  </a:lnTo>
                  <a:lnTo>
                    <a:pt x="1698646" y="634589"/>
                  </a:lnTo>
                  <a:lnTo>
                    <a:pt x="1840200" y="576899"/>
                  </a:lnTo>
                  <a:lnTo>
                    <a:pt x="1981754" y="519209"/>
                  </a:lnTo>
                  <a:lnTo>
                    <a:pt x="2123308" y="288449"/>
                  </a:lnTo>
                  <a:lnTo>
                    <a:pt x="2264862" y="57689"/>
                  </a:lnTo>
                  <a:lnTo>
                    <a:pt x="2406416" y="0"/>
                  </a:lnTo>
                  <a:lnTo>
                    <a:pt x="2547969" y="57689"/>
                  </a:lnTo>
                  <a:lnTo>
                    <a:pt x="2689523" y="57689"/>
                  </a:lnTo>
                  <a:lnTo>
                    <a:pt x="2831077" y="288449"/>
                  </a:lnTo>
                  <a:lnTo>
                    <a:pt x="2972631" y="173069"/>
                  </a:lnTo>
                  <a:lnTo>
                    <a:pt x="3114185" y="288449"/>
                  </a:lnTo>
                  <a:lnTo>
                    <a:pt x="3255739" y="173069"/>
                  </a:lnTo>
                  <a:lnTo>
                    <a:pt x="3397293" y="173069"/>
                  </a:lnTo>
                </a:path>
              </a:pathLst>
            </a:custGeom>
            <a:ln w="27101" cap="flat">
              <a:solidFill>
                <a:srgbClr val="0058AB">
                  <a:alpha val="100000"/>
                </a:srgbClr>
              </a:solidFill>
              <a:prstDash val="solid"/>
              <a:round/>
            </a:ln>
          </p:spPr>
          <p:txBody>
            <a:bodyPr/>
            <a:lstStyle/>
            <a:p/>
          </p:txBody>
        </p:sp>
        <p:sp>
          <p:nvSpPr>
            <p:cNvPr id="94" name="tx94"/>
            <p:cNvSpPr/>
            <p:nvPr/>
          </p:nvSpPr>
          <p:spPr>
            <a:xfrm>
              <a:off x="5359324" y="117270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95" name="tx95"/>
            <p:cNvSpPr/>
            <p:nvPr/>
          </p:nvSpPr>
          <p:spPr>
            <a:xfrm>
              <a:off x="6067093" y="117138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-29</a:t>
              </a:r>
            </a:p>
          </p:txBody>
        </p:sp>
        <p:sp>
          <p:nvSpPr>
            <p:cNvPr id="96" name="tx96"/>
            <p:cNvSpPr/>
            <p:nvPr/>
          </p:nvSpPr>
          <p:spPr>
            <a:xfrm>
              <a:off x="6774863" y="1171330"/>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7" name="tx97"/>
            <p:cNvSpPr/>
            <p:nvPr/>
          </p:nvSpPr>
          <p:spPr>
            <a:xfrm>
              <a:off x="7512777" y="117302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097042" y="11713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1727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786762" y="11727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902429" y="15188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14598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75575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4" name="tx104"/>
            <p:cNvSpPr/>
            <p:nvPr/>
          </p:nvSpPr>
          <p:spPr>
            <a:xfrm>
              <a:off x="5003259" y="3178788"/>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5" name="tx105"/>
            <p:cNvSpPr/>
            <p:nvPr/>
          </p:nvSpPr>
          <p:spPr>
            <a:xfrm>
              <a:off x="5003259" y="26019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03259" y="202505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127474" y="14481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049780" y="87125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601829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01829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6629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62874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285397" y="4804015"/>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Uganda</a:t>
              </a:r>
            </a:p>
          </p:txBody>
        </p:sp>
        <p:sp>
          <p:nvSpPr>
            <p:cNvPr id="122" name="tx122"/>
            <p:cNvSpPr/>
            <p:nvPr/>
          </p:nvSpPr>
          <p:spPr>
            <a:xfrm>
              <a:off x="713339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895845"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52760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94845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36929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73802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15887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57972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5267281" cy="149993"/>
            </a:xfrm>
            <a:prstGeom prst="rect">
              <a:avLst/>
            </a:prstGeom>
            <a:solidFill>
              <a:srgbClr val="1CABE2">
                <a:alpha val="80000"/>
              </a:srgbClr>
            </a:solidFill>
          </p:spPr>
          <p:txBody>
            <a:bodyPr/>
            <a:lstStyle/>
            <a:p/>
          </p:txBody>
        </p:sp>
        <p:sp>
          <p:nvSpPr>
            <p:cNvPr id="136" name="rc136"/>
            <p:cNvSpPr/>
            <p:nvPr/>
          </p:nvSpPr>
          <p:spPr>
            <a:xfrm>
              <a:off x="1317178" y="5637654"/>
              <a:ext cx="7275181" cy="149993"/>
            </a:xfrm>
            <a:prstGeom prst="rect">
              <a:avLst/>
            </a:prstGeom>
            <a:solidFill>
              <a:srgbClr val="1CABE2">
                <a:alpha val="80000"/>
              </a:srgbClr>
            </a:solidFill>
          </p:spPr>
          <p:txBody>
            <a:bodyPr/>
            <a:lstStyle/>
            <a:p/>
          </p:txBody>
        </p:sp>
        <p:sp>
          <p:nvSpPr>
            <p:cNvPr id="137" name="rc137"/>
            <p:cNvSpPr/>
            <p:nvPr/>
          </p:nvSpPr>
          <p:spPr>
            <a:xfrm>
              <a:off x="1317178" y="5450161"/>
              <a:ext cx="7321564" cy="149993"/>
            </a:xfrm>
            <a:prstGeom prst="rect">
              <a:avLst/>
            </a:prstGeom>
            <a:solidFill>
              <a:srgbClr val="1CABE2">
                <a:alpha val="80000"/>
              </a:srgbClr>
            </a:solidFill>
          </p:spPr>
          <p:txBody>
            <a:bodyPr/>
            <a:lstStyle/>
            <a:p/>
          </p:txBody>
        </p:sp>
        <p:sp>
          <p:nvSpPr>
            <p:cNvPr id="138" name="tx138"/>
            <p:cNvSpPr/>
            <p:nvPr/>
          </p:nvSpPr>
          <p:spPr>
            <a:xfrm>
              <a:off x="6075046"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109,000</a:t>
              </a:r>
            </a:p>
          </p:txBody>
        </p:sp>
        <p:sp>
          <p:nvSpPr>
            <p:cNvPr id="139" name="tx139"/>
            <p:cNvSpPr/>
            <p:nvPr/>
          </p:nvSpPr>
          <p:spPr>
            <a:xfrm>
              <a:off x="8082946"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150,000</a:t>
              </a:r>
            </a:p>
          </p:txBody>
        </p:sp>
        <p:sp>
          <p:nvSpPr>
            <p:cNvPr id="140" name="tx140"/>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151,000</a:t>
              </a:r>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331074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6" name="tx146"/>
            <p:cNvSpPr/>
            <p:nvPr/>
          </p:nvSpPr>
          <p:spPr>
            <a:xfrm>
              <a:off x="565389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7" name="tx147"/>
            <p:cNvSpPr/>
            <p:nvPr/>
          </p:nvSpPr>
          <p:spPr>
            <a:xfrm>
              <a:off x="8074743"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8" name="tx148"/>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9" name="tx14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0" name="tx15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Uganda (91%) was 6 percentage points higher than the global average (85%) and 12 percentage points higher than the average across all ESAR countries (79%).
National DTP3 coverage was 2 percentage points lower than in 2019 (93%).
This equates to 151,000 un- and undervaccinated children in 2024 compared to 109,000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870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9752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763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5516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581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369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157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45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68459"/>
              <a:ext cx="351110" cy="2210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321070"/>
              <a:ext cx="351110" cy="23582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915751"/>
              <a:ext cx="351110" cy="276354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620973"/>
              <a:ext cx="351110" cy="3058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84125"/>
              <a:ext cx="351110" cy="30951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510431"/>
              <a:ext cx="351110" cy="3168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399889"/>
              <a:ext cx="351110" cy="32794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714170" y="1326195"/>
              <a:ext cx="351110" cy="335309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7" name="rc27"/>
            <p:cNvSpPr/>
            <p:nvPr/>
          </p:nvSpPr>
          <p:spPr>
            <a:xfrm>
              <a:off x="593392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884537"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68459"/>
              <a:ext cx="351110" cy="2210834"/>
            </a:xfrm>
            <a:prstGeom prst="rect">
              <a:avLst/>
            </a:prstGeom>
            <a:solidFill>
              <a:srgbClr val="0083CF">
                <a:alpha val="100000"/>
              </a:srgbClr>
            </a:solidFill>
          </p:spPr>
          <p:txBody>
            <a:bodyPr/>
            <a:lstStyle/>
            <a:p/>
          </p:txBody>
        </p:sp>
        <p:sp>
          <p:nvSpPr>
            <p:cNvPr id="35" name="rc35"/>
            <p:cNvSpPr/>
            <p:nvPr/>
          </p:nvSpPr>
          <p:spPr>
            <a:xfrm>
              <a:off x="1252457" y="2321070"/>
              <a:ext cx="351110" cy="2358223"/>
            </a:xfrm>
            <a:prstGeom prst="rect">
              <a:avLst/>
            </a:prstGeom>
            <a:solidFill>
              <a:srgbClr val="0083CF">
                <a:alpha val="100000"/>
              </a:srgbClr>
            </a:solidFill>
          </p:spPr>
          <p:txBody>
            <a:bodyPr/>
            <a:lstStyle/>
            <a:p/>
          </p:txBody>
        </p:sp>
        <p:sp>
          <p:nvSpPr>
            <p:cNvPr id="36" name="rc36"/>
            <p:cNvSpPr/>
            <p:nvPr/>
          </p:nvSpPr>
          <p:spPr>
            <a:xfrm>
              <a:off x="1642580" y="2099987"/>
              <a:ext cx="351110" cy="2579307"/>
            </a:xfrm>
            <a:prstGeom prst="rect">
              <a:avLst/>
            </a:prstGeom>
            <a:solidFill>
              <a:srgbClr val="0083CF">
                <a:alpha val="100000"/>
              </a:srgbClr>
            </a:solidFill>
          </p:spPr>
          <p:txBody>
            <a:bodyPr/>
            <a:lstStyle/>
            <a:p/>
          </p:txBody>
        </p:sp>
        <p:sp>
          <p:nvSpPr>
            <p:cNvPr id="37" name="rc37"/>
            <p:cNvSpPr/>
            <p:nvPr/>
          </p:nvSpPr>
          <p:spPr>
            <a:xfrm>
              <a:off x="2032702" y="2099987"/>
              <a:ext cx="351110" cy="2579307"/>
            </a:xfrm>
            <a:prstGeom prst="rect">
              <a:avLst/>
            </a:prstGeom>
            <a:solidFill>
              <a:srgbClr val="0083CF">
                <a:alpha val="100000"/>
              </a:srgbClr>
            </a:solidFill>
          </p:spPr>
          <p:txBody>
            <a:bodyPr/>
            <a:lstStyle/>
            <a:p/>
          </p:txBody>
        </p:sp>
        <p:sp>
          <p:nvSpPr>
            <p:cNvPr id="38" name="rc38"/>
            <p:cNvSpPr/>
            <p:nvPr/>
          </p:nvSpPr>
          <p:spPr>
            <a:xfrm>
              <a:off x="2422824" y="1989445"/>
              <a:ext cx="351110" cy="2689849"/>
            </a:xfrm>
            <a:prstGeom prst="rect">
              <a:avLst/>
            </a:prstGeom>
            <a:solidFill>
              <a:srgbClr val="0083CF">
                <a:alpha val="100000"/>
              </a:srgbClr>
            </a:solidFill>
          </p:spPr>
          <p:txBody>
            <a:bodyPr/>
            <a:lstStyle/>
            <a:p/>
          </p:txBody>
        </p:sp>
        <p:sp>
          <p:nvSpPr>
            <p:cNvPr id="39" name="rc39"/>
            <p:cNvSpPr/>
            <p:nvPr/>
          </p:nvSpPr>
          <p:spPr>
            <a:xfrm>
              <a:off x="2812947" y="1989445"/>
              <a:ext cx="351110" cy="2689849"/>
            </a:xfrm>
            <a:prstGeom prst="rect">
              <a:avLst/>
            </a:prstGeom>
            <a:solidFill>
              <a:srgbClr val="0083CF">
                <a:alpha val="100000"/>
              </a:srgbClr>
            </a:solidFill>
          </p:spPr>
          <p:txBody>
            <a:bodyPr/>
            <a:lstStyle/>
            <a:p/>
          </p:txBody>
        </p:sp>
        <p:sp>
          <p:nvSpPr>
            <p:cNvPr id="40" name="rc40"/>
            <p:cNvSpPr/>
            <p:nvPr/>
          </p:nvSpPr>
          <p:spPr>
            <a:xfrm>
              <a:off x="3593191" y="1952598"/>
              <a:ext cx="351110" cy="2726696"/>
            </a:xfrm>
            <a:prstGeom prst="rect">
              <a:avLst/>
            </a:prstGeom>
            <a:solidFill>
              <a:srgbClr val="0083CF">
                <a:alpha val="100000"/>
              </a:srgbClr>
            </a:solidFill>
          </p:spPr>
          <p:txBody>
            <a:bodyPr/>
            <a:lstStyle/>
            <a:p/>
          </p:txBody>
        </p:sp>
        <p:sp>
          <p:nvSpPr>
            <p:cNvPr id="41" name="rc41"/>
            <p:cNvSpPr/>
            <p:nvPr/>
          </p:nvSpPr>
          <p:spPr>
            <a:xfrm>
              <a:off x="4373436" y="1620973"/>
              <a:ext cx="351110" cy="3058321"/>
            </a:xfrm>
            <a:prstGeom prst="rect">
              <a:avLst/>
            </a:prstGeom>
            <a:solidFill>
              <a:srgbClr val="0083CF">
                <a:alpha val="100000"/>
              </a:srgbClr>
            </a:solidFill>
          </p:spPr>
          <p:txBody>
            <a:bodyPr/>
            <a:lstStyle/>
            <a:p/>
          </p:txBody>
        </p:sp>
        <p:sp>
          <p:nvSpPr>
            <p:cNvPr id="42" name="rc42"/>
            <p:cNvSpPr/>
            <p:nvPr/>
          </p:nvSpPr>
          <p:spPr>
            <a:xfrm>
              <a:off x="6714170" y="1326195"/>
              <a:ext cx="351110" cy="3353099"/>
            </a:xfrm>
            <a:prstGeom prst="rect">
              <a:avLst/>
            </a:prstGeom>
            <a:solidFill>
              <a:srgbClr val="F26A21">
                <a:alpha val="100000"/>
              </a:srgbClr>
            </a:solidFill>
          </p:spPr>
          <p:txBody>
            <a:bodyPr/>
            <a:lstStyle/>
            <a:p/>
          </p:txBody>
        </p:sp>
        <p:sp>
          <p:nvSpPr>
            <p:cNvPr id="43" name="rc43"/>
            <p:cNvSpPr/>
            <p:nvPr/>
          </p:nvSpPr>
          <p:spPr>
            <a:xfrm>
              <a:off x="5933925" y="1326195"/>
              <a:ext cx="351110" cy="3353099"/>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68459"/>
              <a:ext cx="330667" cy="330667"/>
            </a:xfrm>
            <a:custGeom>
              <a:avLst/>
              <a:pathLst>
                <a:path w="330667" h="330667">
                  <a:moveTo>
                    <a:pt x="318758" y="0"/>
                  </a:moveTo>
                  <a:lnTo>
                    <a:pt x="330667" y="0"/>
                  </a:lnTo>
                  <a:lnTo>
                    <a:pt x="0" y="330667"/>
                  </a:lnTo>
                  <a:lnTo>
                    <a:pt x="0" y="318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468459"/>
              <a:ext cx="211577" cy="211577"/>
            </a:xfrm>
            <a:custGeom>
              <a:avLst/>
              <a:pathLst>
                <a:path w="211577" h="211577">
                  <a:moveTo>
                    <a:pt x="199668" y="0"/>
                  </a:moveTo>
                  <a:lnTo>
                    <a:pt x="211577" y="0"/>
                  </a:lnTo>
                  <a:lnTo>
                    <a:pt x="0" y="211577"/>
                  </a:lnTo>
                  <a:lnTo>
                    <a:pt x="0" y="199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468459"/>
              <a:ext cx="92487" cy="92487"/>
            </a:xfrm>
            <a:custGeom>
              <a:avLst/>
              <a:pathLst>
                <a:path w="92487" h="92487">
                  <a:moveTo>
                    <a:pt x="80579" y="0"/>
                  </a:moveTo>
                  <a:lnTo>
                    <a:pt x="92487" y="0"/>
                  </a:lnTo>
                  <a:lnTo>
                    <a:pt x="0" y="92487"/>
                  </a:lnTo>
                  <a:lnTo>
                    <a:pt x="0" y="80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321070"/>
              <a:ext cx="326113" cy="326113"/>
            </a:xfrm>
            <a:custGeom>
              <a:avLst/>
              <a:pathLst>
                <a:path w="326113" h="326113">
                  <a:moveTo>
                    <a:pt x="314204" y="0"/>
                  </a:moveTo>
                  <a:lnTo>
                    <a:pt x="326113" y="0"/>
                  </a:lnTo>
                  <a:lnTo>
                    <a:pt x="0" y="326113"/>
                  </a:lnTo>
                  <a:lnTo>
                    <a:pt x="0" y="314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321070"/>
              <a:ext cx="207024" cy="207024"/>
            </a:xfrm>
            <a:custGeom>
              <a:avLst/>
              <a:pathLst>
                <a:path w="207024" h="207024">
                  <a:moveTo>
                    <a:pt x="195115" y="0"/>
                  </a:moveTo>
                  <a:lnTo>
                    <a:pt x="207024" y="0"/>
                  </a:lnTo>
                  <a:lnTo>
                    <a:pt x="0" y="207024"/>
                  </a:lnTo>
                  <a:lnTo>
                    <a:pt x="0" y="19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321070"/>
              <a:ext cx="87934" cy="87934"/>
            </a:xfrm>
            <a:custGeom>
              <a:avLst/>
              <a:pathLst>
                <a:path w="87934" h="87934">
                  <a:moveTo>
                    <a:pt x="76025" y="0"/>
                  </a:moveTo>
                  <a:lnTo>
                    <a:pt x="87934" y="0"/>
                  </a:lnTo>
                  <a:lnTo>
                    <a:pt x="0" y="87934"/>
                  </a:lnTo>
                  <a:lnTo>
                    <a:pt x="0" y="76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099987"/>
              <a:ext cx="276164" cy="276164"/>
            </a:xfrm>
            <a:custGeom>
              <a:avLst/>
              <a:pathLst>
                <a:path w="276164" h="276164">
                  <a:moveTo>
                    <a:pt x="264255" y="0"/>
                  </a:moveTo>
                  <a:lnTo>
                    <a:pt x="276164" y="0"/>
                  </a:lnTo>
                  <a:lnTo>
                    <a:pt x="0" y="276164"/>
                  </a:lnTo>
                  <a:lnTo>
                    <a:pt x="0" y="264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099987"/>
              <a:ext cx="157075" cy="157075"/>
            </a:xfrm>
            <a:custGeom>
              <a:avLst/>
              <a:pathLst>
                <a:path w="157075" h="157075">
                  <a:moveTo>
                    <a:pt x="145166" y="0"/>
                  </a:moveTo>
                  <a:lnTo>
                    <a:pt x="157075" y="0"/>
                  </a:lnTo>
                  <a:lnTo>
                    <a:pt x="0" y="157075"/>
                  </a:lnTo>
                  <a:lnTo>
                    <a:pt x="0" y="145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099987"/>
              <a:ext cx="37985" cy="37985"/>
            </a:xfrm>
            <a:custGeom>
              <a:avLst/>
              <a:pathLst>
                <a:path w="37985" h="37985">
                  <a:moveTo>
                    <a:pt x="26076" y="0"/>
                  </a:moveTo>
                  <a:lnTo>
                    <a:pt x="37985" y="0"/>
                  </a:lnTo>
                  <a:lnTo>
                    <a:pt x="0" y="37985"/>
                  </a:lnTo>
                  <a:lnTo>
                    <a:pt x="0" y="26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099987"/>
              <a:ext cx="351110" cy="362401"/>
            </a:xfrm>
            <a:custGeom>
              <a:avLst/>
              <a:pathLst>
                <a:path w="351110" h="362401">
                  <a:moveTo>
                    <a:pt x="350492" y="0"/>
                  </a:moveTo>
                  <a:lnTo>
                    <a:pt x="351110" y="0"/>
                  </a:lnTo>
                  <a:lnTo>
                    <a:pt x="351110" y="11291"/>
                  </a:lnTo>
                  <a:lnTo>
                    <a:pt x="0" y="362401"/>
                  </a:lnTo>
                  <a:lnTo>
                    <a:pt x="0" y="350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099987"/>
              <a:ext cx="243312" cy="243312"/>
            </a:xfrm>
            <a:custGeom>
              <a:avLst/>
              <a:pathLst>
                <a:path w="243312" h="243312">
                  <a:moveTo>
                    <a:pt x="231403" y="0"/>
                  </a:moveTo>
                  <a:lnTo>
                    <a:pt x="243312" y="0"/>
                  </a:lnTo>
                  <a:lnTo>
                    <a:pt x="0" y="243312"/>
                  </a:lnTo>
                  <a:lnTo>
                    <a:pt x="0" y="2314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099987"/>
              <a:ext cx="124222" cy="124222"/>
            </a:xfrm>
            <a:custGeom>
              <a:avLst/>
              <a:pathLst>
                <a:path w="124222" h="124222">
                  <a:moveTo>
                    <a:pt x="112313" y="0"/>
                  </a:moveTo>
                  <a:lnTo>
                    <a:pt x="124222" y="0"/>
                  </a:lnTo>
                  <a:lnTo>
                    <a:pt x="0" y="124222"/>
                  </a:lnTo>
                  <a:lnTo>
                    <a:pt x="0" y="1123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099987"/>
              <a:ext cx="5132" cy="5132"/>
            </a:xfrm>
            <a:custGeom>
              <a:avLst/>
              <a:pathLst>
                <a:path w="5132" h="5132">
                  <a:moveTo>
                    <a:pt x="0" y="5132"/>
                  </a:moveTo>
                  <a:lnTo>
                    <a:pt x="0" y="0"/>
                  </a:lnTo>
                  <a:lnTo>
                    <a:pt x="513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1989445"/>
              <a:ext cx="321000" cy="321000"/>
            </a:xfrm>
            <a:custGeom>
              <a:avLst/>
              <a:pathLst>
                <a:path w="321000" h="321000">
                  <a:moveTo>
                    <a:pt x="309091" y="0"/>
                  </a:moveTo>
                  <a:lnTo>
                    <a:pt x="321000" y="0"/>
                  </a:lnTo>
                  <a:lnTo>
                    <a:pt x="0" y="321000"/>
                  </a:lnTo>
                  <a:lnTo>
                    <a:pt x="0" y="3090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1989445"/>
              <a:ext cx="201911" cy="201911"/>
            </a:xfrm>
            <a:custGeom>
              <a:avLst/>
              <a:pathLst>
                <a:path w="201911" h="201911">
                  <a:moveTo>
                    <a:pt x="190002" y="0"/>
                  </a:moveTo>
                  <a:lnTo>
                    <a:pt x="201911" y="0"/>
                  </a:lnTo>
                  <a:lnTo>
                    <a:pt x="0" y="201911"/>
                  </a:lnTo>
                  <a:lnTo>
                    <a:pt x="0" y="190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1989445"/>
              <a:ext cx="82821" cy="82821"/>
            </a:xfrm>
            <a:custGeom>
              <a:avLst/>
              <a:pathLst>
                <a:path w="82821" h="82821">
                  <a:moveTo>
                    <a:pt x="70912" y="0"/>
                  </a:moveTo>
                  <a:lnTo>
                    <a:pt x="82821" y="0"/>
                  </a:lnTo>
                  <a:lnTo>
                    <a:pt x="0" y="82821"/>
                  </a:lnTo>
                  <a:lnTo>
                    <a:pt x="0" y="709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12947" y="1989445"/>
              <a:ext cx="288148" cy="288148"/>
            </a:xfrm>
            <a:custGeom>
              <a:avLst/>
              <a:pathLst>
                <a:path w="288148" h="288148">
                  <a:moveTo>
                    <a:pt x="276239" y="0"/>
                  </a:moveTo>
                  <a:lnTo>
                    <a:pt x="288148" y="0"/>
                  </a:lnTo>
                  <a:lnTo>
                    <a:pt x="0" y="288148"/>
                  </a:lnTo>
                  <a:lnTo>
                    <a:pt x="0" y="27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12947" y="1989445"/>
              <a:ext cx="169058" cy="169058"/>
            </a:xfrm>
            <a:custGeom>
              <a:avLst/>
              <a:pathLst>
                <a:path w="169058" h="169058">
                  <a:moveTo>
                    <a:pt x="157149" y="0"/>
                  </a:moveTo>
                  <a:lnTo>
                    <a:pt x="169058" y="0"/>
                  </a:lnTo>
                  <a:lnTo>
                    <a:pt x="0" y="169058"/>
                  </a:lnTo>
                  <a:lnTo>
                    <a:pt x="0" y="157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12947" y="1989445"/>
              <a:ext cx="49968" cy="49968"/>
            </a:xfrm>
            <a:custGeom>
              <a:avLst/>
              <a:pathLst>
                <a:path w="49968" h="49968">
                  <a:moveTo>
                    <a:pt x="38059" y="0"/>
                  </a:moveTo>
                  <a:lnTo>
                    <a:pt x="49968" y="0"/>
                  </a:lnTo>
                  <a:lnTo>
                    <a:pt x="0" y="49968"/>
                  </a:lnTo>
                  <a:lnTo>
                    <a:pt x="0" y="38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93191" y="1952598"/>
              <a:ext cx="259289" cy="259289"/>
            </a:xfrm>
            <a:custGeom>
              <a:avLst/>
              <a:pathLst>
                <a:path w="259289" h="259289">
                  <a:moveTo>
                    <a:pt x="247380" y="0"/>
                  </a:moveTo>
                  <a:lnTo>
                    <a:pt x="259289" y="0"/>
                  </a:lnTo>
                  <a:lnTo>
                    <a:pt x="0" y="259289"/>
                  </a:lnTo>
                  <a:lnTo>
                    <a:pt x="0" y="247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93191" y="1952598"/>
              <a:ext cx="140199" cy="140199"/>
            </a:xfrm>
            <a:custGeom>
              <a:avLst/>
              <a:pathLst>
                <a:path w="140199" h="140199">
                  <a:moveTo>
                    <a:pt x="128290" y="0"/>
                  </a:moveTo>
                  <a:lnTo>
                    <a:pt x="140199" y="0"/>
                  </a:lnTo>
                  <a:lnTo>
                    <a:pt x="0" y="140199"/>
                  </a:lnTo>
                  <a:lnTo>
                    <a:pt x="0" y="128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93191" y="1952598"/>
              <a:ext cx="21109" cy="21109"/>
            </a:xfrm>
            <a:custGeom>
              <a:avLst/>
              <a:pathLst>
                <a:path w="21109" h="21109">
                  <a:moveTo>
                    <a:pt x="9200" y="0"/>
                  </a:moveTo>
                  <a:lnTo>
                    <a:pt x="21109" y="0"/>
                  </a:lnTo>
                  <a:lnTo>
                    <a:pt x="0" y="21109"/>
                  </a:lnTo>
                  <a:lnTo>
                    <a:pt x="0" y="9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620973"/>
              <a:ext cx="287029" cy="287029"/>
            </a:xfrm>
            <a:custGeom>
              <a:avLst/>
              <a:pathLst>
                <a:path w="287029" h="287029">
                  <a:moveTo>
                    <a:pt x="275120" y="0"/>
                  </a:moveTo>
                  <a:lnTo>
                    <a:pt x="287029" y="0"/>
                  </a:lnTo>
                  <a:lnTo>
                    <a:pt x="0" y="287029"/>
                  </a:lnTo>
                  <a:lnTo>
                    <a:pt x="0" y="2751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620973"/>
              <a:ext cx="167939" cy="167939"/>
            </a:xfrm>
            <a:custGeom>
              <a:avLst/>
              <a:pathLst>
                <a:path w="167939" h="167939">
                  <a:moveTo>
                    <a:pt x="156030" y="0"/>
                  </a:moveTo>
                  <a:lnTo>
                    <a:pt x="167939" y="0"/>
                  </a:lnTo>
                  <a:lnTo>
                    <a:pt x="0" y="167939"/>
                  </a:lnTo>
                  <a:lnTo>
                    <a:pt x="0" y="1560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0973"/>
              <a:ext cx="48849" cy="48849"/>
            </a:xfrm>
            <a:custGeom>
              <a:avLst/>
              <a:pathLst>
                <a:path w="48849" h="48849">
                  <a:moveTo>
                    <a:pt x="36940" y="0"/>
                  </a:moveTo>
                  <a:lnTo>
                    <a:pt x="48849" y="0"/>
                  </a:lnTo>
                  <a:lnTo>
                    <a:pt x="0" y="48849"/>
                  </a:lnTo>
                  <a:lnTo>
                    <a:pt x="0" y="36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949277" y="4563291"/>
              <a:ext cx="116002" cy="116002"/>
            </a:xfrm>
            <a:custGeom>
              <a:avLst/>
              <a:pathLst>
                <a:path w="116002" h="116002">
                  <a:moveTo>
                    <a:pt x="116002" y="0"/>
                  </a:moveTo>
                  <a:lnTo>
                    <a:pt x="116002" y="11908"/>
                  </a:lnTo>
                  <a:lnTo>
                    <a:pt x="11908" y="116002"/>
                  </a:lnTo>
                  <a:lnTo>
                    <a:pt x="0" y="116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830188" y="4444201"/>
              <a:ext cx="235092" cy="235092"/>
            </a:xfrm>
            <a:custGeom>
              <a:avLst/>
              <a:pathLst>
                <a:path w="235092" h="235092">
                  <a:moveTo>
                    <a:pt x="235092" y="0"/>
                  </a:moveTo>
                  <a:lnTo>
                    <a:pt x="235092" y="11908"/>
                  </a:lnTo>
                  <a:lnTo>
                    <a:pt x="11908" y="235092"/>
                  </a:lnTo>
                  <a:lnTo>
                    <a:pt x="0" y="2350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714170" y="4325112"/>
              <a:ext cx="351110" cy="354182"/>
            </a:xfrm>
            <a:custGeom>
              <a:avLst/>
              <a:pathLst>
                <a:path w="351110" h="354182">
                  <a:moveTo>
                    <a:pt x="351110" y="0"/>
                  </a:moveTo>
                  <a:lnTo>
                    <a:pt x="351110" y="11908"/>
                  </a:lnTo>
                  <a:lnTo>
                    <a:pt x="8836" y="354182"/>
                  </a:lnTo>
                  <a:lnTo>
                    <a:pt x="0" y="354182"/>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714170" y="42060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714170" y="40869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14170" y="39678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714170" y="38487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714170" y="37296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714170" y="36105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714170" y="34914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14170" y="33723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714170" y="32533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714170" y="31342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714170" y="30151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714170" y="28960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714170" y="27769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714170" y="26578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714170" y="25387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714170" y="24196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714170" y="23005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714170" y="21814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714170" y="20624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714170" y="19433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714170" y="18242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714170" y="17051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714170" y="15860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714170" y="14669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714170" y="13478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714170" y="1326195"/>
              <a:ext cx="265600" cy="265600"/>
            </a:xfrm>
            <a:custGeom>
              <a:avLst/>
              <a:pathLst>
                <a:path w="265600" h="265600">
                  <a:moveTo>
                    <a:pt x="253691" y="0"/>
                  </a:moveTo>
                  <a:lnTo>
                    <a:pt x="265600" y="0"/>
                  </a:lnTo>
                  <a:lnTo>
                    <a:pt x="0" y="265600"/>
                  </a:lnTo>
                  <a:lnTo>
                    <a:pt x="0" y="253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714170" y="1326195"/>
              <a:ext cx="146510" cy="146510"/>
            </a:xfrm>
            <a:custGeom>
              <a:avLst/>
              <a:pathLst>
                <a:path w="146510" h="146510">
                  <a:moveTo>
                    <a:pt x="134601" y="0"/>
                  </a:moveTo>
                  <a:lnTo>
                    <a:pt x="146510" y="0"/>
                  </a:lnTo>
                  <a:lnTo>
                    <a:pt x="0" y="146510"/>
                  </a:lnTo>
                  <a:lnTo>
                    <a:pt x="0" y="13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714170" y="1326195"/>
              <a:ext cx="27420" cy="27420"/>
            </a:xfrm>
            <a:custGeom>
              <a:avLst/>
              <a:pathLst>
                <a:path w="27420" h="27420">
                  <a:moveTo>
                    <a:pt x="15511" y="0"/>
                  </a:moveTo>
                  <a:lnTo>
                    <a:pt x="27420" y="0"/>
                  </a:lnTo>
                  <a:lnTo>
                    <a:pt x="0" y="27420"/>
                  </a:lnTo>
                  <a:lnTo>
                    <a:pt x="0" y="155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33925" y="1326195"/>
              <a:ext cx="331306" cy="331306"/>
            </a:xfrm>
            <a:custGeom>
              <a:avLst/>
              <a:pathLst>
                <a:path w="331306" h="331306">
                  <a:moveTo>
                    <a:pt x="319397" y="0"/>
                  </a:moveTo>
                  <a:lnTo>
                    <a:pt x="331306" y="0"/>
                  </a:lnTo>
                  <a:lnTo>
                    <a:pt x="0" y="331306"/>
                  </a:lnTo>
                  <a:lnTo>
                    <a:pt x="0" y="319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33925" y="1326195"/>
              <a:ext cx="212216" cy="212216"/>
            </a:xfrm>
            <a:custGeom>
              <a:avLst/>
              <a:pathLst>
                <a:path w="212216" h="212216">
                  <a:moveTo>
                    <a:pt x="200307" y="0"/>
                  </a:moveTo>
                  <a:lnTo>
                    <a:pt x="212216" y="0"/>
                  </a:lnTo>
                  <a:lnTo>
                    <a:pt x="0" y="212216"/>
                  </a:lnTo>
                  <a:lnTo>
                    <a:pt x="0" y="200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33925" y="1326195"/>
              <a:ext cx="93126" cy="93126"/>
            </a:xfrm>
            <a:custGeom>
              <a:avLst/>
              <a:pathLst>
                <a:path w="93126" h="93126">
                  <a:moveTo>
                    <a:pt x="81217" y="0"/>
                  </a:moveTo>
                  <a:lnTo>
                    <a:pt x="93126" y="0"/>
                  </a:lnTo>
                  <a:lnTo>
                    <a:pt x="0" y="93126"/>
                  </a:lnTo>
                  <a:lnTo>
                    <a:pt x="0" y="81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rc306"/>
            <p:cNvSpPr/>
            <p:nvPr/>
          </p:nvSpPr>
          <p:spPr>
            <a:xfrm>
              <a:off x="862335" y="2468459"/>
              <a:ext cx="351110" cy="2210834"/>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1252457" y="2321070"/>
              <a:ext cx="351110" cy="2358223"/>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1642580" y="2099987"/>
              <a:ext cx="351110" cy="2579307"/>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2032702" y="2099987"/>
              <a:ext cx="351110" cy="2579307"/>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2422824" y="1989445"/>
              <a:ext cx="351110" cy="2689849"/>
            </a:xfrm>
            <a:prstGeom prst="rect">
              <a:avLst/>
            </a:prstGeom>
            <a:ln w="1355" cap="flat">
              <a:solidFill>
                <a:srgbClr val="000000">
                  <a:alpha val="100000"/>
                </a:srgbClr>
              </a:solidFill>
              <a:prstDash val="solid"/>
              <a:miter/>
            </a:ln>
          </p:spPr>
          <p:txBody>
            <a:bodyPr/>
            <a:lstStyle/>
            <a:p/>
          </p:txBody>
        </p:sp>
        <p:sp>
          <p:nvSpPr>
            <p:cNvPr id="311" name="rc311"/>
            <p:cNvSpPr/>
            <p:nvPr/>
          </p:nvSpPr>
          <p:spPr>
            <a:xfrm>
              <a:off x="2812947" y="1989445"/>
              <a:ext cx="351110" cy="2689849"/>
            </a:xfrm>
            <a:prstGeom prst="rect">
              <a:avLst/>
            </a:prstGeom>
            <a:ln w="1355" cap="flat">
              <a:solidFill>
                <a:srgbClr val="000000">
                  <a:alpha val="100000"/>
                </a:srgbClr>
              </a:solidFill>
              <a:prstDash val="solid"/>
              <a:miter/>
            </a:ln>
          </p:spPr>
          <p:txBody>
            <a:bodyPr/>
            <a:lstStyle/>
            <a:p/>
          </p:txBody>
        </p:sp>
        <p:sp>
          <p:nvSpPr>
            <p:cNvPr id="312" name="rc312"/>
            <p:cNvSpPr/>
            <p:nvPr/>
          </p:nvSpPr>
          <p:spPr>
            <a:xfrm>
              <a:off x="3593191" y="1952598"/>
              <a:ext cx="351110" cy="2726696"/>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4373436" y="1620973"/>
              <a:ext cx="351110" cy="3058321"/>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6714170" y="1326195"/>
              <a:ext cx="351110" cy="3353099"/>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5933925" y="1326195"/>
              <a:ext cx="351110" cy="3353099"/>
            </a:xfrm>
            <a:prstGeom prst="rect">
              <a:avLst/>
            </a:prstGeom>
            <a:ln w="1355" cap="flat">
              <a:solidFill>
                <a:srgbClr val="000000">
                  <a:alpha val="100000"/>
                </a:srgbClr>
              </a:solidFill>
              <a:prstDash val="solid"/>
              <a:miter/>
            </a:ln>
          </p:spPr>
          <p:txBody>
            <a:bodyPr/>
            <a:lstStyle/>
            <a:p/>
          </p:txBody>
        </p:sp>
        <p:sp>
          <p:nvSpPr>
            <p:cNvPr id="316" name="tx316"/>
            <p:cNvSpPr/>
            <p:nvPr/>
          </p:nvSpPr>
          <p:spPr>
            <a:xfrm>
              <a:off x="957504" y="22818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317" name="tx317"/>
            <p:cNvSpPr/>
            <p:nvPr/>
          </p:nvSpPr>
          <p:spPr>
            <a:xfrm>
              <a:off x="1347626" y="21256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8" name="tx318"/>
            <p:cNvSpPr/>
            <p:nvPr/>
          </p:nvSpPr>
          <p:spPr>
            <a:xfrm>
              <a:off x="1737748"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9" name="tx319"/>
            <p:cNvSpPr/>
            <p:nvPr/>
          </p:nvSpPr>
          <p:spPr>
            <a:xfrm>
              <a:off x="2127871"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20" name="tx320"/>
            <p:cNvSpPr/>
            <p:nvPr/>
          </p:nvSpPr>
          <p:spPr>
            <a:xfrm>
              <a:off x="2517993"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1" name="tx321"/>
            <p:cNvSpPr/>
            <p:nvPr/>
          </p:nvSpPr>
          <p:spPr>
            <a:xfrm>
              <a:off x="2908115"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2" name="tx322"/>
            <p:cNvSpPr/>
            <p:nvPr/>
          </p:nvSpPr>
          <p:spPr>
            <a:xfrm>
              <a:off x="3688360"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3" name="tx323"/>
            <p:cNvSpPr/>
            <p:nvPr/>
          </p:nvSpPr>
          <p:spPr>
            <a:xfrm>
              <a:off x="3298238"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4" name="tx324"/>
            <p:cNvSpPr/>
            <p:nvPr/>
          </p:nvSpPr>
          <p:spPr>
            <a:xfrm>
              <a:off x="4078483" y="169778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25" name="tx325"/>
            <p:cNvSpPr/>
            <p:nvPr/>
          </p:nvSpPr>
          <p:spPr>
            <a:xfrm>
              <a:off x="4468605" y="138348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4858727" y="13444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27" name="tx327"/>
            <p:cNvSpPr/>
            <p:nvPr/>
          </p:nvSpPr>
          <p:spPr>
            <a:xfrm>
              <a:off x="5248850" y="12663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5638972" y="11492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9" name="tx329"/>
            <p:cNvSpPr/>
            <p:nvPr/>
          </p:nvSpPr>
          <p:spPr>
            <a:xfrm>
              <a:off x="6809339"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0" name="tx330"/>
            <p:cNvSpPr/>
            <p:nvPr/>
          </p:nvSpPr>
          <p:spPr>
            <a:xfrm>
              <a:off x="602909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199461"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6419217"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758958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4" name="tx334"/>
            <p:cNvSpPr/>
            <p:nvPr/>
          </p:nvSpPr>
          <p:spPr>
            <a:xfrm>
              <a:off x="8369828"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tx335"/>
            <p:cNvSpPr/>
            <p:nvPr/>
          </p:nvSpPr>
          <p:spPr>
            <a:xfrm>
              <a:off x="7979706"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6" name="tx33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37" name="pg337"/>
            <p:cNvSpPr/>
            <p:nvPr/>
          </p:nvSpPr>
          <p:spPr>
            <a:xfrm>
              <a:off x="975224" y="34657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1007745" y="349823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9" name="pg339"/>
            <p:cNvSpPr/>
            <p:nvPr/>
          </p:nvSpPr>
          <p:spPr>
            <a:xfrm>
              <a:off x="1365346" y="3392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397867" y="34242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1" name="pg341"/>
            <p:cNvSpPr/>
            <p:nvPr/>
          </p:nvSpPr>
          <p:spPr>
            <a:xfrm>
              <a:off x="1755468"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1787990" y="33137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3" name="pg343"/>
            <p:cNvSpPr/>
            <p:nvPr/>
          </p:nvSpPr>
          <p:spPr>
            <a:xfrm>
              <a:off x="2145591"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178112" y="33150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5" name="pg345"/>
            <p:cNvSpPr/>
            <p:nvPr/>
          </p:nvSpPr>
          <p:spPr>
            <a:xfrm>
              <a:off x="2535713" y="322620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2568234" y="32584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7" name="pg347"/>
            <p:cNvSpPr/>
            <p:nvPr/>
          </p:nvSpPr>
          <p:spPr>
            <a:xfrm>
              <a:off x="2895691" y="32262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2928212" y="32570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9" name="pg349"/>
            <p:cNvSpPr/>
            <p:nvPr/>
          </p:nvSpPr>
          <p:spPr>
            <a:xfrm>
              <a:off x="3706080" y="320777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3738602" y="323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1" name="pg351"/>
            <p:cNvSpPr/>
            <p:nvPr/>
          </p:nvSpPr>
          <p:spPr>
            <a:xfrm>
              <a:off x="4486325" y="30419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4518846" y="30727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3" name="pg353"/>
            <p:cNvSpPr/>
            <p:nvPr/>
          </p:nvSpPr>
          <p:spPr>
            <a:xfrm>
              <a:off x="6827059"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859580"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5" name="pg355"/>
            <p:cNvSpPr/>
            <p:nvPr/>
          </p:nvSpPr>
          <p:spPr>
            <a:xfrm>
              <a:off x="6046814"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6079336"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7" name="tx357"/>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8" name="tx358"/>
            <p:cNvSpPr/>
            <p:nvPr/>
          </p:nvSpPr>
          <p:spPr>
            <a:xfrm>
              <a:off x="585797" y="37059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9" name="tx359"/>
            <p:cNvSpPr/>
            <p:nvPr/>
          </p:nvSpPr>
          <p:spPr>
            <a:xfrm>
              <a:off x="585797" y="27848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0" name="tx360"/>
            <p:cNvSpPr/>
            <p:nvPr/>
          </p:nvSpPr>
          <p:spPr>
            <a:xfrm>
              <a:off x="585797" y="18653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1" name="tx361"/>
            <p:cNvSpPr/>
            <p:nvPr/>
          </p:nvSpPr>
          <p:spPr>
            <a:xfrm>
              <a:off x="508103" y="9424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2" name="tx362"/>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63" name="tx363"/>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64" name="tx364"/>
            <p:cNvSpPr/>
            <p:nvPr/>
          </p:nvSpPr>
          <p:spPr>
            <a:xfrm rot="-5400000">
              <a:off x="1404355"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65" name="tx365"/>
            <p:cNvSpPr/>
            <p:nvPr/>
          </p:nvSpPr>
          <p:spPr>
            <a:xfrm rot="-5400000">
              <a:off x="1954198"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66" name="tx366"/>
            <p:cNvSpPr/>
            <p:nvPr/>
          </p:nvSpPr>
          <p:spPr>
            <a:xfrm rot="-5400000">
              <a:off x="2332076"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67" name="tx367"/>
            <p:cNvSpPr/>
            <p:nvPr/>
          </p:nvSpPr>
          <p:spPr>
            <a:xfrm rot="-5400000">
              <a:off x="2582874"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8" name="tx368"/>
            <p:cNvSpPr/>
            <p:nvPr/>
          </p:nvSpPr>
          <p:spPr>
            <a:xfrm rot="-5400000">
              <a:off x="3121598"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9" name="tx369"/>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70" name="tx370"/>
            <p:cNvSpPr/>
            <p:nvPr/>
          </p:nvSpPr>
          <p:spPr>
            <a:xfrm rot="-5400000">
              <a:off x="3873807"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71" name="tx371"/>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72" name="tx372"/>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73" name="tx373"/>
            <p:cNvSpPr/>
            <p:nvPr/>
          </p:nvSpPr>
          <p:spPr>
            <a:xfrm rot="-5400000">
              <a:off x="5079850"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74" name="tx374"/>
            <p:cNvSpPr/>
            <p:nvPr/>
          </p:nvSpPr>
          <p:spPr>
            <a:xfrm rot="-5400000">
              <a:off x="5477782"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75" name="tx375"/>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76" name="tx376"/>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77" name="tx377"/>
            <p:cNvSpPr/>
            <p:nvPr/>
          </p:nvSpPr>
          <p:spPr>
            <a:xfrm rot="-5400000">
              <a:off x="6630346"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8" name="tx378"/>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79" name="tx379"/>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80" name="tx380"/>
            <p:cNvSpPr/>
            <p:nvPr/>
          </p:nvSpPr>
          <p:spPr>
            <a:xfrm rot="-5400000">
              <a:off x="7752520"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81" name="tx381"/>
            <p:cNvSpPr/>
            <p:nvPr/>
          </p:nvSpPr>
          <p:spPr>
            <a:xfrm rot="-5400000">
              <a:off x="8243666"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82" name="tx382"/>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83" name="tx383"/>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4" name="rc384"/>
            <p:cNvSpPr/>
            <p:nvPr/>
          </p:nvSpPr>
          <p:spPr>
            <a:xfrm>
              <a:off x="3788826" y="6114116"/>
              <a:ext cx="219455" cy="219455"/>
            </a:xfrm>
            <a:prstGeom prst="rect">
              <a:avLst/>
            </a:prstGeom>
            <a:solidFill>
              <a:srgbClr val="FFFFFF">
                <a:alpha val="100000"/>
              </a:srgbClr>
            </a:solidFill>
          </p:spPr>
          <p:txBody>
            <a:bodyPr/>
            <a:lstStyle/>
            <a:p/>
          </p:txBody>
        </p:sp>
        <p:sp>
          <p:nvSpPr>
            <p:cNvPr id="385" name="pg385"/>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rc390"/>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1" name="tx391"/>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2" name="tx392"/>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ESAR, 2024</a:t>
              </a:r>
            </a:p>
          </p:txBody>
        </p:sp>
        <p:sp>
          <p:nvSpPr>
            <p:cNvPr id="393" name="tx39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4" name="tx394"/>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2024, Uganda ranked number 14 out of 21 countries for lowest DTP3 coverage (based on tied ranks).
Uganda was in the top 10 countries with the most un- and undervaccinated children (rank=8).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53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025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4998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039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012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9984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440638"/>
              <a:ext cx="249522" cy="566046"/>
            </a:xfrm>
            <a:prstGeom prst="rect">
              <a:avLst/>
            </a:prstGeom>
            <a:solidFill>
              <a:srgbClr val="80BD41">
                <a:alpha val="100000"/>
              </a:srgbClr>
            </a:solidFill>
          </p:spPr>
          <p:txBody>
            <a:bodyPr/>
            <a:lstStyle/>
            <a:p/>
          </p:txBody>
        </p:sp>
        <p:sp>
          <p:nvSpPr>
            <p:cNvPr id="23" name="rc23"/>
            <p:cNvSpPr/>
            <p:nvPr/>
          </p:nvSpPr>
          <p:spPr>
            <a:xfrm>
              <a:off x="1296273" y="2918134"/>
              <a:ext cx="249522" cy="522504"/>
            </a:xfrm>
            <a:prstGeom prst="rect">
              <a:avLst/>
            </a:prstGeom>
            <a:solidFill>
              <a:srgbClr val="1CABE2">
                <a:alpha val="100000"/>
              </a:srgbClr>
            </a:solidFill>
          </p:spPr>
          <p:txBody>
            <a:bodyPr/>
            <a:lstStyle/>
            <a:p/>
          </p:txBody>
        </p:sp>
        <p:sp>
          <p:nvSpPr>
            <p:cNvPr id="24" name="rc24"/>
            <p:cNvSpPr/>
            <p:nvPr/>
          </p:nvSpPr>
          <p:spPr>
            <a:xfrm>
              <a:off x="1573521" y="3392123"/>
              <a:ext cx="249522" cy="614561"/>
            </a:xfrm>
            <a:prstGeom prst="rect">
              <a:avLst/>
            </a:prstGeom>
            <a:solidFill>
              <a:srgbClr val="80BD41">
                <a:alpha val="100000"/>
              </a:srgbClr>
            </a:solidFill>
          </p:spPr>
          <p:txBody>
            <a:bodyPr/>
            <a:lstStyle/>
            <a:p/>
          </p:txBody>
        </p:sp>
        <p:sp>
          <p:nvSpPr>
            <p:cNvPr id="25" name="rc25"/>
            <p:cNvSpPr/>
            <p:nvPr/>
          </p:nvSpPr>
          <p:spPr>
            <a:xfrm>
              <a:off x="1573521" y="2889300"/>
              <a:ext cx="249522" cy="502823"/>
            </a:xfrm>
            <a:prstGeom prst="rect">
              <a:avLst/>
            </a:prstGeom>
            <a:solidFill>
              <a:srgbClr val="1CABE2">
                <a:alpha val="100000"/>
              </a:srgbClr>
            </a:solidFill>
          </p:spPr>
          <p:txBody>
            <a:bodyPr/>
            <a:lstStyle/>
            <a:p/>
          </p:txBody>
        </p:sp>
        <p:sp>
          <p:nvSpPr>
            <p:cNvPr id="26" name="rc26"/>
            <p:cNvSpPr/>
            <p:nvPr/>
          </p:nvSpPr>
          <p:spPr>
            <a:xfrm>
              <a:off x="1850769" y="3354144"/>
              <a:ext cx="249522" cy="652541"/>
            </a:xfrm>
            <a:prstGeom prst="rect">
              <a:avLst/>
            </a:prstGeom>
            <a:solidFill>
              <a:srgbClr val="80BD41">
                <a:alpha val="100000"/>
              </a:srgbClr>
            </a:solidFill>
          </p:spPr>
          <p:txBody>
            <a:bodyPr/>
            <a:lstStyle/>
            <a:p/>
          </p:txBody>
        </p:sp>
        <p:sp>
          <p:nvSpPr>
            <p:cNvPr id="27" name="rc27"/>
            <p:cNvSpPr/>
            <p:nvPr/>
          </p:nvSpPr>
          <p:spPr>
            <a:xfrm>
              <a:off x="1850769" y="2861875"/>
              <a:ext cx="249522" cy="492268"/>
            </a:xfrm>
            <a:prstGeom prst="rect">
              <a:avLst/>
            </a:prstGeom>
            <a:solidFill>
              <a:srgbClr val="1CABE2">
                <a:alpha val="100000"/>
              </a:srgbClr>
            </a:solidFill>
          </p:spPr>
          <p:txBody>
            <a:bodyPr/>
            <a:lstStyle/>
            <a:p/>
          </p:txBody>
        </p:sp>
        <p:sp>
          <p:nvSpPr>
            <p:cNvPr id="28" name="rc28"/>
            <p:cNvSpPr/>
            <p:nvPr/>
          </p:nvSpPr>
          <p:spPr>
            <a:xfrm>
              <a:off x="2128016" y="3314867"/>
              <a:ext cx="249522" cy="691817"/>
            </a:xfrm>
            <a:prstGeom prst="rect">
              <a:avLst/>
            </a:prstGeom>
            <a:solidFill>
              <a:srgbClr val="80BD41">
                <a:alpha val="100000"/>
              </a:srgbClr>
            </a:solidFill>
          </p:spPr>
          <p:txBody>
            <a:bodyPr/>
            <a:lstStyle/>
            <a:p/>
          </p:txBody>
        </p:sp>
        <p:sp>
          <p:nvSpPr>
            <p:cNvPr id="29" name="rc29"/>
            <p:cNvSpPr/>
            <p:nvPr/>
          </p:nvSpPr>
          <p:spPr>
            <a:xfrm>
              <a:off x="2128016" y="2834113"/>
              <a:ext cx="249522" cy="480754"/>
            </a:xfrm>
            <a:prstGeom prst="rect">
              <a:avLst/>
            </a:prstGeom>
            <a:solidFill>
              <a:srgbClr val="1CABE2">
                <a:alpha val="100000"/>
              </a:srgbClr>
            </a:solidFill>
          </p:spPr>
          <p:txBody>
            <a:bodyPr/>
            <a:lstStyle/>
            <a:p/>
          </p:txBody>
        </p:sp>
        <p:sp>
          <p:nvSpPr>
            <p:cNvPr id="30" name="rc30"/>
            <p:cNvSpPr/>
            <p:nvPr/>
          </p:nvSpPr>
          <p:spPr>
            <a:xfrm>
              <a:off x="2405264" y="3263340"/>
              <a:ext cx="249522" cy="743344"/>
            </a:xfrm>
            <a:prstGeom prst="rect">
              <a:avLst/>
            </a:prstGeom>
            <a:solidFill>
              <a:srgbClr val="80BD41">
                <a:alpha val="100000"/>
              </a:srgbClr>
            </a:solidFill>
          </p:spPr>
          <p:txBody>
            <a:bodyPr/>
            <a:lstStyle/>
            <a:p/>
          </p:txBody>
        </p:sp>
        <p:sp>
          <p:nvSpPr>
            <p:cNvPr id="31" name="rc31"/>
            <p:cNvSpPr/>
            <p:nvPr/>
          </p:nvSpPr>
          <p:spPr>
            <a:xfrm>
              <a:off x="2405264" y="2807742"/>
              <a:ext cx="249522" cy="455598"/>
            </a:xfrm>
            <a:prstGeom prst="rect">
              <a:avLst/>
            </a:prstGeom>
            <a:solidFill>
              <a:srgbClr val="1CABE2">
                <a:alpha val="100000"/>
              </a:srgbClr>
            </a:solidFill>
          </p:spPr>
          <p:txBody>
            <a:bodyPr/>
            <a:lstStyle/>
            <a:p/>
          </p:txBody>
        </p:sp>
        <p:sp>
          <p:nvSpPr>
            <p:cNvPr id="32" name="rc32"/>
            <p:cNvSpPr/>
            <p:nvPr/>
          </p:nvSpPr>
          <p:spPr>
            <a:xfrm>
              <a:off x="2682512" y="3226417"/>
              <a:ext cx="249522" cy="780267"/>
            </a:xfrm>
            <a:prstGeom prst="rect">
              <a:avLst/>
            </a:prstGeom>
            <a:solidFill>
              <a:srgbClr val="80BD41">
                <a:alpha val="100000"/>
              </a:srgbClr>
            </a:solidFill>
          </p:spPr>
          <p:txBody>
            <a:bodyPr/>
            <a:lstStyle/>
            <a:p/>
          </p:txBody>
        </p:sp>
        <p:sp>
          <p:nvSpPr>
            <p:cNvPr id="33" name="rc33"/>
            <p:cNvSpPr/>
            <p:nvPr/>
          </p:nvSpPr>
          <p:spPr>
            <a:xfrm>
              <a:off x="2682512" y="2787518"/>
              <a:ext cx="249522" cy="438899"/>
            </a:xfrm>
            <a:prstGeom prst="rect">
              <a:avLst/>
            </a:prstGeom>
            <a:solidFill>
              <a:srgbClr val="1CABE2">
                <a:alpha val="100000"/>
              </a:srgbClr>
            </a:solidFill>
          </p:spPr>
          <p:txBody>
            <a:bodyPr/>
            <a:lstStyle/>
            <a:p/>
          </p:txBody>
        </p:sp>
        <p:sp>
          <p:nvSpPr>
            <p:cNvPr id="34" name="rc34"/>
            <p:cNvSpPr/>
            <p:nvPr/>
          </p:nvSpPr>
          <p:spPr>
            <a:xfrm>
              <a:off x="2959759" y="3213000"/>
              <a:ext cx="249522" cy="793685"/>
            </a:xfrm>
            <a:prstGeom prst="rect">
              <a:avLst/>
            </a:prstGeom>
            <a:solidFill>
              <a:srgbClr val="80BD41">
                <a:alpha val="100000"/>
              </a:srgbClr>
            </a:solidFill>
          </p:spPr>
          <p:txBody>
            <a:bodyPr/>
            <a:lstStyle/>
            <a:p/>
          </p:txBody>
        </p:sp>
        <p:sp>
          <p:nvSpPr>
            <p:cNvPr id="35" name="rc35"/>
            <p:cNvSpPr/>
            <p:nvPr/>
          </p:nvSpPr>
          <p:spPr>
            <a:xfrm>
              <a:off x="2959759" y="2766551"/>
              <a:ext cx="249522" cy="446448"/>
            </a:xfrm>
            <a:prstGeom prst="rect">
              <a:avLst/>
            </a:prstGeom>
            <a:solidFill>
              <a:srgbClr val="1CABE2">
                <a:alpha val="100000"/>
              </a:srgbClr>
            </a:solidFill>
          </p:spPr>
          <p:txBody>
            <a:bodyPr/>
            <a:lstStyle/>
            <a:p/>
          </p:txBody>
        </p:sp>
        <p:sp>
          <p:nvSpPr>
            <p:cNvPr id="36" name="rc36"/>
            <p:cNvSpPr/>
            <p:nvPr/>
          </p:nvSpPr>
          <p:spPr>
            <a:xfrm>
              <a:off x="3237007" y="3086117"/>
              <a:ext cx="249522" cy="920568"/>
            </a:xfrm>
            <a:prstGeom prst="rect">
              <a:avLst/>
            </a:prstGeom>
            <a:solidFill>
              <a:srgbClr val="80BD41">
                <a:alpha val="100000"/>
              </a:srgbClr>
            </a:solidFill>
          </p:spPr>
          <p:txBody>
            <a:bodyPr/>
            <a:lstStyle/>
            <a:p/>
          </p:txBody>
        </p:sp>
        <p:sp>
          <p:nvSpPr>
            <p:cNvPr id="37" name="rc37"/>
            <p:cNvSpPr/>
            <p:nvPr/>
          </p:nvSpPr>
          <p:spPr>
            <a:xfrm>
              <a:off x="3237007" y="2745632"/>
              <a:ext cx="249522" cy="340484"/>
            </a:xfrm>
            <a:prstGeom prst="rect">
              <a:avLst/>
            </a:prstGeom>
            <a:solidFill>
              <a:srgbClr val="1CABE2">
                <a:alpha val="100000"/>
              </a:srgbClr>
            </a:solidFill>
          </p:spPr>
          <p:txBody>
            <a:bodyPr/>
            <a:lstStyle/>
            <a:p/>
          </p:txBody>
        </p:sp>
        <p:sp>
          <p:nvSpPr>
            <p:cNvPr id="38" name="rc38"/>
            <p:cNvSpPr/>
            <p:nvPr/>
          </p:nvSpPr>
          <p:spPr>
            <a:xfrm>
              <a:off x="3514255" y="3098081"/>
              <a:ext cx="249522" cy="908603"/>
            </a:xfrm>
            <a:prstGeom prst="rect">
              <a:avLst/>
            </a:prstGeom>
            <a:solidFill>
              <a:srgbClr val="80BD41">
                <a:alpha val="100000"/>
              </a:srgbClr>
            </a:solidFill>
          </p:spPr>
          <p:txBody>
            <a:bodyPr/>
            <a:lstStyle/>
            <a:p/>
          </p:txBody>
        </p:sp>
        <p:sp>
          <p:nvSpPr>
            <p:cNvPr id="39" name="rc39"/>
            <p:cNvSpPr/>
            <p:nvPr/>
          </p:nvSpPr>
          <p:spPr>
            <a:xfrm>
              <a:off x="3514255" y="2726961"/>
              <a:ext cx="249522" cy="371119"/>
            </a:xfrm>
            <a:prstGeom prst="rect">
              <a:avLst/>
            </a:prstGeom>
            <a:solidFill>
              <a:srgbClr val="1CABE2">
                <a:alpha val="100000"/>
              </a:srgbClr>
            </a:solidFill>
          </p:spPr>
          <p:txBody>
            <a:bodyPr/>
            <a:lstStyle/>
            <a:p/>
          </p:txBody>
        </p:sp>
        <p:sp>
          <p:nvSpPr>
            <p:cNvPr id="40" name="rc40"/>
            <p:cNvSpPr/>
            <p:nvPr/>
          </p:nvSpPr>
          <p:spPr>
            <a:xfrm>
              <a:off x="3791502" y="2973024"/>
              <a:ext cx="249522" cy="1033660"/>
            </a:xfrm>
            <a:prstGeom prst="rect">
              <a:avLst/>
            </a:prstGeom>
            <a:solidFill>
              <a:srgbClr val="80BD41">
                <a:alpha val="100000"/>
              </a:srgbClr>
            </a:solidFill>
          </p:spPr>
          <p:txBody>
            <a:bodyPr/>
            <a:lstStyle/>
            <a:p/>
          </p:txBody>
        </p:sp>
        <p:sp>
          <p:nvSpPr>
            <p:cNvPr id="41" name="rc41"/>
            <p:cNvSpPr/>
            <p:nvPr/>
          </p:nvSpPr>
          <p:spPr>
            <a:xfrm>
              <a:off x="3791502" y="2698254"/>
              <a:ext cx="249522" cy="274770"/>
            </a:xfrm>
            <a:prstGeom prst="rect">
              <a:avLst/>
            </a:prstGeom>
            <a:solidFill>
              <a:srgbClr val="1CABE2">
                <a:alpha val="100000"/>
              </a:srgbClr>
            </a:solidFill>
          </p:spPr>
          <p:txBody>
            <a:bodyPr/>
            <a:lstStyle/>
            <a:p/>
          </p:txBody>
        </p:sp>
        <p:sp>
          <p:nvSpPr>
            <p:cNvPr id="42" name="rc42"/>
            <p:cNvSpPr/>
            <p:nvPr/>
          </p:nvSpPr>
          <p:spPr>
            <a:xfrm>
              <a:off x="4068750" y="2938845"/>
              <a:ext cx="249522" cy="1067839"/>
            </a:xfrm>
            <a:prstGeom prst="rect">
              <a:avLst/>
            </a:prstGeom>
            <a:solidFill>
              <a:srgbClr val="80BD41">
                <a:alpha val="100000"/>
              </a:srgbClr>
            </a:solidFill>
          </p:spPr>
          <p:txBody>
            <a:bodyPr/>
            <a:lstStyle/>
            <a:p/>
          </p:txBody>
        </p:sp>
        <p:sp>
          <p:nvSpPr>
            <p:cNvPr id="43" name="rc43"/>
            <p:cNvSpPr/>
            <p:nvPr/>
          </p:nvSpPr>
          <p:spPr>
            <a:xfrm>
              <a:off x="4068750" y="2671885"/>
              <a:ext cx="249522" cy="266959"/>
            </a:xfrm>
            <a:prstGeom prst="rect">
              <a:avLst/>
            </a:prstGeom>
            <a:solidFill>
              <a:srgbClr val="1CABE2">
                <a:alpha val="100000"/>
              </a:srgbClr>
            </a:solidFill>
          </p:spPr>
          <p:txBody>
            <a:bodyPr/>
            <a:lstStyle/>
            <a:p/>
          </p:txBody>
        </p:sp>
        <p:sp>
          <p:nvSpPr>
            <p:cNvPr id="44" name="rc44"/>
            <p:cNvSpPr/>
            <p:nvPr/>
          </p:nvSpPr>
          <p:spPr>
            <a:xfrm>
              <a:off x="4345998" y="2895039"/>
              <a:ext cx="249522" cy="1111646"/>
            </a:xfrm>
            <a:prstGeom prst="rect">
              <a:avLst/>
            </a:prstGeom>
            <a:solidFill>
              <a:srgbClr val="80BD41">
                <a:alpha val="100000"/>
              </a:srgbClr>
            </a:solidFill>
          </p:spPr>
          <p:txBody>
            <a:bodyPr/>
            <a:lstStyle/>
            <a:p/>
          </p:txBody>
        </p:sp>
        <p:sp>
          <p:nvSpPr>
            <p:cNvPr id="45" name="rc45"/>
            <p:cNvSpPr/>
            <p:nvPr/>
          </p:nvSpPr>
          <p:spPr>
            <a:xfrm>
              <a:off x="4345998" y="2651019"/>
              <a:ext cx="249522" cy="244019"/>
            </a:xfrm>
            <a:prstGeom prst="rect">
              <a:avLst/>
            </a:prstGeom>
            <a:solidFill>
              <a:srgbClr val="1CABE2">
                <a:alpha val="100000"/>
              </a:srgbClr>
            </a:solidFill>
          </p:spPr>
          <p:txBody>
            <a:bodyPr/>
            <a:lstStyle/>
            <a:p/>
          </p:txBody>
        </p:sp>
        <p:sp>
          <p:nvSpPr>
            <p:cNvPr id="46" name="rc46"/>
            <p:cNvSpPr/>
            <p:nvPr/>
          </p:nvSpPr>
          <p:spPr>
            <a:xfrm>
              <a:off x="4623245" y="2868213"/>
              <a:ext cx="249522" cy="1138472"/>
            </a:xfrm>
            <a:prstGeom prst="rect">
              <a:avLst/>
            </a:prstGeom>
            <a:solidFill>
              <a:srgbClr val="80BD41">
                <a:alpha val="100000"/>
              </a:srgbClr>
            </a:solidFill>
          </p:spPr>
          <p:txBody>
            <a:bodyPr/>
            <a:lstStyle/>
            <a:p/>
          </p:txBody>
        </p:sp>
        <p:sp>
          <p:nvSpPr>
            <p:cNvPr id="47" name="rc47"/>
            <p:cNvSpPr/>
            <p:nvPr/>
          </p:nvSpPr>
          <p:spPr>
            <a:xfrm>
              <a:off x="4623245" y="2635032"/>
              <a:ext cx="249522" cy="233180"/>
            </a:xfrm>
            <a:prstGeom prst="rect">
              <a:avLst/>
            </a:prstGeom>
            <a:solidFill>
              <a:srgbClr val="1CABE2">
                <a:alpha val="100000"/>
              </a:srgbClr>
            </a:solidFill>
          </p:spPr>
          <p:txBody>
            <a:bodyPr/>
            <a:lstStyle/>
            <a:p/>
          </p:txBody>
        </p:sp>
        <p:sp>
          <p:nvSpPr>
            <p:cNvPr id="48" name="rc48"/>
            <p:cNvSpPr/>
            <p:nvPr/>
          </p:nvSpPr>
          <p:spPr>
            <a:xfrm>
              <a:off x="4900493" y="2843788"/>
              <a:ext cx="249522" cy="1162896"/>
            </a:xfrm>
            <a:prstGeom prst="rect">
              <a:avLst/>
            </a:prstGeom>
            <a:solidFill>
              <a:srgbClr val="80BD41">
                <a:alpha val="100000"/>
              </a:srgbClr>
            </a:solidFill>
          </p:spPr>
          <p:txBody>
            <a:bodyPr/>
            <a:lstStyle/>
            <a:p/>
          </p:txBody>
        </p:sp>
        <p:sp>
          <p:nvSpPr>
            <p:cNvPr id="49" name="rc49"/>
            <p:cNvSpPr/>
            <p:nvPr/>
          </p:nvSpPr>
          <p:spPr>
            <a:xfrm>
              <a:off x="4900493" y="2622284"/>
              <a:ext cx="249522" cy="221503"/>
            </a:xfrm>
            <a:prstGeom prst="rect">
              <a:avLst/>
            </a:prstGeom>
            <a:solidFill>
              <a:srgbClr val="1CABE2">
                <a:alpha val="100000"/>
              </a:srgbClr>
            </a:solidFill>
          </p:spPr>
          <p:txBody>
            <a:bodyPr/>
            <a:lstStyle/>
            <a:p/>
          </p:txBody>
        </p:sp>
        <p:sp>
          <p:nvSpPr>
            <p:cNvPr id="50" name="rc50"/>
            <p:cNvSpPr/>
            <p:nvPr/>
          </p:nvSpPr>
          <p:spPr>
            <a:xfrm>
              <a:off x="5177741" y="2817809"/>
              <a:ext cx="249522" cy="1188875"/>
            </a:xfrm>
            <a:prstGeom prst="rect">
              <a:avLst/>
            </a:prstGeom>
            <a:solidFill>
              <a:srgbClr val="80BD41">
                <a:alpha val="100000"/>
              </a:srgbClr>
            </a:solidFill>
          </p:spPr>
          <p:txBody>
            <a:bodyPr/>
            <a:lstStyle/>
            <a:p/>
          </p:txBody>
        </p:sp>
        <p:sp>
          <p:nvSpPr>
            <p:cNvPr id="51" name="rc51"/>
            <p:cNvSpPr/>
            <p:nvPr/>
          </p:nvSpPr>
          <p:spPr>
            <a:xfrm>
              <a:off x="5177741" y="2608008"/>
              <a:ext cx="249522" cy="209801"/>
            </a:xfrm>
            <a:prstGeom prst="rect">
              <a:avLst/>
            </a:prstGeom>
            <a:solidFill>
              <a:srgbClr val="1CABE2">
                <a:alpha val="100000"/>
              </a:srgbClr>
            </a:solidFill>
          </p:spPr>
          <p:txBody>
            <a:bodyPr/>
            <a:lstStyle/>
            <a:p/>
          </p:txBody>
        </p:sp>
        <p:sp>
          <p:nvSpPr>
            <p:cNvPr id="52" name="rc52"/>
            <p:cNvSpPr/>
            <p:nvPr/>
          </p:nvSpPr>
          <p:spPr>
            <a:xfrm>
              <a:off x="5454988" y="2743933"/>
              <a:ext cx="249522" cy="1262752"/>
            </a:xfrm>
            <a:prstGeom prst="rect">
              <a:avLst/>
            </a:prstGeom>
            <a:solidFill>
              <a:srgbClr val="80BD41">
                <a:alpha val="100000"/>
              </a:srgbClr>
            </a:solidFill>
          </p:spPr>
          <p:txBody>
            <a:bodyPr/>
            <a:lstStyle/>
            <a:p/>
          </p:txBody>
        </p:sp>
        <p:sp>
          <p:nvSpPr>
            <p:cNvPr id="53" name="rc53"/>
            <p:cNvSpPr/>
            <p:nvPr/>
          </p:nvSpPr>
          <p:spPr>
            <a:xfrm>
              <a:off x="5454988" y="2587862"/>
              <a:ext cx="249522" cy="156070"/>
            </a:xfrm>
            <a:prstGeom prst="rect">
              <a:avLst/>
            </a:prstGeom>
            <a:solidFill>
              <a:srgbClr val="1CABE2">
                <a:alpha val="100000"/>
              </a:srgbClr>
            </a:solidFill>
          </p:spPr>
          <p:txBody>
            <a:bodyPr/>
            <a:lstStyle/>
            <a:p/>
          </p:txBody>
        </p:sp>
        <p:sp>
          <p:nvSpPr>
            <p:cNvPr id="54" name="rc54"/>
            <p:cNvSpPr/>
            <p:nvPr/>
          </p:nvSpPr>
          <p:spPr>
            <a:xfrm>
              <a:off x="5732236" y="2666213"/>
              <a:ext cx="249522" cy="1340472"/>
            </a:xfrm>
            <a:prstGeom prst="rect">
              <a:avLst/>
            </a:prstGeom>
            <a:solidFill>
              <a:srgbClr val="80BD41">
                <a:alpha val="100000"/>
              </a:srgbClr>
            </a:solidFill>
          </p:spPr>
          <p:txBody>
            <a:bodyPr/>
            <a:lstStyle/>
            <a:p/>
          </p:txBody>
        </p:sp>
        <p:sp>
          <p:nvSpPr>
            <p:cNvPr id="55" name="rc55"/>
            <p:cNvSpPr/>
            <p:nvPr/>
          </p:nvSpPr>
          <p:spPr>
            <a:xfrm>
              <a:off x="5732236" y="2565317"/>
              <a:ext cx="249522" cy="100896"/>
            </a:xfrm>
            <a:prstGeom prst="rect">
              <a:avLst/>
            </a:prstGeom>
            <a:solidFill>
              <a:srgbClr val="1CABE2">
                <a:alpha val="100000"/>
              </a:srgbClr>
            </a:solidFill>
          </p:spPr>
          <p:txBody>
            <a:bodyPr/>
            <a:lstStyle/>
            <a:p/>
          </p:txBody>
        </p:sp>
        <p:sp>
          <p:nvSpPr>
            <p:cNvPr id="56" name="rc56"/>
            <p:cNvSpPr/>
            <p:nvPr/>
          </p:nvSpPr>
          <p:spPr>
            <a:xfrm>
              <a:off x="6009484" y="2614162"/>
              <a:ext cx="249522" cy="1392522"/>
            </a:xfrm>
            <a:prstGeom prst="rect">
              <a:avLst/>
            </a:prstGeom>
            <a:solidFill>
              <a:srgbClr val="80BD41">
                <a:alpha val="100000"/>
              </a:srgbClr>
            </a:solidFill>
          </p:spPr>
          <p:txBody>
            <a:bodyPr/>
            <a:lstStyle/>
            <a:p/>
          </p:txBody>
        </p:sp>
        <p:sp>
          <p:nvSpPr>
            <p:cNvPr id="57" name="rc57"/>
            <p:cNvSpPr/>
            <p:nvPr/>
          </p:nvSpPr>
          <p:spPr>
            <a:xfrm>
              <a:off x="6009484" y="2525278"/>
              <a:ext cx="249522" cy="88884"/>
            </a:xfrm>
            <a:prstGeom prst="rect">
              <a:avLst/>
            </a:prstGeom>
            <a:solidFill>
              <a:srgbClr val="1CABE2">
                <a:alpha val="100000"/>
              </a:srgbClr>
            </a:solidFill>
          </p:spPr>
          <p:txBody>
            <a:bodyPr/>
            <a:lstStyle/>
            <a:p/>
          </p:txBody>
        </p:sp>
        <p:sp>
          <p:nvSpPr>
            <p:cNvPr id="58" name="rc58"/>
            <p:cNvSpPr/>
            <p:nvPr/>
          </p:nvSpPr>
          <p:spPr>
            <a:xfrm>
              <a:off x="6286731" y="2589873"/>
              <a:ext cx="249522" cy="1416812"/>
            </a:xfrm>
            <a:prstGeom prst="rect">
              <a:avLst/>
            </a:prstGeom>
            <a:solidFill>
              <a:srgbClr val="80BD41">
                <a:alpha val="100000"/>
              </a:srgbClr>
            </a:solidFill>
          </p:spPr>
          <p:txBody>
            <a:bodyPr/>
            <a:lstStyle/>
            <a:p/>
          </p:txBody>
        </p:sp>
        <p:sp>
          <p:nvSpPr>
            <p:cNvPr id="59" name="rc59"/>
            <p:cNvSpPr/>
            <p:nvPr/>
          </p:nvSpPr>
          <p:spPr>
            <a:xfrm>
              <a:off x="6286731" y="2483231"/>
              <a:ext cx="249522" cy="106641"/>
            </a:xfrm>
            <a:prstGeom prst="rect">
              <a:avLst/>
            </a:prstGeom>
            <a:solidFill>
              <a:srgbClr val="1CABE2">
                <a:alpha val="100000"/>
              </a:srgbClr>
            </a:solidFill>
          </p:spPr>
          <p:txBody>
            <a:bodyPr/>
            <a:lstStyle/>
            <a:p/>
          </p:txBody>
        </p:sp>
        <p:sp>
          <p:nvSpPr>
            <p:cNvPr id="60" name="rc60"/>
            <p:cNvSpPr/>
            <p:nvPr/>
          </p:nvSpPr>
          <p:spPr>
            <a:xfrm>
              <a:off x="6563979" y="2557386"/>
              <a:ext cx="249522" cy="1449298"/>
            </a:xfrm>
            <a:prstGeom prst="rect">
              <a:avLst/>
            </a:prstGeom>
            <a:solidFill>
              <a:srgbClr val="80BD41">
                <a:alpha val="100000"/>
              </a:srgbClr>
            </a:solidFill>
          </p:spPr>
          <p:txBody>
            <a:bodyPr/>
            <a:lstStyle/>
            <a:p/>
          </p:txBody>
        </p:sp>
        <p:sp>
          <p:nvSpPr>
            <p:cNvPr id="61" name="rc61"/>
            <p:cNvSpPr/>
            <p:nvPr/>
          </p:nvSpPr>
          <p:spPr>
            <a:xfrm>
              <a:off x="6563979" y="2448299"/>
              <a:ext cx="249522" cy="109087"/>
            </a:xfrm>
            <a:prstGeom prst="rect">
              <a:avLst/>
            </a:prstGeom>
            <a:solidFill>
              <a:srgbClr val="1CABE2">
                <a:alpha val="100000"/>
              </a:srgbClr>
            </a:solidFill>
          </p:spPr>
          <p:txBody>
            <a:bodyPr/>
            <a:lstStyle/>
            <a:p/>
          </p:txBody>
        </p:sp>
        <p:sp>
          <p:nvSpPr>
            <p:cNvPr id="62" name="rc62"/>
            <p:cNvSpPr/>
            <p:nvPr/>
          </p:nvSpPr>
          <p:spPr>
            <a:xfrm>
              <a:off x="6841227" y="2587063"/>
              <a:ext cx="249522" cy="1419621"/>
            </a:xfrm>
            <a:prstGeom prst="rect">
              <a:avLst/>
            </a:prstGeom>
            <a:solidFill>
              <a:srgbClr val="80BD41">
                <a:alpha val="100000"/>
              </a:srgbClr>
            </a:solidFill>
          </p:spPr>
          <p:txBody>
            <a:bodyPr/>
            <a:lstStyle/>
            <a:p/>
          </p:txBody>
        </p:sp>
        <p:sp>
          <p:nvSpPr>
            <p:cNvPr id="63" name="rc63"/>
            <p:cNvSpPr/>
            <p:nvPr/>
          </p:nvSpPr>
          <p:spPr>
            <a:xfrm>
              <a:off x="6841227" y="2411604"/>
              <a:ext cx="249522" cy="175459"/>
            </a:xfrm>
            <a:prstGeom prst="rect">
              <a:avLst/>
            </a:prstGeom>
            <a:solidFill>
              <a:srgbClr val="1CABE2">
                <a:alpha val="100000"/>
              </a:srgbClr>
            </a:solidFill>
          </p:spPr>
          <p:txBody>
            <a:bodyPr/>
            <a:lstStyle/>
            <a:p/>
          </p:txBody>
        </p:sp>
        <p:sp>
          <p:nvSpPr>
            <p:cNvPr id="64" name="rc64"/>
            <p:cNvSpPr/>
            <p:nvPr/>
          </p:nvSpPr>
          <p:spPr>
            <a:xfrm>
              <a:off x="7118474" y="2525128"/>
              <a:ext cx="249522" cy="1481556"/>
            </a:xfrm>
            <a:prstGeom prst="rect">
              <a:avLst/>
            </a:prstGeom>
            <a:solidFill>
              <a:srgbClr val="80BD41">
                <a:alpha val="100000"/>
              </a:srgbClr>
            </a:solidFill>
          </p:spPr>
          <p:txBody>
            <a:bodyPr/>
            <a:lstStyle/>
            <a:p/>
          </p:txBody>
        </p:sp>
        <p:sp>
          <p:nvSpPr>
            <p:cNvPr id="65" name="rc65"/>
            <p:cNvSpPr/>
            <p:nvPr/>
          </p:nvSpPr>
          <p:spPr>
            <a:xfrm>
              <a:off x="7118474" y="2378601"/>
              <a:ext cx="249522" cy="146527"/>
            </a:xfrm>
            <a:prstGeom prst="rect">
              <a:avLst/>
            </a:prstGeom>
            <a:solidFill>
              <a:srgbClr val="1CABE2">
                <a:alpha val="100000"/>
              </a:srgbClr>
            </a:solidFill>
          </p:spPr>
          <p:txBody>
            <a:bodyPr/>
            <a:lstStyle/>
            <a:p/>
          </p:txBody>
        </p:sp>
        <p:sp>
          <p:nvSpPr>
            <p:cNvPr id="66" name="rc66"/>
            <p:cNvSpPr/>
            <p:nvPr/>
          </p:nvSpPr>
          <p:spPr>
            <a:xfrm>
              <a:off x="7395722" y="2534960"/>
              <a:ext cx="249522" cy="1471724"/>
            </a:xfrm>
            <a:prstGeom prst="rect">
              <a:avLst/>
            </a:prstGeom>
            <a:solidFill>
              <a:srgbClr val="80BD41">
                <a:alpha val="100000"/>
              </a:srgbClr>
            </a:solidFill>
          </p:spPr>
          <p:txBody>
            <a:bodyPr/>
            <a:lstStyle/>
            <a:p/>
          </p:txBody>
        </p:sp>
        <p:sp>
          <p:nvSpPr>
            <p:cNvPr id="67" name="rc67"/>
            <p:cNvSpPr/>
            <p:nvPr/>
          </p:nvSpPr>
          <p:spPr>
            <a:xfrm>
              <a:off x="7395722" y="2353061"/>
              <a:ext cx="249522" cy="181898"/>
            </a:xfrm>
            <a:prstGeom prst="rect">
              <a:avLst/>
            </a:prstGeom>
            <a:solidFill>
              <a:srgbClr val="1CABE2">
                <a:alpha val="100000"/>
              </a:srgbClr>
            </a:solidFill>
          </p:spPr>
          <p:txBody>
            <a:bodyPr/>
            <a:lstStyle/>
            <a:p/>
          </p:txBody>
        </p:sp>
        <p:sp>
          <p:nvSpPr>
            <p:cNvPr id="68" name="rc68"/>
            <p:cNvSpPr/>
            <p:nvPr/>
          </p:nvSpPr>
          <p:spPr>
            <a:xfrm>
              <a:off x="7672970" y="2483227"/>
              <a:ext cx="249522" cy="1523457"/>
            </a:xfrm>
            <a:prstGeom prst="rect">
              <a:avLst/>
            </a:prstGeom>
            <a:solidFill>
              <a:srgbClr val="80BD41">
                <a:alpha val="100000"/>
              </a:srgbClr>
            </a:solidFill>
          </p:spPr>
          <p:txBody>
            <a:bodyPr/>
            <a:lstStyle/>
            <a:p/>
          </p:txBody>
        </p:sp>
        <p:sp>
          <p:nvSpPr>
            <p:cNvPr id="69" name="rc69"/>
            <p:cNvSpPr/>
            <p:nvPr/>
          </p:nvSpPr>
          <p:spPr>
            <a:xfrm>
              <a:off x="7672970" y="2332555"/>
              <a:ext cx="249522" cy="150671"/>
            </a:xfrm>
            <a:prstGeom prst="rect">
              <a:avLst/>
            </a:prstGeom>
            <a:solidFill>
              <a:srgbClr val="1CABE2">
                <a:alpha val="100000"/>
              </a:srgbClr>
            </a:solidFill>
          </p:spPr>
          <p:txBody>
            <a:bodyPr/>
            <a:lstStyle/>
            <a:p/>
          </p:txBody>
        </p:sp>
        <p:sp>
          <p:nvSpPr>
            <p:cNvPr id="70" name="rc70"/>
            <p:cNvSpPr/>
            <p:nvPr/>
          </p:nvSpPr>
          <p:spPr>
            <a:xfrm>
              <a:off x="7950217" y="2473513"/>
              <a:ext cx="249522" cy="1533171"/>
            </a:xfrm>
            <a:prstGeom prst="rect">
              <a:avLst/>
            </a:prstGeom>
            <a:solidFill>
              <a:srgbClr val="80BD41">
                <a:alpha val="100000"/>
              </a:srgbClr>
            </a:solidFill>
          </p:spPr>
          <p:txBody>
            <a:bodyPr/>
            <a:lstStyle/>
            <a:p/>
          </p:txBody>
        </p:sp>
        <p:sp>
          <p:nvSpPr>
            <p:cNvPr id="71" name="rc71"/>
            <p:cNvSpPr/>
            <p:nvPr/>
          </p:nvSpPr>
          <p:spPr>
            <a:xfrm>
              <a:off x="7950217" y="2321881"/>
              <a:ext cx="249522" cy="151632"/>
            </a:xfrm>
            <a:prstGeom prst="rect">
              <a:avLst/>
            </a:prstGeom>
            <a:solidFill>
              <a:srgbClr val="1CABE2">
                <a:alpha val="100000"/>
              </a:srgbClr>
            </a:solidFill>
          </p:spPr>
          <p:txBody>
            <a:bodyPr/>
            <a:lstStyle/>
            <a:p/>
          </p:txBody>
        </p:sp>
        <p:sp>
          <p:nvSpPr>
            <p:cNvPr id="72" name="pl72"/>
            <p:cNvSpPr/>
            <p:nvPr/>
          </p:nvSpPr>
          <p:spPr>
            <a:xfrm>
              <a:off x="1421035" y="1367159"/>
              <a:ext cx="6653943" cy="1179362"/>
            </a:xfrm>
            <a:custGeom>
              <a:avLst/>
              <a:pathLst>
                <a:path w="6653943" h="1179362">
                  <a:moveTo>
                    <a:pt x="0" y="1179362"/>
                  </a:moveTo>
                  <a:lnTo>
                    <a:pt x="277247" y="1095122"/>
                  </a:lnTo>
                  <a:lnTo>
                    <a:pt x="554495" y="1038962"/>
                  </a:lnTo>
                  <a:lnTo>
                    <a:pt x="831742" y="982802"/>
                  </a:lnTo>
                  <a:lnTo>
                    <a:pt x="1108990" y="898562"/>
                  </a:lnTo>
                  <a:lnTo>
                    <a:pt x="1386238" y="842401"/>
                  </a:lnTo>
                  <a:lnTo>
                    <a:pt x="1663485" y="842401"/>
                  </a:lnTo>
                  <a:lnTo>
                    <a:pt x="1940733" y="589681"/>
                  </a:lnTo>
                  <a:lnTo>
                    <a:pt x="2217981" y="645841"/>
                  </a:lnTo>
                  <a:lnTo>
                    <a:pt x="2495228" y="421200"/>
                  </a:lnTo>
                  <a:lnTo>
                    <a:pt x="2772476" y="393120"/>
                  </a:lnTo>
                  <a:lnTo>
                    <a:pt x="3049724" y="336960"/>
                  </a:lnTo>
                  <a:lnTo>
                    <a:pt x="3326971" y="308880"/>
                  </a:lnTo>
                  <a:lnTo>
                    <a:pt x="3604219" y="280800"/>
                  </a:lnTo>
                  <a:lnTo>
                    <a:pt x="3881467" y="252720"/>
                  </a:lnTo>
                  <a:lnTo>
                    <a:pt x="4158714" y="140400"/>
                  </a:lnTo>
                  <a:lnTo>
                    <a:pt x="4435962" y="28080"/>
                  </a:lnTo>
                  <a:lnTo>
                    <a:pt x="4713210" y="0"/>
                  </a:lnTo>
                  <a:lnTo>
                    <a:pt x="4990457" y="28080"/>
                  </a:lnTo>
                  <a:lnTo>
                    <a:pt x="5267705" y="28080"/>
                  </a:lnTo>
                  <a:lnTo>
                    <a:pt x="5544953" y="140400"/>
                  </a:lnTo>
                  <a:lnTo>
                    <a:pt x="5822200" y="84240"/>
                  </a:lnTo>
                  <a:lnTo>
                    <a:pt x="6099448" y="140400"/>
                  </a:lnTo>
                  <a:lnTo>
                    <a:pt x="6376696" y="84240"/>
                  </a:lnTo>
                  <a:lnTo>
                    <a:pt x="6653943" y="8424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74" name="tx74"/>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5" name="tx75"/>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6" name="tx76"/>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7" name="tx77"/>
            <p:cNvSpPr/>
            <p:nvPr/>
          </p:nvSpPr>
          <p:spPr>
            <a:xfrm>
              <a:off x="662845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1" name="tx81"/>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1329607" y="27822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1.09</a:t>
              </a:r>
            </a:p>
          </p:txBody>
        </p:sp>
        <p:sp>
          <p:nvSpPr>
            <p:cNvPr id="84" name="tx84"/>
            <p:cNvSpPr/>
            <p:nvPr/>
          </p:nvSpPr>
          <p:spPr>
            <a:xfrm>
              <a:off x="2715845" y="265273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a:t>
              </a:r>
            </a:p>
          </p:txBody>
        </p:sp>
        <p:sp>
          <p:nvSpPr>
            <p:cNvPr id="85" name="tx85"/>
            <p:cNvSpPr/>
            <p:nvPr/>
          </p:nvSpPr>
          <p:spPr>
            <a:xfrm>
              <a:off x="4102084" y="25359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86" name="tx86"/>
            <p:cNvSpPr/>
            <p:nvPr/>
          </p:nvSpPr>
          <p:spPr>
            <a:xfrm>
              <a:off x="5488322" y="245308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87" name="tx87"/>
            <p:cNvSpPr/>
            <p:nvPr/>
          </p:nvSpPr>
          <p:spPr>
            <a:xfrm>
              <a:off x="6597312" y="23123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1.55</a:t>
              </a:r>
            </a:p>
          </p:txBody>
        </p:sp>
        <p:sp>
          <p:nvSpPr>
            <p:cNvPr id="88" name="tx88"/>
            <p:cNvSpPr/>
            <p:nvPr/>
          </p:nvSpPr>
          <p:spPr>
            <a:xfrm>
              <a:off x="6874560" y="22756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a:t>
              </a:r>
            </a:p>
          </p:txBody>
        </p:sp>
        <p:sp>
          <p:nvSpPr>
            <p:cNvPr id="89" name="tx89"/>
            <p:cNvSpPr/>
            <p:nvPr/>
          </p:nvSpPr>
          <p:spPr>
            <a:xfrm>
              <a:off x="7151808" y="22426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a:t>
              </a:r>
            </a:p>
          </p:txBody>
        </p:sp>
        <p:sp>
          <p:nvSpPr>
            <p:cNvPr id="90" name="tx90"/>
            <p:cNvSpPr/>
            <p:nvPr/>
          </p:nvSpPr>
          <p:spPr>
            <a:xfrm>
              <a:off x="7429055" y="22171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a:t>
              </a:r>
            </a:p>
          </p:txBody>
        </p:sp>
        <p:sp>
          <p:nvSpPr>
            <p:cNvPr id="91" name="tx91"/>
            <p:cNvSpPr/>
            <p:nvPr/>
          </p:nvSpPr>
          <p:spPr>
            <a:xfrm>
              <a:off x="7706303" y="21966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a:t>
              </a:r>
            </a:p>
          </p:txBody>
        </p:sp>
        <p:sp>
          <p:nvSpPr>
            <p:cNvPr id="92" name="tx92"/>
            <p:cNvSpPr/>
            <p:nvPr/>
          </p:nvSpPr>
          <p:spPr>
            <a:xfrm>
              <a:off x="7983551" y="21859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a:t>
              </a:r>
            </a:p>
          </p:txBody>
        </p:sp>
        <p:sp>
          <p:nvSpPr>
            <p:cNvPr id="93" name="pl93"/>
            <p:cNvSpPr/>
            <p:nvPr/>
          </p:nvSpPr>
          <p:spPr>
            <a:xfrm>
              <a:off x="1421035" y="1198678"/>
              <a:ext cx="0" cy="1347843"/>
            </a:xfrm>
            <a:custGeom>
              <a:avLst/>
              <a:pathLst>
                <a:path w="0" h="1347843">
                  <a:moveTo>
                    <a:pt x="0" y="134784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198678"/>
              <a:ext cx="0" cy="1010882"/>
            </a:xfrm>
            <a:custGeom>
              <a:avLst/>
              <a:pathLst>
                <a:path w="0" h="1010882">
                  <a:moveTo>
                    <a:pt x="0" y="101088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6886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0.56</a:t>
              </a:r>
            </a:p>
          </p:txBody>
        </p:sp>
        <p:sp>
          <p:nvSpPr>
            <p:cNvPr id="104" name="tx104"/>
            <p:cNvSpPr/>
            <p:nvPr/>
          </p:nvSpPr>
          <p:spPr>
            <a:xfrm>
              <a:off x="1329607" y="31443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0.52</a:t>
              </a:r>
            </a:p>
          </p:txBody>
        </p:sp>
        <p:sp>
          <p:nvSpPr>
            <p:cNvPr id="105" name="tx105"/>
            <p:cNvSpPr/>
            <p:nvPr/>
          </p:nvSpPr>
          <p:spPr>
            <a:xfrm>
              <a:off x="2715845" y="35815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0.78</a:t>
              </a:r>
            </a:p>
          </p:txBody>
        </p:sp>
        <p:sp>
          <p:nvSpPr>
            <p:cNvPr id="106" name="tx106"/>
            <p:cNvSpPr/>
            <p:nvPr/>
          </p:nvSpPr>
          <p:spPr>
            <a:xfrm>
              <a:off x="2715845" y="29719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0.44</a:t>
              </a:r>
            </a:p>
          </p:txBody>
        </p:sp>
        <p:sp>
          <p:nvSpPr>
            <p:cNvPr id="107" name="tx107"/>
            <p:cNvSpPr/>
            <p:nvPr/>
          </p:nvSpPr>
          <p:spPr>
            <a:xfrm>
              <a:off x="4102084" y="34377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08" name="tx108"/>
            <p:cNvSpPr/>
            <p:nvPr/>
          </p:nvSpPr>
          <p:spPr>
            <a:xfrm>
              <a:off x="4102084" y="27703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0.27</a:t>
              </a:r>
            </a:p>
          </p:txBody>
        </p:sp>
        <p:sp>
          <p:nvSpPr>
            <p:cNvPr id="109" name="tx109"/>
            <p:cNvSpPr/>
            <p:nvPr/>
          </p:nvSpPr>
          <p:spPr>
            <a:xfrm>
              <a:off x="5488322" y="33402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10" name="tx110"/>
            <p:cNvSpPr/>
            <p:nvPr/>
          </p:nvSpPr>
          <p:spPr>
            <a:xfrm>
              <a:off x="5488322" y="26308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11" name="tx111"/>
            <p:cNvSpPr/>
            <p:nvPr/>
          </p:nvSpPr>
          <p:spPr>
            <a:xfrm>
              <a:off x="6597312" y="32469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a:t>
              </a:r>
            </a:p>
          </p:txBody>
        </p:sp>
        <p:sp>
          <p:nvSpPr>
            <p:cNvPr id="112" name="tx112"/>
            <p:cNvSpPr/>
            <p:nvPr/>
          </p:nvSpPr>
          <p:spPr>
            <a:xfrm>
              <a:off x="6597312" y="24677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13" name="tx113"/>
            <p:cNvSpPr/>
            <p:nvPr/>
          </p:nvSpPr>
          <p:spPr>
            <a:xfrm>
              <a:off x="6874560" y="326297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14" name="tx114"/>
            <p:cNvSpPr/>
            <p:nvPr/>
          </p:nvSpPr>
          <p:spPr>
            <a:xfrm>
              <a:off x="6874560" y="24642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15" name="tx115"/>
            <p:cNvSpPr/>
            <p:nvPr/>
          </p:nvSpPr>
          <p:spPr>
            <a:xfrm>
              <a:off x="7151808" y="32308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a:t>
              </a:r>
            </a:p>
          </p:txBody>
        </p:sp>
        <p:sp>
          <p:nvSpPr>
            <p:cNvPr id="116" name="tx116"/>
            <p:cNvSpPr/>
            <p:nvPr/>
          </p:nvSpPr>
          <p:spPr>
            <a:xfrm>
              <a:off x="7151808" y="24168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17" name="tx117"/>
            <p:cNvSpPr/>
            <p:nvPr/>
          </p:nvSpPr>
          <p:spPr>
            <a:xfrm>
              <a:off x="7429055" y="323692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118" name="tx118"/>
            <p:cNvSpPr/>
            <p:nvPr/>
          </p:nvSpPr>
          <p:spPr>
            <a:xfrm>
              <a:off x="7429055" y="24089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19" name="tx119"/>
            <p:cNvSpPr/>
            <p:nvPr/>
          </p:nvSpPr>
          <p:spPr>
            <a:xfrm>
              <a:off x="7706303" y="32099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a:t>
              </a:r>
            </a:p>
          </p:txBody>
        </p:sp>
        <p:sp>
          <p:nvSpPr>
            <p:cNvPr id="120" name="tx120"/>
            <p:cNvSpPr/>
            <p:nvPr/>
          </p:nvSpPr>
          <p:spPr>
            <a:xfrm>
              <a:off x="7706303" y="23728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21" name="tx121"/>
            <p:cNvSpPr/>
            <p:nvPr/>
          </p:nvSpPr>
          <p:spPr>
            <a:xfrm>
              <a:off x="7983551" y="32050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a:t>
              </a:r>
            </a:p>
          </p:txBody>
        </p:sp>
        <p:sp>
          <p:nvSpPr>
            <p:cNvPr id="122" name="tx122"/>
            <p:cNvSpPr/>
            <p:nvPr/>
          </p:nvSpPr>
          <p:spPr>
            <a:xfrm>
              <a:off x="7983551" y="23626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23" name="tx123"/>
            <p:cNvSpPr/>
            <p:nvPr/>
          </p:nvSpPr>
          <p:spPr>
            <a:xfrm>
              <a:off x="694404" y="395457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4" name="tx124"/>
            <p:cNvSpPr/>
            <p:nvPr/>
          </p:nvSpPr>
          <p:spPr>
            <a:xfrm>
              <a:off x="694404" y="2953541"/>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5" name="tx125"/>
            <p:cNvSpPr/>
            <p:nvPr/>
          </p:nvSpPr>
          <p:spPr>
            <a:xfrm>
              <a:off x="694404" y="1950807"/>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6" name="tx126"/>
            <p:cNvSpPr/>
            <p:nvPr/>
          </p:nvSpPr>
          <p:spPr>
            <a:xfrm>
              <a:off x="694404" y="946300"/>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192539" y="246692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3" name="tx14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6" name="rc146"/>
            <p:cNvSpPr/>
            <p:nvPr/>
          </p:nvSpPr>
          <p:spPr>
            <a:xfrm>
              <a:off x="4433341" y="4909475"/>
              <a:ext cx="201456" cy="201456"/>
            </a:xfrm>
            <a:prstGeom prst="rect">
              <a:avLst/>
            </a:prstGeom>
            <a:solidFill>
              <a:srgbClr val="1CABE2">
                <a:alpha val="100000"/>
              </a:srgbClr>
            </a:solidFill>
          </p:spPr>
          <p:txBody>
            <a:bodyPr/>
            <a:lstStyle/>
            <a:p/>
          </p:txBody>
        </p:sp>
        <p:sp>
          <p:nvSpPr>
            <p:cNvPr id="147" name="rc147"/>
            <p:cNvSpPr/>
            <p:nvPr/>
          </p:nvSpPr>
          <p:spPr>
            <a:xfrm>
              <a:off x="5638429" y="4909475"/>
              <a:ext cx="201456" cy="201456"/>
            </a:xfrm>
            <a:prstGeom prst="rect">
              <a:avLst/>
            </a:prstGeom>
            <a:solidFill>
              <a:srgbClr val="80BD41">
                <a:alpha val="100000"/>
              </a:srgbClr>
            </a:solidFill>
          </p:spPr>
          <p:txBody>
            <a:bodyPr/>
            <a:lstStyle/>
            <a:p/>
          </p:txBody>
        </p:sp>
        <p:sp>
          <p:nvSpPr>
            <p:cNvPr id="148" name="tx148"/>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1" name="tx151"/>
            <p:cNvSpPr/>
            <p:nvPr/>
          </p:nvSpPr>
          <p:spPr>
            <a:xfrm>
              <a:off x="951100" y="650218"/>
              <a:ext cx="148207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Uganda, 2000-2024</a:t>
              </a:r>
            </a:p>
          </p:txBody>
        </p:sp>
        <p:sp>
          <p:nvSpPr>
            <p:cNvPr id="152" name="pl152"/>
            <p:cNvSpPr/>
            <p:nvPr/>
          </p:nvSpPr>
          <p:spPr>
            <a:xfrm>
              <a:off x="227453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23105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18757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14409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25279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20931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16583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774644"/>
              <a:ext cx="5655701" cy="162162"/>
            </a:xfrm>
            <a:prstGeom prst="rect">
              <a:avLst/>
            </a:prstGeom>
            <a:solidFill>
              <a:srgbClr val="80BD41">
                <a:alpha val="100000"/>
              </a:srgbClr>
            </a:solidFill>
          </p:spPr>
          <p:txBody>
            <a:bodyPr/>
            <a:lstStyle/>
            <a:p/>
          </p:txBody>
        </p:sp>
        <p:sp>
          <p:nvSpPr>
            <p:cNvPr id="164" name="rc164"/>
            <p:cNvSpPr/>
            <p:nvPr/>
          </p:nvSpPr>
          <p:spPr>
            <a:xfrm>
              <a:off x="6951975" y="5774644"/>
              <a:ext cx="425699" cy="162162"/>
            </a:xfrm>
            <a:prstGeom prst="rect">
              <a:avLst/>
            </a:prstGeom>
            <a:solidFill>
              <a:srgbClr val="1CABE2">
                <a:alpha val="100000"/>
              </a:srgbClr>
            </a:solidFill>
          </p:spPr>
          <p:txBody>
            <a:bodyPr/>
            <a:lstStyle/>
            <a:p/>
          </p:txBody>
        </p:sp>
        <p:sp>
          <p:nvSpPr>
            <p:cNvPr id="165" name="rc165"/>
            <p:cNvSpPr/>
            <p:nvPr/>
          </p:nvSpPr>
          <p:spPr>
            <a:xfrm>
              <a:off x="1296273" y="5571941"/>
              <a:ext cx="5945098" cy="162162"/>
            </a:xfrm>
            <a:prstGeom prst="rect">
              <a:avLst/>
            </a:prstGeom>
            <a:solidFill>
              <a:srgbClr val="80BD41">
                <a:alpha val="100000"/>
              </a:srgbClr>
            </a:solidFill>
          </p:spPr>
          <p:txBody>
            <a:bodyPr/>
            <a:lstStyle/>
            <a:p/>
          </p:txBody>
        </p:sp>
        <p:sp>
          <p:nvSpPr>
            <p:cNvPr id="166" name="rc166"/>
            <p:cNvSpPr/>
            <p:nvPr/>
          </p:nvSpPr>
          <p:spPr>
            <a:xfrm>
              <a:off x="7241372" y="5571941"/>
              <a:ext cx="587977" cy="162162"/>
            </a:xfrm>
            <a:prstGeom prst="rect">
              <a:avLst/>
            </a:prstGeom>
            <a:solidFill>
              <a:srgbClr val="1CABE2">
                <a:alpha val="100000"/>
              </a:srgbClr>
            </a:solidFill>
          </p:spPr>
          <p:txBody>
            <a:bodyPr/>
            <a:lstStyle/>
            <a:p/>
          </p:txBody>
        </p:sp>
        <p:sp>
          <p:nvSpPr>
            <p:cNvPr id="167" name="rc167"/>
            <p:cNvSpPr/>
            <p:nvPr/>
          </p:nvSpPr>
          <p:spPr>
            <a:xfrm>
              <a:off x="1296273" y="5369238"/>
              <a:ext cx="5983004" cy="162162"/>
            </a:xfrm>
            <a:prstGeom prst="rect">
              <a:avLst/>
            </a:prstGeom>
            <a:solidFill>
              <a:srgbClr val="80BD41">
                <a:alpha val="100000"/>
              </a:srgbClr>
            </a:solidFill>
          </p:spPr>
          <p:txBody>
            <a:bodyPr/>
            <a:lstStyle/>
            <a:p/>
          </p:txBody>
        </p:sp>
        <p:sp>
          <p:nvSpPr>
            <p:cNvPr id="168" name="rc168"/>
            <p:cNvSpPr/>
            <p:nvPr/>
          </p:nvSpPr>
          <p:spPr>
            <a:xfrm>
              <a:off x="7279277" y="5369238"/>
              <a:ext cx="591726" cy="162162"/>
            </a:xfrm>
            <a:prstGeom prst="rect">
              <a:avLst/>
            </a:prstGeom>
            <a:solidFill>
              <a:srgbClr val="1CABE2">
                <a:alpha val="100000"/>
              </a:srgbClr>
            </a:solidFill>
          </p:spPr>
          <p:txBody>
            <a:bodyPr/>
            <a:lstStyle/>
            <a:p/>
          </p:txBody>
        </p:sp>
        <p:sp>
          <p:nvSpPr>
            <p:cNvPr id="169" name="tx169"/>
            <p:cNvSpPr/>
            <p:nvPr/>
          </p:nvSpPr>
          <p:spPr>
            <a:xfrm>
              <a:off x="7569218"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1.55</a:t>
              </a:r>
            </a:p>
          </p:txBody>
        </p:sp>
        <p:sp>
          <p:nvSpPr>
            <p:cNvPr id="170" name="tx170"/>
            <p:cNvSpPr/>
            <p:nvPr/>
          </p:nvSpPr>
          <p:spPr>
            <a:xfrm>
              <a:off x="8043476"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1.67</a:t>
              </a:r>
            </a:p>
          </p:txBody>
        </p:sp>
        <p:sp>
          <p:nvSpPr>
            <p:cNvPr id="171" name="tx171"/>
            <p:cNvSpPr/>
            <p:nvPr/>
          </p:nvSpPr>
          <p:spPr>
            <a:xfrm>
              <a:off x="808721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1.68</a:t>
              </a:r>
            </a:p>
          </p:txBody>
        </p:sp>
        <p:sp>
          <p:nvSpPr>
            <p:cNvPr id="172" name="tx172"/>
            <p:cNvSpPr/>
            <p:nvPr/>
          </p:nvSpPr>
          <p:spPr>
            <a:xfrm>
              <a:off x="4018631"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a:t>
              </a:r>
            </a:p>
          </p:txBody>
        </p:sp>
        <p:sp>
          <p:nvSpPr>
            <p:cNvPr id="173" name="tx173"/>
            <p:cNvSpPr/>
            <p:nvPr/>
          </p:nvSpPr>
          <p:spPr>
            <a:xfrm>
              <a:off x="7059331"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0.11</a:t>
              </a:r>
            </a:p>
          </p:txBody>
        </p:sp>
        <p:sp>
          <p:nvSpPr>
            <p:cNvPr id="174" name="tx174"/>
            <p:cNvSpPr/>
            <p:nvPr/>
          </p:nvSpPr>
          <p:spPr>
            <a:xfrm>
              <a:off x="4163329"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175" name="tx175"/>
            <p:cNvSpPr/>
            <p:nvPr/>
          </p:nvSpPr>
          <p:spPr>
            <a:xfrm>
              <a:off x="7429867"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0.15</a:t>
              </a:r>
            </a:p>
          </p:txBody>
        </p:sp>
        <p:sp>
          <p:nvSpPr>
            <p:cNvPr id="176" name="tx176"/>
            <p:cNvSpPr/>
            <p:nvPr/>
          </p:nvSpPr>
          <p:spPr>
            <a:xfrm>
              <a:off x="4182282"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1.53</a:t>
              </a:r>
            </a:p>
          </p:txBody>
        </p:sp>
        <p:sp>
          <p:nvSpPr>
            <p:cNvPr id="177" name="tx177"/>
            <p:cNvSpPr/>
            <p:nvPr/>
          </p:nvSpPr>
          <p:spPr>
            <a:xfrm>
              <a:off x="7469647"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0.15</a:t>
              </a:r>
            </a:p>
          </p:txBody>
        </p:sp>
        <p:sp>
          <p:nvSpPr>
            <p:cNvPr id="178" name="tx17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21580"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2" name="tx182"/>
            <p:cNvSpPr/>
            <p:nvPr/>
          </p:nvSpPr>
          <p:spPr>
            <a:xfrm>
              <a:off x="3078101"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3" name="tx183"/>
            <p:cNvSpPr/>
            <p:nvPr/>
          </p:nvSpPr>
          <p:spPr>
            <a:xfrm>
              <a:off x="5034621"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4" name="tx184"/>
            <p:cNvSpPr/>
            <p:nvPr/>
          </p:nvSpPr>
          <p:spPr>
            <a:xfrm>
              <a:off x="6991141" y="6037863"/>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85" name="tx185"/>
            <p:cNvSpPr/>
            <p:nvPr/>
          </p:nvSpPr>
          <p:spPr>
            <a:xfrm>
              <a:off x="4107522" y="617306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(91%) was lower than in 2019 (93%).
The number of children vaccinated with DTP3 increased 6% compared to in 2019.
The number of surviving infants increased approximately 8% compared to in 2019.
In 2024, 100,000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476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295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2113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8885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7704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962805"/>
              <a:ext cx="249522" cy="1043879"/>
            </a:xfrm>
            <a:prstGeom prst="rect">
              <a:avLst/>
            </a:prstGeom>
            <a:solidFill>
              <a:srgbClr val="E2231A">
                <a:alpha val="100000"/>
              </a:srgbClr>
            </a:solidFill>
          </p:spPr>
          <p:txBody>
            <a:bodyPr/>
            <a:lstStyle/>
            <a:p/>
          </p:txBody>
        </p:sp>
        <p:sp>
          <p:nvSpPr>
            <p:cNvPr id="22" name="rc22"/>
            <p:cNvSpPr/>
            <p:nvPr/>
          </p:nvSpPr>
          <p:spPr>
            <a:xfrm>
              <a:off x="1573521" y="2984993"/>
              <a:ext cx="249522" cy="1021691"/>
            </a:xfrm>
            <a:prstGeom prst="rect">
              <a:avLst/>
            </a:prstGeom>
            <a:solidFill>
              <a:srgbClr val="E2231A">
                <a:alpha val="100000"/>
              </a:srgbClr>
            </a:solidFill>
          </p:spPr>
          <p:txBody>
            <a:bodyPr/>
            <a:lstStyle/>
            <a:p/>
          </p:txBody>
        </p:sp>
        <p:sp>
          <p:nvSpPr>
            <p:cNvPr id="23" name="rc23"/>
            <p:cNvSpPr/>
            <p:nvPr/>
          </p:nvSpPr>
          <p:spPr>
            <a:xfrm>
              <a:off x="1850769" y="3036511"/>
              <a:ext cx="249522" cy="970173"/>
            </a:xfrm>
            <a:prstGeom prst="rect">
              <a:avLst/>
            </a:prstGeom>
            <a:solidFill>
              <a:srgbClr val="E2231A">
                <a:alpha val="100000"/>
              </a:srgbClr>
            </a:solidFill>
          </p:spPr>
          <p:txBody>
            <a:bodyPr/>
            <a:lstStyle/>
            <a:p/>
          </p:txBody>
        </p:sp>
        <p:sp>
          <p:nvSpPr>
            <p:cNvPr id="24" name="rc24"/>
            <p:cNvSpPr/>
            <p:nvPr/>
          </p:nvSpPr>
          <p:spPr>
            <a:xfrm>
              <a:off x="2128016" y="3065283"/>
              <a:ext cx="249522" cy="941401"/>
            </a:xfrm>
            <a:prstGeom prst="rect">
              <a:avLst/>
            </a:prstGeom>
            <a:solidFill>
              <a:srgbClr val="E2231A">
                <a:alpha val="100000"/>
              </a:srgbClr>
            </a:solidFill>
          </p:spPr>
          <p:txBody>
            <a:bodyPr/>
            <a:lstStyle/>
            <a:p/>
          </p:txBody>
        </p:sp>
        <p:sp>
          <p:nvSpPr>
            <p:cNvPr id="25" name="rc25"/>
            <p:cNvSpPr/>
            <p:nvPr/>
          </p:nvSpPr>
          <p:spPr>
            <a:xfrm>
              <a:off x="2405264" y="3097588"/>
              <a:ext cx="249522" cy="909097"/>
            </a:xfrm>
            <a:prstGeom prst="rect">
              <a:avLst/>
            </a:prstGeom>
            <a:solidFill>
              <a:srgbClr val="E2231A">
                <a:alpha val="100000"/>
              </a:srgbClr>
            </a:solidFill>
          </p:spPr>
          <p:txBody>
            <a:bodyPr/>
            <a:lstStyle/>
            <a:p/>
          </p:txBody>
        </p:sp>
        <p:sp>
          <p:nvSpPr>
            <p:cNvPr id="26" name="rc26"/>
            <p:cNvSpPr/>
            <p:nvPr/>
          </p:nvSpPr>
          <p:spPr>
            <a:xfrm>
              <a:off x="2682512" y="3136630"/>
              <a:ext cx="249522" cy="870054"/>
            </a:xfrm>
            <a:prstGeom prst="rect">
              <a:avLst/>
            </a:prstGeom>
            <a:solidFill>
              <a:srgbClr val="E2231A">
                <a:alpha val="100000"/>
              </a:srgbClr>
            </a:solidFill>
          </p:spPr>
          <p:txBody>
            <a:bodyPr/>
            <a:lstStyle/>
            <a:p/>
          </p:txBody>
        </p:sp>
        <p:sp>
          <p:nvSpPr>
            <p:cNvPr id="27" name="rc27"/>
            <p:cNvSpPr/>
            <p:nvPr/>
          </p:nvSpPr>
          <p:spPr>
            <a:xfrm>
              <a:off x="2959759" y="3315266"/>
              <a:ext cx="249522" cy="691419"/>
            </a:xfrm>
            <a:prstGeom prst="rect">
              <a:avLst/>
            </a:prstGeom>
            <a:solidFill>
              <a:srgbClr val="E2231A">
                <a:alpha val="100000"/>
              </a:srgbClr>
            </a:solidFill>
          </p:spPr>
          <p:txBody>
            <a:bodyPr/>
            <a:lstStyle/>
            <a:p/>
          </p:txBody>
        </p:sp>
        <p:sp>
          <p:nvSpPr>
            <p:cNvPr id="28" name="rc28"/>
            <p:cNvSpPr/>
            <p:nvPr/>
          </p:nvSpPr>
          <p:spPr>
            <a:xfrm>
              <a:off x="3237007" y="3303604"/>
              <a:ext cx="249522" cy="703081"/>
            </a:xfrm>
            <a:prstGeom prst="rect">
              <a:avLst/>
            </a:prstGeom>
            <a:solidFill>
              <a:srgbClr val="E2231A">
                <a:alpha val="100000"/>
              </a:srgbClr>
            </a:solidFill>
          </p:spPr>
          <p:txBody>
            <a:bodyPr/>
            <a:lstStyle/>
            <a:p/>
          </p:txBody>
        </p:sp>
        <p:sp>
          <p:nvSpPr>
            <p:cNvPr id="29" name="rc29"/>
            <p:cNvSpPr/>
            <p:nvPr/>
          </p:nvSpPr>
          <p:spPr>
            <a:xfrm>
              <a:off x="3514255" y="3150495"/>
              <a:ext cx="249522" cy="856189"/>
            </a:xfrm>
            <a:prstGeom prst="rect">
              <a:avLst/>
            </a:prstGeom>
            <a:solidFill>
              <a:srgbClr val="E2231A">
                <a:alpha val="100000"/>
              </a:srgbClr>
            </a:solidFill>
          </p:spPr>
          <p:txBody>
            <a:bodyPr/>
            <a:lstStyle/>
            <a:p/>
          </p:txBody>
        </p:sp>
        <p:sp>
          <p:nvSpPr>
            <p:cNvPr id="30" name="rc30"/>
            <p:cNvSpPr/>
            <p:nvPr/>
          </p:nvSpPr>
          <p:spPr>
            <a:xfrm>
              <a:off x="3791502" y="3335548"/>
              <a:ext cx="249522" cy="671136"/>
            </a:xfrm>
            <a:prstGeom prst="rect">
              <a:avLst/>
            </a:prstGeom>
            <a:solidFill>
              <a:srgbClr val="E2231A">
                <a:alpha val="100000"/>
              </a:srgbClr>
            </a:solidFill>
          </p:spPr>
          <p:txBody>
            <a:bodyPr/>
            <a:lstStyle/>
            <a:p/>
          </p:txBody>
        </p:sp>
        <p:sp>
          <p:nvSpPr>
            <p:cNvPr id="31" name="rc31"/>
            <p:cNvSpPr/>
            <p:nvPr/>
          </p:nvSpPr>
          <p:spPr>
            <a:xfrm>
              <a:off x="4068750" y="3202950"/>
              <a:ext cx="249522" cy="803734"/>
            </a:xfrm>
            <a:prstGeom prst="rect">
              <a:avLst/>
            </a:prstGeom>
            <a:solidFill>
              <a:srgbClr val="E2231A">
                <a:alpha val="100000"/>
              </a:srgbClr>
            </a:solidFill>
          </p:spPr>
          <p:txBody>
            <a:bodyPr/>
            <a:lstStyle/>
            <a:p/>
          </p:txBody>
        </p:sp>
        <p:sp>
          <p:nvSpPr>
            <p:cNvPr id="32" name="rc32"/>
            <p:cNvSpPr/>
            <p:nvPr/>
          </p:nvSpPr>
          <p:spPr>
            <a:xfrm>
              <a:off x="4345998" y="3250853"/>
              <a:ext cx="249522" cy="755831"/>
            </a:xfrm>
            <a:prstGeom prst="rect">
              <a:avLst/>
            </a:prstGeom>
            <a:solidFill>
              <a:srgbClr val="E2231A">
                <a:alpha val="100000"/>
              </a:srgbClr>
            </a:solidFill>
          </p:spPr>
          <p:txBody>
            <a:bodyPr/>
            <a:lstStyle/>
            <a:p/>
          </p:txBody>
        </p:sp>
        <p:sp>
          <p:nvSpPr>
            <p:cNvPr id="33" name="rc33"/>
            <p:cNvSpPr/>
            <p:nvPr/>
          </p:nvSpPr>
          <p:spPr>
            <a:xfrm>
              <a:off x="4623245" y="3394887"/>
              <a:ext cx="249522" cy="611797"/>
            </a:xfrm>
            <a:prstGeom prst="rect">
              <a:avLst/>
            </a:prstGeom>
            <a:solidFill>
              <a:srgbClr val="E2231A">
                <a:alpha val="100000"/>
              </a:srgbClr>
            </a:solidFill>
          </p:spPr>
          <p:txBody>
            <a:bodyPr/>
            <a:lstStyle/>
            <a:p/>
          </p:txBody>
        </p:sp>
        <p:sp>
          <p:nvSpPr>
            <p:cNvPr id="34" name="rc34"/>
            <p:cNvSpPr/>
            <p:nvPr/>
          </p:nvSpPr>
          <p:spPr>
            <a:xfrm>
              <a:off x="4900493" y="3481825"/>
              <a:ext cx="249522" cy="524859"/>
            </a:xfrm>
            <a:prstGeom prst="rect">
              <a:avLst/>
            </a:prstGeom>
            <a:solidFill>
              <a:srgbClr val="E2231A">
                <a:alpha val="100000"/>
              </a:srgbClr>
            </a:solidFill>
          </p:spPr>
          <p:txBody>
            <a:bodyPr/>
            <a:lstStyle/>
            <a:p/>
          </p:txBody>
        </p:sp>
        <p:sp>
          <p:nvSpPr>
            <p:cNvPr id="35" name="rc35"/>
            <p:cNvSpPr/>
            <p:nvPr/>
          </p:nvSpPr>
          <p:spPr>
            <a:xfrm>
              <a:off x="5177741" y="3538798"/>
              <a:ext cx="249522" cy="467886"/>
            </a:xfrm>
            <a:prstGeom prst="rect">
              <a:avLst/>
            </a:prstGeom>
            <a:solidFill>
              <a:srgbClr val="E2231A">
                <a:alpha val="100000"/>
              </a:srgbClr>
            </a:solidFill>
          </p:spPr>
          <p:txBody>
            <a:bodyPr/>
            <a:lstStyle/>
            <a:p/>
          </p:txBody>
        </p:sp>
        <p:sp>
          <p:nvSpPr>
            <p:cNvPr id="36" name="rc36"/>
            <p:cNvSpPr/>
            <p:nvPr/>
          </p:nvSpPr>
          <p:spPr>
            <a:xfrm>
              <a:off x="5454988" y="3342208"/>
              <a:ext cx="249522" cy="664476"/>
            </a:xfrm>
            <a:prstGeom prst="rect">
              <a:avLst/>
            </a:prstGeom>
            <a:solidFill>
              <a:srgbClr val="E2231A">
                <a:alpha val="100000"/>
              </a:srgbClr>
            </a:solidFill>
          </p:spPr>
          <p:txBody>
            <a:bodyPr/>
            <a:lstStyle/>
            <a:p/>
          </p:txBody>
        </p:sp>
        <p:sp>
          <p:nvSpPr>
            <p:cNvPr id="37" name="rc37"/>
            <p:cNvSpPr/>
            <p:nvPr/>
          </p:nvSpPr>
          <p:spPr>
            <a:xfrm>
              <a:off x="5732236" y="3331648"/>
              <a:ext cx="249522" cy="675036"/>
            </a:xfrm>
            <a:prstGeom prst="rect">
              <a:avLst/>
            </a:prstGeom>
            <a:solidFill>
              <a:srgbClr val="E2231A">
                <a:alpha val="100000"/>
              </a:srgbClr>
            </a:solidFill>
          </p:spPr>
          <p:txBody>
            <a:bodyPr/>
            <a:lstStyle/>
            <a:p/>
          </p:txBody>
        </p:sp>
        <p:sp>
          <p:nvSpPr>
            <p:cNvPr id="38" name="rc38"/>
            <p:cNvSpPr/>
            <p:nvPr/>
          </p:nvSpPr>
          <p:spPr>
            <a:xfrm>
              <a:off x="6009484" y="3445046"/>
              <a:ext cx="249522" cy="561638"/>
            </a:xfrm>
            <a:prstGeom prst="rect">
              <a:avLst/>
            </a:prstGeom>
            <a:solidFill>
              <a:srgbClr val="E2231A">
                <a:alpha val="100000"/>
              </a:srgbClr>
            </a:solidFill>
          </p:spPr>
          <p:txBody>
            <a:bodyPr/>
            <a:lstStyle/>
            <a:p/>
          </p:txBody>
        </p:sp>
        <p:sp>
          <p:nvSpPr>
            <p:cNvPr id="39" name="rc39"/>
            <p:cNvSpPr/>
            <p:nvPr/>
          </p:nvSpPr>
          <p:spPr>
            <a:xfrm>
              <a:off x="6286731" y="3531032"/>
              <a:ext cx="249522" cy="475653"/>
            </a:xfrm>
            <a:prstGeom prst="rect">
              <a:avLst/>
            </a:prstGeom>
            <a:solidFill>
              <a:srgbClr val="E2231A">
                <a:alpha val="100000"/>
              </a:srgbClr>
            </a:solidFill>
          </p:spPr>
          <p:txBody>
            <a:bodyPr/>
            <a:lstStyle/>
            <a:p/>
          </p:txBody>
        </p:sp>
        <p:sp>
          <p:nvSpPr>
            <p:cNvPr id="40" name="rc40"/>
            <p:cNvSpPr/>
            <p:nvPr/>
          </p:nvSpPr>
          <p:spPr>
            <a:xfrm>
              <a:off x="6563979" y="3554879"/>
              <a:ext cx="249522" cy="451805"/>
            </a:xfrm>
            <a:prstGeom prst="rect">
              <a:avLst/>
            </a:prstGeom>
            <a:solidFill>
              <a:srgbClr val="E2231A">
                <a:alpha val="100000"/>
              </a:srgbClr>
            </a:solidFill>
          </p:spPr>
          <p:txBody>
            <a:bodyPr/>
            <a:lstStyle/>
            <a:p/>
          </p:txBody>
        </p:sp>
        <p:sp>
          <p:nvSpPr>
            <p:cNvPr id="41" name="rc41"/>
            <p:cNvSpPr/>
            <p:nvPr/>
          </p:nvSpPr>
          <p:spPr>
            <a:xfrm>
              <a:off x="6841227" y="3615385"/>
              <a:ext cx="249522" cy="391299"/>
            </a:xfrm>
            <a:prstGeom prst="rect">
              <a:avLst/>
            </a:prstGeom>
            <a:solidFill>
              <a:srgbClr val="E2231A">
                <a:alpha val="100000"/>
              </a:srgbClr>
            </a:solidFill>
          </p:spPr>
          <p:txBody>
            <a:bodyPr/>
            <a:lstStyle/>
            <a:p/>
          </p:txBody>
        </p:sp>
        <p:sp>
          <p:nvSpPr>
            <p:cNvPr id="42" name="rc42"/>
            <p:cNvSpPr/>
            <p:nvPr/>
          </p:nvSpPr>
          <p:spPr>
            <a:xfrm>
              <a:off x="7118474" y="3643600"/>
              <a:ext cx="249522" cy="363085"/>
            </a:xfrm>
            <a:prstGeom prst="rect">
              <a:avLst/>
            </a:prstGeom>
            <a:solidFill>
              <a:srgbClr val="E2231A">
                <a:alpha val="100000"/>
              </a:srgbClr>
            </a:solidFill>
          </p:spPr>
          <p:txBody>
            <a:bodyPr/>
            <a:lstStyle/>
            <a:p/>
          </p:txBody>
        </p:sp>
        <p:sp>
          <p:nvSpPr>
            <p:cNvPr id="43" name="rc43"/>
            <p:cNvSpPr/>
            <p:nvPr/>
          </p:nvSpPr>
          <p:spPr>
            <a:xfrm>
              <a:off x="7395722" y="3637904"/>
              <a:ext cx="249522" cy="368780"/>
            </a:xfrm>
            <a:prstGeom prst="rect">
              <a:avLst/>
            </a:prstGeom>
            <a:solidFill>
              <a:srgbClr val="E2231A">
                <a:alpha val="100000"/>
              </a:srgbClr>
            </a:solidFill>
          </p:spPr>
          <p:txBody>
            <a:bodyPr/>
            <a:lstStyle/>
            <a:p/>
          </p:txBody>
        </p:sp>
        <p:sp>
          <p:nvSpPr>
            <p:cNvPr id="44" name="rc44"/>
            <p:cNvSpPr/>
            <p:nvPr/>
          </p:nvSpPr>
          <p:spPr>
            <a:xfrm>
              <a:off x="7672970" y="3633331"/>
              <a:ext cx="249522" cy="373354"/>
            </a:xfrm>
            <a:prstGeom prst="rect">
              <a:avLst/>
            </a:prstGeom>
            <a:solidFill>
              <a:srgbClr val="E2231A">
                <a:alpha val="100000"/>
              </a:srgbClr>
            </a:solidFill>
          </p:spPr>
          <p:txBody>
            <a:bodyPr/>
            <a:lstStyle/>
            <a:p/>
          </p:txBody>
        </p:sp>
        <p:sp>
          <p:nvSpPr>
            <p:cNvPr id="45" name="rc45"/>
            <p:cNvSpPr/>
            <p:nvPr/>
          </p:nvSpPr>
          <p:spPr>
            <a:xfrm>
              <a:off x="7950217" y="3630949"/>
              <a:ext cx="249522" cy="375735"/>
            </a:xfrm>
            <a:prstGeom prst="rect">
              <a:avLst/>
            </a:prstGeom>
            <a:solidFill>
              <a:srgbClr val="E2231A">
                <a:alpha val="100000"/>
              </a:srgbClr>
            </a:solidFill>
          </p:spPr>
          <p:txBody>
            <a:bodyPr/>
            <a:lstStyle/>
            <a:p/>
          </p:txBody>
        </p:sp>
        <p:sp>
          <p:nvSpPr>
            <p:cNvPr id="46" name="rc46"/>
            <p:cNvSpPr/>
            <p:nvPr/>
          </p:nvSpPr>
          <p:spPr>
            <a:xfrm>
              <a:off x="7395722" y="2230950"/>
              <a:ext cx="249522" cy="1406953"/>
            </a:xfrm>
            <a:prstGeom prst="rect">
              <a:avLst/>
            </a:prstGeom>
            <a:solidFill>
              <a:srgbClr val="B3B3B3">
                <a:alpha val="100000"/>
              </a:srgbClr>
            </a:solidFill>
          </p:spPr>
          <p:txBody>
            <a:bodyPr/>
            <a:lstStyle/>
            <a:p/>
          </p:txBody>
        </p:sp>
        <p:sp>
          <p:nvSpPr>
            <p:cNvPr id="47" name="rc47"/>
            <p:cNvSpPr/>
            <p:nvPr/>
          </p:nvSpPr>
          <p:spPr>
            <a:xfrm>
              <a:off x="7672970" y="1198678"/>
              <a:ext cx="249522" cy="2434652"/>
            </a:xfrm>
            <a:prstGeom prst="rect">
              <a:avLst/>
            </a:prstGeom>
            <a:solidFill>
              <a:srgbClr val="B3B3B3">
                <a:alpha val="100000"/>
              </a:srgbClr>
            </a:solidFill>
          </p:spPr>
          <p:txBody>
            <a:bodyPr/>
            <a:lstStyle/>
            <a:p/>
          </p:txBody>
        </p:sp>
        <p:sp>
          <p:nvSpPr>
            <p:cNvPr id="48" name="rc48"/>
            <p:cNvSpPr/>
            <p:nvPr/>
          </p:nvSpPr>
          <p:spPr>
            <a:xfrm>
              <a:off x="7950217" y="2199381"/>
              <a:ext cx="249522" cy="1431568"/>
            </a:xfrm>
            <a:prstGeom prst="rect">
              <a:avLst/>
            </a:prstGeom>
            <a:solidFill>
              <a:srgbClr val="B3B3B3">
                <a:alpha val="100000"/>
              </a:srgbClr>
            </a:solidFill>
          </p:spPr>
          <p:txBody>
            <a:bodyPr/>
            <a:lstStyle/>
            <a:p/>
          </p:txBody>
        </p:sp>
        <p:sp>
          <p:nvSpPr>
            <p:cNvPr id="49" name="pl49"/>
            <p:cNvSpPr/>
            <p:nvPr/>
          </p:nvSpPr>
          <p:spPr>
            <a:xfrm>
              <a:off x="1421035" y="1479479"/>
              <a:ext cx="6653943" cy="926642"/>
            </a:xfrm>
            <a:custGeom>
              <a:avLst/>
              <a:pathLst>
                <a:path w="6653943" h="926642">
                  <a:moveTo>
                    <a:pt x="0" y="926642"/>
                  </a:moveTo>
                  <a:lnTo>
                    <a:pt x="277247" y="870482"/>
                  </a:lnTo>
                  <a:lnTo>
                    <a:pt x="554495" y="786241"/>
                  </a:lnTo>
                  <a:lnTo>
                    <a:pt x="831742" y="730081"/>
                  </a:lnTo>
                  <a:lnTo>
                    <a:pt x="1108990" y="673921"/>
                  </a:lnTo>
                  <a:lnTo>
                    <a:pt x="1386238" y="617761"/>
                  </a:lnTo>
                  <a:lnTo>
                    <a:pt x="1663485" y="421200"/>
                  </a:lnTo>
                  <a:lnTo>
                    <a:pt x="1940733" y="421200"/>
                  </a:lnTo>
                  <a:lnTo>
                    <a:pt x="2217981" y="561601"/>
                  </a:lnTo>
                  <a:lnTo>
                    <a:pt x="2495228" y="365040"/>
                  </a:lnTo>
                  <a:lnTo>
                    <a:pt x="2772476" y="477361"/>
                  </a:lnTo>
                  <a:lnTo>
                    <a:pt x="3049724" y="421200"/>
                  </a:lnTo>
                  <a:lnTo>
                    <a:pt x="3326971" y="280800"/>
                  </a:lnTo>
                  <a:lnTo>
                    <a:pt x="3604219" y="196560"/>
                  </a:lnTo>
                  <a:lnTo>
                    <a:pt x="3881467" y="140400"/>
                  </a:lnTo>
                  <a:lnTo>
                    <a:pt x="4158714" y="308880"/>
                  </a:lnTo>
                  <a:lnTo>
                    <a:pt x="4435962" y="308880"/>
                  </a:lnTo>
                  <a:lnTo>
                    <a:pt x="4713210" y="196560"/>
                  </a:lnTo>
                  <a:lnTo>
                    <a:pt x="4990457" y="112320"/>
                  </a:lnTo>
                  <a:lnTo>
                    <a:pt x="5267705" y="84240"/>
                  </a:lnTo>
                  <a:lnTo>
                    <a:pt x="5544953" y="2808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50" name="pl50"/>
            <p:cNvSpPr/>
            <p:nvPr/>
          </p:nvSpPr>
          <p:spPr>
            <a:xfrm>
              <a:off x="7520483" y="2602682"/>
              <a:ext cx="554495" cy="814321"/>
            </a:xfrm>
            <a:custGeom>
              <a:avLst/>
              <a:pathLst>
                <a:path w="554495" h="814321">
                  <a:moveTo>
                    <a:pt x="0" y="28080"/>
                  </a:moveTo>
                  <a:lnTo>
                    <a:pt x="277247" y="814321"/>
                  </a:lnTo>
                  <a:lnTo>
                    <a:pt x="554495" y="0"/>
                  </a:lnTo>
                </a:path>
              </a:pathLst>
            </a:custGeom>
            <a:ln w="27101" cap="flat">
              <a:solidFill>
                <a:srgbClr val="333333">
                  <a:alpha val="100000"/>
                </a:srgbClr>
              </a:solidFill>
              <a:prstDash val="solid"/>
              <a:round/>
            </a:ln>
          </p:spPr>
          <p:txBody>
            <a:bodyPr/>
            <a:lstStyle/>
            <a:p/>
          </p:txBody>
        </p:sp>
        <p:sp>
          <p:nvSpPr>
            <p:cNvPr id="51" name="tx51"/>
            <p:cNvSpPr/>
            <p:nvPr/>
          </p:nvSpPr>
          <p:spPr>
            <a:xfrm>
              <a:off x="6618402"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52" name="tx52"/>
            <p:cNvSpPr/>
            <p:nvPr/>
          </p:nvSpPr>
          <p:spPr>
            <a:xfrm>
              <a:off x="6895650"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53" name="tx53"/>
            <p:cNvSpPr/>
            <p:nvPr/>
          </p:nvSpPr>
          <p:spPr>
            <a:xfrm>
              <a:off x="7172898"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54" name="tx54"/>
            <p:cNvSpPr/>
            <p:nvPr/>
          </p:nvSpPr>
          <p:spPr>
            <a:xfrm>
              <a:off x="7450145"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55" name="tx55"/>
            <p:cNvSpPr/>
            <p:nvPr/>
          </p:nvSpPr>
          <p:spPr>
            <a:xfrm>
              <a:off x="7727393"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56" name="tx56"/>
            <p:cNvSpPr/>
            <p:nvPr/>
          </p:nvSpPr>
          <p:spPr>
            <a:xfrm>
              <a:off x="8004641"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57" name="tx57"/>
            <p:cNvSpPr/>
            <p:nvPr/>
          </p:nvSpPr>
          <p:spPr>
            <a:xfrm>
              <a:off x="7450145" y="26922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49</a:t>
              </a:r>
            </a:p>
          </p:txBody>
        </p:sp>
        <p:sp>
          <p:nvSpPr>
            <p:cNvPr id="58" name="tx58"/>
            <p:cNvSpPr/>
            <p:nvPr/>
          </p:nvSpPr>
          <p:spPr>
            <a:xfrm>
              <a:off x="7727393" y="348000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21</a:t>
              </a:r>
            </a:p>
          </p:txBody>
        </p:sp>
        <p:sp>
          <p:nvSpPr>
            <p:cNvPr id="59" name="tx59"/>
            <p:cNvSpPr/>
            <p:nvPr/>
          </p:nvSpPr>
          <p:spPr>
            <a:xfrm>
              <a:off x="8004641" y="26641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50</a:t>
              </a:r>
            </a:p>
          </p:txBody>
        </p:sp>
        <p:sp>
          <p:nvSpPr>
            <p:cNvPr id="60" name="tx60"/>
            <p:cNvSpPr/>
            <p:nvPr/>
          </p:nvSpPr>
          <p:spPr>
            <a:xfrm>
              <a:off x="1345686" y="34443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61" name="tx61"/>
            <p:cNvSpPr/>
            <p:nvPr/>
          </p:nvSpPr>
          <p:spPr>
            <a:xfrm>
              <a:off x="2731924" y="353121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62" name="tx62"/>
            <p:cNvSpPr/>
            <p:nvPr/>
          </p:nvSpPr>
          <p:spPr>
            <a:xfrm>
              <a:off x="4118163" y="35643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63" name="tx63"/>
            <p:cNvSpPr/>
            <p:nvPr/>
          </p:nvSpPr>
          <p:spPr>
            <a:xfrm>
              <a:off x="5504401" y="363395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64" name="tx64"/>
            <p:cNvSpPr/>
            <p:nvPr/>
          </p:nvSpPr>
          <p:spPr>
            <a:xfrm>
              <a:off x="6613391" y="374034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65" name="tx65"/>
            <p:cNvSpPr/>
            <p:nvPr/>
          </p:nvSpPr>
          <p:spPr>
            <a:xfrm>
              <a:off x="6890639" y="37705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66" name="tx66"/>
            <p:cNvSpPr/>
            <p:nvPr/>
          </p:nvSpPr>
          <p:spPr>
            <a:xfrm>
              <a:off x="7167887" y="37847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67" name="tx67"/>
            <p:cNvSpPr/>
            <p:nvPr/>
          </p:nvSpPr>
          <p:spPr>
            <a:xfrm>
              <a:off x="7445134" y="378185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68" name="tx68"/>
            <p:cNvSpPr/>
            <p:nvPr/>
          </p:nvSpPr>
          <p:spPr>
            <a:xfrm>
              <a:off x="7722382" y="377956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69" name="tx69"/>
            <p:cNvSpPr/>
            <p:nvPr/>
          </p:nvSpPr>
          <p:spPr>
            <a:xfrm>
              <a:off x="7999630" y="37783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70" name="tx70"/>
            <p:cNvSpPr/>
            <p:nvPr/>
          </p:nvSpPr>
          <p:spPr>
            <a:xfrm>
              <a:off x="7445134" y="28939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71" name="tx71"/>
            <p:cNvSpPr/>
            <p:nvPr/>
          </p:nvSpPr>
          <p:spPr>
            <a:xfrm>
              <a:off x="7722382" y="237688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72" name="tx72"/>
            <p:cNvSpPr/>
            <p:nvPr/>
          </p:nvSpPr>
          <p:spPr>
            <a:xfrm>
              <a:off x="7999630" y="28747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73" name="tx73"/>
            <p:cNvSpPr/>
            <p:nvPr/>
          </p:nvSpPr>
          <p:spPr>
            <a:xfrm>
              <a:off x="7445134" y="21129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0.8</a:t>
              </a:r>
            </a:p>
          </p:txBody>
        </p:sp>
        <p:sp>
          <p:nvSpPr>
            <p:cNvPr id="74" name="tx74"/>
            <p:cNvSpPr/>
            <p:nvPr/>
          </p:nvSpPr>
          <p:spPr>
            <a:xfrm>
              <a:off x="7722382" y="108058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75" name="tx75"/>
            <p:cNvSpPr/>
            <p:nvPr/>
          </p:nvSpPr>
          <p:spPr>
            <a:xfrm>
              <a:off x="7999630" y="208134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0.8</a:t>
              </a:r>
            </a:p>
          </p:txBody>
        </p:sp>
        <p:sp>
          <p:nvSpPr>
            <p:cNvPr id="76" name="tx76"/>
            <p:cNvSpPr/>
            <p:nvPr/>
          </p:nvSpPr>
          <p:spPr>
            <a:xfrm>
              <a:off x="577897" y="395457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77" name="tx77"/>
            <p:cNvSpPr/>
            <p:nvPr/>
          </p:nvSpPr>
          <p:spPr>
            <a:xfrm>
              <a:off x="577897" y="2836449"/>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78" name="tx78"/>
            <p:cNvSpPr/>
            <p:nvPr/>
          </p:nvSpPr>
          <p:spPr>
            <a:xfrm>
              <a:off x="577897" y="1718328"/>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79" name="tx79"/>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0" name="tx80"/>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1" name="tx81"/>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2" name="tx82"/>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3" name="tx83"/>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4" name="tx84"/>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5" name="tx85"/>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6" name="tx86"/>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7" name="tx87"/>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8" name="tx88"/>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9" name="tx89"/>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0" name="tx90"/>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1" name="tx91"/>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2" name="tx92"/>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3" name="tx93"/>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4" name="tx94"/>
            <p:cNvSpPr/>
            <p:nvPr/>
          </p:nvSpPr>
          <p:spPr>
            <a:xfrm rot="-5400000">
              <a:off x="-759388" y="2466929"/>
              <a:ext cx="24146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(millions) (#)</a:t>
              </a:r>
            </a:p>
          </p:txBody>
        </p:sp>
        <p:sp>
          <p:nvSpPr>
            <p:cNvPr id="95" name="tx95"/>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96" name="pl96"/>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7" name="pl97"/>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98" name="tx98"/>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99" name="tx99"/>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0" name="rc100"/>
            <p:cNvSpPr/>
            <p:nvPr/>
          </p:nvSpPr>
          <p:spPr>
            <a:xfrm>
              <a:off x="4678790" y="4909475"/>
              <a:ext cx="201456" cy="201456"/>
            </a:xfrm>
            <a:prstGeom prst="rect">
              <a:avLst/>
            </a:prstGeom>
            <a:solidFill>
              <a:srgbClr val="E2231A">
                <a:alpha val="100000"/>
              </a:srgbClr>
            </a:solidFill>
          </p:spPr>
          <p:txBody>
            <a:bodyPr/>
            <a:lstStyle/>
            <a:p/>
          </p:txBody>
        </p:sp>
        <p:sp>
          <p:nvSpPr>
            <p:cNvPr id="101" name="rc101"/>
            <p:cNvSpPr/>
            <p:nvPr/>
          </p:nvSpPr>
          <p:spPr>
            <a:xfrm>
              <a:off x="5642950" y="4909475"/>
              <a:ext cx="201456" cy="201456"/>
            </a:xfrm>
            <a:prstGeom prst="rect">
              <a:avLst/>
            </a:prstGeom>
            <a:solidFill>
              <a:srgbClr val="B3B3B3">
                <a:alpha val="100000"/>
              </a:srgbClr>
            </a:solidFill>
          </p:spPr>
          <p:txBody>
            <a:bodyPr/>
            <a:lstStyle/>
            <a:p/>
          </p:txBody>
        </p:sp>
        <p:sp>
          <p:nvSpPr>
            <p:cNvPr id="102" name="tx102"/>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3" name="tx103"/>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04" name="tx104"/>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05" name="tx105"/>
            <p:cNvSpPr/>
            <p:nvPr/>
          </p:nvSpPr>
          <p:spPr>
            <a:xfrm>
              <a:off x="951100" y="650218"/>
              <a:ext cx="148207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Uganda, 2000-2024</a:t>
              </a:r>
            </a:p>
          </p:txBody>
        </p:sp>
        <p:sp>
          <p:nvSpPr>
            <p:cNvPr id="106" name="pl106"/>
            <p:cNvSpPr/>
            <p:nvPr/>
          </p:nvSpPr>
          <p:spPr>
            <a:xfrm>
              <a:off x="239583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459494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679406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0" name="pl110"/>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1" name="pl111"/>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2" name="pl112"/>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9538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69450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789361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6" name="rc116"/>
            <p:cNvSpPr/>
            <p:nvPr/>
          </p:nvSpPr>
          <p:spPr>
            <a:xfrm>
              <a:off x="1296273" y="5774644"/>
              <a:ext cx="1110761" cy="162162"/>
            </a:xfrm>
            <a:prstGeom prst="rect">
              <a:avLst/>
            </a:prstGeom>
            <a:solidFill>
              <a:srgbClr val="E2231A">
                <a:alpha val="100000"/>
              </a:srgbClr>
            </a:solidFill>
          </p:spPr>
          <p:txBody>
            <a:bodyPr/>
            <a:lstStyle/>
            <a:p/>
          </p:txBody>
        </p:sp>
        <p:sp>
          <p:nvSpPr>
            <p:cNvPr id="117" name="rc117"/>
            <p:cNvSpPr/>
            <p:nvPr/>
          </p:nvSpPr>
          <p:spPr>
            <a:xfrm>
              <a:off x="1296273" y="5571941"/>
              <a:ext cx="917888" cy="162162"/>
            </a:xfrm>
            <a:prstGeom prst="rect">
              <a:avLst/>
            </a:prstGeom>
            <a:solidFill>
              <a:srgbClr val="E2231A">
                <a:alpha val="100000"/>
              </a:srgbClr>
            </a:solidFill>
          </p:spPr>
          <p:txBody>
            <a:bodyPr/>
            <a:lstStyle/>
            <a:p/>
          </p:txBody>
        </p:sp>
        <p:sp>
          <p:nvSpPr>
            <p:cNvPr id="118" name="rc118"/>
            <p:cNvSpPr/>
            <p:nvPr/>
          </p:nvSpPr>
          <p:spPr>
            <a:xfrm>
              <a:off x="1296273" y="5369238"/>
              <a:ext cx="923743" cy="162162"/>
            </a:xfrm>
            <a:prstGeom prst="rect">
              <a:avLst/>
            </a:prstGeom>
            <a:solidFill>
              <a:srgbClr val="E2231A">
                <a:alpha val="100000"/>
              </a:srgbClr>
            </a:solidFill>
          </p:spPr>
          <p:txBody>
            <a:bodyPr/>
            <a:lstStyle/>
            <a:p/>
          </p:txBody>
        </p:sp>
        <p:sp>
          <p:nvSpPr>
            <p:cNvPr id="119" name="rc119"/>
            <p:cNvSpPr/>
            <p:nvPr/>
          </p:nvSpPr>
          <p:spPr>
            <a:xfrm>
              <a:off x="2214162" y="5571941"/>
              <a:ext cx="5985578" cy="162162"/>
            </a:xfrm>
            <a:prstGeom prst="rect">
              <a:avLst/>
            </a:prstGeom>
            <a:solidFill>
              <a:srgbClr val="B3B3B3">
                <a:alpha val="100000"/>
              </a:srgbClr>
            </a:solidFill>
          </p:spPr>
          <p:txBody>
            <a:bodyPr/>
            <a:lstStyle/>
            <a:p/>
          </p:txBody>
        </p:sp>
        <p:sp>
          <p:nvSpPr>
            <p:cNvPr id="120" name="rc120"/>
            <p:cNvSpPr/>
            <p:nvPr/>
          </p:nvSpPr>
          <p:spPr>
            <a:xfrm>
              <a:off x="2220017" y="5369238"/>
              <a:ext cx="3519501" cy="162162"/>
            </a:xfrm>
            <a:prstGeom prst="rect">
              <a:avLst/>
            </a:prstGeom>
            <a:solidFill>
              <a:srgbClr val="B3B3B3">
                <a:alpha val="100000"/>
              </a:srgbClr>
            </a:solidFill>
          </p:spPr>
          <p:txBody>
            <a:bodyPr/>
            <a:lstStyle/>
            <a:p/>
          </p:txBody>
        </p:sp>
        <p:sp>
          <p:nvSpPr>
            <p:cNvPr id="121" name="tx121"/>
            <p:cNvSpPr/>
            <p:nvPr/>
          </p:nvSpPr>
          <p:spPr>
            <a:xfrm>
              <a:off x="8280112"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22" name="tx122"/>
            <p:cNvSpPr/>
            <p:nvPr/>
          </p:nvSpPr>
          <p:spPr>
            <a:xfrm>
              <a:off x="5819891"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a:t>
              </a:r>
            </a:p>
          </p:txBody>
        </p:sp>
        <p:sp>
          <p:nvSpPr>
            <p:cNvPr id="123" name="tx123"/>
            <p:cNvSpPr/>
            <p:nvPr/>
          </p:nvSpPr>
          <p:spPr>
            <a:xfrm>
              <a:off x="1771282"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0.2</a:t>
              </a:r>
            </a:p>
          </p:txBody>
        </p:sp>
        <p:sp>
          <p:nvSpPr>
            <p:cNvPr id="124" name="tx124"/>
            <p:cNvSpPr/>
            <p:nvPr/>
          </p:nvSpPr>
          <p:spPr>
            <a:xfrm>
              <a:off x="1674845"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0.2</a:t>
              </a:r>
            </a:p>
          </p:txBody>
        </p:sp>
        <p:sp>
          <p:nvSpPr>
            <p:cNvPr id="125" name="tx125"/>
            <p:cNvSpPr/>
            <p:nvPr/>
          </p:nvSpPr>
          <p:spPr>
            <a:xfrm>
              <a:off x="1677773"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0.2</a:t>
              </a:r>
            </a:p>
          </p:txBody>
        </p:sp>
        <p:sp>
          <p:nvSpPr>
            <p:cNvPr id="126" name="tx126"/>
            <p:cNvSpPr/>
            <p:nvPr/>
          </p:nvSpPr>
          <p:spPr>
            <a:xfrm>
              <a:off x="5126579"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27" name="tx127"/>
            <p:cNvSpPr/>
            <p:nvPr/>
          </p:nvSpPr>
          <p:spPr>
            <a:xfrm>
              <a:off x="3899396"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0.6</a:t>
              </a:r>
            </a:p>
          </p:txBody>
        </p:sp>
        <p:sp>
          <p:nvSpPr>
            <p:cNvPr id="128" name="tx12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0" name="tx13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a:off x="1140987" y="603786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32" name="tx132"/>
            <p:cNvSpPr/>
            <p:nvPr/>
          </p:nvSpPr>
          <p:spPr>
            <a:xfrm>
              <a:off x="3340102" y="603786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0.4M</a:t>
              </a:r>
            </a:p>
          </p:txBody>
        </p:sp>
        <p:sp>
          <p:nvSpPr>
            <p:cNvPr id="133" name="tx133"/>
            <p:cNvSpPr/>
            <p:nvPr/>
          </p:nvSpPr>
          <p:spPr>
            <a:xfrm>
              <a:off x="5539216" y="603786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0.8M</a:t>
              </a:r>
            </a:p>
          </p:txBody>
        </p:sp>
        <p:sp>
          <p:nvSpPr>
            <p:cNvPr id="134" name="tx134"/>
            <p:cNvSpPr/>
            <p:nvPr/>
          </p:nvSpPr>
          <p:spPr>
            <a:xfrm>
              <a:off x="7738331" y="6039568"/>
              <a:ext cx="3105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1.2M</a:t>
              </a:r>
            </a:p>
          </p:txBody>
        </p:sp>
        <p:sp>
          <p:nvSpPr>
            <p:cNvPr id="135" name="tx135"/>
            <p:cNvSpPr/>
            <p:nvPr/>
          </p:nvSpPr>
          <p:spPr>
            <a:xfrm>
              <a:off x="3587194" y="6173067"/>
              <a:ext cx="232162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136" name="tx13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7" name="tx137"/>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90%. This is greater than in 2019, where coverage was 87%.
168,000 children missed their routine first dose of measles vaccine.
MCV2 is typically administered to children between 18 months and five years old. MCV2 coverage increased to 50%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94238"/>
              <a:ext cx="3397293" cy="942818"/>
            </a:xfrm>
            <a:custGeom>
              <a:avLst/>
              <a:pathLst>
                <a:path w="3397293" h="942818">
                  <a:moveTo>
                    <a:pt x="0" y="942818"/>
                  </a:moveTo>
                  <a:lnTo>
                    <a:pt x="141553" y="885677"/>
                  </a:lnTo>
                  <a:lnTo>
                    <a:pt x="283107" y="799967"/>
                  </a:lnTo>
                  <a:lnTo>
                    <a:pt x="424661" y="742826"/>
                  </a:lnTo>
                  <a:lnTo>
                    <a:pt x="566215" y="685686"/>
                  </a:lnTo>
                  <a:lnTo>
                    <a:pt x="707769" y="628545"/>
                  </a:lnTo>
                  <a:lnTo>
                    <a:pt x="849323" y="428553"/>
                  </a:lnTo>
                  <a:lnTo>
                    <a:pt x="990877" y="428553"/>
                  </a:lnTo>
                  <a:lnTo>
                    <a:pt x="1132431" y="571405"/>
                  </a:lnTo>
                  <a:lnTo>
                    <a:pt x="1273984" y="371413"/>
                  </a:lnTo>
                  <a:lnTo>
                    <a:pt x="1415538" y="485694"/>
                  </a:lnTo>
                  <a:lnTo>
                    <a:pt x="1557092" y="428553"/>
                  </a:lnTo>
                  <a:lnTo>
                    <a:pt x="1698646" y="285702"/>
                  </a:lnTo>
                  <a:lnTo>
                    <a:pt x="1840200" y="199991"/>
                  </a:lnTo>
                  <a:lnTo>
                    <a:pt x="1981754" y="142851"/>
                  </a:lnTo>
                  <a:lnTo>
                    <a:pt x="2123308" y="314272"/>
                  </a:lnTo>
                  <a:lnTo>
                    <a:pt x="2264862" y="314272"/>
                  </a:lnTo>
                  <a:lnTo>
                    <a:pt x="2406416" y="199991"/>
                  </a:lnTo>
                  <a:lnTo>
                    <a:pt x="2547969" y="114281"/>
                  </a:lnTo>
                  <a:lnTo>
                    <a:pt x="2689523" y="85710"/>
                  </a:lnTo>
                  <a:lnTo>
                    <a:pt x="2831077" y="2857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65651"/>
              <a:ext cx="3397293" cy="542834"/>
            </a:xfrm>
            <a:custGeom>
              <a:avLst/>
              <a:pathLst>
                <a:path w="3397293" h="542834">
                  <a:moveTo>
                    <a:pt x="0" y="542834"/>
                  </a:moveTo>
                  <a:lnTo>
                    <a:pt x="141553" y="457124"/>
                  </a:lnTo>
                  <a:lnTo>
                    <a:pt x="283107" y="399983"/>
                  </a:lnTo>
                  <a:lnTo>
                    <a:pt x="424661" y="371413"/>
                  </a:lnTo>
                  <a:lnTo>
                    <a:pt x="566215" y="342843"/>
                  </a:lnTo>
                  <a:lnTo>
                    <a:pt x="707769" y="342843"/>
                  </a:lnTo>
                  <a:lnTo>
                    <a:pt x="849323" y="257132"/>
                  </a:lnTo>
                  <a:lnTo>
                    <a:pt x="990877" y="199991"/>
                  </a:lnTo>
                  <a:lnTo>
                    <a:pt x="1132431" y="142851"/>
                  </a:lnTo>
                  <a:lnTo>
                    <a:pt x="1273984" y="57140"/>
                  </a:lnTo>
                  <a:lnTo>
                    <a:pt x="1415538" y="28570"/>
                  </a:lnTo>
                  <a:lnTo>
                    <a:pt x="1557092" y="0"/>
                  </a:lnTo>
                  <a:lnTo>
                    <a:pt x="1698646" y="0"/>
                  </a:lnTo>
                  <a:lnTo>
                    <a:pt x="1840200" y="28570"/>
                  </a:lnTo>
                  <a:lnTo>
                    <a:pt x="1981754" y="28570"/>
                  </a:lnTo>
                  <a:lnTo>
                    <a:pt x="2123308" y="28570"/>
                  </a:lnTo>
                  <a:lnTo>
                    <a:pt x="2264862" y="85710"/>
                  </a:lnTo>
                  <a:lnTo>
                    <a:pt x="2406416" y="85710"/>
                  </a:lnTo>
                  <a:lnTo>
                    <a:pt x="2547969" y="57140"/>
                  </a:lnTo>
                  <a:lnTo>
                    <a:pt x="2689523" y="28570"/>
                  </a:lnTo>
                  <a:lnTo>
                    <a:pt x="2831077" y="85710"/>
                  </a:lnTo>
                  <a:lnTo>
                    <a:pt x="2972631" y="114281"/>
                  </a:lnTo>
                  <a:lnTo>
                    <a:pt x="3114185" y="8571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94238"/>
              <a:ext cx="3397293" cy="942818"/>
            </a:xfrm>
            <a:custGeom>
              <a:avLst/>
              <a:pathLst>
                <a:path w="3397293" h="942818">
                  <a:moveTo>
                    <a:pt x="0" y="942818"/>
                  </a:moveTo>
                  <a:lnTo>
                    <a:pt x="141553" y="885677"/>
                  </a:lnTo>
                  <a:lnTo>
                    <a:pt x="283107" y="799967"/>
                  </a:lnTo>
                  <a:lnTo>
                    <a:pt x="424661" y="742826"/>
                  </a:lnTo>
                  <a:lnTo>
                    <a:pt x="566215" y="685686"/>
                  </a:lnTo>
                  <a:lnTo>
                    <a:pt x="707769" y="628545"/>
                  </a:lnTo>
                  <a:lnTo>
                    <a:pt x="849323" y="428553"/>
                  </a:lnTo>
                  <a:lnTo>
                    <a:pt x="990877" y="428553"/>
                  </a:lnTo>
                  <a:lnTo>
                    <a:pt x="1132431" y="571405"/>
                  </a:lnTo>
                  <a:lnTo>
                    <a:pt x="1273984" y="371413"/>
                  </a:lnTo>
                  <a:lnTo>
                    <a:pt x="1415538" y="485694"/>
                  </a:lnTo>
                  <a:lnTo>
                    <a:pt x="1557092" y="428553"/>
                  </a:lnTo>
                  <a:lnTo>
                    <a:pt x="1698646" y="285702"/>
                  </a:lnTo>
                  <a:lnTo>
                    <a:pt x="1840200" y="199991"/>
                  </a:lnTo>
                  <a:lnTo>
                    <a:pt x="1981754" y="142851"/>
                  </a:lnTo>
                  <a:lnTo>
                    <a:pt x="2123308" y="314272"/>
                  </a:lnTo>
                  <a:lnTo>
                    <a:pt x="2264862" y="314272"/>
                  </a:lnTo>
                  <a:lnTo>
                    <a:pt x="2406416" y="199991"/>
                  </a:lnTo>
                  <a:lnTo>
                    <a:pt x="2547969" y="114281"/>
                  </a:lnTo>
                  <a:lnTo>
                    <a:pt x="2689523" y="85710"/>
                  </a:lnTo>
                  <a:lnTo>
                    <a:pt x="2831077" y="2857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285661"/>
            </a:xfrm>
            <a:custGeom>
              <a:avLst/>
              <a:pathLst>
                <a:path w="0" h="1285661">
                  <a:moveTo>
                    <a:pt x="0" y="0"/>
                  </a:moveTo>
                  <a:lnTo>
                    <a:pt x="0" y="128566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971388"/>
            </a:xfrm>
            <a:custGeom>
              <a:avLst/>
              <a:pathLst>
                <a:path w="0" h="971388">
                  <a:moveTo>
                    <a:pt x="0" y="0"/>
                  </a:moveTo>
                  <a:lnTo>
                    <a:pt x="0" y="971388"/>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2" name="pl32"/>
            <p:cNvSpPr/>
            <p:nvPr/>
          </p:nvSpPr>
          <p:spPr>
            <a:xfrm>
              <a:off x="1120965" y="1294238"/>
              <a:ext cx="3397293" cy="942818"/>
            </a:xfrm>
            <a:custGeom>
              <a:avLst/>
              <a:pathLst>
                <a:path w="3397293" h="942818">
                  <a:moveTo>
                    <a:pt x="0" y="942818"/>
                  </a:moveTo>
                  <a:lnTo>
                    <a:pt x="141553" y="885677"/>
                  </a:lnTo>
                  <a:lnTo>
                    <a:pt x="283107" y="799967"/>
                  </a:lnTo>
                  <a:lnTo>
                    <a:pt x="424661" y="742826"/>
                  </a:lnTo>
                  <a:lnTo>
                    <a:pt x="566215" y="685686"/>
                  </a:lnTo>
                  <a:lnTo>
                    <a:pt x="707769" y="628545"/>
                  </a:lnTo>
                  <a:lnTo>
                    <a:pt x="849323" y="428553"/>
                  </a:lnTo>
                  <a:lnTo>
                    <a:pt x="990877" y="428553"/>
                  </a:lnTo>
                  <a:lnTo>
                    <a:pt x="1132431" y="571405"/>
                  </a:lnTo>
                  <a:lnTo>
                    <a:pt x="1273984" y="371413"/>
                  </a:lnTo>
                  <a:lnTo>
                    <a:pt x="1415538" y="485694"/>
                  </a:lnTo>
                  <a:lnTo>
                    <a:pt x="1557092" y="428553"/>
                  </a:lnTo>
                  <a:lnTo>
                    <a:pt x="1698646" y="285702"/>
                  </a:lnTo>
                  <a:lnTo>
                    <a:pt x="1840200" y="199991"/>
                  </a:lnTo>
                  <a:lnTo>
                    <a:pt x="1981754" y="142851"/>
                  </a:lnTo>
                  <a:lnTo>
                    <a:pt x="2123308" y="314272"/>
                  </a:lnTo>
                  <a:lnTo>
                    <a:pt x="2264862" y="314272"/>
                  </a:lnTo>
                  <a:lnTo>
                    <a:pt x="2406416" y="199991"/>
                  </a:lnTo>
                  <a:lnTo>
                    <a:pt x="2547969" y="114281"/>
                  </a:lnTo>
                  <a:lnTo>
                    <a:pt x="2689523" y="85710"/>
                  </a:lnTo>
                  <a:lnTo>
                    <a:pt x="2831077" y="2857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653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15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5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4959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204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698" y="4804015"/>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Uganda</a:t>
              </a:r>
            </a:p>
          </p:txBody>
        </p:sp>
        <p:sp>
          <p:nvSpPr>
            <p:cNvPr id="60" name="tx60"/>
            <p:cNvSpPr/>
            <p:nvPr/>
          </p:nvSpPr>
          <p:spPr>
            <a:xfrm>
              <a:off x="281669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79146"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57251" y="471005"/>
              <a:ext cx="252472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Uganda, 2000-2024</a:t>
              </a:r>
            </a:p>
          </p:txBody>
        </p:sp>
        <p:sp>
          <p:nvSpPr>
            <p:cNvPr id="63" name="pl63"/>
            <p:cNvSpPr/>
            <p:nvPr/>
          </p:nvSpPr>
          <p:spPr>
            <a:xfrm>
              <a:off x="5267799" y="35167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190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214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238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261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679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702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77262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0749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63330"/>
              <a:ext cx="3397293" cy="2302230"/>
            </a:xfrm>
            <a:custGeom>
              <a:avLst/>
              <a:pathLst>
                <a:path w="3397293" h="2302230">
                  <a:moveTo>
                    <a:pt x="0" y="2302230"/>
                  </a:moveTo>
                  <a:lnTo>
                    <a:pt x="141553" y="2162701"/>
                  </a:lnTo>
                  <a:lnTo>
                    <a:pt x="283107" y="1953407"/>
                  </a:lnTo>
                  <a:lnTo>
                    <a:pt x="424661" y="1813878"/>
                  </a:lnTo>
                  <a:lnTo>
                    <a:pt x="566215" y="1674349"/>
                  </a:lnTo>
                  <a:lnTo>
                    <a:pt x="707769" y="1534820"/>
                  </a:lnTo>
                  <a:lnTo>
                    <a:pt x="849323" y="1046468"/>
                  </a:lnTo>
                  <a:lnTo>
                    <a:pt x="990877" y="1046468"/>
                  </a:lnTo>
                  <a:lnTo>
                    <a:pt x="1132431" y="1395291"/>
                  </a:lnTo>
                  <a:lnTo>
                    <a:pt x="1273984" y="906939"/>
                  </a:lnTo>
                  <a:lnTo>
                    <a:pt x="1415538" y="1185997"/>
                  </a:lnTo>
                  <a:lnTo>
                    <a:pt x="1557092" y="1046468"/>
                  </a:lnTo>
                  <a:lnTo>
                    <a:pt x="1698646" y="697645"/>
                  </a:lnTo>
                  <a:lnTo>
                    <a:pt x="1840200" y="488351"/>
                  </a:lnTo>
                  <a:lnTo>
                    <a:pt x="1981754" y="348822"/>
                  </a:lnTo>
                  <a:lnTo>
                    <a:pt x="2123308" y="767410"/>
                  </a:lnTo>
                  <a:lnTo>
                    <a:pt x="2264862" y="767410"/>
                  </a:lnTo>
                  <a:lnTo>
                    <a:pt x="2406416" y="488351"/>
                  </a:lnTo>
                  <a:lnTo>
                    <a:pt x="2547969" y="279058"/>
                  </a:lnTo>
                  <a:lnTo>
                    <a:pt x="2689523" y="209293"/>
                  </a:lnTo>
                  <a:lnTo>
                    <a:pt x="2831077" y="69764"/>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1772623"/>
              <a:ext cx="3397293" cy="1046468"/>
            </a:xfrm>
            <a:custGeom>
              <a:avLst/>
              <a:pathLst>
                <a:path w="3397293" h="1046468">
                  <a:moveTo>
                    <a:pt x="0" y="1046468"/>
                  </a:moveTo>
                  <a:lnTo>
                    <a:pt x="141553" y="976703"/>
                  </a:lnTo>
                  <a:lnTo>
                    <a:pt x="283107" y="976703"/>
                  </a:lnTo>
                  <a:lnTo>
                    <a:pt x="424661" y="906939"/>
                  </a:lnTo>
                  <a:lnTo>
                    <a:pt x="566215" y="767410"/>
                  </a:lnTo>
                  <a:lnTo>
                    <a:pt x="707769" y="627881"/>
                  </a:lnTo>
                  <a:lnTo>
                    <a:pt x="849323" y="488351"/>
                  </a:lnTo>
                  <a:lnTo>
                    <a:pt x="990877" y="488351"/>
                  </a:lnTo>
                  <a:lnTo>
                    <a:pt x="1132431" y="348822"/>
                  </a:lnTo>
                  <a:lnTo>
                    <a:pt x="1273984" y="209293"/>
                  </a:lnTo>
                  <a:lnTo>
                    <a:pt x="1415538" y="139529"/>
                  </a:lnTo>
                  <a:lnTo>
                    <a:pt x="1557092" y="139529"/>
                  </a:lnTo>
                  <a:lnTo>
                    <a:pt x="1698646" y="139529"/>
                  </a:lnTo>
                  <a:lnTo>
                    <a:pt x="1840200" y="139529"/>
                  </a:lnTo>
                  <a:lnTo>
                    <a:pt x="1981754" y="139529"/>
                  </a:lnTo>
                  <a:lnTo>
                    <a:pt x="2123308" y="139529"/>
                  </a:lnTo>
                  <a:lnTo>
                    <a:pt x="2264862" y="69764"/>
                  </a:lnTo>
                  <a:lnTo>
                    <a:pt x="2406416" y="69764"/>
                  </a:lnTo>
                  <a:lnTo>
                    <a:pt x="2547969" y="0"/>
                  </a:lnTo>
                  <a:lnTo>
                    <a:pt x="2689523" y="0"/>
                  </a:lnTo>
                  <a:lnTo>
                    <a:pt x="2831077" y="209293"/>
                  </a:lnTo>
                  <a:lnTo>
                    <a:pt x="2972631" y="348822"/>
                  </a:lnTo>
                  <a:lnTo>
                    <a:pt x="3114185" y="209293"/>
                  </a:lnTo>
                  <a:lnTo>
                    <a:pt x="3255739" y="209293"/>
                  </a:lnTo>
                  <a:lnTo>
                    <a:pt x="3397293" y="139529"/>
                  </a:lnTo>
                </a:path>
              </a:pathLst>
            </a:custGeom>
            <a:ln w="27101" cap="flat">
              <a:solidFill>
                <a:srgbClr val="80BD41">
                  <a:alpha val="100000"/>
                </a:srgbClr>
              </a:solidFill>
              <a:prstDash val="solid"/>
              <a:round/>
            </a:ln>
          </p:spPr>
          <p:txBody>
            <a:bodyPr/>
            <a:lstStyle/>
            <a:p/>
          </p:txBody>
        </p:sp>
        <p:sp>
          <p:nvSpPr>
            <p:cNvPr id="82" name="pl82"/>
            <p:cNvSpPr/>
            <p:nvPr/>
          </p:nvSpPr>
          <p:spPr>
            <a:xfrm>
              <a:off x="5437664" y="1702859"/>
              <a:ext cx="3397293" cy="1325526"/>
            </a:xfrm>
            <a:custGeom>
              <a:avLst/>
              <a:pathLst>
                <a:path w="3397293" h="1325526">
                  <a:moveTo>
                    <a:pt x="0" y="1325526"/>
                  </a:moveTo>
                  <a:lnTo>
                    <a:pt x="141553" y="1116233"/>
                  </a:lnTo>
                  <a:lnTo>
                    <a:pt x="283107" y="976703"/>
                  </a:lnTo>
                  <a:lnTo>
                    <a:pt x="424661" y="906939"/>
                  </a:lnTo>
                  <a:lnTo>
                    <a:pt x="566215" y="837174"/>
                  </a:lnTo>
                  <a:lnTo>
                    <a:pt x="707769" y="837174"/>
                  </a:lnTo>
                  <a:lnTo>
                    <a:pt x="849323" y="627881"/>
                  </a:lnTo>
                  <a:lnTo>
                    <a:pt x="990877" y="488351"/>
                  </a:lnTo>
                  <a:lnTo>
                    <a:pt x="1132431" y="348822"/>
                  </a:lnTo>
                  <a:lnTo>
                    <a:pt x="1273984" y="139529"/>
                  </a:lnTo>
                  <a:lnTo>
                    <a:pt x="1415538" y="69764"/>
                  </a:lnTo>
                  <a:lnTo>
                    <a:pt x="1557092" y="0"/>
                  </a:lnTo>
                  <a:lnTo>
                    <a:pt x="1698646" y="0"/>
                  </a:lnTo>
                  <a:lnTo>
                    <a:pt x="1840200" y="69764"/>
                  </a:lnTo>
                  <a:lnTo>
                    <a:pt x="1981754" y="69764"/>
                  </a:lnTo>
                  <a:lnTo>
                    <a:pt x="2123308" y="69764"/>
                  </a:lnTo>
                  <a:lnTo>
                    <a:pt x="2264862" y="209293"/>
                  </a:lnTo>
                  <a:lnTo>
                    <a:pt x="2406416" y="209293"/>
                  </a:lnTo>
                  <a:lnTo>
                    <a:pt x="2547969" y="139529"/>
                  </a:lnTo>
                  <a:lnTo>
                    <a:pt x="2689523" y="69764"/>
                  </a:lnTo>
                  <a:lnTo>
                    <a:pt x="2831077" y="209293"/>
                  </a:lnTo>
                  <a:lnTo>
                    <a:pt x="2972631" y="279058"/>
                  </a:lnTo>
                  <a:lnTo>
                    <a:pt x="3114185" y="209293"/>
                  </a:lnTo>
                  <a:lnTo>
                    <a:pt x="3255739" y="69764"/>
                  </a:lnTo>
                  <a:lnTo>
                    <a:pt x="3397293" y="69764"/>
                  </a:lnTo>
                </a:path>
              </a:pathLst>
            </a:custGeom>
            <a:ln w="27101" cap="flat">
              <a:solidFill>
                <a:srgbClr val="961A49">
                  <a:alpha val="100000"/>
                </a:srgbClr>
              </a:solidFill>
              <a:prstDash val="solid"/>
              <a:round/>
            </a:ln>
          </p:spPr>
          <p:txBody>
            <a:bodyPr/>
            <a:lstStyle/>
            <a:p/>
          </p:txBody>
        </p:sp>
        <p:sp>
          <p:nvSpPr>
            <p:cNvPr id="83" name="pl83"/>
            <p:cNvSpPr/>
            <p:nvPr/>
          </p:nvSpPr>
          <p:spPr>
            <a:xfrm>
              <a:off x="5437664" y="177262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63330"/>
              <a:ext cx="3397293" cy="2302230"/>
            </a:xfrm>
            <a:custGeom>
              <a:avLst/>
              <a:pathLst>
                <a:path w="3397293" h="2302230">
                  <a:moveTo>
                    <a:pt x="0" y="2302230"/>
                  </a:moveTo>
                  <a:lnTo>
                    <a:pt x="141553" y="2162701"/>
                  </a:lnTo>
                  <a:lnTo>
                    <a:pt x="283107" y="1953407"/>
                  </a:lnTo>
                  <a:lnTo>
                    <a:pt x="424661" y="1813878"/>
                  </a:lnTo>
                  <a:lnTo>
                    <a:pt x="566215" y="1674349"/>
                  </a:lnTo>
                  <a:lnTo>
                    <a:pt x="707769" y="1534820"/>
                  </a:lnTo>
                  <a:lnTo>
                    <a:pt x="849323" y="1046468"/>
                  </a:lnTo>
                  <a:lnTo>
                    <a:pt x="990877" y="1046468"/>
                  </a:lnTo>
                  <a:lnTo>
                    <a:pt x="1132431" y="1395291"/>
                  </a:lnTo>
                  <a:lnTo>
                    <a:pt x="1273984" y="906939"/>
                  </a:lnTo>
                  <a:lnTo>
                    <a:pt x="1415538" y="1185997"/>
                  </a:lnTo>
                  <a:lnTo>
                    <a:pt x="1557092" y="1046468"/>
                  </a:lnTo>
                  <a:lnTo>
                    <a:pt x="1698646" y="697645"/>
                  </a:lnTo>
                  <a:lnTo>
                    <a:pt x="1840200" y="488351"/>
                  </a:lnTo>
                  <a:lnTo>
                    <a:pt x="1981754" y="348822"/>
                  </a:lnTo>
                  <a:lnTo>
                    <a:pt x="2123308" y="767410"/>
                  </a:lnTo>
                  <a:lnTo>
                    <a:pt x="2264862" y="767410"/>
                  </a:lnTo>
                  <a:lnTo>
                    <a:pt x="2406416" y="488351"/>
                  </a:lnTo>
                  <a:lnTo>
                    <a:pt x="2547969" y="279058"/>
                  </a:lnTo>
                  <a:lnTo>
                    <a:pt x="2689523" y="209293"/>
                  </a:lnTo>
                  <a:lnTo>
                    <a:pt x="2831077" y="69764"/>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51706"/>
              <a:ext cx="0" cy="2413854"/>
            </a:xfrm>
            <a:custGeom>
              <a:avLst/>
              <a:pathLst>
                <a:path w="0" h="2413854">
                  <a:moveTo>
                    <a:pt x="0" y="241385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51706"/>
              <a:ext cx="0" cy="1646443"/>
            </a:xfrm>
            <a:custGeom>
              <a:avLst/>
              <a:pathLst>
                <a:path w="0" h="1646443">
                  <a:moveTo>
                    <a:pt x="0" y="164644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51706"/>
              <a:ext cx="0" cy="1297620"/>
            </a:xfrm>
            <a:custGeom>
              <a:avLst/>
              <a:pathLst>
                <a:path w="0" h="1297620">
                  <a:moveTo>
                    <a:pt x="0" y="129762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51706"/>
              <a:ext cx="0" cy="879033"/>
            </a:xfrm>
            <a:custGeom>
              <a:avLst/>
              <a:pathLst>
                <a:path w="0" h="879033">
                  <a:moveTo>
                    <a:pt x="0" y="87903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51706"/>
              <a:ext cx="0" cy="320917"/>
            </a:xfrm>
            <a:custGeom>
              <a:avLst/>
              <a:pathLst>
                <a:path w="0" h="320917">
                  <a:moveTo>
                    <a:pt x="0" y="32091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51706"/>
              <a:ext cx="0" cy="111623"/>
            </a:xfrm>
            <a:custGeom>
              <a:avLst/>
              <a:pathLst>
                <a:path w="0" h="111623">
                  <a:moveTo>
                    <a:pt x="0" y="11162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51706"/>
              <a:ext cx="0" cy="111623"/>
            </a:xfrm>
            <a:custGeom>
              <a:avLst/>
              <a:pathLst>
                <a:path w="0" h="111623">
                  <a:moveTo>
                    <a:pt x="0" y="11162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63330"/>
              <a:ext cx="3397293" cy="2302230"/>
            </a:xfrm>
            <a:custGeom>
              <a:avLst/>
              <a:pathLst>
                <a:path w="3397293" h="2302230">
                  <a:moveTo>
                    <a:pt x="0" y="2302230"/>
                  </a:moveTo>
                  <a:lnTo>
                    <a:pt x="141553" y="2162701"/>
                  </a:lnTo>
                  <a:lnTo>
                    <a:pt x="283107" y="1953407"/>
                  </a:lnTo>
                  <a:lnTo>
                    <a:pt x="424661" y="1813878"/>
                  </a:lnTo>
                  <a:lnTo>
                    <a:pt x="566215" y="1674349"/>
                  </a:lnTo>
                  <a:lnTo>
                    <a:pt x="707769" y="1534820"/>
                  </a:lnTo>
                  <a:lnTo>
                    <a:pt x="849323" y="1046468"/>
                  </a:lnTo>
                  <a:lnTo>
                    <a:pt x="990877" y="1046468"/>
                  </a:lnTo>
                  <a:lnTo>
                    <a:pt x="1132431" y="1395291"/>
                  </a:lnTo>
                  <a:lnTo>
                    <a:pt x="1273984" y="906939"/>
                  </a:lnTo>
                  <a:lnTo>
                    <a:pt x="1415538" y="1185997"/>
                  </a:lnTo>
                  <a:lnTo>
                    <a:pt x="1557092" y="1046468"/>
                  </a:lnTo>
                  <a:lnTo>
                    <a:pt x="1698646" y="697645"/>
                  </a:lnTo>
                  <a:lnTo>
                    <a:pt x="1840200" y="488351"/>
                  </a:lnTo>
                  <a:lnTo>
                    <a:pt x="1981754" y="348822"/>
                  </a:lnTo>
                  <a:lnTo>
                    <a:pt x="2123308" y="767410"/>
                  </a:lnTo>
                  <a:lnTo>
                    <a:pt x="2264862" y="767410"/>
                  </a:lnTo>
                  <a:lnTo>
                    <a:pt x="2406416" y="488351"/>
                  </a:lnTo>
                  <a:lnTo>
                    <a:pt x="2547969" y="279058"/>
                  </a:lnTo>
                  <a:lnTo>
                    <a:pt x="2689523" y="209293"/>
                  </a:lnTo>
                  <a:lnTo>
                    <a:pt x="2831077" y="69764"/>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359324" y="1383307"/>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-30</a:t>
              </a:r>
            </a:p>
          </p:txBody>
        </p:sp>
        <p:sp>
          <p:nvSpPr>
            <p:cNvPr id="94" name="tx94"/>
            <p:cNvSpPr/>
            <p:nvPr/>
          </p:nvSpPr>
          <p:spPr>
            <a:xfrm>
              <a:off x="6067093" y="138336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5" name="tx95"/>
            <p:cNvSpPr/>
            <p:nvPr/>
          </p:nvSpPr>
          <p:spPr>
            <a:xfrm>
              <a:off x="6774863" y="138468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6" name="tx96"/>
            <p:cNvSpPr/>
            <p:nvPr/>
          </p:nvSpPr>
          <p:spPr>
            <a:xfrm>
              <a:off x="7512777" y="138336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7" name="tx97"/>
            <p:cNvSpPr/>
            <p:nvPr/>
          </p:nvSpPr>
          <p:spPr>
            <a:xfrm>
              <a:off x="8097042" y="13833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138330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804812" y="138330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902429" y="18730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877160" y="17321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03259" y="3813377"/>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11580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41815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72050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022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1829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1829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6629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2874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85397" y="4804015"/>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Uganda</a:t>
              </a:r>
            </a:p>
          </p:txBody>
        </p:sp>
        <p:sp>
          <p:nvSpPr>
            <p:cNvPr id="120" name="tx120"/>
            <p:cNvSpPr/>
            <p:nvPr/>
          </p:nvSpPr>
          <p:spPr>
            <a:xfrm>
              <a:off x="713339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95845"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2314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03507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84699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65892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12910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94103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75296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56488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7321564" cy="149993"/>
            </a:xfrm>
            <a:prstGeom prst="rect">
              <a:avLst/>
            </a:prstGeom>
            <a:solidFill>
              <a:srgbClr val="E2231A">
                <a:alpha val="80000"/>
              </a:srgbClr>
            </a:solidFill>
          </p:spPr>
          <p:txBody>
            <a:bodyPr/>
            <a:lstStyle/>
            <a:p/>
          </p:txBody>
        </p:sp>
        <p:sp>
          <p:nvSpPr>
            <p:cNvPr id="136" name="rc136"/>
            <p:cNvSpPr/>
            <p:nvPr/>
          </p:nvSpPr>
          <p:spPr>
            <a:xfrm>
              <a:off x="1317178" y="5637654"/>
              <a:ext cx="6050243" cy="149993"/>
            </a:xfrm>
            <a:prstGeom prst="rect">
              <a:avLst/>
            </a:prstGeom>
            <a:solidFill>
              <a:srgbClr val="E2231A">
                <a:alpha val="80000"/>
              </a:srgbClr>
            </a:solidFill>
          </p:spPr>
          <p:txBody>
            <a:bodyPr/>
            <a:lstStyle/>
            <a:p/>
          </p:txBody>
        </p:sp>
        <p:sp>
          <p:nvSpPr>
            <p:cNvPr id="137" name="rc137"/>
            <p:cNvSpPr/>
            <p:nvPr/>
          </p:nvSpPr>
          <p:spPr>
            <a:xfrm>
              <a:off x="1317178" y="5450161"/>
              <a:ext cx="6088838" cy="149993"/>
            </a:xfrm>
            <a:prstGeom prst="rect">
              <a:avLst/>
            </a:prstGeom>
            <a:solidFill>
              <a:srgbClr val="E2231A">
                <a:alpha val="80000"/>
              </a:srgbClr>
            </a:solidFill>
          </p:spPr>
          <p:txBody>
            <a:bodyPr/>
            <a:lstStyle/>
            <a:p/>
          </p:txBody>
        </p:sp>
        <p:sp>
          <p:nvSpPr>
            <p:cNvPr id="138" name="tx138"/>
            <p:cNvSpPr/>
            <p:nvPr/>
          </p:nvSpPr>
          <p:spPr>
            <a:xfrm>
              <a:off x="8129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202,000</a:t>
              </a:r>
            </a:p>
          </p:txBody>
        </p:sp>
        <p:sp>
          <p:nvSpPr>
            <p:cNvPr id="139" name="tx139"/>
            <p:cNvSpPr/>
            <p:nvPr/>
          </p:nvSpPr>
          <p:spPr>
            <a:xfrm>
              <a:off x="6858009"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167,000</a:t>
              </a:r>
            </a:p>
          </p:txBody>
        </p:sp>
        <p:sp>
          <p:nvSpPr>
            <p:cNvPr id="140" name="tx140"/>
            <p:cNvSpPr/>
            <p:nvPr/>
          </p:nvSpPr>
          <p:spPr>
            <a:xfrm>
              <a:off x="6896603"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168,000</a:t>
              </a:r>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70182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6" name="tx146"/>
            <p:cNvSpPr/>
            <p:nvPr/>
          </p:nvSpPr>
          <p:spPr>
            <a:xfrm>
              <a:off x="443605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7" name="tx147"/>
            <p:cNvSpPr/>
            <p:nvPr/>
          </p:nvSpPr>
          <p:spPr>
            <a:xfrm>
              <a:off x="6247981"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8" name="tx148"/>
            <p:cNvSpPr/>
            <p:nvPr/>
          </p:nvSpPr>
          <p:spPr>
            <a:xfrm>
              <a:off x="805990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9" name="tx149"/>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Uganda (90%) was 6 percentage points higher than the global average (84%) and 14 percentage points higher than the average across all ESAR countries (76%).
National MCV1 coverage was 3 percentage points higher than in 2019 (87%).
This equates to 168,000 unvaccinated children in 2024 compared to 202,000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3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8327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525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219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486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179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8726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65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966847"/>
              <a:ext cx="351110" cy="17124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706257"/>
              <a:ext cx="351110" cy="19730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296759"/>
              <a:ext cx="351110" cy="2382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259532"/>
              <a:ext cx="351110" cy="24197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2073396"/>
              <a:ext cx="351110" cy="26058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850033"/>
              <a:ext cx="351110" cy="2829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738352"/>
              <a:ext cx="351110" cy="294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52216"/>
              <a:ext cx="351110" cy="312707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14989"/>
              <a:ext cx="351110" cy="31643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477762"/>
              <a:ext cx="351110" cy="3201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366081"/>
              <a:ext cx="351110" cy="33132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8854"/>
              <a:ext cx="351110" cy="335044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9" name="rc29"/>
            <p:cNvSpPr/>
            <p:nvPr/>
          </p:nvSpPr>
          <p:spPr>
            <a:xfrm>
              <a:off x="7494415"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714170"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217172"/>
              <a:ext cx="351110" cy="34621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966847"/>
              <a:ext cx="351110" cy="1712447"/>
            </a:xfrm>
            <a:prstGeom prst="rect">
              <a:avLst/>
            </a:prstGeom>
            <a:solidFill>
              <a:srgbClr val="0083CF">
                <a:alpha val="100000"/>
              </a:srgbClr>
            </a:solidFill>
          </p:spPr>
          <p:txBody>
            <a:bodyPr/>
            <a:lstStyle/>
            <a:p/>
          </p:txBody>
        </p:sp>
        <p:sp>
          <p:nvSpPr>
            <p:cNvPr id="35" name="rc35"/>
            <p:cNvSpPr/>
            <p:nvPr/>
          </p:nvSpPr>
          <p:spPr>
            <a:xfrm>
              <a:off x="1252457" y="2706257"/>
              <a:ext cx="351110" cy="1973037"/>
            </a:xfrm>
            <a:prstGeom prst="rect">
              <a:avLst/>
            </a:prstGeom>
            <a:solidFill>
              <a:srgbClr val="0083CF">
                <a:alpha val="100000"/>
              </a:srgbClr>
            </a:solidFill>
          </p:spPr>
          <p:txBody>
            <a:bodyPr/>
            <a:lstStyle/>
            <a:p/>
          </p:txBody>
        </p:sp>
        <p:sp>
          <p:nvSpPr>
            <p:cNvPr id="36" name="rc36"/>
            <p:cNvSpPr/>
            <p:nvPr/>
          </p:nvSpPr>
          <p:spPr>
            <a:xfrm>
              <a:off x="1642580" y="2296759"/>
              <a:ext cx="351110" cy="2382535"/>
            </a:xfrm>
            <a:prstGeom prst="rect">
              <a:avLst/>
            </a:prstGeom>
            <a:solidFill>
              <a:srgbClr val="0083CF">
                <a:alpha val="100000"/>
              </a:srgbClr>
            </a:solidFill>
          </p:spPr>
          <p:txBody>
            <a:bodyPr/>
            <a:lstStyle/>
            <a:p/>
          </p:txBody>
        </p:sp>
        <p:sp>
          <p:nvSpPr>
            <p:cNvPr id="37" name="rc37"/>
            <p:cNvSpPr/>
            <p:nvPr/>
          </p:nvSpPr>
          <p:spPr>
            <a:xfrm>
              <a:off x="2032702" y="2259532"/>
              <a:ext cx="351110" cy="2419762"/>
            </a:xfrm>
            <a:prstGeom prst="rect">
              <a:avLst/>
            </a:prstGeom>
            <a:solidFill>
              <a:srgbClr val="0083CF">
                <a:alpha val="100000"/>
              </a:srgbClr>
            </a:solidFill>
          </p:spPr>
          <p:txBody>
            <a:bodyPr/>
            <a:lstStyle/>
            <a:p/>
          </p:txBody>
        </p:sp>
        <p:sp>
          <p:nvSpPr>
            <p:cNvPr id="38" name="rc38"/>
            <p:cNvSpPr/>
            <p:nvPr/>
          </p:nvSpPr>
          <p:spPr>
            <a:xfrm>
              <a:off x="2812947" y="1998942"/>
              <a:ext cx="351110" cy="2680352"/>
            </a:xfrm>
            <a:prstGeom prst="rect">
              <a:avLst/>
            </a:prstGeom>
            <a:solidFill>
              <a:srgbClr val="0083CF">
                <a:alpha val="100000"/>
              </a:srgbClr>
            </a:solidFill>
          </p:spPr>
          <p:txBody>
            <a:bodyPr/>
            <a:lstStyle/>
            <a:p/>
          </p:txBody>
        </p:sp>
        <p:sp>
          <p:nvSpPr>
            <p:cNvPr id="39" name="rc39"/>
            <p:cNvSpPr/>
            <p:nvPr/>
          </p:nvSpPr>
          <p:spPr>
            <a:xfrm>
              <a:off x="3203069" y="1998942"/>
              <a:ext cx="351110" cy="2680352"/>
            </a:xfrm>
            <a:prstGeom prst="rect">
              <a:avLst/>
            </a:prstGeom>
            <a:solidFill>
              <a:srgbClr val="0083CF">
                <a:alpha val="100000"/>
              </a:srgbClr>
            </a:solidFill>
          </p:spPr>
          <p:txBody>
            <a:bodyPr/>
            <a:lstStyle/>
            <a:p/>
          </p:txBody>
        </p:sp>
        <p:sp>
          <p:nvSpPr>
            <p:cNvPr id="40" name="rc40"/>
            <p:cNvSpPr/>
            <p:nvPr/>
          </p:nvSpPr>
          <p:spPr>
            <a:xfrm>
              <a:off x="3593191" y="1850033"/>
              <a:ext cx="351110" cy="2829260"/>
            </a:xfrm>
            <a:prstGeom prst="rect">
              <a:avLst/>
            </a:prstGeom>
            <a:solidFill>
              <a:srgbClr val="0083CF">
                <a:alpha val="100000"/>
              </a:srgbClr>
            </a:solidFill>
          </p:spPr>
          <p:txBody>
            <a:bodyPr/>
            <a:lstStyle/>
            <a:p/>
          </p:txBody>
        </p:sp>
        <p:sp>
          <p:nvSpPr>
            <p:cNvPr id="41" name="rc41"/>
            <p:cNvSpPr/>
            <p:nvPr/>
          </p:nvSpPr>
          <p:spPr>
            <a:xfrm>
              <a:off x="4373436" y="1552216"/>
              <a:ext cx="351110" cy="3127077"/>
            </a:xfrm>
            <a:prstGeom prst="rect">
              <a:avLst/>
            </a:prstGeom>
            <a:solidFill>
              <a:srgbClr val="0083CF">
                <a:alpha val="100000"/>
              </a:srgbClr>
            </a:solidFill>
          </p:spPr>
          <p:txBody>
            <a:bodyPr/>
            <a:lstStyle/>
            <a:p/>
          </p:txBody>
        </p:sp>
        <p:sp>
          <p:nvSpPr>
            <p:cNvPr id="42" name="rc42"/>
            <p:cNvSpPr/>
            <p:nvPr/>
          </p:nvSpPr>
          <p:spPr>
            <a:xfrm>
              <a:off x="5543803" y="1403308"/>
              <a:ext cx="351110" cy="3275986"/>
            </a:xfrm>
            <a:prstGeom prst="rect">
              <a:avLst/>
            </a:prstGeom>
            <a:solidFill>
              <a:srgbClr val="0083CF">
                <a:alpha val="100000"/>
              </a:srgbClr>
            </a:solidFill>
          </p:spPr>
          <p:txBody>
            <a:bodyPr/>
            <a:lstStyle/>
            <a:p/>
          </p:txBody>
        </p:sp>
        <p:sp>
          <p:nvSpPr>
            <p:cNvPr id="43" name="rc43"/>
            <p:cNvSpPr/>
            <p:nvPr/>
          </p:nvSpPr>
          <p:spPr>
            <a:xfrm>
              <a:off x="7104293" y="1328854"/>
              <a:ext cx="351110" cy="3350440"/>
            </a:xfrm>
            <a:prstGeom prst="rect">
              <a:avLst/>
            </a:prstGeom>
            <a:solidFill>
              <a:srgbClr val="F26A21">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66847"/>
              <a:ext cx="308639" cy="308639"/>
            </a:xfrm>
            <a:custGeom>
              <a:avLst/>
              <a:pathLst>
                <a:path w="308639" h="308639">
                  <a:moveTo>
                    <a:pt x="296730" y="0"/>
                  </a:moveTo>
                  <a:lnTo>
                    <a:pt x="308639" y="0"/>
                  </a:lnTo>
                  <a:lnTo>
                    <a:pt x="0" y="308639"/>
                  </a:lnTo>
                  <a:lnTo>
                    <a:pt x="0" y="296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966847"/>
              <a:ext cx="189549" cy="189549"/>
            </a:xfrm>
            <a:custGeom>
              <a:avLst/>
              <a:pathLst>
                <a:path w="189549" h="189549">
                  <a:moveTo>
                    <a:pt x="177640" y="0"/>
                  </a:moveTo>
                  <a:lnTo>
                    <a:pt x="189549" y="0"/>
                  </a:lnTo>
                  <a:lnTo>
                    <a:pt x="0" y="189549"/>
                  </a:lnTo>
                  <a:lnTo>
                    <a:pt x="0" y="177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966847"/>
              <a:ext cx="70459" cy="70459"/>
            </a:xfrm>
            <a:custGeom>
              <a:avLst/>
              <a:pathLst>
                <a:path w="70459" h="70459">
                  <a:moveTo>
                    <a:pt x="58550" y="0"/>
                  </a:moveTo>
                  <a:lnTo>
                    <a:pt x="70459" y="0"/>
                  </a:lnTo>
                  <a:lnTo>
                    <a:pt x="0" y="70459"/>
                  </a:lnTo>
                  <a:lnTo>
                    <a:pt x="0" y="58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706257"/>
              <a:ext cx="298196" cy="298196"/>
            </a:xfrm>
            <a:custGeom>
              <a:avLst/>
              <a:pathLst>
                <a:path w="298196" h="298196">
                  <a:moveTo>
                    <a:pt x="286287" y="0"/>
                  </a:moveTo>
                  <a:lnTo>
                    <a:pt x="298196" y="0"/>
                  </a:lnTo>
                  <a:lnTo>
                    <a:pt x="0" y="298196"/>
                  </a:lnTo>
                  <a:lnTo>
                    <a:pt x="0" y="286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706257"/>
              <a:ext cx="179106" cy="179106"/>
            </a:xfrm>
            <a:custGeom>
              <a:avLst/>
              <a:pathLst>
                <a:path w="179106" h="179106">
                  <a:moveTo>
                    <a:pt x="167197" y="0"/>
                  </a:moveTo>
                  <a:lnTo>
                    <a:pt x="179106" y="0"/>
                  </a:lnTo>
                  <a:lnTo>
                    <a:pt x="0" y="179106"/>
                  </a:lnTo>
                  <a:lnTo>
                    <a:pt x="0" y="1671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06257"/>
              <a:ext cx="60017" cy="60017"/>
            </a:xfrm>
            <a:custGeom>
              <a:avLst/>
              <a:pathLst>
                <a:path w="60017" h="60017">
                  <a:moveTo>
                    <a:pt x="48108" y="0"/>
                  </a:moveTo>
                  <a:lnTo>
                    <a:pt x="60017" y="0"/>
                  </a:lnTo>
                  <a:lnTo>
                    <a:pt x="0" y="60017"/>
                  </a:lnTo>
                  <a:lnTo>
                    <a:pt x="0" y="48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2296759"/>
              <a:ext cx="317572" cy="317572"/>
            </a:xfrm>
            <a:custGeom>
              <a:avLst/>
              <a:pathLst>
                <a:path w="317572" h="317572">
                  <a:moveTo>
                    <a:pt x="305663" y="0"/>
                  </a:moveTo>
                  <a:lnTo>
                    <a:pt x="317572" y="0"/>
                  </a:lnTo>
                  <a:lnTo>
                    <a:pt x="0" y="317572"/>
                  </a:lnTo>
                  <a:lnTo>
                    <a:pt x="0" y="305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296759"/>
              <a:ext cx="198482" cy="198482"/>
            </a:xfrm>
            <a:custGeom>
              <a:avLst/>
              <a:pathLst>
                <a:path w="198482" h="198482">
                  <a:moveTo>
                    <a:pt x="186573" y="0"/>
                  </a:moveTo>
                  <a:lnTo>
                    <a:pt x="198482" y="0"/>
                  </a:lnTo>
                  <a:lnTo>
                    <a:pt x="0" y="198482"/>
                  </a:lnTo>
                  <a:lnTo>
                    <a:pt x="0" y="186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296759"/>
              <a:ext cx="79393" cy="79393"/>
            </a:xfrm>
            <a:custGeom>
              <a:avLst/>
              <a:pathLst>
                <a:path w="79393" h="79393">
                  <a:moveTo>
                    <a:pt x="67484" y="0"/>
                  </a:moveTo>
                  <a:lnTo>
                    <a:pt x="79393" y="0"/>
                  </a:lnTo>
                  <a:lnTo>
                    <a:pt x="0" y="79393"/>
                  </a:lnTo>
                  <a:lnTo>
                    <a:pt x="0" y="674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2259532"/>
              <a:ext cx="321946" cy="321946"/>
            </a:xfrm>
            <a:custGeom>
              <a:avLst/>
              <a:pathLst>
                <a:path w="321946" h="321946">
                  <a:moveTo>
                    <a:pt x="310037" y="0"/>
                  </a:moveTo>
                  <a:lnTo>
                    <a:pt x="321946" y="0"/>
                  </a:lnTo>
                  <a:lnTo>
                    <a:pt x="0" y="321946"/>
                  </a:lnTo>
                  <a:lnTo>
                    <a:pt x="0" y="3100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2259532"/>
              <a:ext cx="202857" cy="202857"/>
            </a:xfrm>
            <a:custGeom>
              <a:avLst/>
              <a:pathLst>
                <a:path w="202857" h="202857">
                  <a:moveTo>
                    <a:pt x="190948" y="0"/>
                  </a:moveTo>
                  <a:lnTo>
                    <a:pt x="202857" y="0"/>
                  </a:lnTo>
                  <a:lnTo>
                    <a:pt x="0" y="202857"/>
                  </a:lnTo>
                  <a:lnTo>
                    <a:pt x="0" y="190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2259532"/>
              <a:ext cx="83767" cy="83767"/>
            </a:xfrm>
            <a:custGeom>
              <a:avLst/>
              <a:pathLst>
                <a:path w="83767" h="83767">
                  <a:moveTo>
                    <a:pt x="71858" y="0"/>
                  </a:moveTo>
                  <a:lnTo>
                    <a:pt x="83767" y="0"/>
                  </a:lnTo>
                  <a:lnTo>
                    <a:pt x="0" y="83767"/>
                  </a:lnTo>
                  <a:lnTo>
                    <a:pt x="0" y="71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12947" y="1998942"/>
              <a:ext cx="278651" cy="278651"/>
            </a:xfrm>
            <a:custGeom>
              <a:avLst/>
              <a:pathLst>
                <a:path w="278651" h="278651">
                  <a:moveTo>
                    <a:pt x="266742" y="0"/>
                  </a:moveTo>
                  <a:lnTo>
                    <a:pt x="278651" y="0"/>
                  </a:lnTo>
                  <a:lnTo>
                    <a:pt x="0" y="278651"/>
                  </a:lnTo>
                  <a:lnTo>
                    <a:pt x="0" y="266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12947" y="1998942"/>
              <a:ext cx="159561" cy="159561"/>
            </a:xfrm>
            <a:custGeom>
              <a:avLst/>
              <a:pathLst>
                <a:path w="159561" h="159561">
                  <a:moveTo>
                    <a:pt x="147652" y="0"/>
                  </a:moveTo>
                  <a:lnTo>
                    <a:pt x="159561" y="0"/>
                  </a:lnTo>
                  <a:lnTo>
                    <a:pt x="0" y="159561"/>
                  </a:lnTo>
                  <a:lnTo>
                    <a:pt x="0" y="14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12947" y="1998942"/>
              <a:ext cx="40471" cy="40471"/>
            </a:xfrm>
            <a:custGeom>
              <a:avLst/>
              <a:pathLst>
                <a:path w="40471" h="40471">
                  <a:moveTo>
                    <a:pt x="28562" y="0"/>
                  </a:moveTo>
                  <a:lnTo>
                    <a:pt x="40471" y="0"/>
                  </a:lnTo>
                  <a:lnTo>
                    <a:pt x="0" y="40471"/>
                  </a:lnTo>
                  <a:lnTo>
                    <a:pt x="0" y="285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495672" y="4620787"/>
              <a:ext cx="58506" cy="58506"/>
            </a:xfrm>
            <a:custGeom>
              <a:avLst/>
              <a:pathLst>
                <a:path w="58506" h="58506">
                  <a:moveTo>
                    <a:pt x="58506" y="0"/>
                  </a:moveTo>
                  <a:lnTo>
                    <a:pt x="58506" y="11908"/>
                  </a:lnTo>
                  <a:lnTo>
                    <a:pt x="11908" y="58506"/>
                  </a:lnTo>
                  <a:lnTo>
                    <a:pt x="0" y="5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76582" y="4501697"/>
              <a:ext cx="177596" cy="177596"/>
            </a:xfrm>
            <a:custGeom>
              <a:avLst/>
              <a:pathLst>
                <a:path w="177596" h="177596">
                  <a:moveTo>
                    <a:pt x="177596" y="0"/>
                  </a:moveTo>
                  <a:lnTo>
                    <a:pt x="177596" y="11908"/>
                  </a:lnTo>
                  <a:lnTo>
                    <a:pt x="11908" y="177596"/>
                  </a:lnTo>
                  <a:lnTo>
                    <a:pt x="0" y="1775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57493" y="4382608"/>
              <a:ext cx="296686" cy="296686"/>
            </a:xfrm>
            <a:custGeom>
              <a:avLst/>
              <a:pathLst>
                <a:path w="296686" h="296686">
                  <a:moveTo>
                    <a:pt x="296686" y="0"/>
                  </a:moveTo>
                  <a:lnTo>
                    <a:pt x="296686" y="11908"/>
                  </a:lnTo>
                  <a:lnTo>
                    <a:pt x="11908" y="296686"/>
                  </a:lnTo>
                  <a:lnTo>
                    <a:pt x="0" y="296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03069" y="42635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03069" y="41444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03069" y="40253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03069" y="39062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03069" y="37871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03069" y="36680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03069" y="35489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03069" y="34298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03069" y="33107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03069" y="31917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03069" y="30726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03069" y="29535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03069" y="28344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03069" y="27153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03069" y="25962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03069" y="24771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03069" y="23580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03069" y="22389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03069" y="21199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03069" y="20008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03069" y="1998942"/>
              <a:ext cx="245798" cy="245798"/>
            </a:xfrm>
            <a:custGeom>
              <a:avLst/>
              <a:pathLst>
                <a:path w="245798" h="245798">
                  <a:moveTo>
                    <a:pt x="233889" y="0"/>
                  </a:moveTo>
                  <a:lnTo>
                    <a:pt x="245798" y="0"/>
                  </a:lnTo>
                  <a:lnTo>
                    <a:pt x="0" y="245798"/>
                  </a:lnTo>
                  <a:lnTo>
                    <a:pt x="0" y="233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03069" y="1998942"/>
              <a:ext cx="126708" cy="126708"/>
            </a:xfrm>
            <a:custGeom>
              <a:avLst/>
              <a:pathLst>
                <a:path w="126708" h="126708">
                  <a:moveTo>
                    <a:pt x="114799" y="0"/>
                  </a:moveTo>
                  <a:lnTo>
                    <a:pt x="126708" y="0"/>
                  </a:lnTo>
                  <a:lnTo>
                    <a:pt x="0" y="126708"/>
                  </a:lnTo>
                  <a:lnTo>
                    <a:pt x="0" y="1147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03069" y="1998942"/>
              <a:ext cx="7618" cy="7618"/>
            </a:xfrm>
            <a:custGeom>
              <a:avLst/>
              <a:pathLst>
                <a:path w="7618" h="7618">
                  <a:moveTo>
                    <a:pt x="0" y="7618"/>
                  </a:moveTo>
                  <a:lnTo>
                    <a:pt x="0" y="0"/>
                  </a:lnTo>
                  <a:lnTo>
                    <a:pt x="761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850033"/>
              <a:ext cx="351110" cy="361854"/>
            </a:xfrm>
            <a:custGeom>
              <a:avLst/>
              <a:pathLst>
                <a:path w="351110" h="361854">
                  <a:moveTo>
                    <a:pt x="349945" y="0"/>
                  </a:moveTo>
                  <a:lnTo>
                    <a:pt x="351110" y="0"/>
                  </a:lnTo>
                  <a:lnTo>
                    <a:pt x="351110" y="10743"/>
                  </a:lnTo>
                  <a:lnTo>
                    <a:pt x="0" y="361854"/>
                  </a:lnTo>
                  <a:lnTo>
                    <a:pt x="0" y="349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850033"/>
              <a:ext cx="242764" cy="242764"/>
            </a:xfrm>
            <a:custGeom>
              <a:avLst/>
              <a:pathLst>
                <a:path w="242764" h="242764">
                  <a:moveTo>
                    <a:pt x="230855" y="0"/>
                  </a:moveTo>
                  <a:lnTo>
                    <a:pt x="242764" y="0"/>
                  </a:lnTo>
                  <a:lnTo>
                    <a:pt x="0" y="242764"/>
                  </a:lnTo>
                  <a:lnTo>
                    <a:pt x="0" y="230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850033"/>
              <a:ext cx="123674" cy="123674"/>
            </a:xfrm>
            <a:custGeom>
              <a:avLst/>
              <a:pathLst>
                <a:path w="123674" h="123674">
                  <a:moveTo>
                    <a:pt x="111765" y="0"/>
                  </a:moveTo>
                  <a:lnTo>
                    <a:pt x="123674" y="0"/>
                  </a:lnTo>
                  <a:lnTo>
                    <a:pt x="0" y="123674"/>
                  </a:lnTo>
                  <a:lnTo>
                    <a:pt x="0" y="111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850033"/>
              <a:ext cx="4584" cy="4584"/>
            </a:xfrm>
            <a:custGeom>
              <a:avLst/>
              <a:pathLst>
                <a:path w="4584" h="4584">
                  <a:moveTo>
                    <a:pt x="0" y="4584"/>
                  </a:moveTo>
                  <a:lnTo>
                    <a:pt x="0" y="0"/>
                  </a:lnTo>
                  <a:lnTo>
                    <a:pt x="458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552216"/>
              <a:ext cx="351110" cy="355785"/>
            </a:xfrm>
            <a:custGeom>
              <a:avLst/>
              <a:pathLst>
                <a:path w="351110" h="355785">
                  <a:moveTo>
                    <a:pt x="343876" y="0"/>
                  </a:moveTo>
                  <a:lnTo>
                    <a:pt x="351110" y="0"/>
                  </a:lnTo>
                  <a:lnTo>
                    <a:pt x="351110" y="4675"/>
                  </a:lnTo>
                  <a:lnTo>
                    <a:pt x="0" y="355785"/>
                  </a:lnTo>
                  <a:lnTo>
                    <a:pt x="0" y="3438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552216"/>
              <a:ext cx="236695" cy="236695"/>
            </a:xfrm>
            <a:custGeom>
              <a:avLst/>
              <a:pathLst>
                <a:path w="236695" h="236695">
                  <a:moveTo>
                    <a:pt x="224786" y="0"/>
                  </a:moveTo>
                  <a:lnTo>
                    <a:pt x="236695" y="0"/>
                  </a:lnTo>
                  <a:lnTo>
                    <a:pt x="0" y="236695"/>
                  </a:lnTo>
                  <a:lnTo>
                    <a:pt x="0" y="22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52216"/>
              <a:ext cx="117606" cy="117606"/>
            </a:xfrm>
            <a:custGeom>
              <a:avLst/>
              <a:pathLst>
                <a:path w="117606" h="117606">
                  <a:moveTo>
                    <a:pt x="105697" y="0"/>
                  </a:moveTo>
                  <a:lnTo>
                    <a:pt x="117606" y="0"/>
                  </a:lnTo>
                  <a:lnTo>
                    <a:pt x="0" y="117606"/>
                  </a:lnTo>
                  <a:lnTo>
                    <a:pt x="0" y="10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877469" y="4661850"/>
              <a:ext cx="17444" cy="17444"/>
            </a:xfrm>
            <a:custGeom>
              <a:avLst/>
              <a:pathLst>
                <a:path w="17444" h="17444">
                  <a:moveTo>
                    <a:pt x="17444" y="0"/>
                  </a:moveTo>
                  <a:lnTo>
                    <a:pt x="17444" y="11908"/>
                  </a:lnTo>
                  <a:lnTo>
                    <a:pt x="11908" y="17444"/>
                  </a:lnTo>
                  <a:lnTo>
                    <a:pt x="0" y="17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758379" y="4542760"/>
              <a:ext cx="136534" cy="136534"/>
            </a:xfrm>
            <a:custGeom>
              <a:avLst/>
              <a:pathLst>
                <a:path w="136534" h="136534">
                  <a:moveTo>
                    <a:pt x="136534" y="0"/>
                  </a:moveTo>
                  <a:lnTo>
                    <a:pt x="136534" y="11908"/>
                  </a:lnTo>
                  <a:lnTo>
                    <a:pt x="11908" y="136534"/>
                  </a:lnTo>
                  <a:lnTo>
                    <a:pt x="0" y="136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639289" y="4423670"/>
              <a:ext cx="255624" cy="255624"/>
            </a:xfrm>
            <a:custGeom>
              <a:avLst/>
              <a:pathLst>
                <a:path w="255624" h="255624">
                  <a:moveTo>
                    <a:pt x="255624" y="0"/>
                  </a:moveTo>
                  <a:lnTo>
                    <a:pt x="255624" y="11908"/>
                  </a:lnTo>
                  <a:lnTo>
                    <a:pt x="11908" y="255624"/>
                  </a:lnTo>
                  <a:lnTo>
                    <a:pt x="0" y="255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43045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41854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40664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39473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38282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37091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35900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34709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33518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543803" y="32327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43803" y="31136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543803" y="29945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543803" y="28755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543803" y="27564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543803" y="26373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543803" y="25182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543803" y="23991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543803" y="22800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543803" y="21609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543803" y="20418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543803" y="19227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543803" y="18036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543803" y="16846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543803" y="15655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543803" y="14464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543803" y="1403308"/>
              <a:ext cx="287045" cy="287045"/>
            </a:xfrm>
            <a:custGeom>
              <a:avLst/>
              <a:pathLst>
                <a:path w="287045" h="287045">
                  <a:moveTo>
                    <a:pt x="275136" y="0"/>
                  </a:moveTo>
                  <a:lnTo>
                    <a:pt x="287045" y="0"/>
                  </a:lnTo>
                  <a:lnTo>
                    <a:pt x="0" y="287045"/>
                  </a:lnTo>
                  <a:lnTo>
                    <a:pt x="0" y="2751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543803" y="1403308"/>
              <a:ext cx="167955" cy="167955"/>
            </a:xfrm>
            <a:custGeom>
              <a:avLst/>
              <a:pathLst>
                <a:path w="167955" h="167955">
                  <a:moveTo>
                    <a:pt x="156046" y="0"/>
                  </a:moveTo>
                  <a:lnTo>
                    <a:pt x="167955" y="0"/>
                  </a:lnTo>
                  <a:lnTo>
                    <a:pt x="0" y="167955"/>
                  </a:lnTo>
                  <a:lnTo>
                    <a:pt x="0" y="156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543803" y="1403308"/>
              <a:ext cx="48866" cy="48866"/>
            </a:xfrm>
            <a:custGeom>
              <a:avLst/>
              <a:pathLst>
                <a:path w="48866" h="48866">
                  <a:moveTo>
                    <a:pt x="36957" y="0"/>
                  </a:moveTo>
                  <a:lnTo>
                    <a:pt x="48866" y="0"/>
                  </a:lnTo>
                  <a:lnTo>
                    <a:pt x="0" y="48866"/>
                  </a:lnTo>
                  <a:lnTo>
                    <a:pt x="0" y="369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425637" y="4649528"/>
              <a:ext cx="29765" cy="29765"/>
            </a:xfrm>
            <a:custGeom>
              <a:avLst/>
              <a:pathLst>
                <a:path w="29765" h="29765">
                  <a:moveTo>
                    <a:pt x="29765" y="0"/>
                  </a:moveTo>
                  <a:lnTo>
                    <a:pt x="29765" y="11908"/>
                  </a:lnTo>
                  <a:lnTo>
                    <a:pt x="11908" y="29765"/>
                  </a:lnTo>
                  <a:lnTo>
                    <a:pt x="0" y="29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306547" y="4530438"/>
              <a:ext cx="148855" cy="148855"/>
            </a:xfrm>
            <a:custGeom>
              <a:avLst/>
              <a:pathLst>
                <a:path w="148855" h="148855">
                  <a:moveTo>
                    <a:pt x="148855" y="0"/>
                  </a:moveTo>
                  <a:lnTo>
                    <a:pt x="148855" y="11908"/>
                  </a:lnTo>
                  <a:lnTo>
                    <a:pt x="11908" y="148855"/>
                  </a:lnTo>
                  <a:lnTo>
                    <a:pt x="0" y="148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87457" y="4411349"/>
              <a:ext cx="267945" cy="267945"/>
            </a:xfrm>
            <a:custGeom>
              <a:avLst/>
              <a:pathLst>
                <a:path w="267945" h="267945">
                  <a:moveTo>
                    <a:pt x="267945" y="0"/>
                  </a:moveTo>
                  <a:lnTo>
                    <a:pt x="267945" y="11908"/>
                  </a:lnTo>
                  <a:lnTo>
                    <a:pt x="11908" y="267945"/>
                  </a:lnTo>
                  <a:lnTo>
                    <a:pt x="0" y="267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42922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41731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40540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39349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38158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36968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35777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34586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33395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32204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31013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29822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28631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27440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26250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25059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23868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22677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21486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20295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19104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17913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16722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15531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14341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1328854"/>
              <a:ext cx="349178" cy="349178"/>
            </a:xfrm>
            <a:custGeom>
              <a:avLst/>
              <a:pathLst>
                <a:path w="349178" h="349178">
                  <a:moveTo>
                    <a:pt x="337269" y="0"/>
                  </a:moveTo>
                  <a:lnTo>
                    <a:pt x="349178" y="0"/>
                  </a:lnTo>
                  <a:lnTo>
                    <a:pt x="0" y="349178"/>
                  </a:lnTo>
                  <a:lnTo>
                    <a:pt x="0" y="3372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1328854"/>
              <a:ext cx="230088" cy="230088"/>
            </a:xfrm>
            <a:custGeom>
              <a:avLst/>
              <a:pathLst>
                <a:path w="230088" h="230088">
                  <a:moveTo>
                    <a:pt x="218179" y="0"/>
                  </a:moveTo>
                  <a:lnTo>
                    <a:pt x="230088" y="0"/>
                  </a:lnTo>
                  <a:lnTo>
                    <a:pt x="0" y="230088"/>
                  </a:lnTo>
                  <a:lnTo>
                    <a:pt x="0" y="218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1328854"/>
              <a:ext cx="110998" cy="110998"/>
            </a:xfrm>
            <a:custGeom>
              <a:avLst/>
              <a:pathLst>
                <a:path w="110998" h="110998">
                  <a:moveTo>
                    <a:pt x="99089" y="0"/>
                  </a:moveTo>
                  <a:lnTo>
                    <a:pt x="110998" y="0"/>
                  </a:lnTo>
                  <a:lnTo>
                    <a:pt x="0" y="110998"/>
                  </a:lnTo>
                  <a:lnTo>
                    <a:pt x="0" y="99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rc297"/>
            <p:cNvSpPr/>
            <p:nvPr/>
          </p:nvSpPr>
          <p:spPr>
            <a:xfrm>
              <a:off x="862335" y="2966847"/>
              <a:ext cx="351110" cy="1712447"/>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252457" y="2706257"/>
              <a:ext cx="351110" cy="1973037"/>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1642580" y="2296759"/>
              <a:ext cx="351110" cy="2382535"/>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032702" y="2259532"/>
              <a:ext cx="351110" cy="2419762"/>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812947" y="1998942"/>
              <a:ext cx="351110" cy="2680352"/>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3203069" y="1998942"/>
              <a:ext cx="351110" cy="2680352"/>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593191" y="1850033"/>
              <a:ext cx="351110" cy="2829260"/>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4373436" y="1552216"/>
              <a:ext cx="351110" cy="3127077"/>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5543803" y="1403308"/>
              <a:ext cx="351110" cy="3275986"/>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7104293" y="1328854"/>
              <a:ext cx="351110" cy="3350440"/>
            </a:xfrm>
            <a:prstGeom prst="rect">
              <a:avLst/>
            </a:prstGeom>
            <a:ln w="1355" cap="flat">
              <a:solidFill>
                <a:srgbClr val="000000">
                  <a:alpha val="100000"/>
                </a:srgbClr>
              </a:solidFill>
              <a:prstDash val="solid"/>
              <a:miter/>
            </a:ln>
          </p:spPr>
          <p:txBody>
            <a:bodyPr/>
            <a:lstStyle/>
            <a:p/>
          </p:txBody>
        </p:sp>
        <p:sp>
          <p:nvSpPr>
            <p:cNvPr id="307" name="tx307"/>
            <p:cNvSpPr/>
            <p:nvPr/>
          </p:nvSpPr>
          <p:spPr>
            <a:xfrm>
              <a:off x="957504" y="281018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08" name="tx308"/>
            <p:cNvSpPr/>
            <p:nvPr/>
          </p:nvSpPr>
          <p:spPr>
            <a:xfrm>
              <a:off x="1347626" y="253388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09" name="tx309"/>
            <p:cNvSpPr/>
            <p:nvPr/>
          </p:nvSpPr>
          <p:spPr>
            <a:xfrm>
              <a:off x="1737748" y="20998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0" name="tx310"/>
            <p:cNvSpPr/>
            <p:nvPr/>
          </p:nvSpPr>
          <p:spPr>
            <a:xfrm>
              <a:off x="2127871" y="20604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517993" y="18631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2" name="tx312"/>
            <p:cNvSpPr/>
            <p:nvPr/>
          </p:nvSpPr>
          <p:spPr>
            <a:xfrm>
              <a:off x="2908115"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3" name="tx313"/>
            <p:cNvSpPr/>
            <p:nvPr/>
          </p:nvSpPr>
          <p:spPr>
            <a:xfrm>
              <a:off x="3298238"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4" name="tx314"/>
            <p:cNvSpPr/>
            <p:nvPr/>
          </p:nvSpPr>
          <p:spPr>
            <a:xfrm>
              <a:off x="3688360" y="16263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15" name="tx315"/>
            <p:cNvSpPr/>
            <p:nvPr/>
          </p:nvSpPr>
          <p:spPr>
            <a:xfrm>
              <a:off x="4078483" y="15079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16" name="tx316"/>
            <p:cNvSpPr/>
            <p:nvPr/>
          </p:nvSpPr>
          <p:spPr>
            <a:xfrm>
              <a:off x="4468605" y="131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17" name="tx317"/>
            <p:cNvSpPr/>
            <p:nvPr/>
          </p:nvSpPr>
          <p:spPr>
            <a:xfrm>
              <a:off x="4858727" y="12712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18" name="tx318"/>
            <p:cNvSpPr/>
            <p:nvPr/>
          </p:nvSpPr>
          <p:spPr>
            <a:xfrm>
              <a:off x="5248850" y="123175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19" name="tx319"/>
            <p:cNvSpPr/>
            <p:nvPr/>
          </p:nvSpPr>
          <p:spPr>
            <a:xfrm>
              <a:off x="5638972"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0" name="tx320"/>
            <p:cNvSpPr/>
            <p:nvPr/>
          </p:nvSpPr>
          <p:spPr>
            <a:xfrm>
              <a:off x="6029094"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1" name="tx321"/>
            <p:cNvSpPr/>
            <p:nvPr/>
          </p:nvSpPr>
          <p:spPr>
            <a:xfrm>
              <a:off x="6419217" y="111336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2" name="tx322"/>
            <p:cNvSpPr/>
            <p:nvPr/>
          </p:nvSpPr>
          <p:spPr>
            <a:xfrm>
              <a:off x="7199461"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3" name="tx323"/>
            <p:cNvSpPr/>
            <p:nvPr/>
          </p:nvSpPr>
          <p:spPr>
            <a:xfrm>
              <a:off x="7589584"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4" name="tx324"/>
            <p:cNvSpPr/>
            <p:nvPr/>
          </p:nvSpPr>
          <p:spPr>
            <a:xfrm>
              <a:off x="6809339"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979706" y="95545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6" name="tx32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7" name="tx327"/>
            <p:cNvSpPr/>
            <p:nvPr/>
          </p:nvSpPr>
          <p:spPr>
            <a:xfrm>
              <a:off x="8369828"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8" name="pg328"/>
            <p:cNvSpPr/>
            <p:nvPr/>
          </p:nvSpPr>
          <p:spPr>
            <a:xfrm>
              <a:off x="975224" y="37145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1007745" y="37453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30" name="pg330"/>
            <p:cNvSpPr/>
            <p:nvPr/>
          </p:nvSpPr>
          <p:spPr>
            <a:xfrm>
              <a:off x="1365346" y="35842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1397867" y="36164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2" name="pg332"/>
            <p:cNvSpPr/>
            <p:nvPr/>
          </p:nvSpPr>
          <p:spPr>
            <a:xfrm>
              <a:off x="1755468" y="33794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1787990" y="341300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4" name="pg334"/>
            <p:cNvSpPr/>
            <p:nvPr/>
          </p:nvSpPr>
          <p:spPr>
            <a:xfrm>
              <a:off x="2145591" y="33608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2178112" y="339338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6" name="pg336"/>
            <p:cNvSpPr/>
            <p:nvPr/>
          </p:nvSpPr>
          <p:spPr>
            <a:xfrm>
              <a:off x="2925835" y="323057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958357" y="32627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38" name="pg338"/>
            <p:cNvSpPr/>
            <p:nvPr/>
          </p:nvSpPr>
          <p:spPr>
            <a:xfrm>
              <a:off x="3285813" y="323057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3318334" y="326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0" name="pg340"/>
            <p:cNvSpPr/>
            <p:nvPr/>
          </p:nvSpPr>
          <p:spPr>
            <a:xfrm>
              <a:off x="3706080" y="31561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738602" y="3186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42" name="pg342"/>
            <p:cNvSpPr/>
            <p:nvPr/>
          </p:nvSpPr>
          <p:spPr>
            <a:xfrm>
              <a:off x="4486325" y="30072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518846" y="303946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4" name="pg344"/>
            <p:cNvSpPr/>
            <p:nvPr/>
          </p:nvSpPr>
          <p:spPr>
            <a:xfrm>
              <a:off x="5656692" y="29327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5689213" y="29636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6" name="pg346"/>
            <p:cNvSpPr/>
            <p:nvPr/>
          </p:nvSpPr>
          <p:spPr>
            <a:xfrm>
              <a:off x="7217181" y="28955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7249703" y="29264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48" name="tx348"/>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49" name="tx349"/>
            <p:cNvSpPr/>
            <p:nvPr/>
          </p:nvSpPr>
          <p:spPr>
            <a:xfrm>
              <a:off x="585797" y="36965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0" name="tx350"/>
            <p:cNvSpPr/>
            <p:nvPr/>
          </p:nvSpPr>
          <p:spPr>
            <a:xfrm>
              <a:off x="585797" y="2765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1" name="tx351"/>
            <p:cNvSpPr/>
            <p:nvPr/>
          </p:nvSpPr>
          <p:spPr>
            <a:xfrm>
              <a:off x="585797" y="183685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2" name="tx352"/>
            <p:cNvSpPr/>
            <p:nvPr/>
          </p:nvSpPr>
          <p:spPr>
            <a:xfrm>
              <a:off x="508103" y="9044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3" name="tx353"/>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54" name="tx354"/>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55" name="tx355"/>
            <p:cNvSpPr/>
            <p:nvPr/>
          </p:nvSpPr>
          <p:spPr>
            <a:xfrm rot="-5400000">
              <a:off x="1564076"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56" name="tx356"/>
            <p:cNvSpPr/>
            <p:nvPr/>
          </p:nvSpPr>
          <p:spPr>
            <a:xfrm rot="-5400000">
              <a:off x="1794478"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57" name="tx357"/>
            <p:cNvSpPr/>
            <p:nvPr/>
          </p:nvSpPr>
          <p:spPr>
            <a:xfrm rot="-5400000">
              <a:off x="2313318"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58" name="tx358"/>
            <p:cNvSpPr/>
            <p:nvPr/>
          </p:nvSpPr>
          <p:spPr>
            <a:xfrm rot="-5400000">
              <a:off x="2722199"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59" name="tx359"/>
            <p:cNvSpPr/>
            <p:nvPr/>
          </p:nvSpPr>
          <p:spPr>
            <a:xfrm rot="-5400000">
              <a:off x="2972996"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0" name="tx360"/>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61" name="tx361"/>
            <p:cNvSpPr/>
            <p:nvPr/>
          </p:nvSpPr>
          <p:spPr>
            <a:xfrm rot="-5400000">
              <a:off x="3901843"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2" name="tx362"/>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63" name="tx363"/>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64" name="tx364"/>
            <p:cNvSpPr/>
            <p:nvPr/>
          </p:nvSpPr>
          <p:spPr>
            <a:xfrm rot="-5400000">
              <a:off x="5087660"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65" name="tx365"/>
            <p:cNvSpPr/>
            <p:nvPr/>
          </p:nvSpPr>
          <p:spPr>
            <a:xfrm rot="-5400000">
              <a:off x="5506602"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66" name="tx366"/>
            <p:cNvSpPr/>
            <p:nvPr/>
          </p:nvSpPr>
          <p:spPr>
            <a:xfrm rot="-5400000">
              <a:off x="5875749"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67" name="tx367"/>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68" name="tx368"/>
            <p:cNvSpPr/>
            <p:nvPr/>
          </p:nvSpPr>
          <p:spPr>
            <a:xfrm rot="-5400000">
              <a:off x="6640339"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69" name="tx369"/>
            <p:cNvSpPr/>
            <p:nvPr/>
          </p:nvSpPr>
          <p:spPr>
            <a:xfrm rot="-5400000">
              <a:off x="7020468"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0" name="tx370"/>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71" name="tx371"/>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72" name="tx372"/>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73" name="tx373"/>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74" name="tx374"/>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5" name="rc375"/>
            <p:cNvSpPr/>
            <p:nvPr/>
          </p:nvSpPr>
          <p:spPr>
            <a:xfrm>
              <a:off x="4146091" y="6114116"/>
              <a:ext cx="219455" cy="219455"/>
            </a:xfrm>
            <a:prstGeom prst="rect">
              <a:avLst/>
            </a:prstGeom>
            <a:solidFill>
              <a:srgbClr val="FFFFFF">
                <a:alpha val="100000"/>
              </a:srgbClr>
            </a:solidFill>
          </p:spPr>
          <p:txBody>
            <a:bodyPr/>
            <a:lstStyle/>
            <a:p/>
          </p:txBody>
        </p:sp>
        <p:sp>
          <p:nvSpPr>
            <p:cNvPr id="376" name="pg37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rc38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82" name="tx38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83" name="tx383"/>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ESAR, 2024</a:t>
              </a:r>
            </a:p>
          </p:txBody>
        </p:sp>
        <p:sp>
          <p:nvSpPr>
            <p:cNvPr id="384" name="tx38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85" name="tx38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2024, Uganda ranked number 16 out of 21 countries for lowest MCV1 coverage (based on tied ranks).
Uganda was in the top 10 countries with the most unvaccinated children (rank=9).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857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519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5181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688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350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0012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462980"/>
              <a:ext cx="249522" cy="639716"/>
            </a:xfrm>
            <a:prstGeom prst="rect">
              <a:avLst/>
            </a:prstGeom>
            <a:solidFill>
              <a:srgbClr val="80BD41">
                <a:alpha val="100000"/>
              </a:srgbClr>
            </a:solidFill>
          </p:spPr>
          <p:txBody>
            <a:bodyPr/>
            <a:lstStyle/>
            <a:p/>
          </p:txBody>
        </p:sp>
        <p:sp>
          <p:nvSpPr>
            <p:cNvPr id="23" name="rc23"/>
            <p:cNvSpPr/>
            <p:nvPr/>
          </p:nvSpPr>
          <p:spPr>
            <a:xfrm>
              <a:off x="1296273" y="2980386"/>
              <a:ext cx="249522" cy="482593"/>
            </a:xfrm>
            <a:prstGeom prst="rect">
              <a:avLst/>
            </a:prstGeom>
            <a:solidFill>
              <a:srgbClr val="E2231A">
                <a:alpha val="100000"/>
              </a:srgbClr>
            </a:solidFill>
          </p:spPr>
          <p:txBody>
            <a:bodyPr/>
            <a:lstStyle/>
            <a:p/>
          </p:txBody>
        </p:sp>
        <p:sp>
          <p:nvSpPr>
            <p:cNvPr id="24" name="rc24"/>
            <p:cNvSpPr/>
            <p:nvPr/>
          </p:nvSpPr>
          <p:spPr>
            <a:xfrm>
              <a:off x="1573521" y="3422994"/>
              <a:ext cx="249522" cy="679702"/>
            </a:xfrm>
            <a:prstGeom prst="rect">
              <a:avLst/>
            </a:prstGeom>
            <a:solidFill>
              <a:srgbClr val="80BD41">
                <a:alpha val="100000"/>
              </a:srgbClr>
            </a:solidFill>
          </p:spPr>
          <p:txBody>
            <a:bodyPr/>
            <a:lstStyle/>
            <a:p/>
          </p:txBody>
        </p:sp>
        <p:sp>
          <p:nvSpPr>
            <p:cNvPr id="25" name="rc25"/>
            <p:cNvSpPr/>
            <p:nvPr/>
          </p:nvSpPr>
          <p:spPr>
            <a:xfrm>
              <a:off x="1573521" y="2950658"/>
              <a:ext cx="249522" cy="472336"/>
            </a:xfrm>
            <a:prstGeom prst="rect">
              <a:avLst/>
            </a:prstGeom>
            <a:solidFill>
              <a:srgbClr val="E2231A">
                <a:alpha val="100000"/>
              </a:srgbClr>
            </a:solidFill>
          </p:spPr>
          <p:txBody>
            <a:bodyPr/>
            <a:lstStyle/>
            <a:p/>
          </p:txBody>
        </p:sp>
        <p:sp>
          <p:nvSpPr>
            <p:cNvPr id="26" name="rc26"/>
            <p:cNvSpPr/>
            <p:nvPr/>
          </p:nvSpPr>
          <p:spPr>
            <a:xfrm>
              <a:off x="1850769" y="3370902"/>
              <a:ext cx="249522" cy="731795"/>
            </a:xfrm>
            <a:prstGeom prst="rect">
              <a:avLst/>
            </a:prstGeom>
            <a:solidFill>
              <a:srgbClr val="80BD41">
                <a:alpha val="100000"/>
              </a:srgbClr>
            </a:solidFill>
          </p:spPr>
          <p:txBody>
            <a:bodyPr/>
            <a:lstStyle/>
            <a:p/>
          </p:txBody>
        </p:sp>
        <p:sp>
          <p:nvSpPr>
            <p:cNvPr id="27" name="rc27"/>
            <p:cNvSpPr/>
            <p:nvPr/>
          </p:nvSpPr>
          <p:spPr>
            <a:xfrm>
              <a:off x="1850769" y="2922383"/>
              <a:ext cx="249522" cy="448518"/>
            </a:xfrm>
            <a:prstGeom prst="rect">
              <a:avLst/>
            </a:prstGeom>
            <a:solidFill>
              <a:srgbClr val="E2231A">
                <a:alpha val="100000"/>
              </a:srgbClr>
            </a:solidFill>
          </p:spPr>
          <p:txBody>
            <a:bodyPr/>
            <a:lstStyle/>
            <a:p/>
          </p:txBody>
        </p:sp>
        <p:sp>
          <p:nvSpPr>
            <p:cNvPr id="28" name="rc28"/>
            <p:cNvSpPr/>
            <p:nvPr/>
          </p:nvSpPr>
          <p:spPr>
            <a:xfrm>
              <a:off x="2128016" y="3328977"/>
              <a:ext cx="249522" cy="773720"/>
            </a:xfrm>
            <a:prstGeom prst="rect">
              <a:avLst/>
            </a:prstGeom>
            <a:solidFill>
              <a:srgbClr val="80BD41">
                <a:alpha val="100000"/>
              </a:srgbClr>
            </a:solidFill>
          </p:spPr>
          <p:txBody>
            <a:bodyPr/>
            <a:lstStyle/>
            <a:p/>
          </p:txBody>
        </p:sp>
        <p:sp>
          <p:nvSpPr>
            <p:cNvPr id="29" name="rc29"/>
            <p:cNvSpPr/>
            <p:nvPr/>
          </p:nvSpPr>
          <p:spPr>
            <a:xfrm>
              <a:off x="2128016" y="2893759"/>
              <a:ext cx="249522" cy="435217"/>
            </a:xfrm>
            <a:prstGeom prst="rect">
              <a:avLst/>
            </a:prstGeom>
            <a:solidFill>
              <a:srgbClr val="E2231A">
                <a:alpha val="100000"/>
              </a:srgbClr>
            </a:solidFill>
          </p:spPr>
          <p:txBody>
            <a:bodyPr/>
            <a:lstStyle/>
            <a:p/>
          </p:txBody>
        </p:sp>
        <p:sp>
          <p:nvSpPr>
            <p:cNvPr id="30" name="rc30"/>
            <p:cNvSpPr/>
            <p:nvPr/>
          </p:nvSpPr>
          <p:spPr>
            <a:xfrm>
              <a:off x="2405264" y="3286853"/>
              <a:ext cx="249522" cy="815843"/>
            </a:xfrm>
            <a:prstGeom prst="rect">
              <a:avLst/>
            </a:prstGeom>
            <a:solidFill>
              <a:srgbClr val="80BD41">
                <a:alpha val="100000"/>
              </a:srgbClr>
            </a:solidFill>
          </p:spPr>
          <p:txBody>
            <a:bodyPr/>
            <a:lstStyle/>
            <a:p/>
          </p:txBody>
        </p:sp>
        <p:sp>
          <p:nvSpPr>
            <p:cNvPr id="31" name="rc31"/>
            <p:cNvSpPr/>
            <p:nvPr/>
          </p:nvSpPr>
          <p:spPr>
            <a:xfrm>
              <a:off x="2405264" y="2866570"/>
              <a:ext cx="249522" cy="420282"/>
            </a:xfrm>
            <a:prstGeom prst="rect">
              <a:avLst/>
            </a:prstGeom>
            <a:solidFill>
              <a:srgbClr val="E2231A">
                <a:alpha val="100000"/>
              </a:srgbClr>
            </a:solidFill>
          </p:spPr>
          <p:txBody>
            <a:bodyPr/>
            <a:lstStyle/>
            <a:p/>
          </p:txBody>
        </p:sp>
        <p:sp>
          <p:nvSpPr>
            <p:cNvPr id="32" name="rc32"/>
            <p:cNvSpPr/>
            <p:nvPr/>
          </p:nvSpPr>
          <p:spPr>
            <a:xfrm>
              <a:off x="2682512" y="3247952"/>
              <a:ext cx="249522" cy="854744"/>
            </a:xfrm>
            <a:prstGeom prst="rect">
              <a:avLst/>
            </a:prstGeom>
            <a:solidFill>
              <a:srgbClr val="80BD41">
                <a:alpha val="100000"/>
              </a:srgbClr>
            </a:solidFill>
          </p:spPr>
          <p:txBody>
            <a:bodyPr/>
            <a:lstStyle/>
            <a:p/>
          </p:txBody>
        </p:sp>
        <p:sp>
          <p:nvSpPr>
            <p:cNvPr id="33" name="rc33"/>
            <p:cNvSpPr/>
            <p:nvPr/>
          </p:nvSpPr>
          <p:spPr>
            <a:xfrm>
              <a:off x="2682512" y="2845719"/>
              <a:ext cx="249522" cy="402233"/>
            </a:xfrm>
            <a:prstGeom prst="rect">
              <a:avLst/>
            </a:prstGeom>
            <a:solidFill>
              <a:srgbClr val="E2231A">
                <a:alpha val="100000"/>
              </a:srgbClr>
            </a:solidFill>
          </p:spPr>
          <p:txBody>
            <a:bodyPr/>
            <a:lstStyle/>
            <a:p/>
          </p:txBody>
        </p:sp>
        <p:sp>
          <p:nvSpPr>
            <p:cNvPr id="34" name="rc34"/>
            <p:cNvSpPr/>
            <p:nvPr/>
          </p:nvSpPr>
          <p:spPr>
            <a:xfrm>
              <a:off x="2959759" y="3143751"/>
              <a:ext cx="249522" cy="958945"/>
            </a:xfrm>
            <a:prstGeom prst="rect">
              <a:avLst/>
            </a:prstGeom>
            <a:solidFill>
              <a:srgbClr val="80BD41">
                <a:alpha val="100000"/>
              </a:srgbClr>
            </a:solidFill>
          </p:spPr>
          <p:txBody>
            <a:bodyPr/>
            <a:lstStyle/>
            <a:p/>
          </p:txBody>
        </p:sp>
        <p:sp>
          <p:nvSpPr>
            <p:cNvPr id="35" name="rc35"/>
            <p:cNvSpPr/>
            <p:nvPr/>
          </p:nvSpPr>
          <p:spPr>
            <a:xfrm>
              <a:off x="2959759" y="2824103"/>
              <a:ext cx="249522" cy="319648"/>
            </a:xfrm>
            <a:prstGeom prst="rect">
              <a:avLst/>
            </a:prstGeom>
            <a:solidFill>
              <a:srgbClr val="E2231A">
                <a:alpha val="100000"/>
              </a:srgbClr>
            </a:solidFill>
          </p:spPr>
          <p:txBody>
            <a:bodyPr/>
            <a:lstStyle/>
            <a:p/>
          </p:txBody>
        </p:sp>
        <p:sp>
          <p:nvSpPr>
            <p:cNvPr id="36" name="rc36"/>
            <p:cNvSpPr/>
            <p:nvPr/>
          </p:nvSpPr>
          <p:spPr>
            <a:xfrm>
              <a:off x="3237007" y="3127575"/>
              <a:ext cx="249522" cy="975121"/>
            </a:xfrm>
            <a:prstGeom prst="rect">
              <a:avLst/>
            </a:prstGeom>
            <a:solidFill>
              <a:srgbClr val="80BD41">
                <a:alpha val="100000"/>
              </a:srgbClr>
            </a:solidFill>
          </p:spPr>
          <p:txBody>
            <a:bodyPr/>
            <a:lstStyle/>
            <a:p/>
          </p:txBody>
        </p:sp>
        <p:sp>
          <p:nvSpPr>
            <p:cNvPr id="37" name="rc37"/>
            <p:cNvSpPr/>
            <p:nvPr/>
          </p:nvSpPr>
          <p:spPr>
            <a:xfrm>
              <a:off x="3237007" y="2802535"/>
              <a:ext cx="249522" cy="325039"/>
            </a:xfrm>
            <a:prstGeom prst="rect">
              <a:avLst/>
            </a:prstGeom>
            <a:solidFill>
              <a:srgbClr val="E2231A">
                <a:alpha val="100000"/>
              </a:srgbClr>
            </a:solidFill>
          </p:spPr>
          <p:txBody>
            <a:bodyPr/>
            <a:lstStyle/>
            <a:p/>
          </p:txBody>
        </p:sp>
        <p:sp>
          <p:nvSpPr>
            <p:cNvPr id="38" name="rc38"/>
            <p:cNvSpPr/>
            <p:nvPr/>
          </p:nvSpPr>
          <p:spPr>
            <a:xfrm>
              <a:off x="3514255" y="3179108"/>
              <a:ext cx="249522" cy="923588"/>
            </a:xfrm>
            <a:prstGeom prst="rect">
              <a:avLst/>
            </a:prstGeom>
            <a:solidFill>
              <a:srgbClr val="80BD41">
                <a:alpha val="100000"/>
              </a:srgbClr>
            </a:solidFill>
          </p:spPr>
          <p:txBody>
            <a:bodyPr/>
            <a:lstStyle/>
            <a:p/>
          </p:txBody>
        </p:sp>
        <p:sp>
          <p:nvSpPr>
            <p:cNvPr id="39" name="rc39"/>
            <p:cNvSpPr/>
            <p:nvPr/>
          </p:nvSpPr>
          <p:spPr>
            <a:xfrm>
              <a:off x="3514255" y="2783285"/>
              <a:ext cx="249522" cy="395823"/>
            </a:xfrm>
            <a:prstGeom prst="rect">
              <a:avLst/>
            </a:prstGeom>
            <a:solidFill>
              <a:srgbClr val="E2231A">
                <a:alpha val="100000"/>
              </a:srgbClr>
            </a:solidFill>
          </p:spPr>
          <p:txBody>
            <a:bodyPr/>
            <a:lstStyle/>
            <a:p/>
          </p:txBody>
        </p:sp>
        <p:sp>
          <p:nvSpPr>
            <p:cNvPr id="40" name="rc40"/>
            <p:cNvSpPr/>
            <p:nvPr/>
          </p:nvSpPr>
          <p:spPr>
            <a:xfrm>
              <a:off x="3791502" y="3063959"/>
              <a:ext cx="249522" cy="1038737"/>
            </a:xfrm>
            <a:prstGeom prst="rect">
              <a:avLst/>
            </a:prstGeom>
            <a:solidFill>
              <a:srgbClr val="80BD41">
                <a:alpha val="100000"/>
              </a:srgbClr>
            </a:solidFill>
          </p:spPr>
          <p:txBody>
            <a:bodyPr/>
            <a:lstStyle/>
            <a:p/>
          </p:txBody>
        </p:sp>
        <p:sp>
          <p:nvSpPr>
            <p:cNvPr id="41" name="rc41"/>
            <p:cNvSpPr/>
            <p:nvPr/>
          </p:nvSpPr>
          <p:spPr>
            <a:xfrm>
              <a:off x="3791502" y="2753687"/>
              <a:ext cx="249522" cy="310271"/>
            </a:xfrm>
            <a:prstGeom prst="rect">
              <a:avLst/>
            </a:prstGeom>
            <a:solidFill>
              <a:srgbClr val="E2231A">
                <a:alpha val="100000"/>
              </a:srgbClr>
            </a:solidFill>
          </p:spPr>
          <p:txBody>
            <a:bodyPr/>
            <a:lstStyle/>
            <a:p/>
          </p:txBody>
        </p:sp>
        <p:sp>
          <p:nvSpPr>
            <p:cNvPr id="42" name="rc42"/>
            <p:cNvSpPr/>
            <p:nvPr/>
          </p:nvSpPr>
          <p:spPr>
            <a:xfrm>
              <a:off x="4068750" y="3098073"/>
              <a:ext cx="249522" cy="1004623"/>
            </a:xfrm>
            <a:prstGeom prst="rect">
              <a:avLst/>
            </a:prstGeom>
            <a:solidFill>
              <a:srgbClr val="80BD41">
                <a:alpha val="100000"/>
              </a:srgbClr>
            </a:solidFill>
          </p:spPr>
          <p:txBody>
            <a:bodyPr/>
            <a:lstStyle/>
            <a:p/>
          </p:txBody>
        </p:sp>
        <p:sp>
          <p:nvSpPr>
            <p:cNvPr id="43" name="rc43"/>
            <p:cNvSpPr/>
            <p:nvPr/>
          </p:nvSpPr>
          <p:spPr>
            <a:xfrm>
              <a:off x="4068750" y="2726501"/>
              <a:ext cx="249522" cy="371572"/>
            </a:xfrm>
            <a:prstGeom prst="rect">
              <a:avLst/>
            </a:prstGeom>
            <a:solidFill>
              <a:srgbClr val="E2231A">
                <a:alpha val="100000"/>
              </a:srgbClr>
            </a:solidFill>
          </p:spPr>
          <p:txBody>
            <a:bodyPr/>
            <a:lstStyle/>
            <a:p/>
          </p:txBody>
        </p:sp>
        <p:sp>
          <p:nvSpPr>
            <p:cNvPr id="44" name="rc44"/>
            <p:cNvSpPr/>
            <p:nvPr/>
          </p:nvSpPr>
          <p:spPr>
            <a:xfrm>
              <a:off x="4345998" y="3054415"/>
              <a:ext cx="249522" cy="1048282"/>
            </a:xfrm>
            <a:prstGeom prst="rect">
              <a:avLst/>
            </a:prstGeom>
            <a:solidFill>
              <a:srgbClr val="80BD41">
                <a:alpha val="100000"/>
              </a:srgbClr>
            </a:solidFill>
          </p:spPr>
          <p:txBody>
            <a:bodyPr/>
            <a:lstStyle/>
            <a:p/>
          </p:txBody>
        </p:sp>
        <p:sp>
          <p:nvSpPr>
            <p:cNvPr id="45" name="rc45"/>
            <p:cNvSpPr/>
            <p:nvPr/>
          </p:nvSpPr>
          <p:spPr>
            <a:xfrm>
              <a:off x="4345998" y="2704988"/>
              <a:ext cx="249522" cy="349427"/>
            </a:xfrm>
            <a:prstGeom prst="rect">
              <a:avLst/>
            </a:prstGeom>
            <a:solidFill>
              <a:srgbClr val="E2231A">
                <a:alpha val="100000"/>
              </a:srgbClr>
            </a:solidFill>
          </p:spPr>
          <p:txBody>
            <a:bodyPr/>
            <a:lstStyle/>
            <a:p/>
          </p:txBody>
        </p:sp>
        <p:sp>
          <p:nvSpPr>
            <p:cNvPr id="46" name="rc46"/>
            <p:cNvSpPr/>
            <p:nvPr/>
          </p:nvSpPr>
          <p:spPr>
            <a:xfrm>
              <a:off x="4623245" y="2971343"/>
              <a:ext cx="249522" cy="1131353"/>
            </a:xfrm>
            <a:prstGeom prst="rect">
              <a:avLst/>
            </a:prstGeom>
            <a:solidFill>
              <a:srgbClr val="80BD41">
                <a:alpha val="100000"/>
              </a:srgbClr>
            </a:solidFill>
          </p:spPr>
          <p:txBody>
            <a:bodyPr/>
            <a:lstStyle/>
            <a:p/>
          </p:txBody>
        </p:sp>
        <p:sp>
          <p:nvSpPr>
            <p:cNvPr id="47" name="rc47"/>
            <p:cNvSpPr/>
            <p:nvPr/>
          </p:nvSpPr>
          <p:spPr>
            <a:xfrm>
              <a:off x="4623245" y="2688504"/>
              <a:ext cx="249522" cy="282838"/>
            </a:xfrm>
            <a:prstGeom prst="rect">
              <a:avLst/>
            </a:prstGeom>
            <a:solidFill>
              <a:srgbClr val="E2231A">
                <a:alpha val="100000"/>
              </a:srgbClr>
            </a:solidFill>
          </p:spPr>
          <p:txBody>
            <a:bodyPr/>
            <a:lstStyle/>
            <a:p/>
          </p:txBody>
        </p:sp>
        <p:sp>
          <p:nvSpPr>
            <p:cNvPr id="48" name="rc48"/>
            <p:cNvSpPr/>
            <p:nvPr/>
          </p:nvSpPr>
          <p:spPr>
            <a:xfrm>
              <a:off x="4900493" y="2918008"/>
              <a:ext cx="249522" cy="1184689"/>
            </a:xfrm>
            <a:prstGeom prst="rect">
              <a:avLst/>
            </a:prstGeom>
            <a:solidFill>
              <a:srgbClr val="80BD41">
                <a:alpha val="100000"/>
              </a:srgbClr>
            </a:solidFill>
          </p:spPr>
          <p:txBody>
            <a:bodyPr/>
            <a:lstStyle/>
            <a:p/>
          </p:txBody>
        </p:sp>
        <p:sp>
          <p:nvSpPr>
            <p:cNvPr id="49" name="rc49"/>
            <p:cNvSpPr/>
            <p:nvPr/>
          </p:nvSpPr>
          <p:spPr>
            <a:xfrm>
              <a:off x="4900493" y="2675361"/>
              <a:ext cx="249522" cy="242646"/>
            </a:xfrm>
            <a:prstGeom prst="rect">
              <a:avLst/>
            </a:prstGeom>
            <a:solidFill>
              <a:srgbClr val="E2231A">
                <a:alpha val="100000"/>
              </a:srgbClr>
            </a:solidFill>
          </p:spPr>
          <p:txBody>
            <a:bodyPr/>
            <a:lstStyle/>
            <a:p/>
          </p:txBody>
        </p:sp>
        <p:sp>
          <p:nvSpPr>
            <p:cNvPr id="50" name="rc50"/>
            <p:cNvSpPr/>
            <p:nvPr/>
          </p:nvSpPr>
          <p:spPr>
            <a:xfrm>
              <a:off x="5177741" y="2876950"/>
              <a:ext cx="249522" cy="1225746"/>
            </a:xfrm>
            <a:prstGeom prst="rect">
              <a:avLst/>
            </a:prstGeom>
            <a:solidFill>
              <a:srgbClr val="80BD41">
                <a:alpha val="100000"/>
              </a:srgbClr>
            </a:solidFill>
          </p:spPr>
          <p:txBody>
            <a:bodyPr/>
            <a:lstStyle/>
            <a:p/>
          </p:txBody>
        </p:sp>
        <p:sp>
          <p:nvSpPr>
            <p:cNvPr id="51" name="rc51"/>
            <p:cNvSpPr/>
            <p:nvPr/>
          </p:nvSpPr>
          <p:spPr>
            <a:xfrm>
              <a:off x="5177741" y="2660642"/>
              <a:ext cx="249522" cy="216307"/>
            </a:xfrm>
            <a:prstGeom prst="rect">
              <a:avLst/>
            </a:prstGeom>
            <a:solidFill>
              <a:srgbClr val="E2231A">
                <a:alpha val="100000"/>
              </a:srgbClr>
            </a:solidFill>
          </p:spPr>
          <p:txBody>
            <a:bodyPr/>
            <a:lstStyle/>
            <a:p/>
          </p:txBody>
        </p:sp>
        <p:sp>
          <p:nvSpPr>
            <p:cNvPr id="52" name="rc52"/>
            <p:cNvSpPr/>
            <p:nvPr/>
          </p:nvSpPr>
          <p:spPr>
            <a:xfrm>
              <a:off x="5454988" y="2947065"/>
              <a:ext cx="249522" cy="1155632"/>
            </a:xfrm>
            <a:prstGeom prst="rect">
              <a:avLst/>
            </a:prstGeom>
            <a:solidFill>
              <a:srgbClr val="80BD41">
                <a:alpha val="100000"/>
              </a:srgbClr>
            </a:solidFill>
          </p:spPr>
          <p:txBody>
            <a:bodyPr/>
            <a:lstStyle/>
            <a:p/>
          </p:txBody>
        </p:sp>
        <p:sp>
          <p:nvSpPr>
            <p:cNvPr id="53" name="rc53"/>
            <p:cNvSpPr/>
            <p:nvPr/>
          </p:nvSpPr>
          <p:spPr>
            <a:xfrm>
              <a:off x="5454988" y="2639872"/>
              <a:ext cx="249522" cy="307192"/>
            </a:xfrm>
            <a:prstGeom prst="rect">
              <a:avLst/>
            </a:prstGeom>
            <a:solidFill>
              <a:srgbClr val="E2231A">
                <a:alpha val="100000"/>
              </a:srgbClr>
            </a:solidFill>
          </p:spPr>
          <p:txBody>
            <a:bodyPr/>
            <a:lstStyle/>
            <a:p/>
          </p:txBody>
        </p:sp>
        <p:sp>
          <p:nvSpPr>
            <p:cNvPr id="54" name="rc54"/>
            <p:cNvSpPr/>
            <p:nvPr/>
          </p:nvSpPr>
          <p:spPr>
            <a:xfrm>
              <a:off x="5732236" y="2928702"/>
              <a:ext cx="249522" cy="1173995"/>
            </a:xfrm>
            <a:prstGeom prst="rect">
              <a:avLst/>
            </a:prstGeom>
            <a:solidFill>
              <a:srgbClr val="80BD41">
                <a:alpha val="100000"/>
              </a:srgbClr>
            </a:solidFill>
          </p:spPr>
          <p:txBody>
            <a:bodyPr/>
            <a:lstStyle/>
            <a:p/>
          </p:txBody>
        </p:sp>
        <p:sp>
          <p:nvSpPr>
            <p:cNvPr id="55" name="rc55"/>
            <p:cNvSpPr/>
            <p:nvPr/>
          </p:nvSpPr>
          <p:spPr>
            <a:xfrm>
              <a:off x="5732236" y="2616627"/>
              <a:ext cx="249522" cy="312074"/>
            </a:xfrm>
            <a:prstGeom prst="rect">
              <a:avLst/>
            </a:prstGeom>
            <a:solidFill>
              <a:srgbClr val="E2231A">
                <a:alpha val="100000"/>
              </a:srgbClr>
            </a:solidFill>
          </p:spPr>
          <p:txBody>
            <a:bodyPr/>
            <a:lstStyle/>
            <a:p/>
          </p:txBody>
        </p:sp>
        <p:sp>
          <p:nvSpPr>
            <p:cNvPr id="56" name="rc56"/>
            <p:cNvSpPr/>
            <p:nvPr/>
          </p:nvSpPr>
          <p:spPr>
            <a:xfrm>
              <a:off x="6009484" y="2834996"/>
              <a:ext cx="249522" cy="1267700"/>
            </a:xfrm>
            <a:prstGeom prst="rect">
              <a:avLst/>
            </a:prstGeom>
            <a:solidFill>
              <a:srgbClr val="80BD41">
                <a:alpha val="100000"/>
              </a:srgbClr>
            </a:solidFill>
          </p:spPr>
          <p:txBody>
            <a:bodyPr/>
            <a:lstStyle/>
            <a:p/>
          </p:txBody>
        </p:sp>
        <p:sp>
          <p:nvSpPr>
            <p:cNvPr id="57" name="rc57"/>
            <p:cNvSpPr/>
            <p:nvPr/>
          </p:nvSpPr>
          <p:spPr>
            <a:xfrm>
              <a:off x="6009484" y="2575346"/>
              <a:ext cx="249522" cy="259650"/>
            </a:xfrm>
            <a:prstGeom prst="rect">
              <a:avLst/>
            </a:prstGeom>
            <a:solidFill>
              <a:srgbClr val="E2231A">
                <a:alpha val="100000"/>
              </a:srgbClr>
            </a:solidFill>
          </p:spPr>
          <p:txBody>
            <a:bodyPr/>
            <a:lstStyle/>
            <a:p/>
          </p:txBody>
        </p:sp>
        <p:sp>
          <p:nvSpPr>
            <p:cNvPr id="58" name="rc58"/>
            <p:cNvSpPr/>
            <p:nvPr/>
          </p:nvSpPr>
          <p:spPr>
            <a:xfrm>
              <a:off x="6286731" y="2751894"/>
              <a:ext cx="249522" cy="1350803"/>
            </a:xfrm>
            <a:prstGeom prst="rect">
              <a:avLst/>
            </a:prstGeom>
            <a:solidFill>
              <a:srgbClr val="80BD41">
                <a:alpha val="100000"/>
              </a:srgbClr>
            </a:solidFill>
          </p:spPr>
          <p:txBody>
            <a:bodyPr/>
            <a:lstStyle/>
            <a:p/>
          </p:txBody>
        </p:sp>
        <p:sp>
          <p:nvSpPr>
            <p:cNvPr id="59" name="rc59"/>
            <p:cNvSpPr/>
            <p:nvPr/>
          </p:nvSpPr>
          <p:spPr>
            <a:xfrm>
              <a:off x="6286731" y="2531995"/>
              <a:ext cx="249522" cy="219898"/>
            </a:xfrm>
            <a:prstGeom prst="rect">
              <a:avLst/>
            </a:prstGeom>
            <a:solidFill>
              <a:srgbClr val="E2231A">
                <a:alpha val="100000"/>
              </a:srgbClr>
            </a:solidFill>
          </p:spPr>
          <p:txBody>
            <a:bodyPr/>
            <a:lstStyle/>
            <a:p/>
          </p:txBody>
        </p:sp>
        <p:sp>
          <p:nvSpPr>
            <p:cNvPr id="60" name="rc60"/>
            <p:cNvSpPr/>
            <p:nvPr/>
          </p:nvSpPr>
          <p:spPr>
            <a:xfrm>
              <a:off x="6563979" y="2704853"/>
              <a:ext cx="249522" cy="1397843"/>
            </a:xfrm>
            <a:prstGeom prst="rect">
              <a:avLst/>
            </a:prstGeom>
            <a:solidFill>
              <a:srgbClr val="80BD41">
                <a:alpha val="100000"/>
              </a:srgbClr>
            </a:solidFill>
          </p:spPr>
          <p:txBody>
            <a:bodyPr/>
            <a:lstStyle/>
            <a:p/>
          </p:txBody>
        </p:sp>
        <p:sp>
          <p:nvSpPr>
            <p:cNvPr id="61" name="rc61"/>
            <p:cNvSpPr/>
            <p:nvPr/>
          </p:nvSpPr>
          <p:spPr>
            <a:xfrm>
              <a:off x="6563979" y="2495980"/>
              <a:ext cx="249522" cy="208873"/>
            </a:xfrm>
            <a:prstGeom prst="rect">
              <a:avLst/>
            </a:prstGeom>
            <a:solidFill>
              <a:srgbClr val="E2231A">
                <a:alpha val="100000"/>
              </a:srgbClr>
            </a:solidFill>
          </p:spPr>
          <p:txBody>
            <a:bodyPr/>
            <a:lstStyle/>
            <a:p/>
          </p:txBody>
        </p:sp>
        <p:sp>
          <p:nvSpPr>
            <p:cNvPr id="62" name="rc62"/>
            <p:cNvSpPr/>
            <p:nvPr/>
          </p:nvSpPr>
          <p:spPr>
            <a:xfrm>
              <a:off x="6841227" y="2639048"/>
              <a:ext cx="249522" cy="1463649"/>
            </a:xfrm>
            <a:prstGeom prst="rect">
              <a:avLst/>
            </a:prstGeom>
            <a:solidFill>
              <a:srgbClr val="80BD41">
                <a:alpha val="100000"/>
              </a:srgbClr>
            </a:solidFill>
          </p:spPr>
          <p:txBody>
            <a:bodyPr/>
            <a:lstStyle/>
            <a:p/>
          </p:txBody>
        </p:sp>
        <p:sp>
          <p:nvSpPr>
            <p:cNvPr id="63" name="rc63"/>
            <p:cNvSpPr/>
            <p:nvPr/>
          </p:nvSpPr>
          <p:spPr>
            <a:xfrm>
              <a:off x="6841227" y="2458147"/>
              <a:ext cx="249522" cy="180901"/>
            </a:xfrm>
            <a:prstGeom prst="rect">
              <a:avLst/>
            </a:prstGeom>
            <a:solidFill>
              <a:srgbClr val="E2231A">
                <a:alpha val="100000"/>
              </a:srgbClr>
            </a:solidFill>
          </p:spPr>
          <p:txBody>
            <a:bodyPr/>
            <a:lstStyle/>
            <a:p/>
          </p:txBody>
        </p:sp>
        <p:sp>
          <p:nvSpPr>
            <p:cNvPr id="64" name="rc64"/>
            <p:cNvSpPr/>
            <p:nvPr/>
          </p:nvSpPr>
          <p:spPr>
            <a:xfrm>
              <a:off x="7118474" y="2591977"/>
              <a:ext cx="249522" cy="1510719"/>
            </a:xfrm>
            <a:prstGeom prst="rect">
              <a:avLst/>
            </a:prstGeom>
            <a:solidFill>
              <a:srgbClr val="80BD41">
                <a:alpha val="100000"/>
              </a:srgbClr>
            </a:solidFill>
          </p:spPr>
          <p:txBody>
            <a:bodyPr/>
            <a:lstStyle/>
            <a:p/>
          </p:txBody>
        </p:sp>
        <p:sp>
          <p:nvSpPr>
            <p:cNvPr id="65" name="rc65"/>
            <p:cNvSpPr/>
            <p:nvPr/>
          </p:nvSpPr>
          <p:spPr>
            <a:xfrm>
              <a:off x="7118474" y="2424120"/>
              <a:ext cx="249522" cy="167857"/>
            </a:xfrm>
            <a:prstGeom prst="rect">
              <a:avLst/>
            </a:prstGeom>
            <a:solidFill>
              <a:srgbClr val="E2231A">
                <a:alpha val="100000"/>
              </a:srgbClr>
            </a:solidFill>
          </p:spPr>
          <p:txBody>
            <a:bodyPr/>
            <a:lstStyle/>
            <a:p/>
          </p:txBody>
        </p:sp>
        <p:sp>
          <p:nvSpPr>
            <p:cNvPr id="66" name="rc66"/>
            <p:cNvSpPr/>
            <p:nvPr/>
          </p:nvSpPr>
          <p:spPr>
            <a:xfrm>
              <a:off x="7395722" y="2568279"/>
              <a:ext cx="249522" cy="1534417"/>
            </a:xfrm>
            <a:prstGeom prst="rect">
              <a:avLst/>
            </a:prstGeom>
            <a:solidFill>
              <a:srgbClr val="80BD41">
                <a:alpha val="100000"/>
              </a:srgbClr>
            </a:solidFill>
          </p:spPr>
          <p:txBody>
            <a:bodyPr/>
            <a:lstStyle/>
            <a:p/>
          </p:txBody>
        </p:sp>
        <p:sp>
          <p:nvSpPr>
            <p:cNvPr id="67" name="rc67"/>
            <p:cNvSpPr/>
            <p:nvPr/>
          </p:nvSpPr>
          <p:spPr>
            <a:xfrm>
              <a:off x="7395722" y="2397788"/>
              <a:ext cx="249522" cy="170490"/>
            </a:xfrm>
            <a:prstGeom prst="rect">
              <a:avLst/>
            </a:prstGeom>
            <a:solidFill>
              <a:srgbClr val="E2231A">
                <a:alpha val="100000"/>
              </a:srgbClr>
            </a:solidFill>
          </p:spPr>
          <p:txBody>
            <a:bodyPr/>
            <a:lstStyle/>
            <a:p/>
          </p:txBody>
        </p:sp>
        <p:sp>
          <p:nvSpPr>
            <p:cNvPr id="68" name="rc68"/>
            <p:cNvSpPr/>
            <p:nvPr/>
          </p:nvSpPr>
          <p:spPr>
            <a:xfrm>
              <a:off x="7672970" y="2549251"/>
              <a:ext cx="249522" cy="1553445"/>
            </a:xfrm>
            <a:prstGeom prst="rect">
              <a:avLst/>
            </a:prstGeom>
            <a:solidFill>
              <a:srgbClr val="80BD41">
                <a:alpha val="100000"/>
              </a:srgbClr>
            </a:solidFill>
          </p:spPr>
          <p:txBody>
            <a:bodyPr/>
            <a:lstStyle/>
            <a:p/>
          </p:txBody>
        </p:sp>
        <p:sp>
          <p:nvSpPr>
            <p:cNvPr id="69" name="rc69"/>
            <p:cNvSpPr/>
            <p:nvPr/>
          </p:nvSpPr>
          <p:spPr>
            <a:xfrm>
              <a:off x="7672970" y="2376647"/>
              <a:ext cx="249522" cy="172604"/>
            </a:xfrm>
            <a:prstGeom prst="rect">
              <a:avLst/>
            </a:prstGeom>
            <a:solidFill>
              <a:srgbClr val="E2231A">
                <a:alpha val="100000"/>
              </a:srgbClr>
            </a:solidFill>
          </p:spPr>
          <p:txBody>
            <a:bodyPr/>
            <a:lstStyle/>
            <a:p/>
          </p:txBody>
        </p:sp>
        <p:sp>
          <p:nvSpPr>
            <p:cNvPr id="70" name="rc70"/>
            <p:cNvSpPr/>
            <p:nvPr/>
          </p:nvSpPr>
          <p:spPr>
            <a:xfrm>
              <a:off x="7950217" y="2539347"/>
              <a:ext cx="249522" cy="1563349"/>
            </a:xfrm>
            <a:prstGeom prst="rect">
              <a:avLst/>
            </a:prstGeom>
            <a:solidFill>
              <a:srgbClr val="80BD41">
                <a:alpha val="100000"/>
              </a:srgbClr>
            </a:solidFill>
          </p:spPr>
          <p:txBody>
            <a:bodyPr/>
            <a:lstStyle/>
            <a:p/>
          </p:txBody>
        </p:sp>
        <p:sp>
          <p:nvSpPr>
            <p:cNvPr id="71" name="rc71"/>
            <p:cNvSpPr/>
            <p:nvPr/>
          </p:nvSpPr>
          <p:spPr>
            <a:xfrm>
              <a:off x="7950217" y="2365641"/>
              <a:ext cx="249522" cy="173705"/>
            </a:xfrm>
            <a:prstGeom prst="rect">
              <a:avLst/>
            </a:prstGeom>
            <a:solidFill>
              <a:srgbClr val="E2231A">
                <a:alpha val="100000"/>
              </a:srgbClr>
            </a:solidFill>
          </p:spPr>
          <p:txBody>
            <a:bodyPr/>
            <a:lstStyle/>
            <a:p/>
          </p:txBody>
        </p:sp>
        <p:sp>
          <p:nvSpPr>
            <p:cNvPr id="72" name="pl72"/>
            <p:cNvSpPr/>
            <p:nvPr/>
          </p:nvSpPr>
          <p:spPr>
            <a:xfrm>
              <a:off x="1421035" y="1497114"/>
              <a:ext cx="6653943" cy="955380"/>
            </a:xfrm>
            <a:custGeom>
              <a:avLst/>
              <a:pathLst>
                <a:path w="6653943" h="955380">
                  <a:moveTo>
                    <a:pt x="0" y="955380"/>
                  </a:moveTo>
                  <a:lnTo>
                    <a:pt x="277247" y="897478"/>
                  </a:lnTo>
                  <a:lnTo>
                    <a:pt x="554495" y="810625"/>
                  </a:lnTo>
                  <a:lnTo>
                    <a:pt x="831742" y="752723"/>
                  </a:lnTo>
                  <a:lnTo>
                    <a:pt x="1108990" y="694822"/>
                  </a:lnTo>
                  <a:lnTo>
                    <a:pt x="1386238" y="636920"/>
                  </a:lnTo>
                  <a:lnTo>
                    <a:pt x="1663485" y="434263"/>
                  </a:lnTo>
                  <a:lnTo>
                    <a:pt x="1940733" y="434263"/>
                  </a:lnTo>
                  <a:lnTo>
                    <a:pt x="2217981" y="579018"/>
                  </a:lnTo>
                  <a:lnTo>
                    <a:pt x="2495228" y="376361"/>
                  </a:lnTo>
                  <a:lnTo>
                    <a:pt x="2772476" y="492165"/>
                  </a:lnTo>
                  <a:lnTo>
                    <a:pt x="3049724" y="434263"/>
                  </a:lnTo>
                  <a:lnTo>
                    <a:pt x="3326971" y="289509"/>
                  </a:lnTo>
                  <a:lnTo>
                    <a:pt x="3604219" y="202656"/>
                  </a:lnTo>
                  <a:lnTo>
                    <a:pt x="3881467" y="144754"/>
                  </a:lnTo>
                  <a:lnTo>
                    <a:pt x="4158714" y="318460"/>
                  </a:lnTo>
                  <a:lnTo>
                    <a:pt x="4435962" y="318460"/>
                  </a:lnTo>
                  <a:lnTo>
                    <a:pt x="4713210" y="202656"/>
                  </a:lnTo>
                  <a:lnTo>
                    <a:pt x="4990457" y="115803"/>
                  </a:lnTo>
                  <a:lnTo>
                    <a:pt x="5267705" y="86852"/>
                  </a:lnTo>
                  <a:lnTo>
                    <a:pt x="5544953" y="2895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75" name="tx75"/>
            <p:cNvSpPr/>
            <p:nvPr/>
          </p:nvSpPr>
          <p:spPr>
            <a:xfrm>
              <a:off x="413322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1329607" y="28444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1.09</a:t>
              </a:r>
            </a:p>
          </p:txBody>
        </p:sp>
        <p:sp>
          <p:nvSpPr>
            <p:cNvPr id="84" name="tx84"/>
            <p:cNvSpPr/>
            <p:nvPr/>
          </p:nvSpPr>
          <p:spPr>
            <a:xfrm>
              <a:off x="2715845" y="271094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1.22</a:t>
              </a:r>
            </a:p>
          </p:txBody>
        </p:sp>
        <p:sp>
          <p:nvSpPr>
            <p:cNvPr id="85" name="tx85"/>
            <p:cNvSpPr/>
            <p:nvPr/>
          </p:nvSpPr>
          <p:spPr>
            <a:xfrm>
              <a:off x="4102084" y="25905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1.33</a:t>
              </a:r>
            </a:p>
          </p:txBody>
        </p:sp>
        <p:sp>
          <p:nvSpPr>
            <p:cNvPr id="86" name="tx86"/>
            <p:cNvSpPr/>
            <p:nvPr/>
          </p:nvSpPr>
          <p:spPr>
            <a:xfrm>
              <a:off x="5488322" y="250509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1.41</a:t>
              </a:r>
            </a:p>
          </p:txBody>
        </p:sp>
        <p:sp>
          <p:nvSpPr>
            <p:cNvPr id="87" name="tx87"/>
            <p:cNvSpPr/>
            <p:nvPr/>
          </p:nvSpPr>
          <p:spPr>
            <a:xfrm>
              <a:off x="6597312" y="23600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1.55</a:t>
              </a:r>
            </a:p>
          </p:txBody>
        </p:sp>
        <p:sp>
          <p:nvSpPr>
            <p:cNvPr id="88" name="tx88"/>
            <p:cNvSpPr/>
            <p:nvPr/>
          </p:nvSpPr>
          <p:spPr>
            <a:xfrm>
              <a:off x="6874560" y="23222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a:t>
              </a:r>
            </a:p>
          </p:txBody>
        </p:sp>
        <p:sp>
          <p:nvSpPr>
            <p:cNvPr id="89" name="tx89"/>
            <p:cNvSpPr/>
            <p:nvPr/>
          </p:nvSpPr>
          <p:spPr>
            <a:xfrm>
              <a:off x="7151808" y="22881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a:t>
              </a:r>
            </a:p>
          </p:txBody>
        </p:sp>
        <p:sp>
          <p:nvSpPr>
            <p:cNvPr id="90" name="tx90"/>
            <p:cNvSpPr/>
            <p:nvPr/>
          </p:nvSpPr>
          <p:spPr>
            <a:xfrm>
              <a:off x="7429055" y="22618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a:t>
              </a:r>
            </a:p>
          </p:txBody>
        </p:sp>
        <p:sp>
          <p:nvSpPr>
            <p:cNvPr id="91" name="tx91"/>
            <p:cNvSpPr/>
            <p:nvPr/>
          </p:nvSpPr>
          <p:spPr>
            <a:xfrm>
              <a:off x="7706303" y="22407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a:t>
              </a:r>
            </a:p>
          </p:txBody>
        </p:sp>
        <p:sp>
          <p:nvSpPr>
            <p:cNvPr id="92" name="tx92"/>
            <p:cNvSpPr/>
            <p:nvPr/>
          </p:nvSpPr>
          <p:spPr>
            <a:xfrm>
              <a:off x="7983551" y="22297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a:t>
              </a:r>
            </a:p>
          </p:txBody>
        </p:sp>
        <p:sp>
          <p:nvSpPr>
            <p:cNvPr id="93" name="pl93"/>
            <p:cNvSpPr/>
            <p:nvPr/>
          </p:nvSpPr>
          <p:spPr>
            <a:xfrm>
              <a:off x="1421035" y="1207605"/>
              <a:ext cx="0" cy="1244889"/>
            </a:xfrm>
            <a:custGeom>
              <a:avLst/>
              <a:pathLst>
                <a:path w="0" h="1244889">
                  <a:moveTo>
                    <a:pt x="0" y="1244889"/>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7477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0.62</a:t>
              </a:r>
            </a:p>
          </p:txBody>
        </p:sp>
        <p:sp>
          <p:nvSpPr>
            <p:cNvPr id="104" name="tx104"/>
            <p:cNvSpPr/>
            <p:nvPr/>
          </p:nvSpPr>
          <p:spPr>
            <a:xfrm>
              <a:off x="1329607" y="31866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0.47</a:t>
              </a:r>
            </a:p>
          </p:txBody>
        </p:sp>
        <p:sp>
          <p:nvSpPr>
            <p:cNvPr id="105" name="tx105"/>
            <p:cNvSpPr/>
            <p:nvPr/>
          </p:nvSpPr>
          <p:spPr>
            <a:xfrm>
              <a:off x="2715845" y="36402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0.83</a:t>
              </a:r>
            </a:p>
          </p:txBody>
        </p:sp>
        <p:sp>
          <p:nvSpPr>
            <p:cNvPr id="106" name="tx106"/>
            <p:cNvSpPr/>
            <p:nvPr/>
          </p:nvSpPr>
          <p:spPr>
            <a:xfrm>
              <a:off x="2715845" y="301174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0.39</a:t>
              </a:r>
            </a:p>
          </p:txBody>
        </p:sp>
        <p:sp>
          <p:nvSpPr>
            <p:cNvPr id="107" name="tx107"/>
            <p:cNvSpPr/>
            <p:nvPr/>
          </p:nvSpPr>
          <p:spPr>
            <a:xfrm>
              <a:off x="4102084" y="35653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0.97</a:t>
              </a:r>
            </a:p>
          </p:txBody>
        </p:sp>
        <p:sp>
          <p:nvSpPr>
            <p:cNvPr id="108" name="tx108"/>
            <p:cNvSpPr/>
            <p:nvPr/>
          </p:nvSpPr>
          <p:spPr>
            <a:xfrm>
              <a:off x="4102084" y="287719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0.36</a:t>
              </a:r>
            </a:p>
          </p:txBody>
        </p:sp>
        <p:sp>
          <p:nvSpPr>
            <p:cNvPr id="109" name="tx109"/>
            <p:cNvSpPr/>
            <p:nvPr/>
          </p:nvSpPr>
          <p:spPr>
            <a:xfrm>
              <a:off x="5488322" y="349097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10" name="tx110"/>
            <p:cNvSpPr/>
            <p:nvPr/>
          </p:nvSpPr>
          <p:spPr>
            <a:xfrm>
              <a:off x="5514447" y="275837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a:t>
              </a:r>
            </a:p>
          </p:txBody>
        </p:sp>
        <p:sp>
          <p:nvSpPr>
            <p:cNvPr id="111" name="tx111"/>
            <p:cNvSpPr/>
            <p:nvPr/>
          </p:nvSpPr>
          <p:spPr>
            <a:xfrm>
              <a:off x="6597312" y="33686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12" name="tx112"/>
            <p:cNvSpPr/>
            <p:nvPr/>
          </p:nvSpPr>
          <p:spPr>
            <a:xfrm>
              <a:off x="6623438" y="256536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a:t>
              </a:r>
            </a:p>
          </p:txBody>
        </p:sp>
        <p:sp>
          <p:nvSpPr>
            <p:cNvPr id="113" name="tx113"/>
            <p:cNvSpPr/>
            <p:nvPr/>
          </p:nvSpPr>
          <p:spPr>
            <a:xfrm>
              <a:off x="6874560" y="333697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14" name="tx114"/>
            <p:cNvSpPr/>
            <p:nvPr/>
          </p:nvSpPr>
          <p:spPr>
            <a:xfrm>
              <a:off x="6874560" y="25135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15" name="tx115"/>
            <p:cNvSpPr/>
            <p:nvPr/>
          </p:nvSpPr>
          <p:spPr>
            <a:xfrm>
              <a:off x="7151808" y="33122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a:t>
              </a:r>
            </a:p>
          </p:txBody>
        </p:sp>
        <p:sp>
          <p:nvSpPr>
            <p:cNvPr id="116" name="tx116"/>
            <p:cNvSpPr/>
            <p:nvPr/>
          </p:nvSpPr>
          <p:spPr>
            <a:xfrm>
              <a:off x="7151808" y="24730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17" name="tx117"/>
            <p:cNvSpPr/>
            <p:nvPr/>
          </p:nvSpPr>
          <p:spPr>
            <a:xfrm>
              <a:off x="7429055" y="33004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a:t>
              </a:r>
            </a:p>
          </p:txBody>
        </p:sp>
        <p:sp>
          <p:nvSpPr>
            <p:cNvPr id="118" name="tx118"/>
            <p:cNvSpPr/>
            <p:nvPr/>
          </p:nvSpPr>
          <p:spPr>
            <a:xfrm>
              <a:off x="7429055" y="24479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19" name="tx119"/>
            <p:cNvSpPr/>
            <p:nvPr/>
          </p:nvSpPr>
          <p:spPr>
            <a:xfrm>
              <a:off x="7732429" y="32909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0" name="tx120"/>
            <p:cNvSpPr/>
            <p:nvPr/>
          </p:nvSpPr>
          <p:spPr>
            <a:xfrm>
              <a:off x="7706303" y="24279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21" name="tx121"/>
            <p:cNvSpPr/>
            <p:nvPr/>
          </p:nvSpPr>
          <p:spPr>
            <a:xfrm>
              <a:off x="7983551" y="32859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a:t>
              </a:r>
            </a:p>
          </p:txBody>
        </p:sp>
        <p:sp>
          <p:nvSpPr>
            <p:cNvPr id="122" name="tx122"/>
            <p:cNvSpPr/>
            <p:nvPr/>
          </p:nvSpPr>
          <p:spPr>
            <a:xfrm>
              <a:off x="7983551" y="24174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23" name="tx123"/>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4" name="tx124"/>
            <p:cNvSpPr/>
            <p:nvPr/>
          </p:nvSpPr>
          <p:spPr>
            <a:xfrm>
              <a:off x="694404" y="3018455"/>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5" name="tx125"/>
            <p:cNvSpPr/>
            <p:nvPr/>
          </p:nvSpPr>
          <p:spPr>
            <a:xfrm>
              <a:off x="694404" y="1984623"/>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6" name="tx126"/>
            <p:cNvSpPr/>
            <p:nvPr/>
          </p:nvSpPr>
          <p:spPr>
            <a:xfrm>
              <a:off x="694404" y="949017"/>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6" name="rc146"/>
            <p:cNvSpPr/>
            <p:nvPr/>
          </p:nvSpPr>
          <p:spPr>
            <a:xfrm>
              <a:off x="4448859" y="5010059"/>
              <a:ext cx="201456" cy="201456"/>
            </a:xfrm>
            <a:prstGeom prst="rect">
              <a:avLst/>
            </a:prstGeom>
            <a:solidFill>
              <a:srgbClr val="E2231A">
                <a:alpha val="100000"/>
              </a:srgbClr>
            </a:solidFill>
          </p:spPr>
          <p:txBody>
            <a:bodyPr/>
            <a:lstStyle/>
            <a:p/>
          </p:txBody>
        </p:sp>
        <p:sp>
          <p:nvSpPr>
            <p:cNvPr id="147" name="rc147"/>
            <p:cNvSpPr/>
            <p:nvPr/>
          </p:nvSpPr>
          <p:spPr>
            <a:xfrm>
              <a:off x="5653947" y="5010059"/>
              <a:ext cx="201456" cy="201456"/>
            </a:xfrm>
            <a:prstGeom prst="rect">
              <a:avLst/>
            </a:prstGeom>
            <a:solidFill>
              <a:srgbClr val="80BD41">
                <a:alpha val="100000"/>
              </a:srgbClr>
            </a:solidFill>
          </p:spPr>
          <p:txBody>
            <a:bodyPr/>
            <a:lstStyle/>
            <a:p/>
          </p:txBody>
        </p:sp>
        <p:sp>
          <p:nvSpPr>
            <p:cNvPr id="148" name="tx148"/>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1" name="tx151"/>
            <p:cNvSpPr/>
            <p:nvPr/>
          </p:nvSpPr>
          <p:spPr>
            <a:xfrm>
              <a:off x="951100" y="650218"/>
              <a:ext cx="148207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Uganda, 2000-2024</a:t>
              </a:r>
            </a:p>
          </p:txBody>
        </p:sp>
        <p:sp>
          <p:nvSpPr>
            <p:cNvPr id="152" name="pl152"/>
            <p:cNvSpPr/>
            <p:nvPr/>
          </p:nvSpPr>
          <p:spPr>
            <a:xfrm>
              <a:off x="227453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23105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18757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14409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25279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20931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16583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5290818" cy="167191"/>
            </a:xfrm>
            <a:prstGeom prst="rect">
              <a:avLst/>
            </a:prstGeom>
            <a:solidFill>
              <a:srgbClr val="80BD41">
                <a:alpha val="100000"/>
              </a:srgbClr>
            </a:solidFill>
          </p:spPr>
          <p:txBody>
            <a:bodyPr/>
            <a:lstStyle/>
            <a:p/>
          </p:txBody>
        </p:sp>
        <p:sp>
          <p:nvSpPr>
            <p:cNvPr id="164" name="rc164"/>
            <p:cNvSpPr/>
            <p:nvPr/>
          </p:nvSpPr>
          <p:spPr>
            <a:xfrm>
              <a:off x="6587092" y="5889059"/>
              <a:ext cx="790582" cy="167191"/>
            </a:xfrm>
            <a:prstGeom prst="rect">
              <a:avLst/>
            </a:prstGeom>
            <a:solidFill>
              <a:srgbClr val="E2231A">
                <a:alpha val="100000"/>
              </a:srgbClr>
            </a:solidFill>
          </p:spPr>
          <p:txBody>
            <a:bodyPr/>
            <a:lstStyle/>
            <a:p/>
          </p:txBody>
        </p:sp>
        <p:sp>
          <p:nvSpPr>
            <p:cNvPr id="165" name="rc165"/>
            <p:cNvSpPr/>
            <p:nvPr/>
          </p:nvSpPr>
          <p:spPr>
            <a:xfrm>
              <a:off x="1296273" y="5680069"/>
              <a:ext cx="5879770" cy="167191"/>
            </a:xfrm>
            <a:prstGeom prst="rect">
              <a:avLst/>
            </a:prstGeom>
            <a:solidFill>
              <a:srgbClr val="80BD41">
                <a:alpha val="100000"/>
              </a:srgbClr>
            </a:solidFill>
          </p:spPr>
          <p:txBody>
            <a:bodyPr/>
            <a:lstStyle/>
            <a:p/>
          </p:txBody>
        </p:sp>
        <p:sp>
          <p:nvSpPr>
            <p:cNvPr id="166" name="rc166"/>
            <p:cNvSpPr/>
            <p:nvPr/>
          </p:nvSpPr>
          <p:spPr>
            <a:xfrm>
              <a:off x="7176044" y="5680069"/>
              <a:ext cx="653305" cy="167191"/>
            </a:xfrm>
            <a:prstGeom prst="rect">
              <a:avLst/>
            </a:prstGeom>
            <a:solidFill>
              <a:srgbClr val="E2231A">
                <a:alpha val="100000"/>
              </a:srgbClr>
            </a:solidFill>
          </p:spPr>
          <p:txBody>
            <a:bodyPr/>
            <a:lstStyle/>
            <a:p/>
          </p:txBody>
        </p:sp>
        <p:sp>
          <p:nvSpPr>
            <p:cNvPr id="167" name="rc167"/>
            <p:cNvSpPr/>
            <p:nvPr/>
          </p:nvSpPr>
          <p:spPr>
            <a:xfrm>
              <a:off x="1296273" y="5471080"/>
              <a:ext cx="5917257" cy="167191"/>
            </a:xfrm>
            <a:prstGeom prst="rect">
              <a:avLst/>
            </a:prstGeom>
            <a:solidFill>
              <a:srgbClr val="80BD41">
                <a:alpha val="100000"/>
              </a:srgbClr>
            </a:solidFill>
          </p:spPr>
          <p:txBody>
            <a:bodyPr/>
            <a:lstStyle/>
            <a:p/>
          </p:txBody>
        </p:sp>
        <p:sp>
          <p:nvSpPr>
            <p:cNvPr id="168" name="rc168"/>
            <p:cNvSpPr/>
            <p:nvPr/>
          </p:nvSpPr>
          <p:spPr>
            <a:xfrm>
              <a:off x="7213531" y="5471080"/>
              <a:ext cx="657473" cy="167191"/>
            </a:xfrm>
            <a:prstGeom prst="rect">
              <a:avLst/>
            </a:prstGeom>
            <a:solidFill>
              <a:srgbClr val="E2231A">
                <a:alpha val="100000"/>
              </a:srgbClr>
            </a:solidFill>
          </p:spPr>
          <p:txBody>
            <a:bodyPr/>
            <a:lstStyle/>
            <a:p/>
          </p:txBody>
        </p:sp>
        <p:sp>
          <p:nvSpPr>
            <p:cNvPr id="169" name="tx169"/>
            <p:cNvSpPr/>
            <p:nvPr/>
          </p:nvSpPr>
          <p:spPr>
            <a:xfrm>
              <a:off x="7569218"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1.55</a:t>
              </a:r>
            </a:p>
          </p:txBody>
        </p:sp>
        <p:sp>
          <p:nvSpPr>
            <p:cNvPr id="170" name="tx170"/>
            <p:cNvSpPr/>
            <p:nvPr/>
          </p:nvSpPr>
          <p:spPr>
            <a:xfrm>
              <a:off x="8043476"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1.67</a:t>
              </a:r>
            </a:p>
          </p:txBody>
        </p:sp>
        <p:sp>
          <p:nvSpPr>
            <p:cNvPr id="171" name="tx171"/>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1.68</a:t>
              </a:r>
            </a:p>
          </p:txBody>
        </p:sp>
        <p:sp>
          <p:nvSpPr>
            <p:cNvPr id="172" name="tx172"/>
            <p:cNvSpPr/>
            <p:nvPr/>
          </p:nvSpPr>
          <p:spPr>
            <a:xfrm>
              <a:off x="3836189"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73" name="tx173"/>
            <p:cNvSpPr/>
            <p:nvPr/>
          </p:nvSpPr>
          <p:spPr>
            <a:xfrm>
              <a:off x="6907034"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74" name="tx174"/>
            <p:cNvSpPr/>
            <p:nvPr/>
          </p:nvSpPr>
          <p:spPr>
            <a:xfrm>
              <a:off x="4160810"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75" name="tx175"/>
            <p:cNvSpPr/>
            <p:nvPr/>
          </p:nvSpPr>
          <p:spPr>
            <a:xfrm>
              <a:off x="7397203"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0.17</a:t>
              </a:r>
            </a:p>
          </p:txBody>
        </p:sp>
        <p:sp>
          <p:nvSpPr>
            <p:cNvPr id="176" name="tx176"/>
            <p:cNvSpPr/>
            <p:nvPr/>
          </p:nvSpPr>
          <p:spPr>
            <a:xfrm>
              <a:off x="4149408"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a:t>
              </a:r>
            </a:p>
          </p:txBody>
        </p:sp>
        <p:sp>
          <p:nvSpPr>
            <p:cNvPr id="177" name="tx177"/>
            <p:cNvSpPr/>
            <p:nvPr/>
          </p:nvSpPr>
          <p:spPr>
            <a:xfrm>
              <a:off x="7436773"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0.17</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21580"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82" name="tx182"/>
            <p:cNvSpPr/>
            <p:nvPr/>
          </p:nvSpPr>
          <p:spPr>
            <a:xfrm>
              <a:off x="3078101"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83" name="tx183"/>
            <p:cNvSpPr/>
            <p:nvPr/>
          </p:nvSpPr>
          <p:spPr>
            <a:xfrm>
              <a:off x="5034621"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84" name="tx184"/>
            <p:cNvSpPr/>
            <p:nvPr/>
          </p:nvSpPr>
          <p:spPr>
            <a:xfrm>
              <a:off x="6991141" y="6158564"/>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85" name="tx185"/>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(90%) was higher than in 2019 (87%).
The number of children vaccinated with MCV1 increased 12% compared to in 2019.
The number of surviving infants increased approximately 8% compared to in 2019.
In 2024, 200,000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74732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50602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26473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02344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3679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2667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288538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164409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21359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553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9711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887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8063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223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415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0590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4766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894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3118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729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147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969807" y="5019411"/>
              <a:ext cx="487582" cy="348554"/>
            </a:xfrm>
            <a:prstGeom prst="rect">
              <a:avLst/>
            </a:prstGeom>
            <a:solidFill>
              <a:srgbClr val="1CABE2">
                <a:alpha val="100000"/>
              </a:srgbClr>
            </a:solidFill>
          </p:spPr>
          <p:txBody>
            <a:bodyPr/>
            <a:lstStyle/>
            <a:p/>
          </p:txBody>
        </p:sp>
        <p:sp>
          <p:nvSpPr>
            <p:cNvPr id="26" name="rc26"/>
            <p:cNvSpPr/>
            <p:nvPr/>
          </p:nvSpPr>
          <p:spPr>
            <a:xfrm>
              <a:off x="1511566" y="5139568"/>
              <a:ext cx="487582" cy="228397"/>
            </a:xfrm>
            <a:prstGeom prst="rect">
              <a:avLst/>
            </a:prstGeom>
            <a:solidFill>
              <a:srgbClr val="1CABE2">
                <a:alpha val="100000"/>
              </a:srgbClr>
            </a:solidFill>
          </p:spPr>
          <p:txBody>
            <a:bodyPr/>
            <a:lstStyle/>
            <a:p/>
          </p:txBody>
        </p:sp>
        <p:sp>
          <p:nvSpPr>
            <p:cNvPr id="27" name="rc27"/>
            <p:cNvSpPr/>
            <p:nvPr/>
          </p:nvSpPr>
          <p:spPr>
            <a:xfrm>
              <a:off x="2053324" y="5212059"/>
              <a:ext cx="487582" cy="155906"/>
            </a:xfrm>
            <a:prstGeom prst="rect">
              <a:avLst/>
            </a:prstGeom>
            <a:solidFill>
              <a:srgbClr val="1CABE2">
                <a:alpha val="100000"/>
              </a:srgbClr>
            </a:solidFill>
          </p:spPr>
          <p:txBody>
            <a:bodyPr/>
            <a:lstStyle/>
            <a:p/>
          </p:txBody>
        </p:sp>
        <p:sp>
          <p:nvSpPr>
            <p:cNvPr id="28" name="rc28"/>
            <p:cNvSpPr/>
            <p:nvPr/>
          </p:nvSpPr>
          <p:spPr>
            <a:xfrm>
              <a:off x="2595083" y="5136589"/>
              <a:ext cx="487582" cy="231376"/>
            </a:xfrm>
            <a:prstGeom prst="rect">
              <a:avLst/>
            </a:prstGeom>
            <a:solidFill>
              <a:srgbClr val="1CABE2">
                <a:alpha val="100000"/>
              </a:srgbClr>
            </a:solidFill>
          </p:spPr>
          <p:txBody>
            <a:bodyPr/>
            <a:lstStyle/>
            <a:p/>
          </p:txBody>
        </p:sp>
        <p:sp>
          <p:nvSpPr>
            <p:cNvPr id="29" name="rc29"/>
            <p:cNvSpPr/>
            <p:nvPr/>
          </p:nvSpPr>
          <p:spPr>
            <a:xfrm>
              <a:off x="3136842" y="5242843"/>
              <a:ext cx="487582" cy="125122"/>
            </a:xfrm>
            <a:prstGeom prst="rect">
              <a:avLst/>
            </a:prstGeom>
            <a:solidFill>
              <a:srgbClr val="1CABE2">
                <a:alpha val="100000"/>
              </a:srgbClr>
            </a:solidFill>
          </p:spPr>
          <p:txBody>
            <a:bodyPr/>
            <a:lstStyle/>
            <a:p/>
          </p:txBody>
        </p:sp>
        <p:sp>
          <p:nvSpPr>
            <p:cNvPr id="30" name="rc30"/>
            <p:cNvSpPr/>
            <p:nvPr/>
          </p:nvSpPr>
          <p:spPr>
            <a:xfrm>
              <a:off x="3678600" y="4925073"/>
              <a:ext cx="487582" cy="442892"/>
            </a:xfrm>
            <a:prstGeom prst="rect">
              <a:avLst/>
            </a:prstGeom>
            <a:solidFill>
              <a:srgbClr val="1CABE2">
                <a:alpha val="100000"/>
              </a:srgbClr>
            </a:solidFill>
          </p:spPr>
          <p:txBody>
            <a:bodyPr/>
            <a:lstStyle/>
            <a:p/>
          </p:txBody>
        </p:sp>
        <p:sp>
          <p:nvSpPr>
            <p:cNvPr id="31" name="rc31"/>
            <p:cNvSpPr/>
            <p:nvPr/>
          </p:nvSpPr>
          <p:spPr>
            <a:xfrm>
              <a:off x="4220359" y="4058156"/>
              <a:ext cx="487582" cy="1309809"/>
            </a:xfrm>
            <a:prstGeom prst="rect">
              <a:avLst/>
            </a:prstGeom>
            <a:solidFill>
              <a:srgbClr val="1CABE2">
                <a:alpha val="100000"/>
              </a:srgbClr>
            </a:solidFill>
          </p:spPr>
          <p:txBody>
            <a:bodyPr/>
            <a:lstStyle/>
            <a:p/>
          </p:txBody>
        </p:sp>
        <p:sp>
          <p:nvSpPr>
            <p:cNvPr id="32" name="rc32"/>
            <p:cNvSpPr/>
            <p:nvPr/>
          </p:nvSpPr>
          <p:spPr>
            <a:xfrm>
              <a:off x="4762118" y="4923583"/>
              <a:ext cx="487582" cy="444382"/>
            </a:xfrm>
            <a:prstGeom prst="rect">
              <a:avLst/>
            </a:prstGeom>
            <a:solidFill>
              <a:srgbClr val="1CABE2">
                <a:alpha val="100000"/>
              </a:srgbClr>
            </a:solidFill>
          </p:spPr>
          <p:txBody>
            <a:bodyPr/>
            <a:lstStyle/>
            <a:p/>
          </p:txBody>
        </p:sp>
        <p:sp>
          <p:nvSpPr>
            <p:cNvPr id="33" name="rc33"/>
            <p:cNvSpPr/>
            <p:nvPr/>
          </p:nvSpPr>
          <p:spPr>
            <a:xfrm>
              <a:off x="5303876" y="5215038"/>
              <a:ext cx="487582" cy="152926"/>
            </a:xfrm>
            <a:prstGeom prst="rect">
              <a:avLst/>
            </a:prstGeom>
            <a:solidFill>
              <a:srgbClr val="1CABE2">
                <a:alpha val="100000"/>
              </a:srgbClr>
            </a:solidFill>
          </p:spPr>
          <p:txBody>
            <a:bodyPr/>
            <a:lstStyle/>
            <a:p/>
          </p:txBody>
        </p:sp>
        <p:sp>
          <p:nvSpPr>
            <p:cNvPr id="34" name="rc34"/>
            <p:cNvSpPr/>
            <p:nvPr/>
          </p:nvSpPr>
          <p:spPr>
            <a:xfrm>
              <a:off x="5845635" y="5334202"/>
              <a:ext cx="487582" cy="33763"/>
            </a:xfrm>
            <a:prstGeom prst="rect">
              <a:avLst/>
            </a:prstGeom>
            <a:solidFill>
              <a:srgbClr val="1CABE2">
                <a:alpha val="100000"/>
              </a:srgbClr>
            </a:solidFill>
          </p:spPr>
          <p:txBody>
            <a:bodyPr/>
            <a:lstStyle/>
            <a:p/>
          </p:txBody>
        </p:sp>
        <p:sp>
          <p:nvSpPr>
            <p:cNvPr id="35" name="rc35"/>
            <p:cNvSpPr/>
            <p:nvPr/>
          </p:nvSpPr>
          <p:spPr>
            <a:xfrm>
              <a:off x="6387393" y="5275117"/>
              <a:ext cx="487582" cy="92848"/>
            </a:xfrm>
            <a:prstGeom prst="rect">
              <a:avLst/>
            </a:prstGeom>
            <a:solidFill>
              <a:srgbClr val="1CABE2">
                <a:alpha val="100000"/>
              </a:srgbClr>
            </a:solidFill>
          </p:spPr>
          <p:txBody>
            <a:bodyPr/>
            <a:lstStyle/>
            <a:p/>
          </p:txBody>
        </p:sp>
        <p:sp>
          <p:nvSpPr>
            <p:cNvPr id="36" name="rc36"/>
            <p:cNvSpPr/>
            <p:nvPr/>
          </p:nvSpPr>
          <p:spPr>
            <a:xfrm>
              <a:off x="6929152" y="5168862"/>
              <a:ext cx="487582" cy="199103"/>
            </a:xfrm>
            <a:prstGeom prst="rect">
              <a:avLst/>
            </a:prstGeom>
            <a:solidFill>
              <a:srgbClr val="1CABE2">
                <a:alpha val="100000"/>
              </a:srgbClr>
            </a:solidFill>
          </p:spPr>
          <p:txBody>
            <a:bodyPr/>
            <a:lstStyle/>
            <a:p/>
          </p:txBody>
        </p:sp>
        <p:sp>
          <p:nvSpPr>
            <p:cNvPr id="37" name="rc37"/>
            <p:cNvSpPr/>
            <p:nvPr/>
          </p:nvSpPr>
          <p:spPr>
            <a:xfrm>
              <a:off x="7470911" y="4836196"/>
              <a:ext cx="487582" cy="531768"/>
            </a:xfrm>
            <a:prstGeom prst="rect">
              <a:avLst/>
            </a:prstGeom>
            <a:solidFill>
              <a:srgbClr val="1CABE2">
                <a:alpha val="100000"/>
              </a:srgbClr>
            </a:solidFill>
          </p:spPr>
          <p:txBody>
            <a:bodyPr/>
            <a:lstStyle/>
            <a:p/>
          </p:txBody>
        </p:sp>
        <p:sp>
          <p:nvSpPr>
            <p:cNvPr id="38" name="pl38"/>
            <p:cNvSpPr/>
            <p:nvPr/>
          </p:nvSpPr>
          <p:spPr>
            <a:xfrm>
              <a:off x="1213598" y="1438536"/>
              <a:ext cx="6501103" cy="480263"/>
            </a:xfrm>
            <a:custGeom>
              <a:avLst/>
              <a:pathLst>
                <a:path w="6501103" h="480263">
                  <a:moveTo>
                    <a:pt x="0" y="436603"/>
                  </a:moveTo>
                  <a:lnTo>
                    <a:pt x="541758" y="305622"/>
                  </a:lnTo>
                  <a:lnTo>
                    <a:pt x="1083517" y="218301"/>
                  </a:lnTo>
                  <a:lnTo>
                    <a:pt x="1625275" y="480263"/>
                  </a:lnTo>
                  <a:lnTo>
                    <a:pt x="2167034" y="480263"/>
                  </a:lnTo>
                  <a:lnTo>
                    <a:pt x="2708793" y="305622"/>
                  </a:lnTo>
                  <a:lnTo>
                    <a:pt x="3250551" y="174641"/>
                  </a:lnTo>
                  <a:lnTo>
                    <a:pt x="3792310" y="130980"/>
                  </a:lnTo>
                  <a:lnTo>
                    <a:pt x="4334069" y="43660"/>
                  </a:lnTo>
                  <a:lnTo>
                    <a:pt x="4875827" y="0"/>
                  </a:lnTo>
                  <a:lnTo>
                    <a:pt x="5417586" y="0"/>
                  </a:lnTo>
                  <a:lnTo>
                    <a:pt x="5959345" y="0"/>
                  </a:lnTo>
                  <a:lnTo>
                    <a:pt x="6501103" y="0"/>
                  </a:lnTo>
                </a:path>
              </a:pathLst>
            </a:custGeom>
            <a:ln w="27101" cap="flat">
              <a:solidFill>
                <a:srgbClr val="00833D">
                  <a:alpha val="100000"/>
                </a:srgbClr>
              </a:solidFill>
              <a:prstDash val="solid"/>
              <a:round/>
            </a:ln>
          </p:spPr>
          <p:txBody>
            <a:bodyPr/>
            <a:lstStyle/>
            <a:p/>
          </p:txBody>
        </p:sp>
        <p:sp>
          <p:nvSpPr>
            <p:cNvPr id="39" name="pl39"/>
            <p:cNvSpPr/>
            <p:nvPr/>
          </p:nvSpPr>
          <p:spPr>
            <a:xfrm>
              <a:off x="6631185" y="3184949"/>
              <a:ext cx="1083517" cy="1266149"/>
            </a:xfrm>
            <a:custGeom>
              <a:avLst/>
              <a:pathLst>
                <a:path w="1083517" h="1266149">
                  <a:moveTo>
                    <a:pt x="0" y="43660"/>
                  </a:moveTo>
                  <a:lnTo>
                    <a:pt x="541758" y="1266149"/>
                  </a:lnTo>
                  <a:lnTo>
                    <a:pt x="1083517" y="0"/>
                  </a:lnTo>
                </a:path>
              </a:pathLst>
            </a:custGeom>
            <a:ln w="27101" cap="flat">
              <a:solidFill>
                <a:srgbClr val="002759">
                  <a:alpha val="100000"/>
                </a:srgbClr>
              </a:solidFill>
              <a:prstDash val="solid"/>
              <a:round/>
            </a:ln>
          </p:spPr>
          <p:txBody>
            <a:bodyPr/>
            <a:lstStyle/>
            <a:p/>
          </p:txBody>
        </p:sp>
        <p:sp>
          <p:nvSpPr>
            <p:cNvPr id="40" name="pt40"/>
            <p:cNvSpPr/>
            <p:nvPr/>
          </p:nvSpPr>
          <p:spPr>
            <a:xfrm>
              <a:off x="1181997" y="18435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723756" y="1712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265514" y="16252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807273" y="18871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349032" y="18871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890790" y="1712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32549"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974308" y="15379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16066"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57825"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599584"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41342"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83101"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6599584" y="319700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7141342" y="44194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7683101" y="315334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tx56"/>
            <p:cNvSpPr/>
            <p:nvPr/>
          </p:nvSpPr>
          <p:spPr>
            <a:xfrm>
              <a:off x="1114120" y="488956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702</a:t>
              </a:r>
            </a:p>
          </p:txBody>
        </p:sp>
        <p:sp>
          <p:nvSpPr>
            <p:cNvPr id="57" name="tx57"/>
            <p:cNvSpPr/>
            <p:nvPr/>
          </p:nvSpPr>
          <p:spPr>
            <a:xfrm>
              <a:off x="1655879" y="500972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460</a:t>
              </a:r>
            </a:p>
          </p:txBody>
        </p:sp>
        <p:sp>
          <p:nvSpPr>
            <p:cNvPr id="58" name="tx58"/>
            <p:cNvSpPr/>
            <p:nvPr/>
          </p:nvSpPr>
          <p:spPr>
            <a:xfrm>
              <a:off x="2197638" y="508215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314</a:t>
              </a:r>
            </a:p>
          </p:txBody>
        </p:sp>
        <p:sp>
          <p:nvSpPr>
            <p:cNvPr id="59" name="tx59"/>
            <p:cNvSpPr/>
            <p:nvPr/>
          </p:nvSpPr>
          <p:spPr>
            <a:xfrm>
              <a:off x="2739396" y="500674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466</a:t>
              </a:r>
            </a:p>
          </p:txBody>
        </p:sp>
        <p:sp>
          <p:nvSpPr>
            <p:cNvPr id="60" name="tx60"/>
            <p:cNvSpPr/>
            <p:nvPr/>
          </p:nvSpPr>
          <p:spPr>
            <a:xfrm>
              <a:off x="3281155" y="511300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252</a:t>
              </a:r>
            </a:p>
          </p:txBody>
        </p:sp>
        <p:sp>
          <p:nvSpPr>
            <p:cNvPr id="61" name="tx61"/>
            <p:cNvSpPr/>
            <p:nvPr/>
          </p:nvSpPr>
          <p:spPr>
            <a:xfrm>
              <a:off x="3822914" y="479523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892</a:t>
              </a:r>
            </a:p>
          </p:txBody>
        </p:sp>
        <p:sp>
          <p:nvSpPr>
            <p:cNvPr id="62" name="tx62"/>
            <p:cNvSpPr/>
            <p:nvPr/>
          </p:nvSpPr>
          <p:spPr>
            <a:xfrm>
              <a:off x="4314948" y="39128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2,638</a:t>
              </a:r>
            </a:p>
          </p:txBody>
        </p:sp>
        <p:sp>
          <p:nvSpPr>
            <p:cNvPr id="63" name="tx63"/>
            <p:cNvSpPr/>
            <p:nvPr/>
          </p:nvSpPr>
          <p:spPr>
            <a:xfrm>
              <a:off x="4906431" y="479374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895</a:t>
              </a:r>
            </a:p>
          </p:txBody>
        </p:sp>
        <p:sp>
          <p:nvSpPr>
            <p:cNvPr id="64" name="tx64"/>
            <p:cNvSpPr/>
            <p:nvPr/>
          </p:nvSpPr>
          <p:spPr>
            <a:xfrm>
              <a:off x="5448190" y="508513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308</a:t>
              </a:r>
            </a:p>
          </p:txBody>
        </p:sp>
        <p:sp>
          <p:nvSpPr>
            <p:cNvPr id="65" name="tx65"/>
            <p:cNvSpPr/>
            <p:nvPr/>
          </p:nvSpPr>
          <p:spPr>
            <a:xfrm>
              <a:off x="6023108" y="520436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68</a:t>
              </a:r>
            </a:p>
          </p:txBody>
        </p:sp>
        <p:sp>
          <p:nvSpPr>
            <p:cNvPr id="66" name="tx66"/>
            <p:cNvSpPr/>
            <p:nvPr/>
          </p:nvSpPr>
          <p:spPr>
            <a:xfrm>
              <a:off x="6531707" y="514527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187</a:t>
              </a:r>
            </a:p>
          </p:txBody>
        </p:sp>
        <p:sp>
          <p:nvSpPr>
            <p:cNvPr id="67" name="tx67"/>
            <p:cNvSpPr/>
            <p:nvPr/>
          </p:nvSpPr>
          <p:spPr>
            <a:xfrm>
              <a:off x="7073466" y="503902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401</a:t>
              </a:r>
            </a:p>
          </p:txBody>
        </p:sp>
        <p:sp>
          <p:nvSpPr>
            <p:cNvPr id="68" name="tx68"/>
            <p:cNvSpPr/>
            <p:nvPr/>
          </p:nvSpPr>
          <p:spPr>
            <a:xfrm>
              <a:off x="7565500" y="469092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1,071</a:t>
              </a:r>
            </a:p>
          </p:txBody>
        </p:sp>
        <p:sp>
          <p:nvSpPr>
            <p:cNvPr id="69" name="pl69"/>
            <p:cNvSpPr/>
            <p:nvPr/>
          </p:nvSpPr>
          <p:spPr>
            <a:xfrm>
              <a:off x="7732748" y="1438656"/>
              <a:ext cx="129555" cy="864"/>
            </a:xfrm>
            <a:custGeom>
              <a:avLst/>
              <a:pathLst>
                <a:path w="129555" h="864">
                  <a:moveTo>
                    <a:pt x="129555" y="864"/>
                  </a:moveTo>
                  <a:lnTo>
                    <a:pt x="0" y="0"/>
                  </a:lnTo>
                </a:path>
              </a:pathLst>
            </a:custGeom>
          </p:spPr>
          <p:txBody>
            <a:bodyPr/>
            <a:lstStyle/>
            <a:p/>
          </p:txBody>
        </p:sp>
        <p:sp>
          <p:nvSpPr>
            <p:cNvPr id="70" name="pl70"/>
            <p:cNvSpPr/>
            <p:nvPr/>
          </p:nvSpPr>
          <p:spPr>
            <a:xfrm>
              <a:off x="7732747" y="3185125"/>
              <a:ext cx="129556" cy="1262"/>
            </a:xfrm>
            <a:custGeom>
              <a:avLst/>
              <a:pathLst>
                <a:path w="129556" h="1262">
                  <a:moveTo>
                    <a:pt x="129556" y="1262"/>
                  </a:moveTo>
                  <a:lnTo>
                    <a:pt x="0" y="0"/>
                  </a:lnTo>
                </a:path>
              </a:pathLst>
            </a:custGeom>
          </p:spPr>
          <p:txBody>
            <a:bodyPr/>
            <a:lstStyle/>
            <a:p/>
          </p:txBody>
        </p:sp>
        <p:sp>
          <p:nvSpPr>
            <p:cNvPr id="71" name="pg71"/>
            <p:cNvSpPr/>
            <p:nvPr/>
          </p:nvSpPr>
          <p:spPr>
            <a:xfrm>
              <a:off x="7793724" y="135112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2" name="tx72"/>
            <p:cNvSpPr/>
            <p:nvPr/>
          </p:nvSpPr>
          <p:spPr>
            <a:xfrm>
              <a:off x="7816584" y="139224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90%</a:t>
              </a:r>
            </a:p>
          </p:txBody>
        </p:sp>
        <p:sp>
          <p:nvSpPr>
            <p:cNvPr id="73" name="pg73"/>
            <p:cNvSpPr/>
            <p:nvPr/>
          </p:nvSpPr>
          <p:spPr>
            <a:xfrm>
              <a:off x="7793724" y="309798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4" name="tx74"/>
            <p:cNvSpPr/>
            <p:nvPr/>
          </p:nvSpPr>
          <p:spPr>
            <a:xfrm>
              <a:off x="7816584" y="313910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50%</a:t>
              </a:r>
            </a:p>
          </p:txBody>
        </p:sp>
        <p:sp>
          <p:nvSpPr>
            <p:cNvPr id="75" name="rc75"/>
            <p:cNvSpPr/>
            <p:nvPr/>
          </p:nvSpPr>
          <p:spPr>
            <a:xfrm>
              <a:off x="888543" y="646101"/>
              <a:ext cx="7747148" cy="4946714"/>
            </a:xfrm>
            <a:prstGeom prst="rect">
              <a:avLst/>
            </a:prstGeom>
            <a:ln w="13550" cap="rnd">
              <a:solidFill>
                <a:srgbClr val="BEBEBE">
                  <a:alpha val="100000"/>
                </a:srgbClr>
              </a:solidFill>
              <a:prstDash val="solid"/>
              <a:round/>
            </a:ln>
          </p:spPr>
          <p:txBody>
            <a:bodyPr/>
            <a:lstStyle/>
            <a:p/>
          </p:txBody>
        </p:sp>
        <p:sp>
          <p:nvSpPr>
            <p:cNvPr id="76" name="tx76"/>
            <p:cNvSpPr/>
            <p:nvPr/>
          </p:nvSpPr>
          <p:spPr>
            <a:xfrm>
              <a:off x="75528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7" name="tx77"/>
            <p:cNvSpPr/>
            <p:nvPr/>
          </p:nvSpPr>
          <p:spPr>
            <a:xfrm>
              <a:off x="508103" y="406286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a:t>
              </a:r>
            </a:p>
          </p:txBody>
        </p:sp>
        <p:sp>
          <p:nvSpPr>
            <p:cNvPr id="78" name="tx78"/>
            <p:cNvSpPr/>
            <p:nvPr/>
          </p:nvSpPr>
          <p:spPr>
            <a:xfrm>
              <a:off x="508103" y="282157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79" name="tx79"/>
            <p:cNvSpPr/>
            <p:nvPr/>
          </p:nvSpPr>
          <p:spPr>
            <a:xfrm>
              <a:off x="508103" y="158028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a:t>
              </a:r>
            </a:p>
          </p:txBody>
        </p:sp>
        <p:sp>
          <p:nvSpPr>
            <p:cNvPr id="80" name="tx80"/>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1" name="tx81"/>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2" name="tx82"/>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3" name="tx83"/>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4" name="tx84"/>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5" name="tx85"/>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6" name="tx86"/>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7" name="tx87"/>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8" name="tx88"/>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9" name="tx89"/>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0" name="tx90"/>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1" name="tx91"/>
            <p:cNvSpPr/>
            <p:nvPr/>
          </p:nvSpPr>
          <p:spPr>
            <a:xfrm rot="-5400000">
              <a:off x="1046074"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2" name="tx92"/>
            <p:cNvSpPr/>
            <p:nvPr/>
          </p:nvSpPr>
          <p:spPr>
            <a:xfrm rot="-5400000">
              <a:off x="1613102"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3" name="tx93"/>
            <p:cNvSpPr/>
            <p:nvPr/>
          </p:nvSpPr>
          <p:spPr>
            <a:xfrm rot="-5400000">
              <a:off x="2129591"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4" name="tx94"/>
            <p:cNvSpPr/>
            <p:nvPr/>
          </p:nvSpPr>
          <p:spPr>
            <a:xfrm rot="-5400000">
              <a:off x="2671350"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5" name="tx95"/>
            <p:cNvSpPr/>
            <p:nvPr/>
          </p:nvSpPr>
          <p:spPr>
            <a:xfrm rot="-5400000">
              <a:off x="3213108"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6" name="tx96"/>
            <p:cNvSpPr/>
            <p:nvPr/>
          </p:nvSpPr>
          <p:spPr>
            <a:xfrm rot="-5400000">
              <a:off x="378016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7" name="tx97"/>
            <p:cNvSpPr/>
            <p:nvPr/>
          </p:nvSpPr>
          <p:spPr>
            <a:xfrm rot="-5400000">
              <a:off x="432192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8" name="tx98"/>
            <p:cNvSpPr/>
            <p:nvPr/>
          </p:nvSpPr>
          <p:spPr>
            <a:xfrm rot="-5400000">
              <a:off x="486368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9" name="tx99"/>
            <p:cNvSpPr/>
            <p:nvPr/>
          </p:nvSpPr>
          <p:spPr>
            <a:xfrm rot="-5400000">
              <a:off x="540544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0" name="tx100"/>
            <p:cNvSpPr/>
            <p:nvPr/>
          </p:nvSpPr>
          <p:spPr>
            <a:xfrm rot="-5400000">
              <a:off x="594720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1" name="tx101"/>
            <p:cNvSpPr/>
            <p:nvPr/>
          </p:nvSpPr>
          <p:spPr>
            <a:xfrm rot="-5400000">
              <a:off x="6458575"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2" name="tx102"/>
            <p:cNvSpPr/>
            <p:nvPr/>
          </p:nvSpPr>
          <p:spPr>
            <a:xfrm rot="-5400000">
              <a:off x="7030689"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3" name="tx103"/>
            <p:cNvSpPr/>
            <p:nvPr/>
          </p:nvSpPr>
          <p:spPr>
            <a:xfrm rot="-5400000">
              <a:off x="7542093"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4" name="tx104"/>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5" name="tx105"/>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6" name="tx106"/>
            <p:cNvSpPr/>
            <p:nvPr/>
          </p:nvSpPr>
          <p:spPr>
            <a:xfrm>
              <a:off x="2038526" y="401416"/>
              <a:ext cx="54471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Uganda, 2012-2024</a:t>
              </a:r>
            </a:p>
          </p:txBody>
        </p:sp>
        <p:sp>
          <p:nvSpPr>
            <p:cNvPr id="107" name="tx107"/>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8" name="tx108"/>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09" name="tx109"/>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0" name="tx110"/>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1,071 confirmed measles cases in Uganda. In the same year, MCV1 coverage was 90% and MCV2 coverage was 50%.
The number of cases in 2024 was 2.7 times more cases than in 2023 (n=401).
The highest number of measles cases was reported in 2018 (n=2,638). In this year, MCV1 coverage was 86%.
Uganda reported measles vaccine stockouts in 2006, 2007, 2008, 2009, 2010, 2011, 2012, 2014, 2015, and 2016.
There were measles-containing vaccine supplementary immunization activities/campaigns in 2022 and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88595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81528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74462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67396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35062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27995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2092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13863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1673963"/>
              <a:ext cx="3520101" cy="3426121"/>
            </a:xfrm>
            <a:custGeom>
              <a:avLst/>
              <a:pathLst>
                <a:path w="3520101" h="3426121">
                  <a:moveTo>
                    <a:pt x="0" y="0"/>
                  </a:moveTo>
                  <a:lnTo>
                    <a:pt x="146670" y="214132"/>
                  </a:lnTo>
                  <a:lnTo>
                    <a:pt x="293341" y="321198"/>
                  </a:lnTo>
                  <a:lnTo>
                    <a:pt x="440012" y="428265"/>
                  </a:lnTo>
                  <a:lnTo>
                    <a:pt x="586683" y="535331"/>
                  </a:lnTo>
                  <a:lnTo>
                    <a:pt x="733354" y="642397"/>
                  </a:lnTo>
                  <a:lnTo>
                    <a:pt x="880025" y="1070662"/>
                  </a:lnTo>
                  <a:lnTo>
                    <a:pt x="1026696" y="1391861"/>
                  </a:lnTo>
                  <a:lnTo>
                    <a:pt x="1173367" y="1820126"/>
                  </a:lnTo>
                  <a:lnTo>
                    <a:pt x="1320038" y="1820126"/>
                  </a:lnTo>
                  <a:lnTo>
                    <a:pt x="1466709" y="2890789"/>
                  </a:lnTo>
                  <a:lnTo>
                    <a:pt x="1613379" y="2676657"/>
                  </a:lnTo>
                  <a:lnTo>
                    <a:pt x="1760050" y="2676657"/>
                  </a:lnTo>
                  <a:lnTo>
                    <a:pt x="1906721" y="2783723"/>
                  </a:lnTo>
                  <a:lnTo>
                    <a:pt x="2053392" y="2783723"/>
                  </a:lnTo>
                  <a:lnTo>
                    <a:pt x="2200063" y="2890789"/>
                  </a:lnTo>
                  <a:lnTo>
                    <a:pt x="2346734" y="3104922"/>
                  </a:lnTo>
                  <a:lnTo>
                    <a:pt x="2493405" y="3211988"/>
                  </a:lnTo>
                  <a:lnTo>
                    <a:pt x="2640076" y="3319055"/>
                  </a:lnTo>
                  <a:lnTo>
                    <a:pt x="2786747" y="3426121"/>
                  </a:lnTo>
                  <a:lnTo>
                    <a:pt x="2933418" y="3211988"/>
                  </a:lnTo>
                  <a:lnTo>
                    <a:pt x="3080089" y="3104922"/>
                  </a:lnTo>
                  <a:lnTo>
                    <a:pt x="3226759" y="3211988"/>
                  </a:lnTo>
                  <a:lnTo>
                    <a:pt x="3373430" y="3319055"/>
                  </a:lnTo>
                  <a:lnTo>
                    <a:pt x="3520101" y="3319055"/>
                  </a:lnTo>
                </a:path>
              </a:pathLst>
            </a:custGeom>
            <a:ln w="27101" cap="flat">
              <a:solidFill>
                <a:srgbClr val="0058AB">
                  <a:alpha val="80000"/>
                </a:srgbClr>
              </a:solidFill>
              <a:prstDash val="solid"/>
              <a:round/>
            </a:ln>
          </p:spPr>
          <p:txBody>
            <a:bodyPr/>
            <a:lstStyle/>
            <a:p/>
          </p:txBody>
        </p:sp>
        <p:sp>
          <p:nvSpPr>
            <p:cNvPr id="21" name="pl21"/>
            <p:cNvSpPr/>
            <p:nvPr/>
          </p:nvSpPr>
          <p:spPr>
            <a:xfrm>
              <a:off x="943464" y="4029422"/>
              <a:ext cx="3520101" cy="856530"/>
            </a:xfrm>
            <a:custGeom>
              <a:avLst/>
              <a:pathLst>
                <a:path w="3520101" h="856530">
                  <a:moveTo>
                    <a:pt x="0" y="0"/>
                  </a:moveTo>
                  <a:lnTo>
                    <a:pt x="146670" y="107066"/>
                  </a:lnTo>
                  <a:lnTo>
                    <a:pt x="293341" y="0"/>
                  </a:lnTo>
                  <a:lnTo>
                    <a:pt x="440012" y="214132"/>
                  </a:lnTo>
                  <a:lnTo>
                    <a:pt x="586683" y="321198"/>
                  </a:lnTo>
                  <a:lnTo>
                    <a:pt x="733354" y="214132"/>
                  </a:lnTo>
                  <a:lnTo>
                    <a:pt x="880025" y="321198"/>
                  </a:lnTo>
                  <a:lnTo>
                    <a:pt x="1026696" y="321198"/>
                  </a:lnTo>
                  <a:lnTo>
                    <a:pt x="1173367" y="535331"/>
                  </a:lnTo>
                  <a:lnTo>
                    <a:pt x="1320038" y="642397"/>
                  </a:lnTo>
                  <a:lnTo>
                    <a:pt x="1466709" y="749464"/>
                  </a:lnTo>
                  <a:lnTo>
                    <a:pt x="1613379" y="749464"/>
                  </a:lnTo>
                  <a:lnTo>
                    <a:pt x="1760050" y="749464"/>
                  </a:lnTo>
                  <a:lnTo>
                    <a:pt x="1906721" y="749464"/>
                  </a:lnTo>
                  <a:lnTo>
                    <a:pt x="2053392" y="856530"/>
                  </a:lnTo>
                  <a:lnTo>
                    <a:pt x="2200063" y="856530"/>
                  </a:lnTo>
                  <a:lnTo>
                    <a:pt x="2346734" y="856530"/>
                  </a:lnTo>
                  <a:lnTo>
                    <a:pt x="2493405" y="856530"/>
                  </a:lnTo>
                  <a:lnTo>
                    <a:pt x="2640076" y="856530"/>
                  </a:lnTo>
                  <a:lnTo>
                    <a:pt x="2786747" y="856530"/>
                  </a:lnTo>
                  <a:lnTo>
                    <a:pt x="2933418" y="856530"/>
                  </a:lnTo>
                  <a:lnTo>
                    <a:pt x="3080089" y="749464"/>
                  </a:lnTo>
                  <a:lnTo>
                    <a:pt x="3226759" y="856530"/>
                  </a:lnTo>
                  <a:lnTo>
                    <a:pt x="3373430" y="856530"/>
                  </a:lnTo>
                  <a:lnTo>
                    <a:pt x="3520101" y="856530"/>
                  </a:lnTo>
                </a:path>
              </a:pathLst>
            </a:custGeom>
            <a:ln w="27101" cap="flat">
              <a:solidFill>
                <a:srgbClr val="1CABE2">
                  <a:alpha val="80000"/>
                </a:srgbClr>
              </a:solidFill>
              <a:prstDash val="solid"/>
              <a:round/>
            </a:ln>
          </p:spPr>
          <p:txBody>
            <a:bodyPr/>
            <a:lstStyle/>
            <a:p/>
          </p:txBody>
        </p:sp>
        <p:sp>
          <p:nvSpPr>
            <p:cNvPr id="22" name="pl22"/>
            <p:cNvSpPr/>
            <p:nvPr/>
          </p:nvSpPr>
          <p:spPr>
            <a:xfrm>
              <a:off x="943464" y="3387024"/>
              <a:ext cx="3520101" cy="1284795"/>
            </a:xfrm>
            <a:custGeom>
              <a:avLst/>
              <a:pathLst>
                <a:path w="3520101" h="1284795">
                  <a:moveTo>
                    <a:pt x="0" y="0"/>
                  </a:moveTo>
                  <a:lnTo>
                    <a:pt x="146670" y="107066"/>
                  </a:lnTo>
                  <a:lnTo>
                    <a:pt x="293341" y="107066"/>
                  </a:lnTo>
                  <a:lnTo>
                    <a:pt x="440012" y="107066"/>
                  </a:lnTo>
                  <a:lnTo>
                    <a:pt x="586683" y="214132"/>
                  </a:lnTo>
                  <a:lnTo>
                    <a:pt x="733354" y="535331"/>
                  </a:lnTo>
                  <a:lnTo>
                    <a:pt x="880025" y="428265"/>
                  </a:lnTo>
                  <a:lnTo>
                    <a:pt x="1026696" y="428265"/>
                  </a:lnTo>
                  <a:lnTo>
                    <a:pt x="1173367" y="642397"/>
                  </a:lnTo>
                  <a:lnTo>
                    <a:pt x="1320038" y="856530"/>
                  </a:lnTo>
                  <a:lnTo>
                    <a:pt x="1466709" y="856530"/>
                  </a:lnTo>
                  <a:lnTo>
                    <a:pt x="1613379" y="963596"/>
                  </a:lnTo>
                  <a:lnTo>
                    <a:pt x="1760050" y="963596"/>
                  </a:lnTo>
                  <a:lnTo>
                    <a:pt x="1906721" y="1070662"/>
                  </a:lnTo>
                  <a:lnTo>
                    <a:pt x="2053392" y="1070662"/>
                  </a:lnTo>
                  <a:lnTo>
                    <a:pt x="2200063" y="1070662"/>
                  </a:lnTo>
                  <a:lnTo>
                    <a:pt x="2346734" y="1284795"/>
                  </a:lnTo>
                  <a:lnTo>
                    <a:pt x="2493405" y="1284795"/>
                  </a:lnTo>
                  <a:lnTo>
                    <a:pt x="2640076" y="1284795"/>
                  </a:lnTo>
                  <a:lnTo>
                    <a:pt x="2786747" y="1284795"/>
                  </a:lnTo>
                  <a:lnTo>
                    <a:pt x="2933418" y="1177729"/>
                  </a:lnTo>
                  <a:lnTo>
                    <a:pt x="3080089" y="1070662"/>
                  </a:lnTo>
                  <a:lnTo>
                    <a:pt x="3226759" y="1070662"/>
                  </a:lnTo>
                  <a:lnTo>
                    <a:pt x="3373430" y="1177729"/>
                  </a:lnTo>
                  <a:lnTo>
                    <a:pt x="3520101" y="1284795"/>
                  </a:lnTo>
                </a:path>
              </a:pathLst>
            </a:custGeom>
            <a:ln w="27101" cap="flat">
              <a:solidFill>
                <a:srgbClr val="00833D">
                  <a:alpha val="80000"/>
                </a:srgbClr>
              </a:solidFill>
              <a:prstDash val="solid"/>
              <a:round/>
            </a:ln>
          </p:spPr>
          <p:txBody>
            <a:bodyPr/>
            <a:lstStyle/>
            <a:p/>
          </p:txBody>
        </p:sp>
        <p:sp>
          <p:nvSpPr>
            <p:cNvPr id="23" name="pl23"/>
            <p:cNvSpPr/>
            <p:nvPr/>
          </p:nvSpPr>
          <p:spPr>
            <a:xfrm>
              <a:off x="943464" y="1673963"/>
              <a:ext cx="3520101" cy="3426121"/>
            </a:xfrm>
            <a:custGeom>
              <a:avLst/>
              <a:pathLst>
                <a:path w="3520101" h="3426121">
                  <a:moveTo>
                    <a:pt x="0" y="0"/>
                  </a:moveTo>
                  <a:lnTo>
                    <a:pt x="146670" y="214132"/>
                  </a:lnTo>
                  <a:lnTo>
                    <a:pt x="293341" y="321198"/>
                  </a:lnTo>
                  <a:lnTo>
                    <a:pt x="440012" y="428265"/>
                  </a:lnTo>
                  <a:lnTo>
                    <a:pt x="586683" y="535331"/>
                  </a:lnTo>
                  <a:lnTo>
                    <a:pt x="733354" y="642397"/>
                  </a:lnTo>
                  <a:lnTo>
                    <a:pt x="880025" y="1070662"/>
                  </a:lnTo>
                  <a:lnTo>
                    <a:pt x="1026696" y="1391861"/>
                  </a:lnTo>
                  <a:lnTo>
                    <a:pt x="1173367" y="1820126"/>
                  </a:lnTo>
                  <a:lnTo>
                    <a:pt x="1320038" y="1820126"/>
                  </a:lnTo>
                  <a:lnTo>
                    <a:pt x="1466709" y="2890789"/>
                  </a:lnTo>
                  <a:lnTo>
                    <a:pt x="1613379" y="2676657"/>
                  </a:lnTo>
                  <a:lnTo>
                    <a:pt x="1760050" y="2676657"/>
                  </a:lnTo>
                  <a:lnTo>
                    <a:pt x="1906721" y="2783723"/>
                  </a:lnTo>
                  <a:lnTo>
                    <a:pt x="2053392" y="2783723"/>
                  </a:lnTo>
                  <a:lnTo>
                    <a:pt x="2200063" y="2890789"/>
                  </a:lnTo>
                  <a:lnTo>
                    <a:pt x="2346734" y="3104922"/>
                  </a:lnTo>
                  <a:lnTo>
                    <a:pt x="2493405" y="3211988"/>
                  </a:lnTo>
                  <a:lnTo>
                    <a:pt x="2640076" y="3319055"/>
                  </a:lnTo>
                  <a:lnTo>
                    <a:pt x="2786747" y="3426121"/>
                  </a:lnTo>
                  <a:lnTo>
                    <a:pt x="2933418" y="3211988"/>
                  </a:lnTo>
                  <a:lnTo>
                    <a:pt x="3080089" y="3104922"/>
                  </a:lnTo>
                  <a:lnTo>
                    <a:pt x="3226759" y="3211988"/>
                  </a:lnTo>
                  <a:lnTo>
                    <a:pt x="3373430" y="3319055"/>
                  </a:lnTo>
                  <a:lnTo>
                    <a:pt x="3520101" y="3319055"/>
                  </a:lnTo>
                </a:path>
              </a:pathLst>
            </a:custGeom>
            <a:ln w="43362" cap="flat">
              <a:solidFill>
                <a:srgbClr val="000000">
                  <a:alpha val="100000"/>
                </a:srgbClr>
              </a:solidFill>
              <a:prstDash val="solid"/>
              <a:round/>
            </a:ln>
          </p:spPr>
          <p:txBody>
            <a:bodyPr/>
            <a:lstStyle/>
            <a:p/>
          </p:txBody>
        </p:sp>
        <p:sp>
          <p:nvSpPr>
            <p:cNvPr id="24" name="pl24"/>
            <p:cNvSpPr/>
            <p:nvPr/>
          </p:nvSpPr>
          <p:spPr>
            <a:xfrm>
              <a:off x="943464" y="1673963"/>
              <a:ext cx="3520101" cy="3426121"/>
            </a:xfrm>
            <a:custGeom>
              <a:avLst/>
              <a:pathLst>
                <a:path w="3520101" h="3426121">
                  <a:moveTo>
                    <a:pt x="0" y="0"/>
                  </a:moveTo>
                  <a:lnTo>
                    <a:pt x="146670" y="214132"/>
                  </a:lnTo>
                  <a:lnTo>
                    <a:pt x="293341" y="321198"/>
                  </a:lnTo>
                  <a:lnTo>
                    <a:pt x="440012" y="428265"/>
                  </a:lnTo>
                  <a:lnTo>
                    <a:pt x="586683" y="535331"/>
                  </a:lnTo>
                  <a:lnTo>
                    <a:pt x="733354" y="642397"/>
                  </a:lnTo>
                  <a:lnTo>
                    <a:pt x="880025" y="1070662"/>
                  </a:lnTo>
                  <a:lnTo>
                    <a:pt x="1026696" y="1391861"/>
                  </a:lnTo>
                  <a:lnTo>
                    <a:pt x="1173367" y="1820126"/>
                  </a:lnTo>
                  <a:lnTo>
                    <a:pt x="1320038" y="1820126"/>
                  </a:lnTo>
                  <a:lnTo>
                    <a:pt x="1466709" y="2890789"/>
                  </a:lnTo>
                  <a:lnTo>
                    <a:pt x="1613379" y="2676657"/>
                  </a:lnTo>
                  <a:lnTo>
                    <a:pt x="1760050" y="2676657"/>
                  </a:lnTo>
                  <a:lnTo>
                    <a:pt x="1906721" y="2783723"/>
                  </a:lnTo>
                  <a:lnTo>
                    <a:pt x="2053392" y="2783723"/>
                  </a:lnTo>
                  <a:lnTo>
                    <a:pt x="2200063" y="2890789"/>
                  </a:lnTo>
                  <a:lnTo>
                    <a:pt x="2346734" y="3104922"/>
                  </a:lnTo>
                  <a:lnTo>
                    <a:pt x="2493405" y="3211988"/>
                  </a:lnTo>
                  <a:lnTo>
                    <a:pt x="2640076" y="3319055"/>
                  </a:lnTo>
                  <a:lnTo>
                    <a:pt x="2786747" y="3426121"/>
                  </a:lnTo>
                  <a:lnTo>
                    <a:pt x="2933418" y="3211988"/>
                  </a:lnTo>
                  <a:lnTo>
                    <a:pt x="3080089" y="3104922"/>
                  </a:lnTo>
                  <a:lnTo>
                    <a:pt x="3226759" y="3211988"/>
                  </a:lnTo>
                  <a:lnTo>
                    <a:pt x="3373430" y="3319055"/>
                  </a:lnTo>
                  <a:lnTo>
                    <a:pt x="3520101" y="3319055"/>
                  </a:lnTo>
                </a:path>
              </a:pathLst>
            </a:custGeom>
            <a:ln w="27101" cap="flat">
              <a:solidFill>
                <a:srgbClr val="0058AB">
                  <a:alpha val="100000"/>
                </a:srgbClr>
              </a:solidFill>
              <a:prstDash val="solid"/>
              <a:round/>
            </a:ln>
          </p:spPr>
          <p:txBody>
            <a:bodyPr/>
            <a:lstStyle/>
            <a:p/>
          </p:txBody>
        </p:sp>
        <p:sp>
          <p:nvSpPr>
            <p:cNvPr id="25" name="pl25"/>
            <p:cNvSpPr/>
            <p:nvPr/>
          </p:nvSpPr>
          <p:spPr>
            <a:xfrm>
              <a:off x="943464" y="1352764"/>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18" y="1995162"/>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10173" y="4243554"/>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43527" y="4243554"/>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0211" y="4778886"/>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16894" y="4671819"/>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671819"/>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12861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131497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35</a:t>
              </a:r>
            </a:p>
          </p:txBody>
        </p:sp>
        <p:sp>
          <p:nvSpPr>
            <p:cNvPr id="34" name="pg34"/>
            <p:cNvSpPr/>
            <p:nvPr/>
          </p:nvSpPr>
          <p:spPr>
            <a:xfrm>
              <a:off x="1590194" y="192859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20548" y="195741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29</a:t>
              </a:r>
            </a:p>
          </p:txBody>
        </p:sp>
        <p:sp>
          <p:nvSpPr>
            <p:cNvPr id="36" name="pg36"/>
            <p:cNvSpPr/>
            <p:nvPr/>
          </p:nvSpPr>
          <p:spPr>
            <a:xfrm>
              <a:off x="2351684" y="417698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82037" y="420581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8" name="pg38"/>
            <p:cNvSpPr/>
            <p:nvPr/>
          </p:nvSpPr>
          <p:spPr>
            <a:xfrm>
              <a:off x="3085039" y="417698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115392" y="420581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0" name="pg40"/>
            <p:cNvSpPr/>
            <p:nvPr/>
          </p:nvSpPr>
          <p:spPr>
            <a:xfrm>
              <a:off x="3671722" y="471232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02076" y="474109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2" name="pg42"/>
            <p:cNvSpPr/>
            <p:nvPr/>
          </p:nvSpPr>
          <p:spPr>
            <a:xfrm>
              <a:off x="4258406" y="46052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88759" y="463560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4" name="pg44"/>
            <p:cNvSpPr/>
            <p:nvPr/>
          </p:nvSpPr>
          <p:spPr>
            <a:xfrm>
              <a:off x="4405077" y="46052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63560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6" name="tx46"/>
            <p:cNvSpPr/>
            <p:nvPr/>
          </p:nvSpPr>
          <p:spPr>
            <a:xfrm>
              <a:off x="4523855" y="484688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63402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8" name="tx48"/>
            <p:cNvSpPr/>
            <p:nvPr/>
          </p:nvSpPr>
          <p:spPr>
            <a:xfrm>
              <a:off x="577692" y="430798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323731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a:off x="577692" y="216659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1" name="tx51"/>
            <p:cNvSpPr/>
            <p:nvPr/>
          </p:nvSpPr>
          <p:spPr>
            <a:xfrm>
              <a:off x="577692" y="109599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2" name="tx52"/>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58550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8550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433495"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19595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852601" y="6074855"/>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Uganda</a:t>
              </a:r>
            </a:p>
          </p:txBody>
        </p:sp>
        <p:sp>
          <p:nvSpPr>
            <p:cNvPr id="65" name="tx65"/>
            <p:cNvSpPr/>
            <p:nvPr/>
          </p:nvSpPr>
          <p:spPr>
            <a:xfrm>
              <a:off x="270059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463049"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7" name="tx67"/>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88595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81528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274462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167396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435062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327995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220929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113863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308715" y="2316361"/>
              <a:ext cx="3520101" cy="2676657"/>
            </a:xfrm>
            <a:custGeom>
              <a:avLst/>
              <a:pathLst>
                <a:path w="3520101" h="2676657">
                  <a:moveTo>
                    <a:pt x="0" y="0"/>
                  </a:moveTo>
                  <a:lnTo>
                    <a:pt x="146670" y="107066"/>
                  </a:lnTo>
                  <a:lnTo>
                    <a:pt x="293341" y="321198"/>
                  </a:lnTo>
                  <a:lnTo>
                    <a:pt x="440012" y="321198"/>
                  </a:lnTo>
                  <a:lnTo>
                    <a:pt x="586683" y="428265"/>
                  </a:lnTo>
                  <a:lnTo>
                    <a:pt x="733354" y="535331"/>
                  </a:lnTo>
                  <a:lnTo>
                    <a:pt x="880025" y="1820126"/>
                  </a:lnTo>
                  <a:lnTo>
                    <a:pt x="1026696" y="1070662"/>
                  </a:lnTo>
                  <a:lnTo>
                    <a:pt x="1173367" y="963596"/>
                  </a:lnTo>
                  <a:lnTo>
                    <a:pt x="1320038" y="963596"/>
                  </a:lnTo>
                  <a:lnTo>
                    <a:pt x="1466709" y="1391861"/>
                  </a:lnTo>
                  <a:lnTo>
                    <a:pt x="1613379" y="1177729"/>
                  </a:lnTo>
                  <a:lnTo>
                    <a:pt x="1760050" y="1713060"/>
                  </a:lnTo>
                  <a:lnTo>
                    <a:pt x="1906721" y="2034259"/>
                  </a:lnTo>
                  <a:lnTo>
                    <a:pt x="2053392" y="2141325"/>
                  </a:lnTo>
                  <a:lnTo>
                    <a:pt x="2200063" y="1070662"/>
                  </a:lnTo>
                  <a:lnTo>
                    <a:pt x="2346734" y="963596"/>
                  </a:lnTo>
                  <a:lnTo>
                    <a:pt x="2493405" y="1391861"/>
                  </a:lnTo>
                  <a:lnTo>
                    <a:pt x="2640076" y="1927193"/>
                  </a:lnTo>
                  <a:lnTo>
                    <a:pt x="2786747" y="2141325"/>
                  </a:lnTo>
                  <a:lnTo>
                    <a:pt x="2933418" y="2569591"/>
                  </a:lnTo>
                  <a:lnTo>
                    <a:pt x="3080089" y="2355458"/>
                  </a:lnTo>
                  <a:lnTo>
                    <a:pt x="3226759" y="2676657"/>
                  </a:lnTo>
                  <a:lnTo>
                    <a:pt x="3373430" y="2569591"/>
                  </a:lnTo>
                  <a:lnTo>
                    <a:pt x="3520101" y="2569591"/>
                  </a:lnTo>
                </a:path>
              </a:pathLst>
            </a:custGeom>
            <a:ln w="27101" cap="flat">
              <a:solidFill>
                <a:srgbClr val="0058AB">
                  <a:alpha val="80000"/>
                </a:srgbClr>
              </a:solidFill>
              <a:prstDash val="solid"/>
              <a:round/>
            </a:ln>
          </p:spPr>
          <p:txBody>
            <a:bodyPr/>
            <a:lstStyle/>
            <a:p/>
          </p:txBody>
        </p:sp>
        <p:sp>
          <p:nvSpPr>
            <p:cNvPr id="84" name="pl84"/>
            <p:cNvSpPr/>
            <p:nvPr/>
          </p:nvSpPr>
          <p:spPr>
            <a:xfrm>
              <a:off x="5308715" y="3922355"/>
              <a:ext cx="3520101" cy="963596"/>
            </a:xfrm>
            <a:custGeom>
              <a:avLst/>
              <a:pathLst>
                <a:path w="3520101" h="963596">
                  <a:moveTo>
                    <a:pt x="0" y="0"/>
                  </a:moveTo>
                  <a:lnTo>
                    <a:pt x="146670" y="107066"/>
                  </a:lnTo>
                  <a:lnTo>
                    <a:pt x="293341" y="107066"/>
                  </a:lnTo>
                  <a:lnTo>
                    <a:pt x="440012" y="214132"/>
                  </a:lnTo>
                  <a:lnTo>
                    <a:pt x="586683" y="321198"/>
                  </a:lnTo>
                  <a:lnTo>
                    <a:pt x="733354" y="321198"/>
                  </a:lnTo>
                  <a:lnTo>
                    <a:pt x="880025" y="428265"/>
                  </a:lnTo>
                  <a:lnTo>
                    <a:pt x="1026696" y="535331"/>
                  </a:lnTo>
                  <a:lnTo>
                    <a:pt x="1173367" y="642397"/>
                  </a:lnTo>
                  <a:lnTo>
                    <a:pt x="1320038" y="749464"/>
                  </a:lnTo>
                  <a:lnTo>
                    <a:pt x="1466709" y="856530"/>
                  </a:lnTo>
                  <a:lnTo>
                    <a:pt x="1613379" y="856530"/>
                  </a:lnTo>
                  <a:lnTo>
                    <a:pt x="1760050" y="856530"/>
                  </a:lnTo>
                  <a:lnTo>
                    <a:pt x="1906721" y="963596"/>
                  </a:lnTo>
                  <a:lnTo>
                    <a:pt x="2053392" y="856530"/>
                  </a:lnTo>
                  <a:lnTo>
                    <a:pt x="2200063" y="963596"/>
                  </a:lnTo>
                  <a:lnTo>
                    <a:pt x="2346734" y="856530"/>
                  </a:lnTo>
                  <a:lnTo>
                    <a:pt x="2493405" y="856530"/>
                  </a:lnTo>
                  <a:lnTo>
                    <a:pt x="2640076" y="963596"/>
                  </a:lnTo>
                  <a:lnTo>
                    <a:pt x="2786747" y="963596"/>
                  </a:lnTo>
                  <a:lnTo>
                    <a:pt x="2933418" y="963596"/>
                  </a:lnTo>
                  <a:lnTo>
                    <a:pt x="3080089" y="856530"/>
                  </a:lnTo>
                  <a:lnTo>
                    <a:pt x="3226759" y="749464"/>
                  </a:lnTo>
                  <a:lnTo>
                    <a:pt x="3373430" y="749464"/>
                  </a:lnTo>
                  <a:lnTo>
                    <a:pt x="3520101" y="856530"/>
                  </a:lnTo>
                </a:path>
              </a:pathLst>
            </a:custGeom>
            <a:ln w="27101" cap="flat">
              <a:solidFill>
                <a:srgbClr val="1CABE2">
                  <a:alpha val="80000"/>
                </a:srgbClr>
              </a:solidFill>
              <a:prstDash val="solid"/>
              <a:round/>
            </a:ln>
          </p:spPr>
          <p:txBody>
            <a:bodyPr/>
            <a:lstStyle/>
            <a:p/>
          </p:txBody>
        </p:sp>
        <p:sp>
          <p:nvSpPr>
            <p:cNvPr id="85" name="pl85"/>
            <p:cNvSpPr/>
            <p:nvPr/>
          </p:nvSpPr>
          <p:spPr>
            <a:xfrm>
              <a:off x="5308715" y="3172891"/>
              <a:ext cx="3520101" cy="1391861"/>
            </a:xfrm>
            <a:custGeom>
              <a:avLst/>
              <a:pathLst>
                <a:path w="3520101" h="1391861">
                  <a:moveTo>
                    <a:pt x="0" y="0"/>
                  </a:moveTo>
                  <a:lnTo>
                    <a:pt x="146670" y="214132"/>
                  </a:lnTo>
                  <a:lnTo>
                    <a:pt x="293341" y="321198"/>
                  </a:lnTo>
                  <a:lnTo>
                    <a:pt x="440012" y="214132"/>
                  </a:lnTo>
                  <a:lnTo>
                    <a:pt x="586683" y="321198"/>
                  </a:lnTo>
                  <a:lnTo>
                    <a:pt x="733354" y="214132"/>
                  </a:lnTo>
                  <a:lnTo>
                    <a:pt x="880025" y="428265"/>
                  </a:lnTo>
                  <a:lnTo>
                    <a:pt x="1026696" y="642397"/>
                  </a:lnTo>
                  <a:lnTo>
                    <a:pt x="1173367" y="856530"/>
                  </a:lnTo>
                  <a:lnTo>
                    <a:pt x="1320038" y="1070662"/>
                  </a:lnTo>
                  <a:lnTo>
                    <a:pt x="1466709" y="1177729"/>
                  </a:lnTo>
                  <a:lnTo>
                    <a:pt x="1613379" y="1177729"/>
                  </a:lnTo>
                  <a:lnTo>
                    <a:pt x="1760050" y="1391861"/>
                  </a:lnTo>
                  <a:lnTo>
                    <a:pt x="1906721" y="1391861"/>
                  </a:lnTo>
                  <a:lnTo>
                    <a:pt x="2053392" y="1070662"/>
                  </a:lnTo>
                  <a:lnTo>
                    <a:pt x="2200063" y="1070662"/>
                  </a:lnTo>
                  <a:lnTo>
                    <a:pt x="2346734" y="963596"/>
                  </a:lnTo>
                  <a:lnTo>
                    <a:pt x="2493405" y="1070662"/>
                  </a:lnTo>
                  <a:lnTo>
                    <a:pt x="2640076" y="1070662"/>
                  </a:lnTo>
                  <a:lnTo>
                    <a:pt x="2786747" y="1070662"/>
                  </a:lnTo>
                  <a:lnTo>
                    <a:pt x="2933418" y="1070662"/>
                  </a:lnTo>
                  <a:lnTo>
                    <a:pt x="3080089" y="856530"/>
                  </a:lnTo>
                  <a:lnTo>
                    <a:pt x="3226759" y="963596"/>
                  </a:lnTo>
                  <a:lnTo>
                    <a:pt x="3373430" y="1070662"/>
                  </a:lnTo>
                  <a:lnTo>
                    <a:pt x="3520101" y="1177729"/>
                  </a:lnTo>
                </a:path>
              </a:pathLst>
            </a:custGeom>
            <a:ln w="27101" cap="flat">
              <a:solidFill>
                <a:srgbClr val="00833D">
                  <a:alpha val="80000"/>
                </a:srgbClr>
              </a:solidFill>
              <a:prstDash val="solid"/>
              <a:round/>
            </a:ln>
          </p:spPr>
          <p:txBody>
            <a:bodyPr/>
            <a:lstStyle/>
            <a:p/>
          </p:txBody>
        </p:sp>
        <p:sp>
          <p:nvSpPr>
            <p:cNvPr id="86" name="pl86"/>
            <p:cNvSpPr/>
            <p:nvPr/>
          </p:nvSpPr>
          <p:spPr>
            <a:xfrm>
              <a:off x="5308715" y="2316361"/>
              <a:ext cx="3520101" cy="2676657"/>
            </a:xfrm>
            <a:custGeom>
              <a:avLst/>
              <a:pathLst>
                <a:path w="3520101" h="2676657">
                  <a:moveTo>
                    <a:pt x="0" y="0"/>
                  </a:moveTo>
                  <a:lnTo>
                    <a:pt x="146670" y="107066"/>
                  </a:lnTo>
                  <a:lnTo>
                    <a:pt x="293341" y="321198"/>
                  </a:lnTo>
                  <a:lnTo>
                    <a:pt x="440012" y="321198"/>
                  </a:lnTo>
                  <a:lnTo>
                    <a:pt x="586683" y="428265"/>
                  </a:lnTo>
                  <a:lnTo>
                    <a:pt x="733354" y="535331"/>
                  </a:lnTo>
                  <a:lnTo>
                    <a:pt x="880025" y="1820126"/>
                  </a:lnTo>
                  <a:lnTo>
                    <a:pt x="1026696" y="1070662"/>
                  </a:lnTo>
                  <a:lnTo>
                    <a:pt x="1173367" y="963596"/>
                  </a:lnTo>
                  <a:lnTo>
                    <a:pt x="1320038" y="963596"/>
                  </a:lnTo>
                  <a:lnTo>
                    <a:pt x="1466709" y="1391861"/>
                  </a:lnTo>
                  <a:lnTo>
                    <a:pt x="1613379" y="1177729"/>
                  </a:lnTo>
                  <a:lnTo>
                    <a:pt x="1760050" y="1713060"/>
                  </a:lnTo>
                  <a:lnTo>
                    <a:pt x="1906721" y="2034259"/>
                  </a:lnTo>
                  <a:lnTo>
                    <a:pt x="2053392" y="2141325"/>
                  </a:lnTo>
                  <a:lnTo>
                    <a:pt x="2200063" y="1070662"/>
                  </a:lnTo>
                  <a:lnTo>
                    <a:pt x="2346734" y="963596"/>
                  </a:lnTo>
                  <a:lnTo>
                    <a:pt x="2493405" y="1391861"/>
                  </a:lnTo>
                  <a:lnTo>
                    <a:pt x="2640076" y="1927193"/>
                  </a:lnTo>
                  <a:lnTo>
                    <a:pt x="2786747" y="2141325"/>
                  </a:lnTo>
                  <a:lnTo>
                    <a:pt x="2933418" y="2569591"/>
                  </a:lnTo>
                  <a:lnTo>
                    <a:pt x="3080089" y="2355458"/>
                  </a:lnTo>
                  <a:lnTo>
                    <a:pt x="3226759" y="2676657"/>
                  </a:lnTo>
                  <a:lnTo>
                    <a:pt x="3373430" y="2569591"/>
                  </a:lnTo>
                  <a:lnTo>
                    <a:pt x="3520101" y="2569591"/>
                  </a:lnTo>
                </a:path>
              </a:pathLst>
            </a:custGeom>
            <a:ln w="43362" cap="flat">
              <a:solidFill>
                <a:srgbClr val="000000">
                  <a:alpha val="100000"/>
                </a:srgbClr>
              </a:solidFill>
              <a:prstDash val="solid"/>
              <a:round/>
            </a:ln>
          </p:spPr>
          <p:txBody>
            <a:bodyPr/>
            <a:lstStyle/>
            <a:p/>
          </p:txBody>
        </p:sp>
        <p:sp>
          <p:nvSpPr>
            <p:cNvPr id="87" name="pl87"/>
            <p:cNvSpPr/>
            <p:nvPr/>
          </p:nvSpPr>
          <p:spPr>
            <a:xfrm>
              <a:off x="5308715" y="2316361"/>
              <a:ext cx="3520101" cy="2676657"/>
            </a:xfrm>
            <a:custGeom>
              <a:avLst/>
              <a:pathLst>
                <a:path w="3520101" h="2676657">
                  <a:moveTo>
                    <a:pt x="0" y="0"/>
                  </a:moveTo>
                  <a:lnTo>
                    <a:pt x="146670" y="107066"/>
                  </a:lnTo>
                  <a:lnTo>
                    <a:pt x="293341" y="321198"/>
                  </a:lnTo>
                  <a:lnTo>
                    <a:pt x="440012" y="321198"/>
                  </a:lnTo>
                  <a:lnTo>
                    <a:pt x="586683" y="428265"/>
                  </a:lnTo>
                  <a:lnTo>
                    <a:pt x="733354" y="535331"/>
                  </a:lnTo>
                  <a:lnTo>
                    <a:pt x="880025" y="1820126"/>
                  </a:lnTo>
                  <a:lnTo>
                    <a:pt x="1026696" y="1070662"/>
                  </a:lnTo>
                  <a:lnTo>
                    <a:pt x="1173367" y="963596"/>
                  </a:lnTo>
                  <a:lnTo>
                    <a:pt x="1320038" y="963596"/>
                  </a:lnTo>
                  <a:lnTo>
                    <a:pt x="1466709" y="1391861"/>
                  </a:lnTo>
                  <a:lnTo>
                    <a:pt x="1613379" y="1177729"/>
                  </a:lnTo>
                  <a:lnTo>
                    <a:pt x="1760050" y="1713060"/>
                  </a:lnTo>
                  <a:lnTo>
                    <a:pt x="1906721" y="2034259"/>
                  </a:lnTo>
                  <a:lnTo>
                    <a:pt x="2053392" y="2141325"/>
                  </a:lnTo>
                  <a:lnTo>
                    <a:pt x="2200063" y="1070662"/>
                  </a:lnTo>
                  <a:lnTo>
                    <a:pt x="2346734" y="963596"/>
                  </a:lnTo>
                  <a:lnTo>
                    <a:pt x="2493405" y="1391861"/>
                  </a:lnTo>
                  <a:lnTo>
                    <a:pt x="2640076" y="1927193"/>
                  </a:lnTo>
                  <a:lnTo>
                    <a:pt x="2786747" y="2141325"/>
                  </a:lnTo>
                  <a:lnTo>
                    <a:pt x="2933418" y="2569591"/>
                  </a:lnTo>
                  <a:lnTo>
                    <a:pt x="3080089" y="2355458"/>
                  </a:lnTo>
                  <a:lnTo>
                    <a:pt x="3226759" y="2676657"/>
                  </a:lnTo>
                  <a:lnTo>
                    <a:pt x="3373430" y="2569591"/>
                  </a:lnTo>
                  <a:lnTo>
                    <a:pt x="3520101" y="2569591"/>
                  </a:lnTo>
                </a:path>
              </a:pathLst>
            </a:custGeom>
            <a:ln w="27101" cap="flat">
              <a:solidFill>
                <a:srgbClr val="0058AB">
                  <a:alpha val="100000"/>
                </a:srgbClr>
              </a:solidFill>
              <a:prstDash val="solid"/>
              <a:round/>
            </a:ln>
          </p:spPr>
          <p:txBody>
            <a:bodyPr/>
            <a:lstStyle/>
            <a:p/>
          </p:txBody>
        </p:sp>
        <p:sp>
          <p:nvSpPr>
            <p:cNvPr id="88" name="pl88"/>
            <p:cNvSpPr/>
            <p:nvPr/>
          </p:nvSpPr>
          <p:spPr>
            <a:xfrm>
              <a:off x="5308715" y="1995162"/>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069" y="2530493"/>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75424" y="3387024"/>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08778" y="3065825"/>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095462" y="4136488"/>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2145" y="4564753"/>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4564753"/>
              <a:ext cx="0" cy="321198"/>
            </a:xfrm>
            <a:custGeom>
              <a:avLst/>
              <a:pathLst>
                <a:path w="0" h="321198">
                  <a:moveTo>
                    <a:pt x="0" y="321198"/>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192859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195741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29</a:t>
              </a:r>
            </a:p>
          </p:txBody>
        </p:sp>
        <p:sp>
          <p:nvSpPr>
            <p:cNvPr id="97" name="pg97"/>
            <p:cNvSpPr/>
            <p:nvPr/>
          </p:nvSpPr>
          <p:spPr>
            <a:xfrm>
              <a:off x="5955445" y="246392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85799" y="249398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99" name="pg99"/>
            <p:cNvSpPr/>
            <p:nvPr/>
          </p:nvSpPr>
          <p:spPr>
            <a:xfrm>
              <a:off x="6688800" y="332045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19153" y="334928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01" name="pg101"/>
            <p:cNvSpPr/>
            <p:nvPr/>
          </p:nvSpPr>
          <p:spPr>
            <a:xfrm>
              <a:off x="7422154" y="299925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52508" y="302808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103" name="pg103"/>
            <p:cNvSpPr/>
            <p:nvPr/>
          </p:nvSpPr>
          <p:spPr>
            <a:xfrm>
              <a:off x="8036973" y="40699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67327" y="40987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5" name="pg105"/>
            <p:cNvSpPr/>
            <p:nvPr/>
          </p:nvSpPr>
          <p:spPr>
            <a:xfrm>
              <a:off x="8623657" y="449818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54010" y="4528293"/>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7" name="pg107"/>
            <p:cNvSpPr/>
            <p:nvPr/>
          </p:nvSpPr>
          <p:spPr>
            <a:xfrm>
              <a:off x="8770328" y="449818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0681" y="4528293"/>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9" name="tx109"/>
            <p:cNvSpPr/>
            <p:nvPr/>
          </p:nvSpPr>
          <p:spPr>
            <a:xfrm>
              <a:off x="8889106" y="47384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949396" y="43101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111" name="tx111"/>
            <p:cNvSpPr/>
            <p:nvPr/>
          </p:nvSpPr>
          <p:spPr>
            <a:xfrm>
              <a:off x="4942943" y="430798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4942943" y="323731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3" name="tx113"/>
            <p:cNvSpPr/>
            <p:nvPr/>
          </p:nvSpPr>
          <p:spPr>
            <a:xfrm>
              <a:off x="4942943" y="2166599"/>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4" name="tx114"/>
            <p:cNvSpPr/>
            <p:nvPr/>
          </p:nvSpPr>
          <p:spPr>
            <a:xfrm>
              <a:off x="4942943" y="109599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5" name="tx115"/>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95075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95075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79874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56120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217852" y="6074855"/>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Uganda</a:t>
              </a:r>
            </a:p>
          </p:txBody>
        </p:sp>
        <p:sp>
          <p:nvSpPr>
            <p:cNvPr id="128" name="tx128"/>
            <p:cNvSpPr/>
            <p:nvPr/>
          </p:nvSpPr>
          <p:spPr>
            <a:xfrm>
              <a:off x="706584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828300"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30" name="tx130"/>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2" name="tx13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4% of children who received DTP1 did not receive DTP3 (left), and 5% of children who received DTP1 did not receive MCV1 (right).
The low DTP drop-out rates imply good ability to provide a complete series of vaccines early in life. The medium DTP-MCV drop-out rates imply moderate retention in immunization programmes and ability to provide a full course of vaccines in infancy (up to one year).
In 2024, Uganda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104021"/>
              <a:ext cx="1578741" cy="185628"/>
            </a:xfrm>
            <a:custGeom>
              <a:avLst/>
              <a:pathLst>
                <a:path w="1578741" h="185628">
                  <a:moveTo>
                    <a:pt x="0" y="185628"/>
                  </a:moveTo>
                  <a:lnTo>
                    <a:pt x="65780" y="173253"/>
                  </a:lnTo>
                  <a:lnTo>
                    <a:pt x="131561" y="148502"/>
                  </a:lnTo>
                  <a:lnTo>
                    <a:pt x="197342" y="123752"/>
                  </a:lnTo>
                  <a:lnTo>
                    <a:pt x="263123" y="111377"/>
                  </a:lnTo>
                  <a:lnTo>
                    <a:pt x="328904" y="86626"/>
                  </a:lnTo>
                  <a:lnTo>
                    <a:pt x="394685" y="173253"/>
                  </a:lnTo>
                  <a:lnTo>
                    <a:pt x="460466" y="123752"/>
                  </a:lnTo>
                  <a:lnTo>
                    <a:pt x="526247" y="136127"/>
                  </a:lnTo>
                  <a:lnTo>
                    <a:pt x="592028" y="86626"/>
                  </a:lnTo>
                  <a:lnTo>
                    <a:pt x="657808" y="136127"/>
                  </a:lnTo>
                  <a:lnTo>
                    <a:pt x="723589" y="0"/>
                  </a:lnTo>
                  <a:lnTo>
                    <a:pt x="789370" y="24750"/>
                  </a:lnTo>
                  <a:lnTo>
                    <a:pt x="855151" y="49500"/>
                  </a:lnTo>
                  <a:lnTo>
                    <a:pt x="920932" y="74251"/>
                  </a:lnTo>
                  <a:lnTo>
                    <a:pt x="986713" y="24750"/>
                  </a:lnTo>
                  <a:lnTo>
                    <a:pt x="1052494" y="37125"/>
                  </a:lnTo>
                  <a:lnTo>
                    <a:pt x="1118275" y="99001"/>
                  </a:lnTo>
                  <a:lnTo>
                    <a:pt x="1184056" y="111377"/>
                  </a:lnTo>
                  <a:lnTo>
                    <a:pt x="1249836" y="111377"/>
                  </a:lnTo>
                  <a:lnTo>
                    <a:pt x="1315617" y="74251"/>
                  </a:lnTo>
                  <a:lnTo>
                    <a:pt x="1381398" y="0"/>
                  </a:lnTo>
                  <a:lnTo>
                    <a:pt x="1447179" y="49500"/>
                  </a:lnTo>
                  <a:lnTo>
                    <a:pt x="1512960" y="61876"/>
                  </a:lnTo>
                  <a:lnTo>
                    <a:pt x="1578741" y="61876"/>
                  </a:lnTo>
                </a:path>
              </a:pathLst>
            </a:custGeom>
            <a:ln w="27101" cap="flat">
              <a:solidFill>
                <a:srgbClr val="1CABE2">
                  <a:alpha val="100000"/>
                </a:srgbClr>
              </a:solidFill>
              <a:prstDash val="solid"/>
              <a:round/>
            </a:ln>
          </p:spPr>
          <p:txBody>
            <a:bodyPr/>
            <a:lstStyle/>
            <a:p/>
          </p:txBody>
        </p:sp>
        <p:sp>
          <p:nvSpPr>
            <p:cNvPr id="24" name="tx24"/>
            <p:cNvSpPr/>
            <p:nvPr/>
          </p:nvSpPr>
          <p:spPr>
            <a:xfrm>
              <a:off x="833163" y="11973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5" name="tx25"/>
            <p:cNvSpPr/>
            <p:nvPr/>
          </p:nvSpPr>
          <p:spPr>
            <a:xfrm>
              <a:off x="2596391"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6" name="tx26"/>
            <p:cNvSpPr/>
            <p:nvPr/>
          </p:nvSpPr>
          <p:spPr>
            <a:xfrm>
              <a:off x="2180669"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7" name="tx27"/>
            <p:cNvSpPr/>
            <p:nvPr/>
          </p:nvSpPr>
          <p:spPr>
            <a:xfrm>
              <a:off x="2443792"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2972502"/>
              <a:ext cx="1578741" cy="408382"/>
            </a:xfrm>
            <a:custGeom>
              <a:avLst/>
              <a:pathLst>
                <a:path w="1578741" h="408382">
                  <a:moveTo>
                    <a:pt x="0" y="408382"/>
                  </a:moveTo>
                  <a:lnTo>
                    <a:pt x="65780" y="383632"/>
                  </a:lnTo>
                  <a:lnTo>
                    <a:pt x="131561" y="346506"/>
                  </a:lnTo>
                  <a:lnTo>
                    <a:pt x="197342" y="321755"/>
                  </a:lnTo>
                  <a:lnTo>
                    <a:pt x="263123" y="297005"/>
                  </a:lnTo>
                  <a:lnTo>
                    <a:pt x="328904" y="272254"/>
                  </a:lnTo>
                  <a:lnTo>
                    <a:pt x="394685" y="185628"/>
                  </a:lnTo>
                  <a:lnTo>
                    <a:pt x="460466" y="185628"/>
                  </a:lnTo>
                  <a:lnTo>
                    <a:pt x="526247" y="247504"/>
                  </a:lnTo>
                  <a:lnTo>
                    <a:pt x="592028" y="160877"/>
                  </a:lnTo>
                  <a:lnTo>
                    <a:pt x="657808" y="210378"/>
                  </a:lnTo>
                  <a:lnTo>
                    <a:pt x="723589" y="185628"/>
                  </a:lnTo>
                  <a:lnTo>
                    <a:pt x="789370" y="123752"/>
                  </a:lnTo>
                  <a:lnTo>
                    <a:pt x="855151" y="86626"/>
                  </a:lnTo>
                  <a:lnTo>
                    <a:pt x="920932" y="61876"/>
                  </a:lnTo>
                  <a:lnTo>
                    <a:pt x="986713" y="136127"/>
                  </a:lnTo>
                  <a:lnTo>
                    <a:pt x="1052494" y="136127"/>
                  </a:lnTo>
                  <a:lnTo>
                    <a:pt x="1118275" y="86626"/>
                  </a:lnTo>
                  <a:lnTo>
                    <a:pt x="1184056" y="49500"/>
                  </a:lnTo>
                  <a:lnTo>
                    <a:pt x="1249836" y="37125"/>
                  </a:lnTo>
                  <a:lnTo>
                    <a:pt x="1315617" y="12375"/>
                  </a:lnTo>
                  <a:lnTo>
                    <a:pt x="1381398" y="0"/>
                  </a:lnTo>
                  <a:lnTo>
                    <a:pt x="1447179" y="0"/>
                  </a:lnTo>
                  <a:lnTo>
                    <a:pt x="1512960" y="0"/>
                  </a:lnTo>
                  <a:lnTo>
                    <a:pt x="1578741" y="0"/>
                  </a:lnTo>
                </a:path>
              </a:pathLst>
            </a:custGeom>
            <a:ln w="27101" cap="flat">
              <a:solidFill>
                <a:srgbClr val="1CABE2">
                  <a:alpha val="100000"/>
                </a:srgbClr>
              </a:solidFill>
              <a:prstDash val="solid"/>
              <a:round/>
            </a:ln>
          </p:spPr>
          <p:txBody>
            <a:bodyPr/>
            <a:lstStyle/>
            <a:p/>
          </p:txBody>
        </p:sp>
        <p:sp>
          <p:nvSpPr>
            <p:cNvPr id="48" name="tx48"/>
            <p:cNvSpPr/>
            <p:nvPr/>
          </p:nvSpPr>
          <p:spPr>
            <a:xfrm>
              <a:off x="833163" y="328980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49" name="tx49"/>
            <p:cNvSpPr/>
            <p:nvPr/>
          </p:nvSpPr>
          <p:spPr>
            <a:xfrm>
              <a:off x="2596391" y="28802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0" name="tx50"/>
            <p:cNvSpPr/>
            <p:nvPr/>
          </p:nvSpPr>
          <p:spPr>
            <a:xfrm>
              <a:off x="2180669"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1" name="tx51"/>
            <p:cNvSpPr/>
            <p:nvPr/>
          </p:nvSpPr>
          <p:spPr>
            <a:xfrm>
              <a:off x="2443792"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169149" y="4779106"/>
              <a:ext cx="394685" cy="643511"/>
            </a:xfrm>
            <a:custGeom>
              <a:avLst/>
              <a:pathLst>
                <a:path w="394685" h="643511">
                  <a:moveTo>
                    <a:pt x="0" y="643511"/>
                  </a:moveTo>
                  <a:lnTo>
                    <a:pt x="65780" y="12375"/>
                  </a:lnTo>
                  <a:lnTo>
                    <a:pt x="131561" y="0"/>
                  </a:lnTo>
                  <a:lnTo>
                    <a:pt x="197342" y="12375"/>
                  </a:lnTo>
                  <a:lnTo>
                    <a:pt x="263123" y="49500"/>
                  </a:lnTo>
                  <a:lnTo>
                    <a:pt x="328904" y="24750"/>
                  </a:lnTo>
                  <a:lnTo>
                    <a:pt x="394685" y="24750"/>
                  </a:lnTo>
                </a:path>
              </a:pathLst>
            </a:custGeom>
            <a:ln w="27101" cap="flat">
              <a:solidFill>
                <a:srgbClr val="1CABE2">
                  <a:alpha val="100000"/>
                </a:srgbClr>
              </a:solidFill>
              <a:prstDash val="solid"/>
              <a:round/>
            </a:ln>
          </p:spPr>
          <p:txBody>
            <a:bodyPr/>
            <a:lstStyle/>
            <a:p/>
          </p:txBody>
        </p:sp>
        <p:sp>
          <p:nvSpPr>
            <p:cNvPr id="72" name="tx72"/>
            <p:cNvSpPr/>
            <p:nvPr/>
          </p:nvSpPr>
          <p:spPr>
            <a:xfrm>
              <a:off x="2017219" y="533030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73" name="tx73"/>
            <p:cNvSpPr/>
            <p:nvPr/>
          </p:nvSpPr>
          <p:spPr>
            <a:xfrm>
              <a:off x="2596391" y="47115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74" name="tx74"/>
            <p:cNvSpPr/>
            <p:nvPr/>
          </p:nvSpPr>
          <p:spPr>
            <a:xfrm>
              <a:off x="2180669" y="46503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5" name="tx75"/>
            <p:cNvSpPr/>
            <p:nvPr/>
          </p:nvSpPr>
          <p:spPr>
            <a:xfrm>
              <a:off x="2443792" y="46627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079271"/>
              <a:ext cx="1578741" cy="235129"/>
            </a:xfrm>
            <a:custGeom>
              <a:avLst/>
              <a:pathLst>
                <a:path w="1578741" h="235129">
                  <a:moveTo>
                    <a:pt x="0" y="235129"/>
                  </a:moveTo>
                  <a:lnTo>
                    <a:pt x="65780" y="210378"/>
                  </a:lnTo>
                  <a:lnTo>
                    <a:pt x="131561" y="185628"/>
                  </a:lnTo>
                  <a:lnTo>
                    <a:pt x="197342" y="160877"/>
                  </a:lnTo>
                  <a:lnTo>
                    <a:pt x="263123" y="136127"/>
                  </a:lnTo>
                  <a:lnTo>
                    <a:pt x="328904" y="111377"/>
                  </a:lnTo>
                  <a:lnTo>
                    <a:pt x="394685" y="173253"/>
                  </a:lnTo>
                  <a:lnTo>
                    <a:pt x="460466" y="74251"/>
                  </a:lnTo>
                  <a:lnTo>
                    <a:pt x="526247" y="148502"/>
                  </a:lnTo>
                  <a:lnTo>
                    <a:pt x="592028" y="37125"/>
                  </a:lnTo>
                  <a:lnTo>
                    <a:pt x="657808" y="148502"/>
                  </a:lnTo>
                  <a:lnTo>
                    <a:pt x="723589" y="99001"/>
                  </a:lnTo>
                  <a:lnTo>
                    <a:pt x="789370" y="86626"/>
                  </a:lnTo>
                  <a:lnTo>
                    <a:pt x="855151" y="86626"/>
                  </a:lnTo>
                  <a:lnTo>
                    <a:pt x="920932" y="74251"/>
                  </a:lnTo>
                  <a:lnTo>
                    <a:pt x="986713" y="24750"/>
                  </a:lnTo>
                  <a:lnTo>
                    <a:pt x="1052494" y="0"/>
                  </a:lnTo>
                  <a:lnTo>
                    <a:pt x="1118275" y="0"/>
                  </a:lnTo>
                  <a:lnTo>
                    <a:pt x="1184056" y="24750"/>
                  </a:lnTo>
                  <a:lnTo>
                    <a:pt x="1249836" y="37125"/>
                  </a:lnTo>
                  <a:lnTo>
                    <a:pt x="1315617" y="61876"/>
                  </a:lnTo>
                  <a:lnTo>
                    <a:pt x="1381398" y="24750"/>
                  </a:lnTo>
                  <a:lnTo>
                    <a:pt x="1447179" y="61876"/>
                  </a:lnTo>
                  <a:lnTo>
                    <a:pt x="1512960" y="49500"/>
                  </a:lnTo>
                  <a:lnTo>
                    <a:pt x="1578741" y="49500"/>
                  </a:lnTo>
                </a:path>
              </a:pathLst>
            </a:custGeom>
            <a:ln w="27101" cap="flat">
              <a:solidFill>
                <a:srgbClr val="1CABE2">
                  <a:alpha val="100000"/>
                </a:srgbClr>
              </a:solidFill>
              <a:prstDash val="solid"/>
              <a:round/>
            </a:ln>
          </p:spPr>
          <p:txBody>
            <a:bodyPr/>
            <a:lstStyle/>
            <a:p/>
          </p:txBody>
        </p:sp>
        <p:sp>
          <p:nvSpPr>
            <p:cNvPr id="96" name="tx96"/>
            <p:cNvSpPr/>
            <p:nvPr/>
          </p:nvSpPr>
          <p:spPr>
            <a:xfrm>
              <a:off x="2928803" y="12221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97" name="tx97"/>
            <p:cNvSpPr/>
            <p:nvPr/>
          </p:nvSpPr>
          <p:spPr>
            <a:xfrm>
              <a:off x="4692031"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8" name="tx98"/>
            <p:cNvSpPr/>
            <p:nvPr/>
          </p:nvSpPr>
          <p:spPr>
            <a:xfrm>
              <a:off x="4276309"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9" name="tx99"/>
            <p:cNvSpPr/>
            <p:nvPr/>
          </p:nvSpPr>
          <p:spPr>
            <a:xfrm>
              <a:off x="4539433"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527913" y="3467511"/>
              <a:ext cx="131561" cy="358881"/>
            </a:xfrm>
            <a:custGeom>
              <a:avLst/>
              <a:pathLst>
                <a:path w="131561" h="358881">
                  <a:moveTo>
                    <a:pt x="0" y="12375"/>
                  </a:moveTo>
                  <a:lnTo>
                    <a:pt x="65780" y="358881"/>
                  </a:lnTo>
                  <a:lnTo>
                    <a:pt x="131561" y="0"/>
                  </a:lnTo>
                </a:path>
              </a:pathLst>
            </a:custGeom>
            <a:ln w="27101" cap="flat">
              <a:solidFill>
                <a:srgbClr val="1CABE2">
                  <a:alpha val="100000"/>
                </a:srgbClr>
              </a:solidFill>
              <a:prstDash val="solid"/>
              <a:round/>
            </a:ln>
          </p:spPr>
          <p:txBody>
            <a:bodyPr/>
            <a:lstStyle/>
            <a:p/>
          </p:txBody>
        </p:sp>
        <p:sp>
          <p:nvSpPr>
            <p:cNvPr id="120" name="tx120"/>
            <p:cNvSpPr/>
            <p:nvPr/>
          </p:nvSpPr>
          <p:spPr>
            <a:xfrm>
              <a:off x="4375983" y="33876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121" name="tx121"/>
            <p:cNvSpPr/>
            <p:nvPr/>
          </p:nvSpPr>
          <p:spPr>
            <a:xfrm>
              <a:off x="4692031" y="3375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122" name="tx122"/>
            <p:cNvSpPr/>
            <p:nvPr/>
          </p:nvSpPr>
          <p:spPr>
            <a:xfrm>
              <a:off x="4539433" y="368642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123" name="pl123"/>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4" name="pl124"/>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0" name="pl130"/>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527913" y="5063736"/>
              <a:ext cx="131561" cy="754888"/>
            </a:xfrm>
            <a:custGeom>
              <a:avLst/>
              <a:pathLst>
                <a:path w="131561" h="754888">
                  <a:moveTo>
                    <a:pt x="0" y="754888"/>
                  </a:moveTo>
                  <a:lnTo>
                    <a:pt x="65780" y="321755"/>
                  </a:lnTo>
                  <a:lnTo>
                    <a:pt x="131561" y="0"/>
                  </a:lnTo>
                </a:path>
              </a:pathLst>
            </a:custGeom>
            <a:ln w="27101" cap="flat">
              <a:solidFill>
                <a:srgbClr val="1CABE2">
                  <a:alpha val="100000"/>
                </a:srgbClr>
              </a:solidFill>
              <a:prstDash val="solid"/>
              <a:round/>
            </a:ln>
          </p:spPr>
          <p:txBody>
            <a:bodyPr/>
            <a:lstStyle/>
            <a:p/>
          </p:txBody>
        </p:sp>
        <p:sp>
          <p:nvSpPr>
            <p:cNvPr id="143" name="tx143"/>
            <p:cNvSpPr/>
            <p:nvPr/>
          </p:nvSpPr>
          <p:spPr>
            <a:xfrm>
              <a:off x="4451948" y="5727835"/>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144" name="tx144"/>
            <p:cNvSpPr/>
            <p:nvPr/>
          </p:nvSpPr>
          <p:spPr>
            <a:xfrm>
              <a:off x="4692031" y="49714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45" name="tx145"/>
            <p:cNvSpPr/>
            <p:nvPr/>
          </p:nvSpPr>
          <p:spPr>
            <a:xfrm>
              <a:off x="4539433" y="524429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146" name="pl146"/>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7" name="pl147"/>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8" name="pl148"/>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3" name="pl153"/>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4" name="pl154"/>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5176374" y="1141147"/>
              <a:ext cx="1578741" cy="519759"/>
            </a:xfrm>
            <a:custGeom>
              <a:avLst/>
              <a:pathLst>
                <a:path w="1578741" h="519759">
                  <a:moveTo>
                    <a:pt x="0" y="519759"/>
                  </a:moveTo>
                  <a:lnTo>
                    <a:pt x="65780" y="482633"/>
                  </a:lnTo>
                  <a:lnTo>
                    <a:pt x="131561" y="457883"/>
                  </a:lnTo>
                  <a:lnTo>
                    <a:pt x="197342" y="433132"/>
                  </a:lnTo>
                  <a:lnTo>
                    <a:pt x="263123" y="396007"/>
                  </a:lnTo>
                  <a:lnTo>
                    <a:pt x="328904" y="371256"/>
                  </a:lnTo>
                  <a:lnTo>
                    <a:pt x="394685" y="371256"/>
                  </a:lnTo>
                  <a:lnTo>
                    <a:pt x="460466" y="259879"/>
                  </a:lnTo>
                  <a:lnTo>
                    <a:pt x="526247" y="284630"/>
                  </a:lnTo>
                  <a:lnTo>
                    <a:pt x="592028" y="185628"/>
                  </a:lnTo>
                  <a:lnTo>
                    <a:pt x="657808" y="173253"/>
                  </a:lnTo>
                  <a:lnTo>
                    <a:pt x="723589" y="148502"/>
                  </a:lnTo>
                  <a:lnTo>
                    <a:pt x="789370" y="136127"/>
                  </a:lnTo>
                  <a:lnTo>
                    <a:pt x="855151" y="123752"/>
                  </a:lnTo>
                  <a:lnTo>
                    <a:pt x="920932" y="111377"/>
                  </a:lnTo>
                  <a:lnTo>
                    <a:pt x="986713" y="61876"/>
                  </a:lnTo>
                  <a:lnTo>
                    <a:pt x="1052494" y="12375"/>
                  </a:lnTo>
                  <a:lnTo>
                    <a:pt x="1118275" y="0"/>
                  </a:lnTo>
                  <a:lnTo>
                    <a:pt x="1184056" y="12375"/>
                  </a:lnTo>
                  <a:lnTo>
                    <a:pt x="1249836" y="12375"/>
                  </a:lnTo>
                  <a:lnTo>
                    <a:pt x="1315617" y="61876"/>
                  </a:lnTo>
                  <a:lnTo>
                    <a:pt x="1381398" y="37125"/>
                  </a:lnTo>
                  <a:lnTo>
                    <a:pt x="1447179" y="61876"/>
                  </a:lnTo>
                  <a:lnTo>
                    <a:pt x="1512960" y="37125"/>
                  </a:lnTo>
                  <a:lnTo>
                    <a:pt x="1578741" y="37125"/>
                  </a:lnTo>
                </a:path>
              </a:pathLst>
            </a:custGeom>
            <a:ln w="27101" cap="flat">
              <a:solidFill>
                <a:srgbClr val="1CABE2">
                  <a:alpha val="100000"/>
                </a:srgbClr>
              </a:solidFill>
              <a:prstDash val="solid"/>
              <a:round/>
            </a:ln>
          </p:spPr>
          <p:txBody>
            <a:bodyPr/>
            <a:lstStyle/>
            <a:p/>
          </p:txBody>
        </p:sp>
        <p:sp>
          <p:nvSpPr>
            <p:cNvPr id="166" name="tx166"/>
            <p:cNvSpPr/>
            <p:nvPr/>
          </p:nvSpPr>
          <p:spPr>
            <a:xfrm>
              <a:off x="5024444" y="15686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67" name="tx167"/>
            <p:cNvSpPr/>
            <p:nvPr/>
          </p:nvSpPr>
          <p:spPr>
            <a:xfrm>
              <a:off x="6787671"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68" name="tx168"/>
            <p:cNvSpPr/>
            <p:nvPr/>
          </p:nvSpPr>
          <p:spPr>
            <a:xfrm>
              <a:off x="6371950"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69" name="tx169"/>
            <p:cNvSpPr/>
            <p:nvPr/>
          </p:nvSpPr>
          <p:spPr>
            <a:xfrm>
              <a:off x="6635073"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0" name="pl170"/>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1" name="pl171"/>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2" name="pl172"/>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7" name="pl177"/>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8" name="pl178"/>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097306" y="2947751"/>
              <a:ext cx="657808" cy="396007"/>
            </a:xfrm>
            <a:custGeom>
              <a:avLst/>
              <a:pathLst>
                <a:path w="657808" h="396007">
                  <a:moveTo>
                    <a:pt x="0" y="396007"/>
                  </a:moveTo>
                  <a:lnTo>
                    <a:pt x="65780" y="346506"/>
                  </a:lnTo>
                  <a:lnTo>
                    <a:pt x="131561" y="185628"/>
                  </a:lnTo>
                  <a:lnTo>
                    <a:pt x="197342" y="24750"/>
                  </a:lnTo>
                  <a:lnTo>
                    <a:pt x="263123" y="0"/>
                  </a:lnTo>
                  <a:lnTo>
                    <a:pt x="328904" y="0"/>
                  </a:lnTo>
                  <a:lnTo>
                    <a:pt x="394685" y="37125"/>
                  </a:lnTo>
                  <a:lnTo>
                    <a:pt x="460466" y="12375"/>
                  </a:lnTo>
                  <a:lnTo>
                    <a:pt x="526247" y="24750"/>
                  </a:lnTo>
                  <a:lnTo>
                    <a:pt x="592028" y="12375"/>
                  </a:lnTo>
                  <a:lnTo>
                    <a:pt x="657808" y="12375"/>
                  </a:lnTo>
                </a:path>
              </a:pathLst>
            </a:custGeom>
            <a:ln w="27101" cap="flat">
              <a:solidFill>
                <a:srgbClr val="1CABE2">
                  <a:alpha val="100000"/>
                </a:srgbClr>
              </a:solidFill>
              <a:prstDash val="solid"/>
              <a:round/>
            </a:ln>
          </p:spPr>
          <p:txBody>
            <a:bodyPr/>
            <a:lstStyle/>
            <a:p/>
          </p:txBody>
        </p:sp>
        <p:sp>
          <p:nvSpPr>
            <p:cNvPr id="190" name="tx190"/>
            <p:cNvSpPr/>
            <p:nvPr/>
          </p:nvSpPr>
          <p:spPr>
            <a:xfrm>
              <a:off x="5945376" y="3251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91" name="tx191"/>
            <p:cNvSpPr/>
            <p:nvPr/>
          </p:nvSpPr>
          <p:spPr>
            <a:xfrm>
              <a:off x="6787671"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2" name="tx192"/>
            <p:cNvSpPr/>
            <p:nvPr/>
          </p:nvSpPr>
          <p:spPr>
            <a:xfrm>
              <a:off x="6371950"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93" name="tx193"/>
            <p:cNvSpPr/>
            <p:nvPr/>
          </p:nvSpPr>
          <p:spPr>
            <a:xfrm>
              <a:off x="6635073"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4" name="pl194"/>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5" name="pl195"/>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6" name="pl196"/>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1" name="pl201"/>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2" name="pl202"/>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324508" y="1116397"/>
              <a:ext cx="526247" cy="643511"/>
            </a:xfrm>
            <a:custGeom>
              <a:avLst/>
              <a:pathLst>
                <a:path w="526247" h="643511">
                  <a:moveTo>
                    <a:pt x="0" y="643511"/>
                  </a:moveTo>
                  <a:lnTo>
                    <a:pt x="65780" y="321755"/>
                  </a:lnTo>
                  <a:lnTo>
                    <a:pt x="131561" y="148502"/>
                  </a:lnTo>
                  <a:lnTo>
                    <a:pt x="197342" y="99001"/>
                  </a:lnTo>
                  <a:lnTo>
                    <a:pt x="263123" y="86626"/>
                  </a:lnTo>
                  <a:lnTo>
                    <a:pt x="328904" y="74251"/>
                  </a:lnTo>
                  <a:lnTo>
                    <a:pt x="394685" y="12375"/>
                  </a:lnTo>
                  <a:lnTo>
                    <a:pt x="460466" y="0"/>
                  </a:lnTo>
                  <a:lnTo>
                    <a:pt x="526247" y="0"/>
                  </a:lnTo>
                </a:path>
              </a:pathLst>
            </a:custGeom>
            <a:ln w="27101" cap="flat">
              <a:solidFill>
                <a:srgbClr val="1CABE2">
                  <a:alpha val="100000"/>
                </a:srgbClr>
              </a:solidFill>
              <a:prstDash val="solid"/>
              <a:round/>
            </a:ln>
          </p:spPr>
          <p:txBody>
            <a:bodyPr/>
            <a:lstStyle/>
            <a:p/>
          </p:txBody>
        </p:sp>
        <p:sp>
          <p:nvSpPr>
            <p:cNvPr id="214" name="tx214"/>
            <p:cNvSpPr/>
            <p:nvPr/>
          </p:nvSpPr>
          <p:spPr>
            <a:xfrm>
              <a:off x="8172578" y="166911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215" name="tx215"/>
            <p:cNvSpPr/>
            <p:nvPr/>
          </p:nvSpPr>
          <p:spPr>
            <a:xfrm>
              <a:off x="8883312"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16" name="tx216"/>
            <p:cNvSpPr/>
            <p:nvPr/>
          </p:nvSpPr>
          <p:spPr>
            <a:xfrm>
              <a:off x="8467590"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17" name="tx217"/>
            <p:cNvSpPr/>
            <p:nvPr/>
          </p:nvSpPr>
          <p:spPr>
            <a:xfrm>
              <a:off x="8730714"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18" name="pl218"/>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19" name="pl219"/>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0" name="pl220"/>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5" name="pl225"/>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6" name="pl226"/>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7272014" y="2947751"/>
              <a:ext cx="1578741" cy="457883"/>
            </a:xfrm>
            <a:custGeom>
              <a:avLst/>
              <a:pathLst>
                <a:path w="1578741" h="457883">
                  <a:moveTo>
                    <a:pt x="0" y="457883"/>
                  </a:moveTo>
                  <a:lnTo>
                    <a:pt x="65780" y="445508"/>
                  </a:lnTo>
                  <a:lnTo>
                    <a:pt x="131561" y="433132"/>
                  </a:lnTo>
                  <a:lnTo>
                    <a:pt x="197342" y="433132"/>
                  </a:lnTo>
                  <a:lnTo>
                    <a:pt x="263123" y="420757"/>
                  </a:lnTo>
                  <a:lnTo>
                    <a:pt x="328904" y="408382"/>
                  </a:lnTo>
                  <a:lnTo>
                    <a:pt x="394685" y="371256"/>
                  </a:lnTo>
                  <a:lnTo>
                    <a:pt x="460466" y="272254"/>
                  </a:lnTo>
                  <a:lnTo>
                    <a:pt x="526247" y="284630"/>
                  </a:lnTo>
                  <a:lnTo>
                    <a:pt x="592028" y="173253"/>
                  </a:lnTo>
                  <a:lnTo>
                    <a:pt x="657808" y="160877"/>
                  </a:lnTo>
                  <a:lnTo>
                    <a:pt x="723589" y="160877"/>
                  </a:lnTo>
                  <a:lnTo>
                    <a:pt x="789370" y="160877"/>
                  </a:lnTo>
                  <a:lnTo>
                    <a:pt x="855151" y="173253"/>
                  </a:lnTo>
                  <a:lnTo>
                    <a:pt x="920932" y="173253"/>
                  </a:lnTo>
                  <a:lnTo>
                    <a:pt x="986713" y="86626"/>
                  </a:lnTo>
                  <a:lnTo>
                    <a:pt x="1052494" y="49500"/>
                  </a:lnTo>
                  <a:lnTo>
                    <a:pt x="1118275" y="24750"/>
                  </a:lnTo>
                  <a:lnTo>
                    <a:pt x="1184056" y="49500"/>
                  </a:lnTo>
                  <a:lnTo>
                    <a:pt x="1249836" y="0"/>
                  </a:lnTo>
                  <a:lnTo>
                    <a:pt x="1315617" y="49500"/>
                  </a:lnTo>
                  <a:lnTo>
                    <a:pt x="1381398" y="12375"/>
                  </a:lnTo>
                  <a:lnTo>
                    <a:pt x="1447179" y="24750"/>
                  </a:lnTo>
                  <a:lnTo>
                    <a:pt x="1512960" y="37125"/>
                  </a:lnTo>
                  <a:lnTo>
                    <a:pt x="1578741" y="37125"/>
                  </a:lnTo>
                </a:path>
              </a:pathLst>
            </a:custGeom>
            <a:ln w="27101" cap="flat">
              <a:solidFill>
                <a:srgbClr val="1CABE2">
                  <a:alpha val="100000"/>
                </a:srgbClr>
              </a:solidFill>
              <a:prstDash val="solid"/>
              <a:round/>
            </a:ln>
          </p:spPr>
          <p:txBody>
            <a:bodyPr/>
            <a:lstStyle/>
            <a:p/>
          </p:txBody>
        </p:sp>
        <p:sp>
          <p:nvSpPr>
            <p:cNvPr id="238" name="tx238"/>
            <p:cNvSpPr/>
            <p:nvPr/>
          </p:nvSpPr>
          <p:spPr>
            <a:xfrm>
              <a:off x="7120084" y="3314606"/>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239" name="tx239"/>
            <p:cNvSpPr/>
            <p:nvPr/>
          </p:nvSpPr>
          <p:spPr>
            <a:xfrm>
              <a:off x="8883312"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40" name="tx240"/>
            <p:cNvSpPr/>
            <p:nvPr/>
          </p:nvSpPr>
          <p:spPr>
            <a:xfrm>
              <a:off x="8467590"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41" name="tx241"/>
            <p:cNvSpPr/>
            <p:nvPr/>
          </p:nvSpPr>
          <p:spPr>
            <a:xfrm>
              <a:off x="8730714"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42" name="tx242"/>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3" name="tx243"/>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4" name="tx244"/>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5" name="tx245"/>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6" name="tx246"/>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7" name="tx247"/>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48" name="tx248"/>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49" name="tx249"/>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0" name="tx250"/>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1" name="tx251"/>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2" name="tx252"/>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3" name="tx253"/>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4" name="tx254"/>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5" name="tx255"/>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6" name="tx256"/>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7" name="tx257"/>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58" name="tx258"/>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9" name="tx259"/>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0" name="tx260"/>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1" name="tx261"/>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2" name="tx262"/>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3" name="tx263"/>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4" name="tx264"/>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5" name="tx265"/>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6" name="tx266"/>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7" name="tx267"/>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8" name="tx268"/>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9" name="tx269"/>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0" name="tx270"/>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1" name="tx271"/>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2" name="tx272"/>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3" name="tx273"/>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4" name="tx274"/>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5" name="tx275"/>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6" name="tx276"/>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7" name="tx277"/>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8" name="tx278"/>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9" name="tx279"/>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0" name="tx28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1" name="tx28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2" name="tx28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3" name="tx28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4" name="tx28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5" name="tx28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6" name="tx28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7" name="tx28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8" name="tx28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9" name="tx28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0" name="tx29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1" name="tx29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2" name="tx29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3" name="tx29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4" name="tx29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5" name="tx29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6" name="tx29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7" name="tx29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8" name="tx29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99" name="tx299"/>
            <p:cNvSpPr/>
            <p:nvPr/>
          </p:nvSpPr>
          <p:spPr>
            <a:xfrm>
              <a:off x="2383065" y="398022"/>
              <a:ext cx="5069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Uganda, 2000-2024</a:t>
              </a:r>
            </a:p>
          </p:txBody>
        </p:sp>
        <p:sp>
          <p:nvSpPr>
            <p:cNvPr id="300" name="tx30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01" name="tx30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3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(50%), followed by YFV (65%).
Compared to 2019, coverage of 3 vaccines increased (BCG, IPV1 and MCV1) and 5 vaccines decreased (DTP1, DTP3, PCV3, POL3 and ROTAC).
Compared to 2023, coverage of 8 vaccines remained constant (BCG, DTP1, DTP3, IPV1, MCV1, PCV3, POL3 and ROTAC) and 2 vaccines increased (MCV2 and YFV).</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168047"/>
              <a:ext cx="6480943" cy="1992883"/>
            </a:xfrm>
            <a:custGeom>
              <a:avLst/>
              <a:pathLst>
                <a:path w="6480943" h="1992883">
                  <a:moveTo>
                    <a:pt x="0" y="1992883"/>
                  </a:moveTo>
                  <a:lnTo>
                    <a:pt x="270039" y="1850534"/>
                  </a:lnTo>
                  <a:lnTo>
                    <a:pt x="540078" y="1755635"/>
                  </a:lnTo>
                  <a:lnTo>
                    <a:pt x="810117" y="1660736"/>
                  </a:lnTo>
                  <a:lnTo>
                    <a:pt x="1080157" y="1518387"/>
                  </a:lnTo>
                  <a:lnTo>
                    <a:pt x="1350196" y="1423488"/>
                  </a:lnTo>
                  <a:lnTo>
                    <a:pt x="1620235" y="1423488"/>
                  </a:lnTo>
                  <a:lnTo>
                    <a:pt x="1890275" y="996441"/>
                  </a:lnTo>
                  <a:lnTo>
                    <a:pt x="2160314" y="1091341"/>
                  </a:lnTo>
                  <a:lnTo>
                    <a:pt x="2430353" y="711744"/>
                  </a:lnTo>
                  <a:lnTo>
                    <a:pt x="2700393" y="664294"/>
                  </a:lnTo>
                  <a:lnTo>
                    <a:pt x="2970432" y="569395"/>
                  </a:lnTo>
                  <a:lnTo>
                    <a:pt x="3240471" y="521945"/>
                  </a:lnTo>
                  <a:lnTo>
                    <a:pt x="3510510" y="474496"/>
                  </a:lnTo>
                  <a:lnTo>
                    <a:pt x="3780550" y="427046"/>
                  </a:lnTo>
                  <a:lnTo>
                    <a:pt x="4050589" y="237248"/>
                  </a:lnTo>
                  <a:lnTo>
                    <a:pt x="4320628" y="47449"/>
                  </a:lnTo>
                  <a:lnTo>
                    <a:pt x="4590668" y="0"/>
                  </a:lnTo>
                  <a:lnTo>
                    <a:pt x="4860707" y="47449"/>
                  </a:lnTo>
                  <a:lnTo>
                    <a:pt x="5130746" y="47449"/>
                  </a:lnTo>
                  <a:lnTo>
                    <a:pt x="5400786" y="237248"/>
                  </a:lnTo>
                  <a:lnTo>
                    <a:pt x="5670825" y="142348"/>
                  </a:lnTo>
                  <a:lnTo>
                    <a:pt x="5940864" y="237248"/>
                  </a:lnTo>
                  <a:lnTo>
                    <a:pt x="6210904" y="142348"/>
                  </a:lnTo>
                  <a:lnTo>
                    <a:pt x="6480943" y="142348"/>
                  </a:lnTo>
                </a:path>
              </a:pathLst>
            </a:custGeom>
            <a:ln w="27101" cap="flat">
              <a:solidFill>
                <a:srgbClr val="1C86EE">
                  <a:alpha val="100000"/>
                </a:srgbClr>
              </a:solidFill>
              <a:prstDash val="solid"/>
              <a:round/>
            </a:ln>
          </p:spPr>
          <p:txBody>
            <a:bodyPr/>
            <a:lstStyle/>
            <a:p/>
          </p:txBody>
        </p:sp>
        <p:sp>
          <p:nvSpPr>
            <p:cNvPr id="38" name="pl38"/>
            <p:cNvSpPr/>
            <p:nvPr/>
          </p:nvSpPr>
          <p:spPr>
            <a:xfrm>
              <a:off x="1675333" y="1168047"/>
              <a:ext cx="5940864" cy="3084224"/>
            </a:xfrm>
            <a:custGeom>
              <a:avLst/>
              <a:pathLst>
                <a:path w="5940864" h="3084224">
                  <a:moveTo>
                    <a:pt x="0" y="3084224"/>
                  </a:moveTo>
                  <a:lnTo>
                    <a:pt x="270039" y="2372480"/>
                  </a:lnTo>
                  <a:lnTo>
                    <a:pt x="540078" y="1518387"/>
                  </a:lnTo>
                  <a:lnTo>
                    <a:pt x="810117" y="1423488"/>
                  </a:lnTo>
                  <a:lnTo>
                    <a:pt x="1080157" y="1423488"/>
                  </a:lnTo>
                  <a:lnTo>
                    <a:pt x="1350196" y="996441"/>
                  </a:lnTo>
                  <a:lnTo>
                    <a:pt x="1620235" y="1091341"/>
                  </a:lnTo>
                  <a:lnTo>
                    <a:pt x="1890275" y="711744"/>
                  </a:lnTo>
                  <a:lnTo>
                    <a:pt x="2160314" y="664294"/>
                  </a:lnTo>
                  <a:lnTo>
                    <a:pt x="2430353" y="569395"/>
                  </a:lnTo>
                  <a:lnTo>
                    <a:pt x="2700393" y="521945"/>
                  </a:lnTo>
                  <a:lnTo>
                    <a:pt x="2970432" y="474496"/>
                  </a:lnTo>
                  <a:lnTo>
                    <a:pt x="3240471" y="427046"/>
                  </a:lnTo>
                  <a:lnTo>
                    <a:pt x="3510510" y="237248"/>
                  </a:lnTo>
                  <a:lnTo>
                    <a:pt x="3780550" y="47449"/>
                  </a:lnTo>
                  <a:lnTo>
                    <a:pt x="4050589" y="0"/>
                  </a:lnTo>
                  <a:lnTo>
                    <a:pt x="4320628" y="47449"/>
                  </a:lnTo>
                  <a:lnTo>
                    <a:pt x="4590668" y="47449"/>
                  </a:lnTo>
                  <a:lnTo>
                    <a:pt x="4860707" y="237248"/>
                  </a:lnTo>
                  <a:lnTo>
                    <a:pt x="5130746" y="142348"/>
                  </a:lnTo>
                  <a:lnTo>
                    <a:pt x="5400786" y="237248"/>
                  </a:lnTo>
                  <a:lnTo>
                    <a:pt x="5670825" y="142348"/>
                  </a:lnTo>
                  <a:lnTo>
                    <a:pt x="5940864" y="142348"/>
                  </a:lnTo>
                </a:path>
              </a:pathLst>
            </a:custGeom>
            <a:ln w="27101" cap="flat">
              <a:solidFill>
                <a:srgbClr val="80BD41">
                  <a:alpha val="100000"/>
                </a:srgbClr>
              </a:solidFill>
              <a:prstDash val="solid"/>
              <a:round/>
            </a:ln>
          </p:spPr>
          <p:txBody>
            <a:bodyPr/>
            <a:lstStyle/>
            <a:p/>
          </p:txBody>
        </p:sp>
        <p:sp>
          <p:nvSpPr>
            <p:cNvPr id="39" name="pl39"/>
            <p:cNvSpPr/>
            <p:nvPr/>
          </p:nvSpPr>
          <p:spPr>
            <a:xfrm>
              <a:off x="1675333" y="1168047"/>
              <a:ext cx="5940864" cy="3084224"/>
            </a:xfrm>
            <a:custGeom>
              <a:avLst/>
              <a:pathLst>
                <a:path w="5940864" h="3084224">
                  <a:moveTo>
                    <a:pt x="0" y="3084224"/>
                  </a:moveTo>
                  <a:lnTo>
                    <a:pt x="270039" y="2372480"/>
                  </a:lnTo>
                  <a:lnTo>
                    <a:pt x="540078" y="1518387"/>
                  </a:lnTo>
                  <a:lnTo>
                    <a:pt x="810117" y="1423488"/>
                  </a:lnTo>
                  <a:lnTo>
                    <a:pt x="1080157" y="1423488"/>
                  </a:lnTo>
                  <a:lnTo>
                    <a:pt x="1350196" y="996441"/>
                  </a:lnTo>
                  <a:lnTo>
                    <a:pt x="1620235" y="1091341"/>
                  </a:lnTo>
                  <a:lnTo>
                    <a:pt x="1890275" y="711744"/>
                  </a:lnTo>
                  <a:lnTo>
                    <a:pt x="2160314" y="664294"/>
                  </a:lnTo>
                  <a:lnTo>
                    <a:pt x="2430353" y="569395"/>
                  </a:lnTo>
                  <a:lnTo>
                    <a:pt x="2700393" y="521945"/>
                  </a:lnTo>
                  <a:lnTo>
                    <a:pt x="2970432" y="474496"/>
                  </a:lnTo>
                  <a:lnTo>
                    <a:pt x="3240471" y="427046"/>
                  </a:lnTo>
                  <a:lnTo>
                    <a:pt x="3510510" y="237248"/>
                  </a:lnTo>
                  <a:lnTo>
                    <a:pt x="3780550" y="47449"/>
                  </a:lnTo>
                  <a:lnTo>
                    <a:pt x="4050589" y="0"/>
                  </a:lnTo>
                  <a:lnTo>
                    <a:pt x="4320628" y="47449"/>
                  </a:lnTo>
                  <a:lnTo>
                    <a:pt x="4590668" y="47449"/>
                  </a:lnTo>
                  <a:lnTo>
                    <a:pt x="4860707" y="237248"/>
                  </a:lnTo>
                  <a:lnTo>
                    <a:pt x="5130746" y="142348"/>
                  </a:lnTo>
                  <a:lnTo>
                    <a:pt x="5400786" y="237248"/>
                  </a:lnTo>
                  <a:lnTo>
                    <a:pt x="5670825" y="142348"/>
                  </a:lnTo>
                  <a:lnTo>
                    <a:pt x="5940864" y="142348"/>
                  </a:lnTo>
                </a:path>
              </a:pathLst>
            </a:custGeom>
            <a:ln w="27101" cap="flat">
              <a:solidFill>
                <a:srgbClr val="EE00EE">
                  <a:alpha val="100000"/>
                </a:srgbClr>
              </a:solidFill>
              <a:prstDash val="solid"/>
              <a:round/>
            </a:ln>
          </p:spPr>
          <p:txBody>
            <a:bodyPr/>
            <a:lstStyle/>
            <a:p/>
          </p:txBody>
        </p:sp>
        <p:sp>
          <p:nvSpPr>
            <p:cNvPr id="40" name="pl40"/>
            <p:cNvSpPr/>
            <p:nvPr/>
          </p:nvSpPr>
          <p:spPr>
            <a:xfrm>
              <a:off x="5455884" y="978248"/>
              <a:ext cx="2160314" cy="3226573"/>
            </a:xfrm>
            <a:custGeom>
              <a:avLst/>
              <a:pathLst>
                <a:path w="2160314" h="3226573">
                  <a:moveTo>
                    <a:pt x="0" y="3226573"/>
                  </a:moveTo>
                  <a:lnTo>
                    <a:pt x="270039" y="1897984"/>
                  </a:lnTo>
                  <a:lnTo>
                    <a:pt x="540078" y="1091341"/>
                  </a:lnTo>
                  <a:lnTo>
                    <a:pt x="810117" y="1518387"/>
                  </a:lnTo>
                  <a:lnTo>
                    <a:pt x="1080157" y="3179123"/>
                  </a:lnTo>
                  <a:lnTo>
                    <a:pt x="1350196" y="2467379"/>
                  </a:lnTo>
                  <a:lnTo>
                    <a:pt x="1620235" y="2989325"/>
                  </a:lnTo>
                  <a:lnTo>
                    <a:pt x="1890275" y="0"/>
                  </a:lnTo>
                  <a:lnTo>
                    <a:pt x="2160314" y="142348"/>
                  </a:lnTo>
                </a:path>
              </a:pathLst>
            </a:custGeom>
            <a:ln w="27101" cap="flat">
              <a:solidFill>
                <a:srgbClr val="6A3D9A">
                  <a:alpha val="100000"/>
                </a:srgbClr>
              </a:solidFill>
              <a:prstDash val="solid"/>
              <a:round/>
            </a:ln>
          </p:spPr>
          <p:txBody>
            <a:bodyPr/>
            <a:lstStyle/>
            <a:p/>
          </p:txBody>
        </p:sp>
        <p:sp>
          <p:nvSpPr>
            <p:cNvPr id="41" name="pl41"/>
            <p:cNvSpPr/>
            <p:nvPr/>
          </p:nvSpPr>
          <p:spPr>
            <a:xfrm>
              <a:off x="5455884" y="1073148"/>
              <a:ext cx="2160314" cy="2467379"/>
            </a:xfrm>
            <a:custGeom>
              <a:avLst/>
              <a:pathLst>
                <a:path w="2160314" h="2467379">
                  <a:moveTo>
                    <a:pt x="0" y="2467379"/>
                  </a:moveTo>
                  <a:lnTo>
                    <a:pt x="270039" y="1233689"/>
                  </a:lnTo>
                  <a:lnTo>
                    <a:pt x="540078" y="569395"/>
                  </a:lnTo>
                  <a:lnTo>
                    <a:pt x="810117" y="379596"/>
                  </a:lnTo>
                  <a:lnTo>
                    <a:pt x="1080157" y="332147"/>
                  </a:lnTo>
                  <a:lnTo>
                    <a:pt x="1350196" y="284697"/>
                  </a:lnTo>
                  <a:lnTo>
                    <a:pt x="1620235" y="47449"/>
                  </a:lnTo>
                  <a:lnTo>
                    <a:pt x="1890275" y="0"/>
                  </a:lnTo>
                  <a:lnTo>
                    <a:pt x="2160314"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1357845"/>
              <a:ext cx="6480943" cy="1565837"/>
            </a:xfrm>
            <a:custGeom>
              <a:avLst/>
              <a:pathLst>
                <a:path w="6480943" h="1565837">
                  <a:moveTo>
                    <a:pt x="0" y="1565837"/>
                  </a:moveTo>
                  <a:lnTo>
                    <a:pt x="270039" y="1470937"/>
                  </a:lnTo>
                  <a:lnTo>
                    <a:pt x="540078" y="1328589"/>
                  </a:lnTo>
                  <a:lnTo>
                    <a:pt x="810117" y="1233689"/>
                  </a:lnTo>
                  <a:lnTo>
                    <a:pt x="1080157" y="1138790"/>
                  </a:lnTo>
                  <a:lnTo>
                    <a:pt x="1350196" y="1043891"/>
                  </a:lnTo>
                  <a:lnTo>
                    <a:pt x="1620235" y="711744"/>
                  </a:lnTo>
                  <a:lnTo>
                    <a:pt x="1890275" y="711744"/>
                  </a:lnTo>
                  <a:lnTo>
                    <a:pt x="2160314" y="948992"/>
                  </a:lnTo>
                  <a:lnTo>
                    <a:pt x="2430353" y="616844"/>
                  </a:lnTo>
                  <a:lnTo>
                    <a:pt x="2700393" y="806643"/>
                  </a:lnTo>
                  <a:lnTo>
                    <a:pt x="2970432" y="711744"/>
                  </a:lnTo>
                  <a:lnTo>
                    <a:pt x="3240471" y="474496"/>
                  </a:lnTo>
                  <a:lnTo>
                    <a:pt x="3510510" y="332147"/>
                  </a:lnTo>
                  <a:lnTo>
                    <a:pt x="3780550" y="237248"/>
                  </a:lnTo>
                  <a:lnTo>
                    <a:pt x="4050589" y="521945"/>
                  </a:lnTo>
                  <a:lnTo>
                    <a:pt x="4320628" y="521945"/>
                  </a:lnTo>
                  <a:lnTo>
                    <a:pt x="4590668" y="332147"/>
                  </a:lnTo>
                  <a:lnTo>
                    <a:pt x="4860707" y="189798"/>
                  </a:lnTo>
                  <a:lnTo>
                    <a:pt x="5130746" y="142348"/>
                  </a:lnTo>
                  <a:lnTo>
                    <a:pt x="5400786" y="47449"/>
                  </a:lnTo>
                  <a:lnTo>
                    <a:pt x="5670825" y="0"/>
                  </a:lnTo>
                  <a:lnTo>
                    <a:pt x="5940864" y="0"/>
                  </a:lnTo>
                  <a:lnTo>
                    <a:pt x="6210904" y="0"/>
                  </a:lnTo>
                  <a:lnTo>
                    <a:pt x="6480943" y="0"/>
                  </a:lnTo>
                </a:path>
              </a:pathLst>
            </a:custGeom>
            <a:ln w="27101" cap="flat">
              <a:solidFill>
                <a:srgbClr val="FF7F00">
                  <a:alpha val="100000"/>
                </a:srgbClr>
              </a:solidFill>
              <a:prstDash val="solid"/>
              <a:round/>
            </a:ln>
          </p:spPr>
          <p:txBody>
            <a:bodyPr/>
            <a:lstStyle/>
            <a:p/>
          </p:txBody>
        </p:sp>
        <p:sp>
          <p:nvSpPr>
            <p:cNvPr id="43" name="pl43"/>
            <p:cNvSpPr/>
            <p:nvPr/>
          </p:nvSpPr>
          <p:spPr>
            <a:xfrm>
              <a:off x="7076120" y="3255830"/>
              <a:ext cx="540078" cy="1376038"/>
            </a:xfrm>
            <a:custGeom>
              <a:avLst/>
              <a:pathLst>
                <a:path w="540078" h="1376038">
                  <a:moveTo>
                    <a:pt x="0" y="47449"/>
                  </a:moveTo>
                  <a:lnTo>
                    <a:pt x="270039" y="1376038"/>
                  </a:lnTo>
                  <a:lnTo>
                    <a:pt x="540078" y="0"/>
                  </a:lnTo>
                </a:path>
              </a:pathLst>
            </a:custGeom>
            <a:ln w="27101" cap="flat">
              <a:solidFill>
                <a:srgbClr val="FFC20E">
                  <a:alpha val="100000"/>
                </a:srgbClr>
              </a:solidFill>
              <a:prstDash val="solid"/>
              <a:round/>
            </a:ln>
          </p:spPr>
          <p:txBody>
            <a:bodyPr/>
            <a:lstStyle/>
            <a:p/>
          </p:txBody>
        </p:sp>
        <p:sp>
          <p:nvSpPr>
            <p:cNvPr id="44" name="pl44"/>
            <p:cNvSpPr/>
            <p:nvPr/>
          </p:nvSpPr>
          <p:spPr>
            <a:xfrm>
              <a:off x="4915805" y="1262946"/>
              <a:ext cx="2700393" cy="1518387"/>
            </a:xfrm>
            <a:custGeom>
              <a:avLst/>
              <a:pathLst>
                <a:path w="2700393" h="1518387">
                  <a:moveTo>
                    <a:pt x="0" y="1518387"/>
                  </a:moveTo>
                  <a:lnTo>
                    <a:pt x="270039" y="1328589"/>
                  </a:lnTo>
                  <a:lnTo>
                    <a:pt x="540078" y="711744"/>
                  </a:lnTo>
                  <a:lnTo>
                    <a:pt x="810117" y="94899"/>
                  </a:lnTo>
                  <a:lnTo>
                    <a:pt x="1080157" y="0"/>
                  </a:lnTo>
                  <a:lnTo>
                    <a:pt x="1350196" y="0"/>
                  </a:lnTo>
                  <a:lnTo>
                    <a:pt x="1620235" y="142348"/>
                  </a:lnTo>
                  <a:lnTo>
                    <a:pt x="1890275" y="47449"/>
                  </a:lnTo>
                  <a:lnTo>
                    <a:pt x="2160314" y="94899"/>
                  </a:lnTo>
                  <a:lnTo>
                    <a:pt x="2430353" y="47449"/>
                  </a:lnTo>
                  <a:lnTo>
                    <a:pt x="2700393" y="47449"/>
                  </a:lnTo>
                </a:path>
              </a:pathLst>
            </a:custGeom>
            <a:ln w="27101" cap="flat">
              <a:solidFill>
                <a:srgbClr val="008B00">
                  <a:alpha val="100000"/>
                </a:srgbClr>
              </a:solidFill>
              <a:prstDash val="solid"/>
              <a:round/>
            </a:ln>
          </p:spPr>
          <p:txBody>
            <a:bodyPr/>
            <a:lstStyle/>
            <a:p/>
          </p:txBody>
        </p:sp>
        <p:sp>
          <p:nvSpPr>
            <p:cNvPr id="45" name="pl45"/>
            <p:cNvSpPr/>
            <p:nvPr/>
          </p:nvSpPr>
          <p:spPr>
            <a:xfrm>
              <a:off x="1135255" y="1262946"/>
              <a:ext cx="6480943" cy="1755635"/>
            </a:xfrm>
            <a:custGeom>
              <a:avLst/>
              <a:pathLst>
                <a:path w="6480943" h="1755635">
                  <a:moveTo>
                    <a:pt x="0" y="1755635"/>
                  </a:moveTo>
                  <a:lnTo>
                    <a:pt x="270039" y="1708186"/>
                  </a:lnTo>
                  <a:lnTo>
                    <a:pt x="540078" y="1660736"/>
                  </a:lnTo>
                  <a:lnTo>
                    <a:pt x="810117" y="1660736"/>
                  </a:lnTo>
                  <a:lnTo>
                    <a:pt x="1080157" y="1613286"/>
                  </a:lnTo>
                  <a:lnTo>
                    <a:pt x="1350196" y="1565837"/>
                  </a:lnTo>
                  <a:lnTo>
                    <a:pt x="1620235" y="1423488"/>
                  </a:lnTo>
                  <a:lnTo>
                    <a:pt x="1890275" y="1043891"/>
                  </a:lnTo>
                  <a:lnTo>
                    <a:pt x="2160314" y="1091341"/>
                  </a:lnTo>
                  <a:lnTo>
                    <a:pt x="2430353" y="664294"/>
                  </a:lnTo>
                  <a:lnTo>
                    <a:pt x="2700393" y="616844"/>
                  </a:lnTo>
                  <a:lnTo>
                    <a:pt x="2970432" y="616844"/>
                  </a:lnTo>
                  <a:lnTo>
                    <a:pt x="3240471" y="616844"/>
                  </a:lnTo>
                  <a:lnTo>
                    <a:pt x="3510510" y="664294"/>
                  </a:lnTo>
                  <a:lnTo>
                    <a:pt x="3780550" y="664294"/>
                  </a:lnTo>
                  <a:lnTo>
                    <a:pt x="4050589" y="332147"/>
                  </a:lnTo>
                  <a:lnTo>
                    <a:pt x="4320628" y="189798"/>
                  </a:lnTo>
                  <a:lnTo>
                    <a:pt x="4590668" y="94899"/>
                  </a:lnTo>
                  <a:lnTo>
                    <a:pt x="4860707" y="189798"/>
                  </a:lnTo>
                  <a:lnTo>
                    <a:pt x="5130746" y="0"/>
                  </a:lnTo>
                  <a:lnTo>
                    <a:pt x="5400786" y="189798"/>
                  </a:lnTo>
                  <a:lnTo>
                    <a:pt x="5670825" y="47449"/>
                  </a:lnTo>
                  <a:lnTo>
                    <a:pt x="5940864" y="94899"/>
                  </a:lnTo>
                  <a:lnTo>
                    <a:pt x="6210904" y="142348"/>
                  </a:lnTo>
                  <a:lnTo>
                    <a:pt x="6480943" y="142348"/>
                  </a:lnTo>
                </a:path>
              </a:pathLst>
            </a:custGeom>
            <a:ln w="27101" cap="flat">
              <a:solidFill>
                <a:srgbClr val="9A32CD">
                  <a:alpha val="100000"/>
                </a:srgbClr>
              </a:solidFill>
              <a:prstDash val="solid"/>
              <a:round/>
            </a:ln>
          </p:spPr>
          <p:txBody>
            <a:bodyPr/>
            <a:lstStyle/>
            <a:p/>
          </p:txBody>
        </p:sp>
        <p:sp>
          <p:nvSpPr>
            <p:cNvPr id="46" name="pl46"/>
            <p:cNvSpPr/>
            <p:nvPr/>
          </p:nvSpPr>
          <p:spPr>
            <a:xfrm>
              <a:off x="5995962" y="1452744"/>
              <a:ext cx="1620235" cy="2467379"/>
            </a:xfrm>
            <a:custGeom>
              <a:avLst/>
              <a:pathLst>
                <a:path w="1620235" h="2467379">
                  <a:moveTo>
                    <a:pt x="0" y="2467379"/>
                  </a:moveTo>
                  <a:lnTo>
                    <a:pt x="270039" y="47449"/>
                  </a:lnTo>
                  <a:lnTo>
                    <a:pt x="540078" y="0"/>
                  </a:lnTo>
                  <a:lnTo>
                    <a:pt x="810117" y="47449"/>
                  </a:lnTo>
                  <a:lnTo>
                    <a:pt x="1080157" y="189798"/>
                  </a:lnTo>
                  <a:lnTo>
                    <a:pt x="1350196" y="94899"/>
                  </a:lnTo>
                  <a:lnTo>
                    <a:pt x="1620235" y="94899"/>
                  </a:lnTo>
                </a:path>
              </a:pathLst>
            </a:custGeom>
            <a:ln w="27101" cap="flat">
              <a:solidFill>
                <a:srgbClr val="836FFF">
                  <a:alpha val="100000"/>
                </a:srgbClr>
              </a:solidFill>
              <a:prstDash val="solid"/>
              <a:round/>
            </a:ln>
          </p:spPr>
          <p:txBody>
            <a:bodyPr/>
            <a:lstStyle/>
            <a:p/>
          </p:txBody>
        </p:sp>
        <p:sp>
          <p:nvSpPr>
            <p:cNvPr id="47" name="pl47"/>
            <p:cNvSpPr/>
            <p:nvPr/>
          </p:nvSpPr>
          <p:spPr>
            <a:xfrm>
              <a:off x="6536041" y="1357845"/>
              <a:ext cx="1080157" cy="47449"/>
            </a:xfrm>
            <a:custGeom>
              <a:avLst/>
              <a:pathLst>
                <a:path w="1080157" h="47449">
                  <a:moveTo>
                    <a:pt x="0" y="47449"/>
                  </a:moveTo>
                  <a:lnTo>
                    <a:pt x="270039" y="0"/>
                  </a:lnTo>
                  <a:lnTo>
                    <a:pt x="540078" y="0"/>
                  </a:lnTo>
                  <a:lnTo>
                    <a:pt x="810117" y="0"/>
                  </a:lnTo>
                  <a:lnTo>
                    <a:pt x="1080157" y="0"/>
                  </a:lnTo>
                </a:path>
              </a:pathLst>
            </a:custGeom>
            <a:ln w="27101" cap="flat">
              <a:solidFill>
                <a:srgbClr val="FB9A99">
                  <a:alpha val="100000"/>
                </a:srgbClr>
              </a:solidFill>
              <a:prstDash val="solid"/>
              <a:round/>
            </a:ln>
          </p:spPr>
          <p:txBody>
            <a:bodyPr/>
            <a:lstStyle/>
            <a:p/>
          </p:txBody>
        </p:sp>
        <p:sp>
          <p:nvSpPr>
            <p:cNvPr id="48" name="pl48"/>
            <p:cNvSpPr/>
            <p:nvPr/>
          </p:nvSpPr>
          <p:spPr>
            <a:xfrm>
              <a:off x="7631931" y="781774"/>
              <a:ext cx="793095" cy="285705"/>
            </a:xfrm>
            <a:custGeom>
              <a:avLst/>
              <a:pathLst>
                <a:path w="793095" h="285705">
                  <a:moveTo>
                    <a:pt x="793095" y="0"/>
                  </a:moveTo>
                  <a:lnTo>
                    <a:pt x="0" y="285705"/>
                  </a:lnTo>
                </a:path>
              </a:pathLst>
            </a:custGeom>
          </p:spPr>
          <p:txBody>
            <a:bodyPr/>
            <a:lstStyle/>
            <a:p/>
          </p:txBody>
        </p:sp>
        <p:sp>
          <p:nvSpPr>
            <p:cNvPr id="49" name="pl49"/>
            <p:cNvSpPr/>
            <p:nvPr/>
          </p:nvSpPr>
          <p:spPr>
            <a:xfrm>
              <a:off x="7634074" y="1037533"/>
              <a:ext cx="748870" cy="81127"/>
            </a:xfrm>
            <a:custGeom>
              <a:avLst/>
              <a:pathLst>
                <a:path w="748870" h="81127">
                  <a:moveTo>
                    <a:pt x="748870" y="0"/>
                  </a:moveTo>
                  <a:lnTo>
                    <a:pt x="0" y="81127"/>
                  </a:lnTo>
                </a:path>
              </a:pathLst>
            </a:custGeom>
          </p:spPr>
          <p:txBody>
            <a:bodyPr/>
            <a:lstStyle/>
            <a:p/>
          </p:txBody>
        </p:sp>
        <p:sp>
          <p:nvSpPr>
            <p:cNvPr id="50" name="pl50"/>
            <p:cNvSpPr/>
            <p:nvPr/>
          </p:nvSpPr>
          <p:spPr>
            <a:xfrm>
              <a:off x="7625946" y="1319996"/>
              <a:ext cx="756999" cy="745594"/>
            </a:xfrm>
            <a:custGeom>
              <a:avLst/>
              <a:pathLst>
                <a:path w="756999" h="745594">
                  <a:moveTo>
                    <a:pt x="756999" y="745594"/>
                  </a:moveTo>
                  <a:lnTo>
                    <a:pt x="0" y="0"/>
                  </a:lnTo>
                </a:path>
              </a:pathLst>
            </a:custGeom>
          </p:spPr>
          <p:txBody>
            <a:bodyPr/>
            <a:lstStyle/>
            <a:p/>
          </p:txBody>
        </p:sp>
        <p:sp>
          <p:nvSpPr>
            <p:cNvPr id="51" name="pl51"/>
            <p:cNvSpPr/>
            <p:nvPr/>
          </p:nvSpPr>
          <p:spPr>
            <a:xfrm>
              <a:off x="7632196" y="1315762"/>
              <a:ext cx="696387" cy="233610"/>
            </a:xfrm>
            <a:custGeom>
              <a:avLst/>
              <a:pathLst>
                <a:path w="696387" h="233610">
                  <a:moveTo>
                    <a:pt x="696387" y="233610"/>
                  </a:moveTo>
                  <a:lnTo>
                    <a:pt x="0" y="0"/>
                  </a:lnTo>
                </a:path>
              </a:pathLst>
            </a:custGeom>
          </p:spPr>
          <p:txBody>
            <a:bodyPr/>
            <a:lstStyle/>
            <a:p/>
          </p:txBody>
        </p:sp>
        <p:sp>
          <p:nvSpPr>
            <p:cNvPr id="52" name="pl52"/>
            <p:cNvSpPr/>
            <p:nvPr/>
          </p:nvSpPr>
          <p:spPr>
            <a:xfrm>
              <a:off x="7629264" y="1318293"/>
              <a:ext cx="807830" cy="488274"/>
            </a:xfrm>
            <a:custGeom>
              <a:avLst/>
              <a:pathLst>
                <a:path w="807830" h="488274">
                  <a:moveTo>
                    <a:pt x="807830" y="488274"/>
                  </a:moveTo>
                  <a:lnTo>
                    <a:pt x="0" y="0"/>
                  </a:lnTo>
                </a:path>
              </a:pathLst>
            </a:custGeom>
          </p:spPr>
          <p:txBody>
            <a:bodyPr/>
            <a:lstStyle/>
            <a:p/>
          </p:txBody>
        </p:sp>
        <p:sp>
          <p:nvSpPr>
            <p:cNvPr id="53" name="pl53"/>
            <p:cNvSpPr/>
            <p:nvPr/>
          </p:nvSpPr>
          <p:spPr>
            <a:xfrm>
              <a:off x="7634331" y="1296535"/>
              <a:ext cx="766610" cy="13540"/>
            </a:xfrm>
            <a:custGeom>
              <a:avLst/>
              <a:pathLst>
                <a:path w="766610" h="13540">
                  <a:moveTo>
                    <a:pt x="766610" y="0"/>
                  </a:moveTo>
                  <a:lnTo>
                    <a:pt x="0" y="13540"/>
                  </a:lnTo>
                </a:path>
              </a:pathLst>
            </a:custGeom>
          </p:spPr>
          <p:txBody>
            <a:bodyPr/>
            <a:lstStyle/>
            <a:p/>
          </p:txBody>
        </p:sp>
        <p:sp>
          <p:nvSpPr>
            <p:cNvPr id="54" name="pl54"/>
            <p:cNvSpPr/>
            <p:nvPr/>
          </p:nvSpPr>
          <p:spPr>
            <a:xfrm>
              <a:off x="7622656" y="1368483"/>
              <a:ext cx="736204" cy="1212703"/>
            </a:xfrm>
            <a:custGeom>
              <a:avLst/>
              <a:pathLst>
                <a:path w="736204" h="1212703">
                  <a:moveTo>
                    <a:pt x="736204" y="1212703"/>
                  </a:moveTo>
                  <a:lnTo>
                    <a:pt x="0" y="0"/>
                  </a:lnTo>
                </a:path>
              </a:pathLst>
            </a:custGeom>
          </p:spPr>
          <p:txBody>
            <a:bodyPr/>
            <a:lstStyle/>
            <a:p/>
          </p:txBody>
        </p:sp>
        <p:sp>
          <p:nvSpPr>
            <p:cNvPr id="55" name="pl55"/>
            <p:cNvSpPr/>
            <p:nvPr/>
          </p:nvSpPr>
          <p:spPr>
            <a:xfrm>
              <a:off x="7623502" y="1368266"/>
              <a:ext cx="668929" cy="954446"/>
            </a:xfrm>
            <a:custGeom>
              <a:avLst/>
              <a:pathLst>
                <a:path w="668929" h="954446">
                  <a:moveTo>
                    <a:pt x="668929" y="954446"/>
                  </a:moveTo>
                  <a:lnTo>
                    <a:pt x="0" y="0"/>
                  </a:lnTo>
                </a:path>
              </a:pathLst>
            </a:custGeom>
          </p:spPr>
          <p:txBody>
            <a:bodyPr/>
            <a:lstStyle/>
            <a:p/>
          </p:txBody>
        </p:sp>
        <p:sp>
          <p:nvSpPr>
            <p:cNvPr id="56" name="pl56"/>
            <p:cNvSpPr/>
            <p:nvPr/>
          </p:nvSpPr>
          <p:spPr>
            <a:xfrm>
              <a:off x="7621790" y="1416125"/>
              <a:ext cx="736912" cy="1427255"/>
            </a:xfrm>
            <a:custGeom>
              <a:avLst/>
              <a:pathLst>
                <a:path w="736912" h="1427255">
                  <a:moveTo>
                    <a:pt x="736912" y="1427255"/>
                  </a:moveTo>
                  <a:lnTo>
                    <a:pt x="0" y="0"/>
                  </a:lnTo>
                </a:path>
              </a:pathLst>
            </a:custGeom>
          </p:spPr>
          <p:txBody>
            <a:bodyPr/>
            <a:lstStyle/>
            <a:p/>
          </p:txBody>
        </p:sp>
        <p:sp>
          <p:nvSpPr>
            <p:cNvPr id="57" name="pl57"/>
            <p:cNvSpPr/>
            <p:nvPr/>
          </p:nvSpPr>
          <p:spPr>
            <a:xfrm>
              <a:off x="7623641" y="1558026"/>
              <a:ext cx="1051268" cy="1466489"/>
            </a:xfrm>
            <a:custGeom>
              <a:avLst/>
              <a:pathLst>
                <a:path w="1051268" h="1466489">
                  <a:moveTo>
                    <a:pt x="1051268" y="1466489"/>
                  </a:moveTo>
                  <a:lnTo>
                    <a:pt x="0" y="0"/>
                  </a:lnTo>
                </a:path>
              </a:pathLst>
            </a:custGeom>
          </p:spPr>
          <p:txBody>
            <a:bodyPr/>
            <a:lstStyle/>
            <a:p/>
          </p:txBody>
        </p:sp>
        <p:sp>
          <p:nvSpPr>
            <p:cNvPr id="58" name="pl58"/>
            <p:cNvSpPr/>
            <p:nvPr/>
          </p:nvSpPr>
          <p:spPr>
            <a:xfrm>
              <a:off x="7633672" y="3258887"/>
              <a:ext cx="725188" cy="126865"/>
            </a:xfrm>
            <a:custGeom>
              <a:avLst/>
              <a:pathLst>
                <a:path w="725188" h="126865">
                  <a:moveTo>
                    <a:pt x="725188" y="126865"/>
                  </a:moveTo>
                  <a:lnTo>
                    <a:pt x="0" y="0"/>
                  </a:lnTo>
                </a:path>
              </a:pathLst>
            </a:custGeom>
          </p:spPr>
          <p:txBody>
            <a:bodyPr/>
            <a:lstStyle/>
            <a:p/>
          </p:txBody>
        </p:sp>
        <p:sp>
          <p:nvSpPr>
            <p:cNvPr id="59" name="pg59"/>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96%</a:t>
              </a:r>
            </a:p>
          </p:txBody>
        </p:sp>
        <p:sp>
          <p:nvSpPr>
            <p:cNvPr id="61" name="pg61"/>
            <p:cNvSpPr/>
            <p:nvPr/>
          </p:nvSpPr>
          <p:spPr>
            <a:xfrm>
              <a:off x="8314365" y="95174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2" name="tx62"/>
            <p:cNvSpPr/>
            <p:nvPr/>
          </p:nvSpPr>
          <p:spPr>
            <a:xfrm>
              <a:off x="8337225" y="99328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95%</a:t>
              </a:r>
            </a:p>
          </p:txBody>
        </p:sp>
        <p:sp>
          <p:nvSpPr>
            <p:cNvPr id="63" name="pg63"/>
            <p:cNvSpPr/>
            <p:nvPr/>
          </p:nvSpPr>
          <p:spPr>
            <a:xfrm>
              <a:off x="8314365" y="198765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4" name="tx64"/>
            <p:cNvSpPr/>
            <p:nvPr/>
          </p:nvSpPr>
          <p:spPr>
            <a:xfrm>
              <a:off x="8337225" y="202919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91%</a:t>
              </a:r>
            </a:p>
          </p:txBody>
        </p:sp>
        <p:sp>
          <p:nvSpPr>
            <p:cNvPr id="65" name="pg65"/>
            <p:cNvSpPr/>
            <p:nvPr/>
          </p:nvSpPr>
          <p:spPr>
            <a:xfrm>
              <a:off x="8260004" y="147061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6" name="tx66"/>
            <p:cNvSpPr/>
            <p:nvPr/>
          </p:nvSpPr>
          <p:spPr>
            <a:xfrm>
              <a:off x="8282864" y="149347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91%</a:t>
              </a:r>
            </a:p>
          </p:txBody>
        </p:sp>
        <p:sp>
          <p:nvSpPr>
            <p:cNvPr id="67" name="pg67"/>
            <p:cNvSpPr/>
            <p:nvPr/>
          </p:nvSpPr>
          <p:spPr>
            <a:xfrm>
              <a:off x="8368515" y="172865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8" name="tx68"/>
            <p:cNvSpPr/>
            <p:nvPr/>
          </p:nvSpPr>
          <p:spPr>
            <a:xfrm>
              <a:off x="8391375" y="177019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91%</a:t>
              </a:r>
            </a:p>
          </p:txBody>
        </p:sp>
        <p:sp>
          <p:nvSpPr>
            <p:cNvPr id="69" name="pg69"/>
            <p:cNvSpPr/>
            <p:nvPr/>
          </p:nvSpPr>
          <p:spPr>
            <a:xfrm>
              <a:off x="8332362" y="1212010"/>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55222" y="1253549"/>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91%</a:t>
              </a:r>
            </a:p>
          </p:txBody>
        </p:sp>
        <p:sp>
          <p:nvSpPr>
            <p:cNvPr id="71" name="pg71"/>
            <p:cNvSpPr/>
            <p:nvPr/>
          </p:nvSpPr>
          <p:spPr>
            <a:xfrm>
              <a:off x="8290281" y="250172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2" name="tx72"/>
            <p:cNvSpPr/>
            <p:nvPr/>
          </p:nvSpPr>
          <p:spPr>
            <a:xfrm>
              <a:off x="8313141" y="254326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90%</a:t>
              </a:r>
            </a:p>
          </p:txBody>
        </p:sp>
        <p:sp>
          <p:nvSpPr>
            <p:cNvPr id="73" name="pg73"/>
            <p:cNvSpPr/>
            <p:nvPr/>
          </p:nvSpPr>
          <p:spPr>
            <a:xfrm>
              <a:off x="8223851" y="224432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4" name="tx74"/>
            <p:cNvSpPr/>
            <p:nvPr/>
          </p:nvSpPr>
          <p:spPr>
            <a:xfrm>
              <a:off x="8246711" y="228586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90%</a:t>
              </a:r>
            </a:p>
          </p:txBody>
        </p:sp>
        <p:sp>
          <p:nvSpPr>
            <p:cNvPr id="75" name="pg75"/>
            <p:cNvSpPr/>
            <p:nvPr/>
          </p:nvSpPr>
          <p:spPr>
            <a:xfrm>
              <a:off x="8290122" y="2763331"/>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6" name="tx76"/>
            <p:cNvSpPr/>
            <p:nvPr/>
          </p:nvSpPr>
          <p:spPr>
            <a:xfrm>
              <a:off x="8312982" y="2804870"/>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89%</a:t>
              </a:r>
            </a:p>
          </p:txBody>
        </p:sp>
        <p:sp>
          <p:nvSpPr>
            <p:cNvPr id="77" name="pg77"/>
            <p:cNvSpPr/>
            <p:nvPr/>
          </p:nvSpPr>
          <p:spPr>
            <a:xfrm>
              <a:off x="8284194" y="3024515"/>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8" name="tx78"/>
            <p:cNvSpPr/>
            <p:nvPr/>
          </p:nvSpPr>
          <p:spPr>
            <a:xfrm>
              <a:off x="8307054" y="3066054"/>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86%</a:t>
              </a:r>
            </a:p>
          </p:txBody>
        </p:sp>
        <p:sp>
          <p:nvSpPr>
            <p:cNvPr id="79" name="pg79"/>
            <p:cNvSpPr/>
            <p:nvPr/>
          </p:nvSpPr>
          <p:spPr>
            <a:xfrm>
              <a:off x="8290281" y="330403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80" name="tx80"/>
            <p:cNvSpPr/>
            <p:nvPr/>
          </p:nvSpPr>
          <p:spPr>
            <a:xfrm>
              <a:off x="8313141" y="334556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50%</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54387" y="401416"/>
              <a:ext cx="292283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Uganda,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2024, MCV2 had the lowest coverage of all vaccines (50%), followed by YFV (65%).
Coverage of 6 vaccines decreased (DTP3, HepB3, Hib3, PcV3, Polio3 and RotaC) and 3 vaccines increased (HPVc, IPV1 and MCV1) compared to respective coverage in 2019.
Coverage of 9 vaccines were the same (DTP3, HepB3, Hib3, IPV1, MCV1, PcV3, Polio3, RotaC and Rubella), 1 vaccine decreased (HPVc), and 1 vaccine increased (MCV2)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501219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558865"/>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4105534"/>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652203"/>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319887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274554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2292210"/>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1838878"/>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075546" y="138554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3" name="pl13"/>
            <p:cNvSpPr/>
            <p:nvPr/>
          </p:nvSpPr>
          <p:spPr>
            <a:xfrm>
              <a:off x="1075546" y="93221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4" name="pl14"/>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838222" y="932216"/>
              <a:ext cx="654452" cy="0"/>
            </a:xfrm>
            <a:custGeom>
              <a:avLst/>
              <a:pathLst>
                <a:path w="654452" h="0">
                  <a:moveTo>
                    <a:pt x="0" y="0"/>
                  </a:moveTo>
                  <a:lnTo>
                    <a:pt x="218150" y="0"/>
                  </a:lnTo>
                  <a:lnTo>
                    <a:pt x="290867" y="0"/>
                  </a:lnTo>
                  <a:lnTo>
                    <a:pt x="290867" y="0"/>
                  </a:lnTo>
                  <a:lnTo>
                    <a:pt x="363584" y="0"/>
                  </a:lnTo>
                  <a:lnTo>
                    <a:pt x="654452" y="0"/>
                  </a:lnTo>
                </a:path>
              </a:pathLst>
            </a:custGeom>
            <a:ln w="116535" cap="flat">
              <a:solidFill>
                <a:srgbClr val="E8E8E8">
                  <a:alpha val="100000"/>
                </a:srgbClr>
              </a:solidFill>
              <a:prstDash val="solid"/>
              <a:round/>
            </a:ln>
          </p:spPr>
          <p:txBody>
            <a:bodyPr/>
            <a:lstStyle/>
            <a:p/>
          </p:txBody>
        </p:sp>
        <p:sp>
          <p:nvSpPr>
            <p:cNvPr id="20" name="pl20"/>
            <p:cNvSpPr/>
            <p:nvPr/>
          </p:nvSpPr>
          <p:spPr>
            <a:xfrm>
              <a:off x="8274524" y="1385547"/>
              <a:ext cx="218150" cy="0"/>
            </a:xfrm>
            <a:custGeom>
              <a:avLst/>
              <a:pathLst>
                <a:path w="218150" h="0">
                  <a:moveTo>
                    <a:pt x="0" y="0"/>
                  </a:moveTo>
                  <a:lnTo>
                    <a:pt x="0" y="0"/>
                  </a:lnTo>
                  <a:lnTo>
                    <a:pt x="72716" y="0"/>
                  </a:lnTo>
                  <a:lnTo>
                    <a:pt x="72716" y="0"/>
                  </a:lnTo>
                  <a:lnTo>
                    <a:pt x="145433" y="0"/>
                  </a:lnTo>
                  <a:lnTo>
                    <a:pt x="218150" y="0"/>
                  </a:lnTo>
                </a:path>
              </a:pathLst>
            </a:custGeom>
            <a:ln w="116535" cap="flat">
              <a:solidFill>
                <a:srgbClr val="E8E8E8">
                  <a:alpha val="100000"/>
                </a:srgbClr>
              </a:solidFill>
              <a:prstDash val="solid"/>
              <a:round/>
            </a:ln>
          </p:spPr>
          <p:txBody>
            <a:bodyPr/>
            <a:lstStyle/>
            <a:p/>
          </p:txBody>
        </p:sp>
        <p:sp>
          <p:nvSpPr>
            <p:cNvPr id="21" name="pl21"/>
            <p:cNvSpPr/>
            <p:nvPr/>
          </p:nvSpPr>
          <p:spPr>
            <a:xfrm>
              <a:off x="7910939" y="1838878"/>
              <a:ext cx="290867" cy="0"/>
            </a:xfrm>
            <a:custGeom>
              <a:avLst/>
              <a:pathLst>
                <a:path w="290867" h="0">
                  <a:moveTo>
                    <a:pt x="0" y="0"/>
                  </a:moveTo>
                  <a:lnTo>
                    <a:pt x="0" y="0"/>
                  </a:lnTo>
                  <a:lnTo>
                    <a:pt x="145433" y="0"/>
                  </a:lnTo>
                  <a:lnTo>
                    <a:pt x="145433" y="0"/>
                  </a:lnTo>
                  <a:lnTo>
                    <a:pt x="145433" y="0"/>
                  </a:lnTo>
                  <a:lnTo>
                    <a:pt x="290867" y="0"/>
                  </a:lnTo>
                </a:path>
              </a:pathLst>
            </a:custGeom>
            <a:ln w="116535" cap="flat">
              <a:solidFill>
                <a:srgbClr val="E8E8E8">
                  <a:alpha val="100000"/>
                </a:srgbClr>
              </a:solidFill>
              <a:prstDash val="solid"/>
              <a:round/>
            </a:ln>
          </p:spPr>
          <p:txBody>
            <a:bodyPr/>
            <a:lstStyle/>
            <a:p/>
          </p:txBody>
        </p:sp>
        <p:sp>
          <p:nvSpPr>
            <p:cNvPr id="22" name="pl22"/>
            <p:cNvSpPr/>
            <p:nvPr/>
          </p:nvSpPr>
          <p:spPr>
            <a:xfrm>
              <a:off x="7910939" y="2292210"/>
              <a:ext cx="290867" cy="0"/>
            </a:xfrm>
            <a:custGeom>
              <a:avLst/>
              <a:pathLst>
                <a:path w="290867" h="0">
                  <a:moveTo>
                    <a:pt x="0" y="0"/>
                  </a:moveTo>
                  <a:lnTo>
                    <a:pt x="0" y="0"/>
                  </a:lnTo>
                  <a:lnTo>
                    <a:pt x="145433" y="0"/>
                  </a:lnTo>
                  <a:lnTo>
                    <a:pt x="145433" y="0"/>
                  </a:lnTo>
                  <a:lnTo>
                    <a:pt x="145433" y="0"/>
                  </a:lnTo>
                  <a:lnTo>
                    <a:pt x="290867" y="0"/>
                  </a:lnTo>
                </a:path>
              </a:pathLst>
            </a:custGeom>
            <a:ln w="116535" cap="flat">
              <a:solidFill>
                <a:srgbClr val="E8E8E8">
                  <a:alpha val="100000"/>
                </a:srgbClr>
              </a:solidFill>
              <a:prstDash val="solid"/>
              <a:round/>
            </a:ln>
          </p:spPr>
          <p:txBody>
            <a:bodyPr/>
            <a:lstStyle/>
            <a:p/>
          </p:txBody>
        </p:sp>
        <p:sp>
          <p:nvSpPr>
            <p:cNvPr id="23" name="pl23"/>
            <p:cNvSpPr/>
            <p:nvPr/>
          </p:nvSpPr>
          <p:spPr>
            <a:xfrm>
              <a:off x="7910939" y="2745541"/>
              <a:ext cx="290867" cy="0"/>
            </a:xfrm>
            <a:custGeom>
              <a:avLst/>
              <a:pathLst>
                <a:path w="290867" h="0">
                  <a:moveTo>
                    <a:pt x="0" y="0"/>
                  </a:moveTo>
                  <a:lnTo>
                    <a:pt x="0" y="0"/>
                  </a:lnTo>
                  <a:lnTo>
                    <a:pt x="145433" y="0"/>
                  </a:lnTo>
                  <a:lnTo>
                    <a:pt x="145433" y="0"/>
                  </a:lnTo>
                  <a:lnTo>
                    <a:pt x="145433" y="0"/>
                  </a:lnTo>
                  <a:lnTo>
                    <a:pt x="290867" y="0"/>
                  </a:lnTo>
                </a:path>
              </a:pathLst>
            </a:custGeom>
            <a:ln w="116535" cap="flat">
              <a:solidFill>
                <a:srgbClr val="E8E8E8">
                  <a:alpha val="100000"/>
                </a:srgbClr>
              </a:solidFill>
              <a:prstDash val="solid"/>
              <a:round/>
            </a:ln>
          </p:spPr>
          <p:txBody>
            <a:bodyPr/>
            <a:lstStyle/>
            <a:p/>
          </p:txBody>
        </p:sp>
        <p:sp>
          <p:nvSpPr>
            <p:cNvPr id="24" name="pl24"/>
            <p:cNvSpPr/>
            <p:nvPr/>
          </p:nvSpPr>
          <p:spPr>
            <a:xfrm>
              <a:off x="7838222" y="3198872"/>
              <a:ext cx="581735" cy="0"/>
            </a:xfrm>
            <a:custGeom>
              <a:avLst/>
              <a:pathLst>
                <a:path w="581735" h="0">
                  <a:moveTo>
                    <a:pt x="0" y="0"/>
                  </a:moveTo>
                  <a:lnTo>
                    <a:pt x="72716" y="0"/>
                  </a:lnTo>
                  <a:lnTo>
                    <a:pt x="145433" y="0"/>
                  </a:lnTo>
                  <a:lnTo>
                    <a:pt x="509018" y="0"/>
                  </a:lnTo>
                  <a:lnTo>
                    <a:pt x="581735" y="0"/>
                  </a:lnTo>
                  <a:lnTo>
                    <a:pt x="581735" y="0"/>
                  </a:lnTo>
                </a:path>
              </a:pathLst>
            </a:custGeom>
            <a:ln w="116535" cap="flat">
              <a:solidFill>
                <a:srgbClr val="E8E8E8">
                  <a:alpha val="100000"/>
                </a:srgbClr>
              </a:solidFill>
              <a:prstDash val="solid"/>
              <a:round/>
            </a:ln>
          </p:spPr>
          <p:txBody>
            <a:bodyPr/>
            <a:lstStyle/>
            <a:p/>
          </p:txBody>
        </p:sp>
        <p:sp>
          <p:nvSpPr>
            <p:cNvPr id="25" name="pl25"/>
            <p:cNvSpPr/>
            <p:nvPr/>
          </p:nvSpPr>
          <p:spPr>
            <a:xfrm>
              <a:off x="7765505" y="3652203"/>
              <a:ext cx="218150" cy="0"/>
            </a:xfrm>
            <a:custGeom>
              <a:avLst/>
              <a:pathLst>
                <a:path w="218150" h="0">
                  <a:moveTo>
                    <a:pt x="0" y="0"/>
                  </a:moveTo>
                  <a:lnTo>
                    <a:pt x="145433" y="0"/>
                  </a:lnTo>
                  <a:lnTo>
                    <a:pt x="218150" y="0"/>
                  </a:lnTo>
                  <a:lnTo>
                    <a:pt x="218150" y="0"/>
                  </a:lnTo>
                  <a:lnTo>
                    <a:pt x="218150" y="0"/>
                  </a:lnTo>
                  <a:lnTo>
                    <a:pt x="218150" y="0"/>
                  </a:lnTo>
                </a:path>
              </a:pathLst>
            </a:custGeom>
            <a:ln w="116535" cap="flat">
              <a:solidFill>
                <a:srgbClr val="E8E8E8">
                  <a:alpha val="100000"/>
                </a:srgbClr>
              </a:solidFill>
              <a:prstDash val="solid"/>
              <a:round/>
            </a:ln>
          </p:spPr>
          <p:txBody>
            <a:bodyPr/>
            <a:lstStyle/>
            <a:p/>
          </p:txBody>
        </p:sp>
        <p:sp>
          <p:nvSpPr>
            <p:cNvPr id="26" name="pl26"/>
            <p:cNvSpPr/>
            <p:nvPr/>
          </p:nvSpPr>
          <p:spPr>
            <a:xfrm>
              <a:off x="7910939" y="4105534"/>
              <a:ext cx="218150" cy="0"/>
            </a:xfrm>
            <a:custGeom>
              <a:avLst/>
              <a:pathLst>
                <a:path w="218150" h="0">
                  <a:moveTo>
                    <a:pt x="0" y="0"/>
                  </a:moveTo>
                  <a:lnTo>
                    <a:pt x="72716" y="0"/>
                  </a:lnTo>
                  <a:lnTo>
                    <a:pt x="145433" y="0"/>
                  </a:lnTo>
                  <a:lnTo>
                    <a:pt x="145433" y="0"/>
                  </a:lnTo>
                  <a:lnTo>
                    <a:pt x="145433" y="0"/>
                  </a:lnTo>
                  <a:lnTo>
                    <a:pt x="218150" y="0"/>
                  </a:lnTo>
                </a:path>
              </a:pathLst>
            </a:custGeom>
            <a:ln w="116535" cap="flat">
              <a:solidFill>
                <a:srgbClr val="E8E8E8">
                  <a:alpha val="100000"/>
                </a:srgbClr>
              </a:solidFill>
              <a:prstDash val="solid"/>
              <a:round/>
            </a:ln>
          </p:spPr>
          <p:txBody>
            <a:bodyPr/>
            <a:lstStyle/>
            <a:p/>
          </p:txBody>
        </p:sp>
        <p:sp>
          <p:nvSpPr>
            <p:cNvPr id="27" name="pl27"/>
            <p:cNvSpPr/>
            <p:nvPr/>
          </p:nvSpPr>
          <p:spPr>
            <a:xfrm>
              <a:off x="7838222" y="4558865"/>
              <a:ext cx="290867" cy="0"/>
            </a:xfrm>
            <a:custGeom>
              <a:avLst/>
              <a:pathLst>
                <a:path w="290867" h="0">
                  <a:moveTo>
                    <a:pt x="0" y="0"/>
                  </a:moveTo>
                  <a:lnTo>
                    <a:pt x="72716" y="0"/>
                  </a:lnTo>
                  <a:lnTo>
                    <a:pt x="72716" y="0"/>
                  </a:lnTo>
                  <a:lnTo>
                    <a:pt x="145433" y="0"/>
                  </a:lnTo>
                  <a:lnTo>
                    <a:pt x="218150" y="0"/>
                  </a:lnTo>
                  <a:lnTo>
                    <a:pt x="290867" y="0"/>
                  </a:lnTo>
                </a:path>
              </a:pathLst>
            </a:custGeom>
            <a:ln w="116535" cap="flat">
              <a:solidFill>
                <a:srgbClr val="E8E8E8">
                  <a:alpha val="100000"/>
                </a:srgbClr>
              </a:solidFill>
              <a:prstDash val="solid"/>
              <a:round/>
            </a:ln>
          </p:spPr>
          <p:txBody>
            <a:bodyPr/>
            <a:lstStyle/>
            <a:p/>
          </p:txBody>
        </p:sp>
        <p:sp>
          <p:nvSpPr>
            <p:cNvPr id="28" name="pl28"/>
            <p:cNvSpPr/>
            <p:nvPr/>
          </p:nvSpPr>
          <p:spPr>
            <a:xfrm>
              <a:off x="7547354" y="5012197"/>
              <a:ext cx="290867" cy="0"/>
            </a:xfrm>
            <a:custGeom>
              <a:avLst/>
              <a:pathLst>
                <a:path w="290867" h="0">
                  <a:moveTo>
                    <a:pt x="0" y="0"/>
                  </a:moveTo>
                  <a:lnTo>
                    <a:pt x="145433" y="0"/>
                  </a:lnTo>
                  <a:lnTo>
                    <a:pt x="145433" y="0"/>
                  </a:lnTo>
                  <a:lnTo>
                    <a:pt x="218150" y="0"/>
                  </a:lnTo>
                  <a:lnTo>
                    <a:pt x="218150" y="0"/>
                  </a:lnTo>
                  <a:lnTo>
                    <a:pt x="290867" y="0"/>
                  </a:lnTo>
                </a:path>
              </a:pathLst>
            </a:custGeom>
            <a:ln w="116535" cap="flat">
              <a:solidFill>
                <a:srgbClr val="E8E8E8">
                  <a:alpha val="100000"/>
                </a:srgbClr>
              </a:solidFill>
              <a:prstDash val="solid"/>
              <a:round/>
            </a:ln>
          </p:spPr>
          <p:txBody>
            <a:bodyPr/>
            <a:lstStyle/>
            <a:p/>
          </p:txBody>
        </p:sp>
        <p:sp>
          <p:nvSpPr>
            <p:cNvPr id="29" name="pt29"/>
            <p:cNvSpPr/>
            <p:nvPr/>
          </p:nvSpPr>
          <p:spPr>
            <a:xfrm>
              <a:off x="783372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05187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488175"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19730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12459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12459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15458"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7002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88175"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7002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342741"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342741"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19730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0643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05187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90643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05187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051873"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19730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0643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05187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90643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05187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051873"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19730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90643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05187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90643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05187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05187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83372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0643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7915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34274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1545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1545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76100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06439"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97915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97915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7915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7915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12459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0643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05187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97915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05187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05187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12459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83372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051873"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97915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0643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0643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761005"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83372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761005"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54285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68828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68828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775455"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0" name="pt90"/>
            <p:cNvSpPr/>
            <p:nvPr/>
          </p:nvSpPr>
          <p:spPr>
            <a:xfrm>
              <a:off x="8066322"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8066322"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8357190"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8284473"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4" name="pt94"/>
            <p:cNvSpPr/>
            <p:nvPr/>
          </p:nvSpPr>
          <p:spPr>
            <a:xfrm>
              <a:off x="8284473"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8139039"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6" name="pt96"/>
            <p:cNvSpPr/>
            <p:nvPr/>
          </p:nvSpPr>
          <p:spPr>
            <a:xfrm>
              <a:off x="7993605"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7993605"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8139039"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7993605"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0" name="pt100"/>
            <p:cNvSpPr/>
            <p:nvPr/>
          </p:nvSpPr>
          <p:spPr>
            <a:xfrm>
              <a:off x="7993605"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8139039"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7993605"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7993605"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7775455"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8357190"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6" name="pt106"/>
            <p:cNvSpPr/>
            <p:nvPr/>
          </p:nvSpPr>
          <p:spPr>
            <a:xfrm>
              <a:off x="8357190"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7702738"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8" name="pt108"/>
            <p:cNvSpPr/>
            <p:nvPr/>
          </p:nvSpPr>
          <p:spPr>
            <a:xfrm>
              <a:off x="7920888"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7920888"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8066322"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7993605"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7993605"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8066322"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7848172"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7848172"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7702738"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7630021"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7630021"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tx119"/>
            <p:cNvSpPr/>
            <p:nvPr/>
          </p:nvSpPr>
          <p:spPr>
            <a:xfrm>
              <a:off x="544944" y="493170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20" name="tx120"/>
            <p:cNvSpPr/>
            <p:nvPr/>
          </p:nvSpPr>
          <p:spPr>
            <a:xfrm>
              <a:off x="553973" y="447982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21" name="tx121"/>
            <p:cNvSpPr/>
            <p:nvPr/>
          </p:nvSpPr>
          <p:spPr>
            <a:xfrm>
              <a:off x="618304" y="4026491"/>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22" name="tx122"/>
            <p:cNvSpPr/>
            <p:nvPr/>
          </p:nvSpPr>
          <p:spPr>
            <a:xfrm>
              <a:off x="55421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23" name="tx123"/>
            <p:cNvSpPr/>
            <p:nvPr/>
          </p:nvSpPr>
          <p:spPr>
            <a:xfrm>
              <a:off x="654984" y="312192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24" name="tx124"/>
            <p:cNvSpPr/>
            <p:nvPr/>
          </p:nvSpPr>
          <p:spPr>
            <a:xfrm>
              <a:off x="673364" y="266649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25" name="tx125"/>
            <p:cNvSpPr/>
            <p:nvPr/>
          </p:nvSpPr>
          <p:spPr>
            <a:xfrm>
              <a:off x="50810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26" name="tx126"/>
            <p:cNvSpPr/>
            <p:nvPr/>
          </p:nvSpPr>
          <p:spPr>
            <a:xfrm>
              <a:off x="59089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7" name="tx127"/>
            <p:cNvSpPr/>
            <p:nvPr/>
          </p:nvSpPr>
          <p:spPr>
            <a:xfrm>
              <a:off x="59089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28" name="tx128"/>
            <p:cNvSpPr/>
            <p:nvPr/>
          </p:nvSpPr>
          <p:spPr>
            <a:xfrm>
              <a:off x="65514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29" name="tx129"/>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30" name="tx130"/>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31" name="tx131"/>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32" name="tx132"/>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3" name="tx133"/>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4" name="tx134"/>
            <p:cNvSpPr/>
            <p:nvPr/>
          </p:nvSpPr>
          <p:spPr>
            <a:xfrm>
              <a:off x="464407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t135"/>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7" name="pt137"/>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tx138"/>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9" name="tx139"/>
            <p:cNvSpPr/>
            <p:nvPr/>
          </p:nvSpPr>
          <p:spPr>
            <a:xfrm>
              <a:off x="507065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40" name="tx140"/>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41" name="tx141"/>
            <p:cNvSpPr/>
            <p:nvPr/>
          </p:nvSpPr>
          <p:spPr>
            <a:xfrm>
              <a:off x="1075546" y="398022"/>
              <a:ext cx="32151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Uganda, 2019-2024</a:t>
              </a:r>
            </a:p>
          </p:txBody>
        </p:sp>
        <p:sp>
          <p:nvSpPr>
            <p:cNvPr id="142" name="tx14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44" name="tx14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45" name="tx14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(96%) and 2023 (95%). DTP1 coverage remained the same in 2024 (95%) compared to 2023, and was lower than in 2019. In 2019-2024, DTP1 coverage was at it's lowest level in 2020 and 2022 (94%).
In 2023, 7 vaccines had lower coverage than in 2019.
In 2024, 7 vaccines had lower coverage than in 2019.
In 2024, 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8913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6474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4035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1596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6719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0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841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9402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891365" y="1483505"/>
              <a:ext cx="6048880" cy="753881"/>
            </a:xfrm>
            <a:custGeom>
              <a:avLst/>
              <a:pathLst>
                <a:path w="6048880" h="753881">
                  <a:moveTo>
                    <a:pt x="0" y="0"/>
                  </a:moveTo>
                  <a:lnTo>
                    <a:pt x="756110" y="0"/>
                  </a:lnTo>
                  <a:lnTo>
                    <a:pt x="1512220" y="0"/>
                  </a:lnTo>
                  <a:lnTo>
                    <a:pt x="2268330" y="0"/>
                  </a:lnTo>
                  <a:lnTo>
                    <a:pt x="3024440" y="753881"/>
                  </a:lnTo>
                  <a:lnTo>
                    <a:pt x="3780550" y="719614"/>
                  </a:lnTo>
                  <a:lnTo>
                    <a:pt x="4536660" y="376940"/>
                  </a:lnTo>
                  <a:lnTo>
                    <a:pt x="5292770" y="0"/>
                  </a:lnTo>
                  <a:lnTo>
                    <a:pt x="6048880" y="137069"/>
                  </a:lnTo>
                </a:path>
              </a:pathLst>
            </a:custGeom>
            <a:ln w="29811" cap="flat">
              <a:solidFill>
                <a:srgbClr val="FF0000">
                  <a:alpha val="100000"/>
                </a:srgbClr>
              </a:solidFill>
              <a:prstDash val="solid"/>
              <a:round/>
            </a:ln>
          </p:spPr>
          <p:txBody>
            <a:bodyPr/>
            <a:lstStyle/>
            <a:p/>
          </p:txBody>
        </p:sp>
        <p:sp>
          <p:nvSpPr>
            <p:cNvPr id="27" name="pl27"/>
            <p:cNvSpPr/>
            <p:nvPr/>
          </p:nvSpPr>
          <p:spPr>
            <a:xfrm>
              <a:off x="1891365" y="1517772"/>
              <a:ext cx="6048880" cy="2330180"/>
            </a:xfrm>
            <a:custGeom>
              <a:avLst/>
              <a:pathLst>
                <a:path w="6048880" h="2330180">
                  <a:moveTo>
                    <a:pt x="0" y="2330180"/>
                  </a:moveTo>
                  <a:lnTo>
                    <a:pt x="756110" y="1370694"/>
                  </a:lnTo>
                  <a:lnTo>
                    <a:pt x="1512220" y="788149"/>
                  </a:lnTo>
                  <a:lnTo>
                    <a:pt x="2268330" y="1096555"/>
                  </a:lnTo>
                  <a:lnTo>
                    <a:pt x="3024440" y="2295913"/>
                  </a:lnTo>
                  <a:lnTo>
                    <a:pt x="3780550" y="1781902"/>
                  </a:lnTo>
                  <a:lnTo>
                    <a:pt x="4536660" y="2158843"/>
                  </a:lnTo>
                  <a:lnTo>
                    <a:pt x="5292770" y="0"/>
                  </a:lnTo>
                  <a:lnTo>
                    <a:pt x="6048880" y="102802"/>
                  </a:lnTo>
                </a:path>
              </a:pathLst>
            </a:custGeom>
            <a:ln w="29811" cap="flat">
              <a:solidFill>
                <a:srgbClr val="0058AB">
                  <a:alpha val="100000"/>
                </a:srgbClr>
              </a:solidFill>
              <a:prstDash val="solid"/>
              <a:round/>
            </a:ln>
          </p:spPr>
          <p:txBody>
            <a:bodyPr/>
            <a:lstStyle/>
            <a:p/>
          </p:txBody>
        </p:sp>
        <p:sp>
          <p:nvSpPr>
            <p:cNvPr id="28" name="pt28"/>
            <p:cNvSpPr/>
            <p:nvPr/>
          </p:nvSpPr>
          <p:spPr>
            <a:xfrm>
              <a:off x="1866539"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2622649"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3378759"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4134869"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4890979"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5647089" y="21782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6403199" y="18356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7159309"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7915419" y="15957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866539" y="38231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2622649" y="286364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3378759" y="22810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4134869"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4890979" y="37888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5647089" y="32748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6403199" y="36517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7159309" y="14929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7915419" y="15957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tx46"/>
            <p:cNvSpPr/>
            <p:nvPr/>
          </p:nvSpPr>
          <p:spPr>
            <a:xfrm>
              <a:off x="1891365" y="391753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47" name="tx47"/>
            <p:cNvSpPr/>
            <p:nvPr/>
          </p:nvSpPr>
          <p:spPr>
            <a:xfrm>
              <a:off x="2647475" y="29580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48" name="tx48"/>
            <p:cNvSpPr/>
            <p:nvPr/>
          </p:nvSpPr>
          <p:spPr>
            <a:xfrm>
              <a:off x="3403585" y="237676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49" name="tx49"/>
            <p:cNvSpPr/>
            <p:nvPr/>
          </p:nvSpPr>
          <p:spPr>
            <a:xfrm>
              <a:off x="4159695" y="26839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50" name="tx50"/>
            <p:cNvSpPr/>
            <p:nvPr/>
          </p:nvSpPr>
          <p:spPr>
            <a:xfrm>
              <a:off x="4915805" y="38832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51" name="tx51"/>
            <p:cNvSpPr/>
            <p:nvPr/>
          </p:nvSpPr>
          <p:spPr>
            <a:xfrm>
              <a:off x="5671915" y="336930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52" name="tx52"/>
            <p:cNvSpPr/>
            <p:nvPr/>
          </p:nvSpPr>
          <p:spPr>
            <a:xfrm>
              <a:off x="6428025" y="374619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35</a:t>
              </a:r>
            </a:p>
          </p:txBody>
        </p:sp>
        <p:sp>
          <p:nvSpPr>
            <p:cNvPr id="53" name="tx53"/>
            <p:cNvSpPr/>
            <p:nvPr/>
          </p:nvSpPr>
          <p:spPr>
            <a:xfrm>
              <a:off x="7184135" y="158740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98</a:t>
              </a:r>
            </a:p>
          </p:txBody>
        </p:sp>
        <p:sp>
          <p:nvSpPr>
            <p:cNvPr id="54" name="tx54"/>
            <p:cNvSpPr/>
            <p:nvPr/>
          </p:nvSpPr>
          <p:spPr>
            <a:xfrm>
              <a:off x="7940245" y="169020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95</a:t>
              </a:r>
            </a:p>
          </p:txBody>
        </p:sp>
        <p:sp>
          <p:nvSpPr>
            <p:cNvPr id="55" name="tx55"/>
            <p:cNvSpPr/>
            <p:nvPr/>
          </p:nvSpPr>
          <p:spPr>
            <a:xfrm>
              <a:off x="1891365"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56" name="tx56"/>
            <p:cNvSpPr/>
            <p:nvPr/>
          </p:nvSpPr>
          <p:spPr>
            <a:xfrm>
              <a:off x="2647475"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57" name="tx57"/>
            <p:cNvSpPr/>
            <p:nvPr/>
          </p:nvSpPr>
          <p:spPr>
            <a:xfrm>
              <a:off x="3403585"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58" name="tx58"/>
            <p:cNvSpPr/>
            <p:nvPr/>
          </p:nvSpPr>
          <p:spPr>
            <a:xfrm>
              <a:off x="4159695"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59" name="tx59"/>
            <p:cNvSpPr/>
            <p:nvPr/>
          </p:nvSpPr>
          <p:spPr>
            <a:xfrm>
              <a:off x="4915805"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60" name="tx60"/>
            <p:cNvSpPr/>
            <p:nvPr/>
          </p:nvSpPr>
          <p:spPr>
            <a:xfrm>
              <a:off x="5671915" y="20308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61" name="tx61"/>
            <p:cNvSpPr/>
            <p:nvPr/>
          </p:nvSpPr>
          <p:spPr>
            <a:xfrm>
              <a:off x="6428025" y="16882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62" name="tx62"/>
            <p:cNvSpPr/>
            <p:nvPr/>
          </p:nvSpPr>
          <p:spPr>
            <a:xfrm>
              <a:off x="7184135"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63" name="tx63"/>
            <p:cNvSpPr/>
            <p:nvPr/>
          </p:nvSpPr>
          <p:spPr>
            <a:xfrm>
              <a:off x="7940245" y="14483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95</a:t>
              </a:r>
            </a:p>
          </p:txBody>
        </p:sp>
        <p:sp>
          <p:nvSpPr>
            <p:cNvPr id="64" name="pl64"/>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65" name="pl65"/>
            <p:cNvSpPr/>
            <p:nvPr/>
          </p:nvSpPr>
          <p:spPr>
            <a:xfrm>
              <a:off x="794024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66" name="tx66"/>
            <p:cNvSpPr/>
            <p:nvPr/>
          </p:nvSpPr>
          <p:spPr>
            <a:xfrm>
              <a:off x="7660049"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67" name="tx67"/>
            <p:cNvSpPr/>
            <p:nvPr/>
          </p:nvSpPr>
          <p:spPr>
            <a:xfrm>
              <a:off x="7545478"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68" name="rc68"/>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69" name="tx69"/>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70" name="tx70"/>
            <p:cNvSpPr/>
            <p:nvPr/>
          </p:nvSpPr>
          <p:spPr>
            <a:xfrm rot="-5400000">
              <a:off x="176336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71" name="tx71"/>
            <p:cNvSpPr/>
            <p:nvPr/>
          </p:nvSpPr>
          <p:spPr>
            <a:xfrm rot="-5400000">
              <a:off x="251947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72" name="tx72"/>
            <p:cNvSpPr/>
            <p:nvPr/>
          </p:nvSpPr>
          <p:spPr>
            <a:xfrm rot="-5400000">
              <a:off x="32755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73" name="tx73"/>
            <p:cNvSpPr/>
            <p:nvPr/>
          </p:nvSpPr>
          <p:spPr>
            <a:xfrm rot="-5400000">
              <a:off x="40316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74" name="tx74"/>
            <p:cNvSpPr/>
            <p:nvPr/>
          </p:nvSpPr>
          <p:spPr>
            <a:xfrm rot="-5400000">
              <a:off x="47878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75" name="tx75"/>
            <p:cNvSpPr/>
            <p:nvPr/>
          </p:nvSpPr>
          <p:spPr>
            <a:xfrm rot="-5400000">
              <a:off x="554391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76" name="tx76"/>
            <p:cNvSpPr/>
            <p:nvPr/>
          </p:nvSpPr>
          <p:spPr>
            <a:xfrm rot="-5400000">
              <a:off x="63000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77" name="tx77"/>
            <p:cNvSpPr/>
            <p:nvPr/>
          </p:nvSpPr>
          <p:spPr>
            <a:xfrm rot="-5400000">
              <a:off x="705610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78" name="tx78"/>
            <p:cNvSpPr/>
            <p:nvPr/>
          </p:nvSpPr>
          <p:spPr>
            <a:xfrm rot="-5400000">
              <a:off x="781224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79" name="tx79"/>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1" name="tx81"/>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2" name="tx82"/>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3" name="tx83"/>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5" name="tx85"/>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6" name="pl86"/>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87" name="pl87"/>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88" name="tx88"/>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89" name="tx89"/>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90" name="tx90"/>
            <p:cNvSpPr/>
            <p:nvPr/>
          </p:nvSpPr>
          <p:spPr>
            <a:xfrm>
              <a:off x="757200" y="398022"/>
              <a:ext cx="53950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Uganda, 2016-2024</a:t>
              </a:r>
            </a:p>
          </p:txBody>
        </p:sp>
        <p:sp>
          <p:nvSpPr>
            <p:cNvPr id="91" name="tx91"/>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2" name="tx92"/>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Uganda was 2016.
In 2024, first dose (HPV1) programme coverage among girls was 95% and last dose (HPVc) programme coverage was 95%.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81846"/>
              <a:ext cx="6444618" cy="1682205"/>
            </a:xfrm>
            <a:custGeom>
              <a:avLst/>
              <a:pathLst>
                <a:path w="6444618" h="1682205">
                  <a:moveTo>
                    <a:pt x="0" y="1682205"/>
                  </a:moveTo>
                  <a:lnTo>
                    <a:pt x="268525" y="1562048"/>
                  </a:lnTo>
                  <a:lnTo>
                    <a:pt x="537051" y="1481943"/>
                  </a:lnTo>
                  <a:lnTo>
                    <a:pt x="805577" y="1401838"/>
                  </a:lnTo>
                  <a:lnTo>
                    <a:pt x="1074103" y="1281680"/>
                  </a:lnTo>
                  <a:lnTo>
                    <a:pt x="1342628" y="1201575"/>
                  </a:lnTo>
                  <a:lnTo>
                    <a:pt x="1611154" y="1201575"/>
                  </a:lnTo>
                  <a:lnTo>
                    <a:pt x="1879680" y="841102"/>
                  </a:lnTo>
                  <a:lnTo>
                    <a:pt x="2148206" y="921207"/>
                  </a:lnTo>
                  <a:lnTo>
                    <a:pt x="2416732" y="600787"/>
                  </a:lnTo>
                  <a:lnTo>
                    <a:pt x="2685257" y="560735"/>
                  </a:lnTo>
                  <a:lnTo>
                    <a:pt x="2953783" y="480630"/>
                  </a:lnTo>
                  <a:lnTo>
                    <a:pt x="3222309" y="440577"/>
                  </a:lnTo>
                  <a:lnTo>
                    <a:pt x="3490835" y="400525"/>
                  </a:lnTo>
                  <a:lnTo>
                    <a:pt x="3759360" y="360472"/>
                  </a:lnTo>
                  <a:lnTo>
                    <a:pt x="4027886" y="200262"/>
                  </a:lnTo>
                  <a:lnTo>
                    <a:pt x="4296412" y="40052"/>
                  </a:lnTo>
                  <a:lnTo>
                    <a:pt x="4564938" y="0"/>
                  </a:lnTo>
                  <a:lnTo>
                    <a:pt x="4833464" y="40052"/>
                  </a:lnTo>
                  <a:lnTo>
                    <a:pt x="5101989" y="40052"/>
                  </a:lnTo>
                  <a:lnTo>
                    <a:pt x="5370515" y="200262"/>
                  </a:lnTo>
                  <a:lnTo>
                    <a:pt x="5639041" y="120157"/>
                  </a:lnTo>
                  <a:lnTo>
                    <a:pt x="5907567" y="200262"/>
                  </a:lnTo>
                  <a:lnTo>
                    <a:pt x="6176092" y="120157"/>
                  </a:lnTo>
                  <a:lnTo>
                    <a:pt x="6444618" y="120157"/>
                  </a:lnTo>
                </a:path>
              </a:pathLst>
            </a:custGeom>
            <a:ln w="27101" cap="flat">
              <a:solidFill>
                <a:srgbClr val="F8766D">
                  <a:alpha val="100000"/>
                </a:srgbClr>
              </a:solidFill>
              <a:prstDash val="solid"/>
              <a:round/>
            </a:ln>
          </p:spPr>
          <p:txBody>
            <a:bodyPr/>
            <a:lstStyle/>
            <a:p/>
          </p:txBody>
        </p:sp>
        <p:sp>
          <p:nvSpPr>
            <p:cNvPr id="27" name="pl27"/>
            <p:cNvSpPr/>
            <p:nvPr/>
          </p:nvSpPr>
          <p:spPr>
            <a:xfrm>
              <a:off x="7355845" y="3044157"/>
              <a:ext cx="537051" cy="1161522"/>
            </a:xfrm>
            <a:custGeom>
              <a:avLst/>
              <a:pathLst>
                <a:path w="537051" h="1161522">
                  <a:moveTo>
                    <a:pt x="0" y="40052"/>
                  </a:moveTo>
                  <a:lnTo>
                    <a:pt x="268525" y="1161522"/>
                  </a:lnTo>
                  <a:lnTo>
                    <a:pt x="537051" y="0"/>
                  </a:lnTo>
                </a:path>
              </a:pathLst>
            </a:custGeom>
            <a:ln w="27101" cap="flat">
              <a:solidFill>
                <a:srgbClr val="7CAE00">
                  <a:alpha val="100000"/>
                </a:srgbClr>
              </a:solidFill>
              <a:prstDash val="solid"/>
              <a:round/>
            </a:ln>
          </p:spPr>
          <p:txBody>
            <a:bodyPr/>
            <a:lstStyle/>
            <a:p/>
          </p:txBody>
        </p:sp>
        <p:sp>
          <p:nvSpPr>
            <p:cNvPr id="28" name="pl28"/>
            <p:cNvSpPr/>
            <p:nvPr/>
          </p:nvSpPr>
          <p:spPr>
            <a:xfrm>
              <a:off x="5207639" y="1361951"/>
              <a:ext cx="2685257" cy="1281680"/>
            </a:xfrm>
            <a:custGeom>
              <a:avLst/>
              <a:pathLst>
                <a:path w="2685257" h="1281680">
                  <a:moveTo>
                    <a:pt x="0" y="1281680"/>
                  </a:moveTo>
                  <a:lnTo>
                    <a:pt x="268525" y="1121470"/>
                  </a:lnTo>
                  <a:lnTo>
                    <a:pt x="537051" y="600787"/>
                  </a:lnTo>
                  <a:lnTo>
                    <a:pt x="805577" y="80105"/>
                  </a:lnTo>
                  <a:lnTo>
                    <a:pt x="1074103" y="0"/>
                  </a:lnTo>
                  <a:lnTo>
                    <a:pt x="1342628" y="0"/>
                  </a:lnTo>
                  <a:lnTo>
                    <a:pt x="1611154" y="120157"/>
                  </a:lnTo>
                  <a:lnTo>
                    <a:pt x="1879680" y="40052"/>
                  </a:lnTo>
                  <a:lnTo>
                    <a:pt x="2148206" y="80105"/>
                  </a:lnTo>
                  <a:lnTo>
                    <a:pt x="2416732" y="40052"/>
                  </a:lnTo>
                  <a:lnTo>
                    <a:pt x="2685257" y="40052"/>
                  </a:lnTo>
                </a:path>
              </a:pathLst>
            </a:custGeom>
            <a:ln w="27101" cap="flat">
              <a:solidFill>
                <a:srgbClr val="00BFC4">
                  <a:alpha val="100000"/>
                </a:srgbClr>
              </a:solidFill>
              <a:prstDash val="solid"/>
              <a:round/>
            </a:ln>
          </p:spPr>
          <p:txBody>
            <a:bodyPr/>
            <a:lstStyle/>
            <a:p/>
          </p:txBody>
        </p:sp>
        <p:sp>
          <p:nvSpPr>
            <p:cNvPr id="29" name="pl29"/>
            <p:cNvSpPr/>
            <p:nvPr/>
          </p:nvSpPr>
          <p:spPr>
            <a:xfrm>
              <a:off x="5744691" y="1121636"/>
              <a:ext cx="2148206" cy="2723571"/>
            </a:xfrm>
            <a:custGeom>
              <a:avLst/>
              <a:pathLst>
                <a:path w="2148206" h="2723571">
                  <a:moveTo>
                    <a:pt x="0" y="2723571"/>
                  </a:moveTo>
                  <a:lnTo>
                    <a:pt x="268525" y="1602100"/>
                  </a:lnTo>
                  <a:lnTo>
                    <a:pt x="537051" y="921207"/>
                  </a:lnTo>
                  <a:lnTo>
                    <a:pt x="805577" y="1281680"/>
                  </a:lnTo>
                  <a:lnTo>
                    <a:pt x="1074103" y="2683518"/>
                  </a:lnTo>
                  <a:lnTo>
                    <a:pt x="1342628" y="2082730"/>
                  </a:lnTo>
                  <a:lnTo>
                    <a:pt x="1611154" y="2523308"/>
                  </a:lnTo>
                  <a:lnTo>
                    <a:pt x="1879680" y="0"/>
                  </a:lnTo>
                  <a:lnTo>
                    <a:pt x="2148206" y="120157"/>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36362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300578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36362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20341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292567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7317469" y="304583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169263" y="26052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706314" y="380683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6035" y="1094883"/>
              <a:ext cx="255387" cy="139722"/>
            </a:xfrm>
            <a:custGeom>
              <a:avLst/>
              <a:pathLst>
                <a:path w="255387" h="139722">
                  <a:moveTo>
                    <a:pt x="255387" y="0"/>
                  </a:moveTo>
                  <a:lnTo>
                    <a:pt x="0" y="139722"/>
                  </a:lnTo>
                </a:path>
              </a:pathLst>
            </a:custGeom>
          </p:spPr>
          <p:txBody>
            <a:bodyPr/>
            <a:lstStyle/>
            <a:p/>
          </p:txBody>
        </p:sp>
        <p:sp>
          <p:nvSpPr>
            <p:cNvPr id="40" name="pl40"/>
            <p:cNvSpPr/>
            <p:nvPr/>
          </p:nvSpPr>
          <p:spPr>
            <a:xfrm>
              <a:off x="7910558" y="1349037"/>
              <a:ext cx="250864" cy="49483"/>
            </a:xfrm>
            <a:custGeom>
              <a:avLst/>
              <a:pathLst>
                <a:path w="250864" h="49483">
                  <a:moveTo>
                    <a:pt x="250864" y="0"/>
                  </a:moveTo>
                  <a:lnTo>
                    <a:pt x="0" y="49483"/>
                  </a:lnTo>
                </a:path>
              </a:pathLst>
            </a:custGeom>
          </p:spPr>
          <p:txBody>
            <a:bodyPr/>
            <a:lstStyle/>
            <a:p/>
          </p:txBody>
        </p:sp>
        <p:sp>
          <p:nvSpPr>
            <p:cNvPr id="41" name="pl41"/>
            <p:cNvSpPr/>
            <p:nvPr/>
          </p:nvSpPr>
          <p:spPr>
            <a:xfrm>
              <a:off x="7904163" y="1410043"/>
              <a:ext cx="257260" cy="183594"/>
            </a:xfrm>
            <a:custGeom>
              <a:avLst/>
              <a:pathLst>
                <a:path w="257260" h="183594">
                  <a:moveTo>
                    <a:pt x="257260" y="183594"/>
                  </a:moveTo>
                  <a:lnTo>
                    <a:pt x="0" y="0"/>
                  </a:lnTo>
                </a:path>
              </a:pathLst>
            </a:custGeom>
          </p:spPr>
          <p:txBody>
            <a:bodyPr/>
            <a:lstStyle/>
            <a:p/>
          </p:txBody>
        </p:sp>
        <p:sp>
          <p:nvSpPr>
            <p:cNvPr id="42" name="pl42"/>
            <p:cNvSpPr/>
            <p:nvPr/>
          </p:nvSpPr>
          <p:spPr>
            <a:xfrm>
              <a:off x="7911730" y="3044157"/>
              <a:ext cx="249692" cy="0"/>
            </a:xfrm>
            <a:custGeom>
              <a:avLst/>
              <a:pathLst>
                <a:path w="249692" h="0">
                  <a:moveTo>
                    <a:pt x="249692" y="0"/>
                  </a:moveTo>
                  <a:lnTo>
                    <a:pt x="0" y="0"/>
                  </a:lnTo>
                </a:path>
              </a:pathLst>
            </a:custGeom>
          </p:spPr>
          <p:txBody>
            <a:bodyPr/>
            <a:lstStyle/>
            <a:p/>
          </p:txBody>
        </p:sp>
        <p:sp>
          <p:nvSpPr>
            <p:cNvPr id="43" name="pg43"/>
            <p:cNvSpPr/>
            <p:nvPr/>
          </p:nvSpPr>
          <p:spPr>
            <a:xfrm>
              <a:off x="8092843" y="97980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4" name="tx44"/>
            <p:cNvSpPr/>
            <p:nvPr/>
          </p:nvSpPr>
          <p:spPr>
            <a:xfrm>
              <a:off x="8115703" y="102064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95%</a:t>
              </a:r>
            </a:p>
          </p:txBody>
        </p:sp>
        <p:sp>
          <p:nvSpPr>
            <p:cNvPr id="45" name="pg45"/>
            <p:cNvSpPr/>
            <p:nvPr/>
          </p:nvSpPr>
          <p:spPr>
            <a:xfrm>
              <a:off x="8092843" y="125399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129483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91%</a:t>
              </a:r>
            </a:p>
          </p:txBody>
        </p:sp>
        <p:sp>
          <p:nvSpPr>
            <p:cNvPr id="47" name="pg47"/>
            <p:cNvSpPr/>
            <p:nvPr/>
          </p:nvSpPr>
          <p:spPr>
            <a:xfrm>
              <a:off x="8092843" y="1526921"/>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567762"/>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91%</a:t>
              </a:r>
            </a:p>
          </p:txBody>
        </p:sp>
        <p:sp>
          <p:nvSpPr>
            <p:cNvPr id="49" name="pg49"/>
            <p:cNvSpPr/>
            <p:nvPr/>
          </p:nvSpPr>
          <p:spPr>
            <a:xfrm>
              <a:off x="8092843" y="295317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15703" y="299401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50%</a:t>
              </a:r>
            </a:p>
          </p:txBody>
        </p:sp>
        <p:sp>
          <p:nvSpPr>
            <p:cNvPr id="51" name="pg51"/>
            <p:cNvSpPr/>
            <p:nvPr/>
          </p:nvSpPr>
          <p:spPr>
            <a:xfrm>
              <a:off x="1152692" y="296941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412" y="30132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52</a:t>
              </a:r>
            </a:p>
          </p:txBody>
        </p:sp>
        <p:sp>
          <p:nvSpPr>
            <p:cNvPr id="53" name="pg53"/>
            <p:cNvSpPr/>
            <p:nvPr/>
          </p:nvSpPr>
          <p:spPr>
            <a:xfrm>
              <a:off x="7420993" y="289735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7466713" y="29411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49</a:t>
              </a:r>
            </a:p>
          </p:txBody>
        </p:sp>
        <p:sp>
          <p:nvSpPr>
            <p:cNvPr id="55" name="pg55"/>
            <p:cNvSpPr/>
            <p:nvPr/>
          </p:nvSpPr>
          <p:spPr>
            <a:xfrm>
              <a:off x="5271413" y="245748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317133" y="25012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60</a:t>
              </a:r>
            </a:p>
          </p:txBody>
        </p:sp>
        <p:sp>
          <p:nvSpPr>
            <p:cNvPr id="57" name="pg57"/>
            <p:cNvSpPr/>
            <p:nvPr/>
          </p:nvSpPr>
          <p:spPr>
            <a:xfrm>
              <a:off x="5449256" y="384992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5494976" y="389367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30</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31172" y="580629"/>
              <a:ext cx="361588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Uganda,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Uganda has all 4 of the  SDG vaccines.
In 2024, Uganda had achieved at least 90% coverage of 3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95% between 2023 and 2024.
• DTP3 coverage remained constant at 91% between 2023 and 2024.
• There were there were &lt;1,000 more zero-dose children in 2024. This leaves 84,000 children without vaccination, vulnerable to vaccine-preventable diseases and a further 67,000 with incomplete protection.
• Uganda accounted for 3% of zero-dose children in Eastern and Southern Africa (ESAR) and 0.6% of zero-dose children globally.
• MCV1 coverage remained constant at 90% between 2023 and 2024. There were 168,000 children who missed out on the first measles vaccination.
• MCV2 coverage increased 29 percentage points from 21% in 2023 to 50% in 2024.
• Last dose coverage of HPV vaccination (HPVc) among girls decreased from 98% to 95%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Uganda,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Uganda.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DAPMHHIV-502652578-1605466</_dlc_DocId>
    <_dlc_DocIdUrl xmlns="9e17fbd9-fb4c-4d20-9ec4-18aa77a91b0d">
      <Url>https://unicef.sharepoint.com/teams/DAPM-Health-HIV/_layouts/15/DocIdRedir.aspx?ID=DAPMHHIV-502652578-1605466</Url>
      <Description>DAPMHHIV-502652578-1605466</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2025-07-14T18:04:38Z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00a8a92a-e5a0-40f5-a911-a366a699c5ed</vt:lpwstr>
  </property>
  <property fmtid="{D5CDD505-2E9C-101B-9397-08002B2CF9AE}" pid="4" name="MediaServiceImageTags">
    <vt:lpwstr/>
  </property>
</Properties>
</file>