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 id="297"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 Id="rId53"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5728f4840a53186ee2b62d597c3b0f8bd1f5d1d.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none of the 13 vaccines in the schedule achieved coverage of 90% or more. Vaccine coverage ranged from 74% to 89%.
Since 2002, estimates have been made for 8 new vaccines. IPV1 and HPVc is the newest vaccine reported (2018), which achieved 83% and 94% coverage in 2024.
In 2024, Tanzania did not report any stockouts of vaccines or supplies.</a:t>
            </a: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all 13 (100%) vaccines in the schedule achieved coverage of 90% or more. Vaccine coverage ranged from 74% to 89%.
Since 2002, estimates have been made for 8 new vaccines. IPV1 and HPVc is the newest vaccine reported (2018), which achieved 83% and 94% coverage in 2024.
In 2024, Tanzania did not report any stockouts of vaccines or supplies.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478832"/>
            </a:xfrm>
            <a:custGeom>
              <a:avLst/>
              <a:pathLst>
                <a:path w="6444618" h="478832">
                  <a:moveTo>
                    <a:pt x="0" y="279319"/>
                  </a:moveTo>
                  <a:lnTo>
                    <a:pt x="268525" y="159610"/>
                  </a:lnTo>
                  <a:lnTo>
                    <a:pt x="537051" y="159610"/>
                  </a:lnTo>
                  <a:lnTo>
                    <a:pt x="805577" y="0"/>
                  </a:lnTo>
                  <a:lnTo>
                    <a:pt x="1074103" y="0"/>
                  </a:lnTo>
                  <a:lnTo>
                    <a:pt x="1342628" y="159610"/>
                  </a:lnTo>
                  <a:lnTo>
                    <a:pt x="1611154" y="199513"/>
                  </a:lnTo>
                  <a:lnTo>
                    <a:pt x="1879680" y="399027"/>
                  </a:lnTo>
                  <a:lnTo>
                    <a:pt x="2148206" y="438929"/>
                  </a:lnTo>
                  <a:lnTo>
                    <a:pt x="2416732" y="359124"/>
                  </a:lnTo>
                  <a:lnTo>
                    <a:pt x="2685257" y="39902"/>
                  </a:lnTo>
                  <a:lnTo>
                    <a:pt x="2953783" y="119708"/>
                  </a:lnTo>
                  <a:lnTo>
                    <a:pt x="3222309" y="0"/>
                  </a:lnTo>
                  <a:lnTo>
                    <a:pt x="3490835" y="0"/>
                  </a:lnTo>
                  <a:lnTo>
                    <a:pt x="3759360" y="0"/>
                  </a:lnTo>
                  <a:lnTo>
                    <a:pt x="4027886" y="79805"/>
                  </a:lnTo>
                  <a:lnTo>
                    <a:pt x="4296412" y="159610"/>
                  </a:lnTo>
                  <a:lnTo>
                    <a:pt x="4564938" y="239416"/>
                  </a:lnTo>
                  <a:lnTo>
                    <a:pt x="4833464" y="319221"/>
                  </a:lnTo>
                  <a:lnTo>
                    <a:pt x="5101989" y="159610"/>
                  </a:lnTo>
                  <a:lnTo>
                    <a:pt x="5370515" y="159610"/>
                  </a:lnTo>
                  <a:lnTo>
                    <a:pt x="5639041" y="359124"/>
                  </a:lnTo>
                  <a:lnTo>
                    <a:pt x="5907567" y="319221"/>
                  </a:lnTo>
                  <a:lnTo>
                    <a:pt x="6176092" y="478832"/>
                  </a:lnTo>
                  <a:lnTo>
                    <a:pt x="6444618" y="478832"/>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98418"/>
              <a:ext cx="6444618" cy="718249"/>
            </a:xfrm>
            <a:custGeom>
              <a:avLst/>
              <a:pathLst>
                <a:path w="6444618" h="718249">
                  <a:moveTo>
                    <a:pt x="0" y="718249"/>
                  </a:moveTo>
                  <a:lnTo>
                    <a:pt x="268525" y="399027"/>
                  </a:lnTo>
                  <a:lnTo>
                    <a:pt x="537051" y="319221"/>
                  </a:lnTo>
                  <a:lnTo>
                    <a:pt x="805577" y="79805"/>
                  </a:lnTo>
                  <a:lnTo>
                    <a:pt x="1074103" y="79805"/>
                  </a:lnTo>
                  <a:lnTo>
                    <a:pt x="1342628" y="279319"/>
                  </a:lnTo>
                  <a:lnTo>
                    <a:pt x="1611154" y="279319"/>
                  </a:lnTo>
                  <a:lnTo>
                    <a:pt x="1879680" y="558638"/>
                  </a:lnTo>
                  <a:lnTo>
                    <a:pt x="2148206" y="438929"/>
                  </a:lnTo>
                  <a:lnTo>
                    <a:pt x="2416732" y="478832"/>
                  </a:lnTo>
                  <a:lnTo>
                    <a:pt x="2685257" y="239416"/>
                  </a:lnTo>
                  <a:lnTo>
                    <a:pt x="2953783" y="279319"/>
                  </a:lnTo>
                  <a:lnTo>
                    <a:pt x="3222309" y="199513"/>
                  </a:lnTo>
                  <a:lnTo>
                    <a:pt x="3490835" y="239416"/>
                  </a:lnTo>
                  <a:lnTo>
                    <a:pt x="3759360" y="0"/>
                  </a:lnTo>
                  <a:lnTo>
                    <a:pt x="4027886" y="39902"/>
                  </a:lnTo>
                  <a:lnTo>
                    <a:pt x="4296412" y="199513"/>
                  </a:lnTo>
                  <a:lnTo>
                    <a:pt x="4564938" y="279319"/>
                  </a:lnTo>
                  <a:lnTo>
                    <a:pt x="4833464" y="319221"/>
                  </a:lnTo>
                  <a:lnTo>
                    <a:pt x="5101989" y="239416"/>
                  </a:lnTo>
                  <a:lnTo>
                    <a:pt x="5370515" y="239416"/>
                  </a:lnTo>
                  <a:lnTo>
                    <a:pt x="5639041" y="438929"/>
                  </a:lnTo>
                  <a:lnTo>
                    <a:pt x="5907567" y="399027"/>
                  </a:lnTo>
                  <a:lnTo>
                    <a:pt x="6176092" y="558638"/>
                  </a:lnTo>
                  <a:lnTo>
                    <a:pt x="6444618" y="558638"/>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837957"/>
            </a:xfrm>
            <a:custGeom>
              <a:avLst/>
              <a:pathLst>
                <a:path w="6444618" h="837957">
                  <a:moveTo>
                    <a:pt x="0" y="837957"/>
                  </a:moveTo>
                  <a:lnTo>
                    <a:pt x="268525" y="518735"/>
                  </a:lnTo>
                  <a:lnTo>
                    <a:pt x="537051" y="399027"/>
                  </a:lnTo>
                  <a:lnTo>
                    <a:pt x="805577" y="79805"/>
                  </a:lnTo>
                  <a:lnTo>
                    <a:pt x="1074103" y="199513"/>
                  </a:lnTo>
                  <a:lnTo>
                    <a:pt x="1342628" y="319221"/>
                  </a:lnTo>
                  <a:lnTo>
                    <a:pt x="1611154" y="239416"/>
                  </a:lnTo>
                  <a:lnTo>
                    <a:pt x="1879680" y="359124"/>
                  </a:lnTo>
                  <a:lnTo>
                    <a:pt x="2148206" y="438929"/>
                  </a:lnTo>
                  <a:lnTo>
                    <a:pt x="2416732" y="319221"/>
                  </a:lnTo>
                  <a:lnTo>
                    <a:pt x="2685257" y="279319"/>
                  </a:lnTo>
                  <a:lnTo>
                    <a:pt x="2953783" y="239416"/>
                  </a:lnTo>
                  <a:lnTo>
                    <a:pt x="3222309" y="79805"/>
                  </a:lnTo>
                  <a:lnTo>
                    <a:pt x="3490835" y="0"/>
                  </a:lnTo>
                  <a:lnTo>
                    <a:pt x="3759360" y="79805"/>
                  </a:lnTo>
                  <a:lnTo>
                    <a:pt x="4027886" y="159610"/>
                  </a:lnTo>
                  <a:lnTo>
                    <a:pt x="4296412" y="638443"/>
                  </a:lnTo>
                  <a:lnTo>
                    <a:pt x="4564938" y="359124"/>
                  </a:lnTo>
                  <a:lnTo>
                    <a:pt x="4833464" y="438929"/>
                  </a:lnTo>
                  <a:lnTo>
                    <a:pt x="5101989" y="399027"/>
                  </a:lnTo>
                  <a:lnTo>
                    <a:pt x="5370515" y="478832"/>
                  </a:lnTo>
                  <a:lnTo>
                    <a:pt x="5639041" y="758151"/>
                  </a:lnTo>
                  <a:lnTo>
                    <a:pt x="5907567" y="598540"/>
                  </a:lnTo>
                  <a:lnTo>
                    <a:pt x="6176092" y="598540"/>
                  </a:lnTo>
                  <a:lnTo>
                    <a:pt x="6444618" y="598540"/>
                  </a:lnTo>
                </a:path>
              </a:pathLst>
            </a:custGeom>
            <a:ln w="27101" cap="flat">
              <a:solidFill>
                <a:srgbClr val="00BFC4">
                  <a:alpha val="100000"/>
                </a:srgbClr>
              </a:solidFill>
              <a:prstDash val="solid"/>
              <a:round/>
            </a:ln>
          </p:spPr>
          <p:txBody>
            <a:bodyPr/>
            <a:lstStyle/>
            <a:p/>
          </p:txBody>
        </p:sp>
        <p:sp>
          <p:nvSpPr>
            <p:cNvPr id="30" name="pl30"/>
            <p:cNvSpPr/>
            <p:nvPr/>
          </p:nvSpPr>
          <p:spPr>
            <a:xfrm>
              <a:off x="5207639" y="2316180"/>
              <a:ext cx="2685257" cy="1795622"/>
            </a:xfrm>
            <a:custGeom>
              <a:avLst/>
              <a:pathLst>
                <a:path w="2685257" h="1795622">
                  <a:moveTo>
                    <a:pt x="0" y="1795622"/>
                  </a:moveTo>
                  <a:lnTo>
                    <a:pt x="268525" y="837957"/>
                  </a:lnTo>
                  <a:lnTo>
                    <a:pt x="537051" y="438929"/>
                  </a:lnTo>
                  <a:lnTo>
                    <a:pt x="805577" y="279319"/>
                  </a:lnTo>
                  <a:lnTo>
                    <a:pt x="1074103" y="239416"/>
                  </a:lnTo>
                  <a:lnTo>
                    <a:pt x="1342628" y="159610"/>
                  </a:lnTo>
                  <a:lnTo>
                    <a:pt x="1611154" y="399027"/>
                  </a:lnTo>
                  <a:lnTo>
                    <a:pt x="1879680" y="558638"/>
                  </a:lnTo>
                  <a:lnTo>
                    <a:pt x="2148206" y="0"/>
                  </a:lnTo>
                  <a:lnTo>
                    <a:pt x="2416732" y="0"/>
                  </a:lnTo>
                  <a:lnTo>
                    <a:pt x="2685257"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75906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91867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87877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27780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55955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207829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211819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5169263" y="407342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4785" y="1610745"/>
              <a:ext cx="256637" cy="178434"/>
            </a:xfrm>
            <a:custGeom>
              <a:avLst/>
              <a:pathLst>
                <a:path w="256637" h="178434">
                  <a:moveTo>
                    <a:pt x="256637" y="0"/>
                  </a:moveTo>
                  <a:lnTo>
                    <a:pt x="0" y="178434"/>
                  </a:lnTo>
                </a:path>
              </a:pathLst>
            </a:custGeom>
          </p:spPr>
          <p:txBody>
            <a:bodyPr/>
            <a:lstStyle/>
            <a:p/>
          </p:txBody>
        </p:sp>
        <p:sp>
          <p:nvSpPr>
            <p:cNvPr id="41" name="pl41"/>
            <p:cNvSpPr/>
            <p:nvPr/>
          </p:nvSpPr>
          <p:spPr>
            <a:xfrm>
              <a:off x="7910449" y="1865296"/>
              <a:ext cx="250973" cy="48467"/>
            </a:xfrm>
            <a:custGeom>
              <a:avLst/>
              <a:pathLst>
                <a:path w="250973" h="48467">
                  <a:moveTo>
                    <a:pt x="250973" y="0"/>
                  </a:moveTo>
                  <a:lnTo>
                    <a:pt x="0" y="48467"/>
                  </a:lnTo>
                </a:path>
              </a:pathLst>
            </a:custGeom>
          </p:spPr>
          <p:txBody>
            <a:bodyPr/>
            <a:lstStyle/>
            <a:p/>
          </p:txBody>
        </p:sp>
        <p:sp>
          <p:nvSpPr>
            <p:cNvPr id="42" name="pl42"/>
            <p:cNvSpPr/>
            <p:nvPr/>
          </p:nvSpPr>
          <p:spPr>
            <a:xfrm>
              <a:off x="7905976" y="1964684"/>
              <a:ext cx="255446" cy="148981"/>
            </a:xfrm>
            <a:custGeom>
              <a:avLst/>
              <a:pathLst>
                <a:path w="255446" h="148981">
                  <a:moveTo>
                    <a:pt x="255446" y="148981"/>
                  </a:moveTo>
                  <a:lnTo>
                    <a:pt x="0" y="0"/>
                  </a:lnTo>
                </a:path>
              </a:pathLst>
            </a:custGeom>
          </p:spPr>
          <p:txBody>
            <a:bodyPr/>
            <a:lstStyle/>
            <a:p/>
          </p:txBody>
        </p:sp>
        <p:sp>
          <p:nvSpPr>
            <p:cNvPr id="43" name="pl43"/>
            <p:cNvSpPr/>
            <p:nvPr/>
          </p:nvSpPr>
          <p:spPr>
            <a:xfrm>
              <a:off x="7909297" y="2321163"/>
              <a:ext cx="252126" cy="76603"/>
            </a:xfrm>
            <a:custGeom>
              <a:avLst/>
              <a:pathLst>
                <a:path w="252126" h="76603">
                  <a:moveTo>
                    <a:pt x="252126" y="76603"/>
                  </a:moveTo>
                  <a:lnTo>
                    <a:pt x="0" y="0"/>
                  </a:lnTo>
                </a:path>
              </a:pathLst>
            </a:custGeom>
          </p:spPr>
          <p:txBody>
            <a:bodyPr/>
            <a:lstStyle/>
            <a:p/>
          </p:txBody>
        </p:sp>
        <p:sp>
          <p:nvSpPr>
            <p:cNvPr id="44" name="pg44"/>
            <p:cNvSpPr/>
            <p:nvPr/>
          </p:nvSpPr>
          <p:spPr>
            <a:xfrm>
              <a:off x="8092843" y="149710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53795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87%</a:t>
              </a:r>
            </a:p>
          </p:txBody>
        </p:sp>
        <p:sp>
          <p:nvSpPr>
            <p:cNvPr id="46" name="pg46"/>
            <p:cNvSpPr/>
            <p:nvPr/>
          </p:nvSpPr>
          <p:spPr>
            <a:xfrm>
              <a:off x="8092843" y="177121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15703" y="181205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84%</a:t>
              </a:r>
            </a:p>
          </p:txBody>
        </p:sp>
        <p:sp>
          <p:nvSpPr>
            <p:cNvPr id="48" name="pg48"/>
            <p:cNvSpPr/>
            <p:nvPr/>
          </p:nvSpPr>
          <p:spPr>
            <a:xfrm>
              <a:off x="8092843" y="204491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15703" y="208575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83%</a:t>
              </a:r>
            </a:p>
          </p:txBody>
        </p:sp>
        <p:sp>
          <p:nvSpPr>
            <p:cNvPr id="50" name="pg50"/>
            <p:cNvSpPr/>
            <p:nvPr/>
          </p:nvSpPr>
          <p:spPr>
            <a:xfrm>
              <a:off x="8092843" y="231985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36070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74%</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66870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Tanzania,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84%.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NA and MCV2 coverage was below the 95% target.
Between 2023 and 2024, 0 vaccines increased coverage, 0 declined and 4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44114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57614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71114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84614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38736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0086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14364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27864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14355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189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202384"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8579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9252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920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589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257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925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593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3410082"/>
              <a:ext cx="249014" cy="463557"/>
            </a:xfrm>
            <a:prstGeom prst="rect">
              <a:avLst/>
            </a:prstGeom>
            <a:solidFill>
              <a:srgbClr val="1CABE2">
                <a:alpha val="100000"/>
              </a:srgbClr>
            </a:solidFill>
          </p:spPr>
          <p:txBody>
            <a:bodyPr/>
            <a:lstStyle/>
            <a:p/>
          </p:txBody>
        </p:sp>
        <p:sp>
          <p:nvSpPr>
            <p:cNvPr id="24" name="rc24"/>
            <p:cNvSpPr/>
            <p:nvPr/>
          </p:nvSpPr>
          <p:spPr>
            <a:xfrm>
              <a:off x="1587736" y="3576067"/>
              <a:ext cx="249014" cy="297572"/>
            </a:xfrm>
            <a:prstGeom prst="rect">
              <a:avLst/>
            </a:prstGeom>
            <a:solidFill>
              <a:srgbClr val="1CABE2">
                <a:alpha val="100000"/>
              </a:srgbClr>
            </a:solidFill>
          </p:spPr>
          <p:txBody>
            <a:bodyPr/>
            <a:lstStyle/>
            <a:p/>
          </p:txBody>
        </p:sp>
        <p:sp>
          <p:nvSpPr>
            <p:cNvPr id="25" name="rc25"/>
            <p:cNvSpPr/>
            <p:nvPr/>
          </p:nvSpPr>
          <p:spPr>
            <a:xfrm>
              <a:off x="1864419" y="3569298"/>
              <a:ext cx="249014" cy="304341"/>
            </a:xfrm>
            <a:prstGeom prst="rect">
              <a:avLst/>
            </a:prstGeom>
            <a:solidFill>
              <a:srgbClr val="1CABE2">
                <a:alpha val="100000"/>
              </a:srgbClr>
            </a:solidFill>
          </p:spPr>
          <p:txBody>
            <a:bodyPr/>
            <a:lstStyle/>
            <a:p/>
          </p:txBody>
        </p:sp>
        <p:sp>
          <p:nvSpPr>
            <p:cNvPr id="26" name="rc26"/>
            <p:cNvSpPr/>
            <p:nvPr/>
          </p:nvSpPr>
          <p:spPr>
            <a:xfrm>
              <a:off x="2141101" y="3810767"/>
              <a:ext cx="249014" cy="62872"/>
            </a:xfrm>
            <a:prstGeom prst="rect">
              <a:avLst/>
            </a:prstGeom>
            <a:solidFill>
              <a:srgbClr val="1CABE2">
                <a:alpha val="100000"/>
              </a:srgbClr>
            </a:solidFill>
          </p:spPr>
          <p:txBody>
            <a:bodyPr/>
            <a:lstStyle/>
            <a:p/>
          </p:txBody>
        </p:sp>
        <p:sp>
          <p:nvSpPr>
            <p:cNvPr id="27" name="rc27"/>
            <p:cNvSpPr/>
            <p:nvPr/>
          </p:nvSpPr>
          <p:spPr>
            <a:xfrm>
              <a:off x="2417783" y="3808613"/>
              <a:ext cx="249014" cy="65026"/>
            </a:xfrm>
            <a:prstGeom prst="rect">
              <a:avLst/>
            </a:prstGeom>
            <a:solidFill>
              <a:srgbClr val="1CABE2">
                <a:alpha val="100000"/>
              </a:srgbClr>
            </a:solidFill>
          </p:spPr>
          <p:txBody>
            <a:bodyPr/>
            <a:lstStyle/>
            <a:p/>
          </p:txBody>
        </p:sp>
        <p:sp>
          <p:nvSpPr>
            <p:cNvPr id="28" name="rc28"/>
            <p:cNvSpPr/>
            <p:nvPr/>
          </p:nvSpPr>
          <p:spPr>
            <a:xfrm>
              <a:off x="2694466" y="3539201"/>
              <a:ext cx="249014" cy="334438"/>
            </a:xfrm>
            <a:prstGeom prst="rect">
              <a:avLst/>
            </a:prstGeom>
            <a:solidFill>
              <a:srgbClr val="1CABE2">
                <a:alpha val="100000"/>
              </a:srgbClr>
            </a:solidFill>
          </p:spPr>
          <p:txBody>
            <a:bodyPr/>
            <a:lstStyle/>
            <a:p/>
          </p:txBody>
        </p:sp>
        <p:sp>
          <p:nvSpPr>
            <p:cNvPr id="29" name="rc29"/>
            <p:cNvSpPr/>
            <p:nvPr/>
          </p:nvSpPr>
          <p:spPr>
            <a:xfrm>
              <a:off x="2971148" y="3465031"/>
              <a:ext cx="249014" cy="408608"/>
            </a:xfrm>
            <a:prstGeom prst="rect">
              <a:avLst/>
            </a:prstGeom>
            <a:solidFill>
              <a:srgbClr val="1CABE2">
                <a:alpha val="100000"/>
              </a:srgbClr>
            </a:solidFill>
          </p:spPr>
          <p:txBody>
            <a:bodyPr/>
            <a:lstStyle/>
            <a:p/>
          </p:txBody>
        </p:sp>
        <p:sp>
          <p:nvSpPr>
            <p:cNvPr id="30" name="rc30"/>
            <p:cNvSpPr/>
            <p:nvPr/>
          </p:nvSpPr>
          <p:spPr>
            <a:xfrm>
              <a:off x="3247830" y="3117059"/>
              <a:ext cx="249014" cy="756580"/>
            </a:xfrm>
            <a:prstGeom prst="rect">
              <a:avLst/>
            </a:prstGeom>
            <a:solidFill>
              <a:srgbClr val="1CABE2">
                <a:alpha val="100000"/>
              </a:srgbClr>
            </a:solidFill>
          </p:spPr>
          <p:txBody>
            <a:bodyPr/>
            <a:lstStyle/>
            <a:p/>
          </p:txBody>
        </p:sp>
        <p:sp>
          <p:nvSpPr>
            <p:cNvPr id="31" name="rc31"/>
            <p:cNvSpPr/>
            <p:nvPr/>
          </p:nvSpPr>
          <p:spPr>
            <a:xfrm>
              <a:off x="3524513" y="3036627"/>
              <a:ext cx="249014" cy="837012"/>
            </a:xfrm>
            <a:prstGeom prst="rect">
              <a:avLst/>
            </a:prstGeom>
            <a:solidFill>
              <a:srgbClr val="1CABE2">
                <a:alpha val="100000"/>
              </a:srgbClr>
            </a:solidFill>
          </p:spPr>
          <p:txBody>
            <a:bodyPr/>
            <a:lstStyle/>
            <a:p/>
          </p:txBody>
        </p:sp>
        <p:sp>
          <p:nvSpPr>
            <p:cNvPr id="32" name="rc32"/>
            <p:cNvSpPr/>
            <p:nvPr/>
          </p:nvSpPr>
          <p:spPr>
            <a:xfrm>
              <a:off x="3801195" y="3165032"/>
              <a:ext cx="249014" cy="708607"/>
            </a:xfrm>
            <a:prstGeom prst="rect">
              <a:avLst/>
            </a:prstGeom>
            <a:solidFill>
              <a:srgbClr val="1CABE2">
                <a:alpha val="100000"/>
              </a:srgbClr>
            </a:solidFill>
          </p:spPr>
          <p:txBody>
            <a:bodyPr/>
            <a:lstStyle/>
            <a:p/>
          </p:txBody>
        </p:sp>
        <p:sp>
          <p:nvSpPr>
            <p:cNvPr id="33" name="rc33"/>
            <p:cNvSpPr/>
            <p:nvPr/>
          </p:nvSpPr>
          <p:spPr>
            <a:xfrm>
              <a:off x="4077877" y="3729544"/>
              <a:ext cx="249014" cy="144095"/>
            </a:xfrm>
            <a:prstGeom prst="rect">
              <a:avLst/>
            </a:prstGeom>
            <a:solidFill>
              <a:srgbClr val="1CABE2">
                <a:alpha val="100000"/>
              </a:srgbClr>
            </a:solidFill>
          </p:spPr>
          <p:txBody>
            <a:bodyPr/>
            <a:lstStyle/>
            <a:p/>
          </p:txBody>
        </p:sp>
        <p:sp>
          <p:nvSpPr>
            <p:cNvPr id="34" name="rc34"/>
            <p:cNvSpPr/>
            <p:nvPr/>
          </p:nvSpPr>
          <p:spPr>
            <a:xfrm>
              <a:off x="4354560" y="3581785"/>
              <a:ext cx="249014" cy="291855"/>
            </a:xfrm>
            <a:prstGeom prst="rect">
              <a:avLst/>
            </a:prstGeom>
            <a:solidFill>
              <a:srgbClr val="1CABE2">
                <a:alpha val="100000"/>
              </a:srgbClr>
            </a:solidFill>
          </p:spPr>
          <p:txBody>
            <a:bodyPr/>
            <a:lstStyle/>
            <a:p/>
          </p:txBody>
        </p:sp>
        <p:sp>
          <p:nvSpPr>
            <p:cNvPr id="35" name="rc35"/>
            <p:cNvSpPr/>
            <p:nvPr/>
          </p:nvSpPr>
          <p:spPr>
            <a:xfrm>
              <a:off x="4631242" y="3798450"/>
              <a:ext cx="249014" cy="75190"/>
            </a:xfrm>
            <a:prstGeom prst="rect">
              <a:avLst/>
            </a:prstGeom>
            <a:solidFill>
              <a:srgbClr val="1CABE2">
                <a:alpha val="100000"/>
              </a:srgbClr>
            </a:solidFill>
          </p:spPr>
          <p:txBody>
            <a:bodyPr/>
            <a:lstStyle/>
            <a:p/>
          </p:txBody>
        </p:sp>
        <p:sp>
          <p:nvSpPr>
            <p:cNvPr id="36" name="rc36"/>
            <p:cNvSpPr/>
            <p:nvPr/>
          </p:nvSpPr>
          <p:spPr>
            <a:xfrm>
              <a:off x="4907924" y="3795426"/>
              <a:ext cx="249014" cy="78213"/>
            </a:xfrm>
            <a:prstGeom prst="rect">
              <a:avLst/>
            </a:prstGeom>
            <a:solidFill>
              <a:srgbClr val="1CABE2">
                <a:alpha val="100000"/>
              </a:srgbClr>
            </a:solidFill>
          </p:spPr>
          <p:txBody>
            <a:bodyPr/>
            <a:lstStyle/>
            <a:p/>
          </p:txBody>
        </p:sp>
        <p:sp>
          <p:nvSpPr>
            <p:cNvPr id="37" name="rc37"/>
            <p:cNvSpPr/>
            <p:nvPr/>
          </p:nvSpPr>
          <p:spPr>
            <a:xfrm>
              <a:off x="5184607" y="3792991"/>
              <a:ext cx="249014" cy="80648"/>
            </a:xfrm>
            <a:prstGeom prst="rect">
              <a:avLst/>
            </a:prstGeom>
            <a:solidFill>
              <a:srgbClr val="1CABE2">
                <a:alpha val="100000"/>
              </a:srgbClr>
            </a:solidFill>
          </p:spPr>
          <p:txBody>
            <a:bodyPr/>
            <a:lstStyle/>
            <a:p/>
          </p:txBody>
        </p:sp>
        <p:sp>
          <p:nvSpPr>
            <p:cNvPr id="38" name="rc38"/>
            <p:cNvSpPr/>
            <p:nvPr/>
          </p:nvSpPr>
          <p:spPr>
            <a:xfrm>
              <a:off x="5461289" y="3628166"/>
              <a:ext cx="249014" cy="245473"/>
            </a:xfrm>
            <a:prstGeom prst="rect">
              <a:avLst/>
            </a:prstGeom>
            <a:solidFill>
              <a:srgbClr val="1CABE2">
                <a:alpha val="100000"/>
              </a:srgbClr>
            </a:solidFill>
          </p:spPr>
          <p:txBody>
            <a:bodyPr/>
            <a:lstStyle/>
            <a:p/>
          </p:txBody>
        </p:sp>
        <p:sp>
          <p:nvSpPr>
            <p:cNvPr id="39" name="rc39"/>
            <p:cNvSpPr/>
            <p:nvPr/>
          </p:nvSpPr>
          <p:spPr>
            <a:xfrm>
              <a:off x="5737971" y="3449755"/>
              <a:ext cx="249014" cy="423884"/>
            </a:xfrm>
            <a:prstGeom prst="rect">
              <a:avLst/>
            </a:prstGeom>
            <a:solidFill>
              <a:srgbClr val="1CABE2">
                <a:alpha val="100000"/>
              </a:srgbClr>
            </a:solidFill>
          </p:spPr>
          <p:txBody>
            <a:bodyPr/>
            <a:lstStyle/>
            <a:p/>
          </p:txBody>
        </p:sp>
        <p:sp>
          <p:nvSpPr>
            <p:cNvPr id="40" name="rc40"/>
            <p:cNvSpPr/>
            <p:nvPr/>
          </p:nvSpPr>
          <p:spPr>
            <a:xfrm>
              <a:off x="6014654" y="3259706"/>
              <a:ext cx="249014" cy="613933"/>
            </a:xfrm>
            <a:prstGeom prst="rect">
              <a:avLst/>
            </a:prstGeom>
            <a:solidFill>
              <a:srgbClr val="1CABE2">
                <a:alpha val="100000"/>
              </a:srgbClr>
            </a:solidFill>
          </p:spPr>
          <p:txBody>
            <a:bodyPr/>
            <a:lstStyle/>
            <a:p/>
          </p:txBody>
        </p:sp>
        <p:sp>
          <p:nvSpPr>
            <p:cNvPr id="41" name="rc41"/>
            <p:cNvSpPr/>
            <p:nvPr/>
          </p:nvSpPr>
          <p:spPr>
            <a:xfrm>
              <a:off x="6291336" y="3064074"/>
              <a:ext cx="249014" cy="809565"/>
            </a:xfrm>
            <a:prstGeom prst="rect">
              <a:avLst/>
            </a:prstGeom>
            <a:solidFill>
              <a:srgbClr val="1CABE2">
                <a:alpha val="100000"/>
              </a:srgbClr>
            </a:solidFill>
          </p:spPr>
          <p:txBody>
            <a:bodyPr/>
            <a:lstStyle/>
            <a:p/>
          </p:txBody>
        </p:sp>
        <p:sp>
          <p:nvSpPr>
            <p:cNvPr id="42" name="rc42"/>
            <p:cNvSpPr/>
            <p:nvPr/>
          </p:nvSpPr>
          <p:spPr>
            <a:xfrm>
              <a:off x="6568018" y="3415415"/>
              <a:ext cx="249014" cy="458224"/>
            </a:xfrm>
            <a:prstGeom prst="rect">
              <a:avLst/>
            </a:prstGeom>
            <a:solidFill>
              <a:srgbClr val="1CABE2">
                <a:alpha val="100000"/>
              </a:srgbClr>
            </a:solidFill>
          </p:spPr>
          <p:txBody>
            <a:bodyPr/>
            <a:lstStyle/>
            <a:p/>
          </p:txBody>
        </p:sp>
        <p:sp>
          <p:nvSpPr>
            <p:cNvPr id="43" name="rc43"/>
            <p:cNvSpPr/>
            <p:nvPr/>
          </p:nvSpPr>
          <p:spPr>
            <a:xfrm>
              <a:off x="6844701" y="3406726"/>
              <a:ext cx="249014" cy="466913"/>
            </a:xfrm>
            <a:prstGeom prst="rect">
              <a:avLst/>
            </a:prstGeom>
            <a:solidFill>
              <a:srgbClr val="1CABE2">
                <a:alpha val="100000"/>
              </a:srgbClr>
            </a:solidFill>
          </p:spPr>
          <p:txBody>
            <a:bodyPr/>
            <a:lstStyle/>
            <a:p/>
          </p:txBody>
        </p:sp>
        <p:sp>
          <p:nvSpPr>
            <p:cNvPr id="44" name="rc44"/>
            <p:cNvSpPr/>
            <p:nvPr/>
          </p:nvSpPr>
          <p:spPr>
            <a:xfrm>
              <a:off x="7121383" y="2921552"/>
              <a:ext cx="249014" cy="952087"/>
            </a:xfrm>
            <a:prstGeom prst="rect">
              <a:avLst/>
            </a:prstGeom>
            <a:solidFill>
              <a:srgbClr val="1CABE2">
                <a:alpha val="100000"/>
              </a:srgbClr>
            </a:solidFill>
          </p:spPr>
          <p:txBody>
            <a:bodyPr/>
            <a:lstStyle/>
            <a:p/>
          </p:txBody>
        </p:sp>
        <p:sp>
          <p:nvSpPr>
            <p:cNvPr id="45" name="rc45"/>
            <p:cNvSpPr/>
            <p:nvPr/>
          </p:nvSpPr>
          <p:spPr>
            <a:xfrm>
              <a:off x="7398065" y="2999528"/>
              <a:ext cx="249014" cy="874112"/>
            </a:xfrm>
            <a:prstGeom prst="rect">
              <a:avLst/>
            </a:prstGeom>
            <a:solidFill>
              <a:srgbClr val="1CABE2">
                <a:alpha val="100000"/>
              </a:srgbClr>
            </a:solidFill>
          </p:spPr>
          <p:txBody>
            <a:bodyPr/>
            <a:lstStyle/>
            <a:p/>
          </p:txBody>
        </p:sp>
        <p:sp>
          <p:nvSpPr>
            <p:cNvPr id="46" name="rc46"/>
            <p:cNvSpPr/>
            <p:nvPr/>
          </p:nvSpPr>
          <p:spPr>
            <a:xfrm>
              <a:off x="7674748" y="2587766"/>
              <a:ext cx="249014" cy="1285873"/>
            </a:xfrm>
            <a:prstGeom prst="rect">
              <a:avLst/>
            </a:prstGeom>
            <a:solidFill>
              <a:srgbClr val="1CABE2">
                <a:alpha val="100000"/>
              </a:srgbClr>
            </a:solidFill>
          </p:spPr>
          <p:txBody>
            <a:bodyPr/>
            <a:lstStyle/>
            <a:p/>
          </p:txBody>
        </p:sp>
        <p:sp>
          <p:nvSpPr>
            <p:cNvPr id="47" name="rc47"/>
            <p:cNvSpPr/>
            <p:nvPr/>
          </p:nvSpPr>
          <p:spPr>
            <a:xfrm>
              <a:off x="7951430" y="2565281"/>
              <a:ext cx="249014" cy="1308358"/>
            </a:xfrm>
            <a:prstGeom prst="rect">
              <a:avLst/>
            </a:prstGeom>
            <a:solidFill>
              <a:srgbClr val="1CABE2">
                <a:alpha val="100000"/>
              </a:srgbClr>
            </a:solidFill>
          </p:spPr>
          <p:txBody>
            <a:bodyPr/>
            <a:lstStyle/>
            <a:p/>
          </p:txBody>
        </p:sp>
        <p:sp>
          <p:nvSpPr>
            <p:cNvPr id="48" name="rc48"/>
            <p:cNvSpPr/>
            <p:nvPr/>
          </p:nvSpPr>
          <p:spPr>
            <a:xfrm>
              <a:off x="1311054" y="2656798"/>
              <a:ext cx="249014" cy="753284"/>
            </a:xfrm>
            <a:prstGeom prst="rect">
              <a:avLst/>
            </a:prstGeom>
            <a:solidFill>
              <a:srgbClr val="B3B3B3">
                <a:alpha val="100000"/>
              </a:srgbClr>
            </a:solidFill>
          </p:spPr>
          <p:txBody>
            <a:bodyPr/>
            <a:lstStyle/>
            <a:p/>
          </p:txBody>
        </p:sp>
        <p:sp>
          <p:nvSpPr>
            <p:cNvPr id="49" name="rc49"/>
            <p:cNvSpPr/>
            <p:nvPr/>
          </p:nvSpPr>
          <p:spPr>
            <a:xfrm>
              <a:off x="1587736" y="3099945"/>
              <a:ext cx="249014" cy="476121"/>
            </a:xfrm>
            <a:prstGeom prst="rect">
              <a:avLst/>
            </a:prstGeom>
            <a:solidFill>
              <a:srgbClr val="B3B3B3">
                <a:alpha val="100000"/>
              </a:srgbClr>
            </a:solidFill>
          </p:spPr>
          <p:txBody>
            <a:bodyPr/>
            <a:lstStyle/>
            <a:p/>
          </p:txBody>
        </p:sp>
        <p:sp>
          <p:nvSpPr>
            <p:cNvPr id="50" name="rc50"/>
            <p:cNvSpPr/>
            <p:nvPr/>
          </p:nvSpPr>
          <p:spPr>
            <a:xfrm>
              <a:off x="1864419" y="3204087"/>
              <a:ext cx="249014" cy="365211"/>
            </a:xfrm>
            <a:prstGeom prst="rect">
              <a:avLst/>
            </a:prstGeom>
            <a:solidFill>
              <a:srgbClr val="B3B3B3">
                <a:alpha val="100000"/>
              </a:srgbClr>
            </a:solidFill>
          </p:spPr>
          <p:txBody>
            <a:bodyPr/>
            <a:lstStyle/>
            <a:p/>
          </p:txBody>
        </p:sp>
        <p:sp>
          <p:nvSpPr>
            <p:cNvPr id="51" name="rc51"/>
            <p:cNvSpPr/>
            <p:nvPr/>
          </p:nvSpPr>
          <p:spPr>
            <a:xfrm>
              <a:off x="2141101" y="3559286"/>
              <a:ext cx="249014" cy="251481"/>
            </a:xfrm>
            <a:prstGeom prst="rect">
              <a:avLst/>
            </a:prstGeom>
            <a:solidFill>
              <a:srgbClr val="B3B3B3">
                <a:alpha val="100000"/>
              </a:srgbClr>
            </a:solidFill>
          </p:spPr>
          <p:txBody>
            <a:bodyPr/>
            <a:lstStyle/>
            <a:p/>
          </p:txBody>
        </p:sp>
        <p:sp>
          <p:nvSpPr>
            <p:cNvPr id="52" name="rc52"/>
            <p:cNvSpPr/>
            <p:nvPr/>
          </p:nvSpPr>
          <p:spPr>
            <a:xfrm>
              <a:off x="2417783" y="3548508"/>
              <a:ext cx="249014" cy="260105"/>
            </a:xfrm>
            <a:prstGeom prst="rect">
              <a:avLst/>
            </a:prstGeom>
            <a:solidFill>
              <a:srgbClr val="B3B3B3">
                <a:alpha val="100000"/>
              </a:srgbClr>
            </a:solidFill>
          </p:spPr>
          <p:txBody>
            <a:bodyPr/>
            <a:lstStyle/>
            <a:p/>
          </p:txBody>
        </p:sp>
        <p:sp>
          <p:nvSpPr>
            <p:cNvPr id="53" name="rc53"/>
            <p:cNvSpPr/>
            <p:nvPr/>
          </p:nvSpPr>
          <p:spPr>
            <a:xfrm>
              <a:off x="2694466" y="3204762"/>
              <a:ext cx="249014" cy="334438"/>
            </a:xfrm>
            <a:prstGeom prst="rect">
              <a:avLst/>
            </a:prstGeom>
            <a:solidFill>
              <a:srgbClr val="B3B3B3">
                <a:alpha val="100000"/>
              </a:srgbClr>
            </a:solidFill>
          </p:spPr>
          <p:txBody>
            <a:bodyPr/>
            <a:lstStyle/>
            <a:p/>
          </p:txBody>
        </p:sp>
        <p:sp>
          <p:nvSpPr>
            <p:cNvPr id="54" name="rc54"/>
            <p:cNvSpPr/>
            <p:nvPr/>
          </p:nvSpPr>
          <p:spPr>
            <a:xfrm>
              <a:off x="2971148" y="3192630"/>
              <a:ext cx="249014" cy="272401"/>
            </a:xfrm>
            <a:prstGeom prst="rect">
              <a:avLst/>
            </a:prstGeom>
            <a:solidFill>
              <a:srgbClr val="B3B3B3">
                <a:alpha val="100000"/>
              </a:srgbClr>
            </a:solidFill>
          </p:spPr>
          <p:txBody>
            <a:bodyPr/>
            <a:lstStyle/>
            <a:p/>
          </p:txBody>
        </p:sp>
        <p:sp>
          <p:nvSpPr>
            <p:cNvPr id="55" name="rc55"/>
            <p:cNvSpPr/>
            <p:nvPr/>
          </p:nvSpPr>
          <p:spPr>
            <a:xfrm>
              <a:off x="3247830" y="2704377"/>
              <a:ext cx="249014" cy="412682"/>
            </a:xfrm>
            <a:prstGeom prst="rect">
              <a:avLst/>
            </a:prstGeom>
            <a:solidFill>
              <a:srgbClr val="B3B3B3">
                <a:alpha val="100000"/>
              </a:srgbClr>
            </a:solidFill>
          </p:spPr>
          <p:txBody>
            <a:bodyPr/>
            <a:lstStyle/>
            <a:p/>
          </p:txBody>
        </p:sp>
        <p:sp>
          <p:nvSpPr>
            <p:cNvPr id="56" name="rc56"/>
            <p:cNvSpPr/>
            <p:nvPr/>
          </p:nvSpPr>
          <p:spPr>
            <a:xfrm>
              <a:off x="3524513" y="2897125"/>
              <a:ext cx="249014" cy="139502"/>
            </a:xfrm>
            <a:prstGeom prst="rect">
              <a:avLst/>
            </a:prstGeom>
            <a:solidFill>
              <a:srgbClr val="B3B3B3">
                <a:alpha val="100000"/>
              </a:srgbClr>
            </a:solidFill>
          </p:spPr>
          <p:txBody>
            <a:bodyPr/>
            <a:lstStyle/>
            <a:p/>
          </p:txBody>
        </p:sp>
        <p:sp>
          <p:nvSpPr>
            <p:cNvPr id="57" name="rc57"/>
            <p:cNvSpPr/>
            <p:nvPr/>
          </p:nvSpPr>
          <p:spPr>
            <a:xfrm>
              <a:off x="3801195" y="2810729"/>
              <a:ext cx="249014" cy="354303"/>
            </a:xfrm>
            <a:prstGeom prst="rect">
              <a:avLst/>
            </a:prstGeom>
            <a:solidFill>
              <a:srgbClr val="B3B3B3">
                <a:alpha val="100000"/>
              </a:srgbClr>
            </a:solidFill>
          </p:spPr>
          <p:txBody>
            <a:bodyPr/>
            <a:lstStyle/>
            <a:p/>
          </p:txBody>
        </p:sp>
        <p:sp>
          <p:nvSpPr>
            <p:cNvPr id="58" name="rc58"/>
            <p:cNvSpPr/>
            <p:nvPr/>
          </p:nvSpPr>
          <p:spPr>
            <a:xfrm>
              <a:off x="4077877" y="3225206"/>
              <a:ext cx="249014" cy="504337"/>
            </a:xfrm>
            <a:prstGeom prst="rect">
              <a:avLst/>
            </a:prstGeom>
            <a:solidFill>
              <a:srgbClr val="B3B3B3">
                <a:alpha val="100000"/>
              </a:srgbClr>
            </a:solidFill>
          </p:spPr>
          <p:txBody>
            <a:bodyPr/>
            <a:lstStyle/>
            <a:p/>
          </p:txBody>
        </p:sp>
        <p:sp>
          <p:nvSpPr>
            <p:cNvPr id="59" name="rc59"/>
            <p:cNvSpPr/>
            <p:nvPr/>
          </p:nvSpPr>
          <p:spPr>
            <a:xfrm>
              <a:off x="4354560" y="3144004"/>
              <a:ext cx="249014" cy="437780"/>
            </a:xfrm>
            <a:prstGeom prst="rect">
              <a:avLst/>
            </a:prstGeom>
            <a:solidFill>
              <a:srgbClr val="B3B3B3">
                <a:alpha val="100000"/>
              </a:srgbClr>
            </a:solidFill>
          </p:spPr>
          <p:txBody>
            <a:bodyPr/>
            <a:lstStyle/>
            <a:p/>
          </p:txBody>
        </p:sp>
        <p:sp>
          <p:nvSpPr>
            <p:cNvPr id="60" name="rc60"/>
            <p:cNvSpPr/>
            <p:nvPr/>
          </p:nvSpPr>
          <p:spPr>
            <a:xfrm>
              <a:off x="4631242" y="3272123"/>
              <a:ext cx="249014" cy="526326"/>
            </a:xfrm>
            <a:prstGeom prst="rect">
              <a:avLst/>
            </a:prstGeom>
            <a:solidFill>
              <a:srgbClr val="B3B3B3">
                <a:alpha val="100000"/>
              </a:srgbClr>
            </a:solidFill>
          </p:spPr>
          <p:txBody>
            <a:bodyPr/>
            <a:lstStyle/>
            <a:p/>
          </p:txBody>
        </p:sp>
        <p:sp>
          <p:nvSpPr>
            <p:cNvPr id="61" name="rc61"/>
            <p:cNvSpPr/>
            <p:nvPr/>
          </p:nvSpPr>
          <p:spPr>
            <a:xfrm>
              <a:off x="4907924" y="3169712"/>
              <a:ext cx="249014" cy="625714"/>
            </a:xfrm>
            <a:prstGeom prst="rect">
              <a:avLst/>
            </a:prstGeom>
            <a:solidFill>
              <a:srgbClr val="B3B3B3">
                <a:alpha val="100000"/>
              </a:srgbClr>
            </a:solidFill>
          </p:spPr>
          <p:txBody>
            <a:bodyPr/>
            <a:lstStyle/>
            <a:p/>
          </p:txBody>
        </p:sp>
        <p:sp>
          <p:nvSpPr>
            <p:cNvPr id="62" name="rc62"/>
            <p:cNvSpPr/>
            <p:nvPr/>
          </p:nvSpPr>
          <p:spPr>
            <a:xfrm>
              <a:off x="5184607" y="3631699"/>
              <a:ext cx="249014" cy="161292"/>
            </a:xfrm>
            <a:prstGeom prst="rect">
              <a:avLst/>
            </a:prstGeom>
            <a:solidFill>
              <a:srgbClr val="B3B3B3">
                <a:alpha val="100000"/>
              </a:srgbClr>
            </a:solidFill>
          </p:spPr>
          <p:txBody>
            <a:bodyPr/>
            <a:lstStyle/>
            <a:p/>
          </p:txBody>
        </p:sp>
        <p:sp>
          <p:nvSpPr>
            <p:cNvPr id="63" name="rc63"/>
            <p:cNvSpPr/>
            <p:nvPr/>
          </p:nvSpPr>
          <p:spPr>
            <a:xfrm>
              <a:off x="5461289" y="3546341"/>
              <a:ext cx="249014" cy="81824"/>
            </a:xfrm>
            <a:prstGeom prst="rect">
              <a:avLst/>
            </a:prstGeom>
            <a:solidFill>
              <a:srgbClr val="B3B3B3">
                <a:alpha val="100000"/>
              </a:srgbClr>
            </a:solidFill>
          </p:spPr>
          <p:txBody>
            <a:bodyPr/>
            <a:lstStyle/>
            <a:p/>
          </p:txBody>
        </p:sp>
        <p:sp>
          <p:nvSpPr>
            <p:cNvPr id="64" name="rc64"/>
            <p:cNvSpPr/>
            <p:nvPr/>
          </p:nvSpPr>
          <p:spPr>
            <a:xfrm>
              <a:off x="5737971" y="3195424"/>
              <a:ext cx="249014" cy="254331"/>
            </a:xfrm>
            <a:prstGeom prst="rect">
              <a:avLst/>
            </a:prstGeom>
            <a:solidFill>
              <a:srgbClr val="B3B3B3">
                <a:alpha val="100000"/>
              </a:srgbClr>
            </a:solidFill>
          </p:spPr>
          <p:txBody>
            <a:bodyPr/>
            <a:lstStyle/>
            <a:p/>
          </p:txBody>
        </p:sp>
        <p:sp>
          <p:nvSpPr>
            <p:cNvPr id="65" name="rc65"/>
            <p:cNvSpPr/>
            <p:nvPr/>
          </p:nvSpPr>
          <p:spPr>
            <a:xfrm>
              <a:off x="6014654" y="2996591"/>
              <a:ext cx="249014" cy="263115"/>
            </a:xfrm>
            <a:prstGeom prst="rect">
              <a:avLst/>
            </a:prstGeom>
            <a:solidFill>
              <a:srgbClr val="B3B3B3">
                <a:alpha val="100000"/>
              </a:srgbClr>
            </a:solidFill>
          </p:spPr>
          <p:txBody>
            <a:bodyPr/>
            <a:lstStyle/>
            <a:p/>
          </p:txBody>
        </p:sp>
        <p:sp>
          <p:nvSpPr>
            <p:cNvPr id="66" name="rc66"/>
            <p:cNvSpPr/>
            <p:nvPr/>
          </p:nvSpPr>
          <p:spPr>
            <a:xfrm>
              <a:off x="6291336" y="2884171"/>
              <a:ext cx="249014" cy="179902"/>
            </a:xfrm>
            <a:prstGeom prst="rect">
              <a:avLst/>
            </a:prstGeom>
            <a:solidFill>
              <a:srgbClr val="B3B3B3">
                <a:alpha val="100000"/>
              </a:srgbClr>
            </a:solidFill>
          </p:spPr>
          <p:txBody>
            <a:bodyPr/>
            <a:lstStyle/>
            <a:p/>
          </p:txBody>
        </p:sp>
        <p:sp>
          <p:nvSpPr>
            <p:cNvPr id="67" name="rc67"/>
            <p:cNvSpPr/>
            <p:nvPr/>
          </p:nvSpPr>
          <p:spPr>
            <a:xfrm>
              <a:off x="6568018" y="3048837"/>
              <a:ext cx="249014" cy="366578"/>
            </a:xfrm>
            <a:prstGeom prst="rect">
              <a:avLst/>
            </a:prstGeom>
            <a:solidFill>
              <a:srgbClr val="B3B3B3">
                <a:alpha val="100000"/>
              </a:srgbClr>
            </a:solidFill>
          </p:spPr>
          <p:txBody>
            <a:bodyPr/>
            <a:lstStyle/>
            <a:p/>
          </p:txBody>
        </p:sp>
        <p:sp>
          <p:nvSpPr>
            <p:cNvPr id="68" name="rc68"/>
            <p:cNvSpPr/>
            <p:nvPr/>
          </p:nvSpPr>
          <p:spPr>
            <a:xfrm>
              <a:off x="6844701" y="3033198"/>
              <a:ext cx="249014" cy="373528"/>
            </a:xfrm>
            <a:prstGeom prst="rect">
              <a:avLst/>
            </a:prstGeom>
            <a:solidFill>
              <a:srgbClr val="B3B3B3">
                <a:alpha val="100000"/>
              </a:srgbClr>
            </a:solidFill>
          </p:spPr>
          <p:txBody>
            <a:bodyPr/>
            <a:lstStyle/>
            <a:p/>
          </p:txBody>
        </p:sp>
        <p:sp>
          <p:nvSpPr>
            <p:cNvPr id="69" name="rc69"/>
            <p:cNvSpPr/>
            <p:nvPr/>
          </p:nvSpPr>
          <p:spPr>
            <a:xfrm>
              <a:off x="7121383" y="2540719"/>
              <a:ext cx="249014" cy="380833"/>
            </a:xfrm>
            <a:prstGeom prst="rect">
              <a:avLst/>
            </a:prstGeom>
            <a:solidFill>
              <a:srgbClr val="B3B3B3">
                <a:alpha val="100000"/>
              </a:srgbClr>
            </a:solidFill>
          </p:spPr>
          <p:txBody>
            <a:bodyPr/>
            <a:lstStyle/>
            <a:p/>
          </p:txBody>
        </p:sp>
        <p:sp>
          <p:nvSpPr>
            <p:cNvPr id="70" name="rc70"/>
            <p:cNvSpPr/>
            <p:nvPr/>
          </p:nvSpPr>
          <p:spPr>
            <a:xfrm>
              <a:off x="7398065" y="2611030"/>
              <a:ext cx="249014" cy="388497"/>
            </a:xfrm>
            <a:prstGeom prst="rect">
              <a:avLst/>
            </a:prstGeom>
            <a:solidFill>
              <a:srgbClr val="B3B3B3">
                <a:alpha val="100000"/>
              </a:srgbClr>
            </a:solidFill>
          </p:spPr>
          <p:txBody>
            <a:bodyPr/>
            <a:lstStyle/>
            <a:p/>
          </p:txBody>
        </p:sp>
        <p:sp>
          <p:nvSpPr>
            <p:cNvPr id="71" name="rc71"/>
            <p:cNvSpPr/>
            <p:nvPr/>
          </p:nvSpPr>
          <p:spPr>
            <a:xfrm>
              <a:off x="7674748" y="2192111"/>
              <a:ext cx="249014" cy="395654"/>
            </a:xfrm>
            <a:prstGeom prst="rect">
              <a:avLst/>
            </a:prstGeom>
            <a:solidFill>
              <a:srgbClr val="B3B3B3">
                <a:alpha val="100000"/>
              </a:srgbClr>
            </a:solidFill>
          </p:spPr>
          <p:txBody>
            <a:bodyPr/>
            <a:lstStyle/>
            <a:p/>
          </p:txBody>
        </p:sp>
        <p:sp>
          <p:nvSpPr>
            <p:cNvPr id="72" name="rc72"/>
            <p:cNvSpPr/>
            <p:nvPr/>
          </p:nvSpPr>
          <p:spPr>
            <a:xfrm>
              <a:off x="7951430" y="2162710"/>
              <a:ext cx="249014" cy="402570"/>
            </a:xfrm>
            <a:prstGeom prst="rect">
              <a:avLst/>
            </a:prstGeom>
            <a:solidFill>
              <a:srgbClr val="B3B3B3">
                <a:alpha val="100000"/>
              </a:srgbClr>
            </a:solidFill>
          </p:spPr>
          <p:txBody>
            <a:bodyPr/>
            <a:lstStyle/>
            <a:p/>
          </p:txBody>
        </p:sp>
        <p:sp>
          <p:nvSpPr>
            <p:cNvPr id="73" name="pl73"/>
            <p:cNvSpPr/>
            <p:nvPr/>
          </p:nvSpPr>
          <p:spPr>
            <a:xfrm>
              <a:off x="1435561" y="1050606"/>
              <a:ext cx="6640376" cy="342185"/>
            </a:xfrm>
            <a:custGeom>
              <a:avLst/>
              <a:pathLst>
                <a:path w="6640376" h="342185">
                  <a:moveTo>
                    <a:pt x="0" y="199608"/>
                  </a:moveTo>
                  <a:lnTo>
                    <a:pt x="276682" y="114061"/>
                  </a:lnTo>
                  <a:lnTo>
                    <a:pt x="553364" y="114061"/>
                  </a:lnTo>
                  <a:lnTo>
                    <a:pt x="830047" y="0"/>
                  </a:lnTo>
                  <a:lnTo>
                    <a:pt x="1106729" y="0"/>
                  </a:lnTo>
                  <a:lnTo>
                    <a:pt x="1383411" y="114061"/>
                  </a:lnTo>
                  <a:lnTo>
                    <a:pt x="1660094" y="142577"/>
                  </a:lnTo>
                  <a:lnTo>
                    <a:pt x="1936776" y="285154"/>
                  </a:lnTo>
                  <a:lnTo>
                    <a:pt x="2213458" y="313670"/>
                  </a:lnTo>
                  <a:lnTo>
                    <a:pt x="2490141" y="256639"/>
                  </a:lnTo>
                  <a:lnTo>
                    <a:pt x="2766823" y="28515"/>
                  </a:lnTo>
                  <a:lnTo>
                    <a:pt x="3043505" y="85546"/>
                  </a:lnTo>
                  <a:lnTo>
                    <a:pt x="3320188" y="0"/>
                  </a:lnTo>
                  <a:lnTo>
                    <a:pt x="3596870" y="0"/>
                  </a:lnTo>
                  <a:lnTo>
                    <a:pt x="3873552" y="0"/>
                  </a:lnTo>
                  <a:lnTo>
                    <a:pt x="4150235" y="57030"/>
                  </a:lnTo>
                  <a:lnTo>
                    <a:pt x="4426917" y="114061"/>
                  </a:lnTo>
                  <a:lnTo>
                    <a:pt x="4703599" y="171092"/>
                  </a:lnTo>
                  <a:lnTo>
                    <a:pt x="4980282" y="228123"/>
                  </a:lnTo>
                  <a:lnTo>
                    <a:pt x="5256964" y="114061"/>
                  </a:lnTo>
                  <a:lnTo>
                    <a:pt x="5533646" y="114061"/>
                  </a:lnTo>
                  <a:lnTo>
                    <a:pt x="5810329" y="256639"/>
                  </a:lnTo>
                  <a:lnTo>
                    <a:pt x="6087011" y="228123"/>
                  </a:lnTo>
                  <a:lnTo>
                    <a:pt x="6363693" y="342185"/>
                  </a:lnTo>
                  <a:lnTo>
                    <a:pt x="6640376" y="342185"/>
                  </a:lnTo>
                </a:path>
              </a:pathLst>
            </a:custGeom>
            <a:ln w="27101" cap="flat">
              <a:solidFill>
                <a:srgbClr val="0058AB">
                  <a:alpha val="50196"/>
                </a:srgbClr>
              </a:solidFill>
              <a:prstDash val="solid"/>
              <a:round/>
            </a:ln>
          </p:spPr>
          <p:txBody>
            <a:bodyPr/>
            <a:lstStyle/>
            <a:p/>
          </p:txBody>
        </p:sp>
        <p:sp>
          <p:nvSpPr>
            <p:cNvPr id="74" name="pl74"/>
            <p:cNvSpPr/>
            <p:nvPr/>
          </p:nvSpPr>
          <p:spPr>
            <a:xfrm>
              <a:off x="1435561" y="1107637"/>
              <a:ext cx="6640376" cy="513278"/>
            </a:xfrm>
            <a:custGeom>
              <a:avLst/>
              <a:pathLst>
                <a:path w="6640376" h="513278">
                  <a:moveTo>
                    <a:pt x="0" y="513278"/>
                  </a:moveTo>
                  <a:lnTo>
                    <a:pt x="276682" y="285154"/>
                  </a:lnTo>
                  <a:lnTo>
                    <a:pt x="553364" y="228123"/>
                  </a:lnTo>
                  <a:lnTo>
                    <a:pt x="830047" y="57030"/>
                  </a:lnTo>
                  <a:lnTo>
                    <a:pt x="1106729" y="57030"/>
                  </a:lnTo>
                  <a:lnTo>
                    <a:pt x="1383411" y="199608"/>
                  </a:lnTo>
                  <a:lnTo>
                    <a:pt x="1660094" y="199608"/>
                  </a:lnTo>
                  <a:lnTo>
                    <a:pt x="1936776" y="399216"/>
                  </a:lnTo>
                  <a:lnTo>
                    <a:pt x="2213458" y="313670"/>
                  </a:lnTo>
                  <a:lnTo>
                    <a:pt x="2490141" y="342185"/>
                  </a:lnTo>
                  <a:lnTo>
                    <a:pt x="2766823" y="171092"/>
                  </a:lnTo>
                  <a:lnTo>
                    <a:pt x="3043505" y="199608"/>
                  </a:lnTo>
                  <a:lnTo>
                    <a:pt x="3320188" y="142577"/>
                  </a:lnTo>
                  <a:lnTo>
                    <a:pt x="3596870" y="171092"/>
                  </a:lnTo>
                  <a:lnTo>
                    <a:pt x="3873552" y="0"/>
                  </a:lnTo>
                  <a:lnTo>
                    <a:pt x="4150235" y="28515"/>
                  </a:lnTo>
                  <a:lnTo>
                    <a:pt x="4426917" y="142577"/>
                  </a:lnTo>
                  <a:lnTo>
                    <a:pt x="4703599" y="199608"/>
                  </a:lnTo>
                  <a:lnTo>
                    <a:pt x="4980282" y="228123"/>
                  </a:lnTo>
                  <a:lnTo>
                    <a:pt x="5256964" y="171092"/>
                  </a:lnTo>
                  <a:lnTo>
                    <a:pt x="5533646" y="171092"/>
                  </a:lnTo>
                  <a:lnTo>
                    <a:pt x="5810329" y="313670"/>
                  </a:lnTo>
                  <a:lnTo>
                    <a:pt x="6087011" y="285154"/>
                  </a:lnTo>
                  <a:lnTo>
                    <a:pt x="6363693" y="399216"/>
                  </a:lnTo>
                  <a:lnTo>
                    <a:pt x="6640376" y="399216"/>
                  </a:lnTo>
                </a:path>
              </a:pathLst>
            </a:custGeom>
            <a:ln w="27101" cap="flat">
              <a:solidFill>
                <a:srgbClr val="333333">
                  <a:alpha val="50196"/>
                </a:srgbClr>
              </a:solidFill>
              <a:prstDash val="solid"/>
              <a:round/>
            </a:ln>
          </p:spPr>
          <p:txBody>
            <a:bodyPr/>
            <a:lstStyle/>
            <a:p/>
          </p:txBody>
        </p:sp>
        <p:sp>
          <p:nvSpPr>
            <p:cNvPr id="75" name="tx75"/>
            <p:cNvSpPr/>
            <p:nvPr/>
          </p:nvSpPr>
          <p:spPr>
            <a:xfrm>
              <a:off x="6632236" y="1007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6" name="tx76"/>
            <p:cNvSpPr/>
            <p:nvPr/>
          </p:nvSpPr>
          <p:spPr>
            <a:xfrm>
              <a:off x="6908918" y="1007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7" name="tx77"/>
            <p:cNvSpPr/>
            <p:nvPr/>
          </p:nvSpPr>
          <p:spPr>
            <a:xfrm>
              <a:off x="7185600" y="11504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8" name="tx78"/>
            <p:cNvSpPr/>
            <p:nvPr/>
          </p:nvSpPr>
          <p:spPr>
            <a:xfrm>
              <a:off x="7462283" y="1121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9" name="tx79"/>
            <p:cNvSpPr/>
            <p:nvPr/>
          </p:nvSpPr>
          <p:spPr>
            <a:xfrm>
              <a:off x="7738965" y="1235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0" name="tx80"/>
            <p:cNvSpPr/>
            <p:nvPr/>
          </p:nvSpPr>
          <p:spPr>
            <a:xfrm>
              <a:off x="8015647" y="1235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1" name="tx81"/>
            <p:cNvSpPr/>
            <p:nvPr/>
          </p:nvSpPr>
          <p:spPr>
            <a:xfrm>
              <a:off x="6632236" y="13314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91</a:t>
              </a:r>
            </a:p>
          </p:txBody>
        </p:sp>
        <p:sp>
          <p:nvSpPr>
            <p:cNvPr id="82" name="tx82"/>
            <p:cNvSpPr/>
            <p:nvPr/>
          </p:nvSpPr>
          <p:spPr>
            <a:xfrm>
              <a:off x="6908918" y="13314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91</a:t>
              </a:r>
            </a:p>
          </p:txBody>
        </p:sp>
        <p:sp>
          <p:nvSpPr>
            <p:cNvPr id="83" name="tx83"/>
            <p:cNvSpPr/>
            <p:nvPr/>
          </p:nvSpPr>
          <p:spPr>
            <a:xfrm>
              <a:off x="7185600" y="14739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86</a:t>
              </a:r>
            </a:p>
          </p:txBody>
        </p:sp>
        <p:sp>
          <p:nvSpPr>
            <p:cNvPr id="84" name="tx84"/>
            <p:cNvSpPr/>
            <p:nvPr/>
          </p:nvSpPr>
          <p:spPr>
            <a:xfrm>
              <a:off x="7462283" y="14454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87</a:t>
              </a:r>
            </a:p>
          </p:txBody>
        </p:sp>
        <p:sp>
          <p:nvSpPr>
            <p:cNvPr id="85" name="tx85"/>
            <p:cNvSpPr/>
            <p:nvPr/>
          </p:nvSpPr>
          <p:spPr>
            <a:xfrm>
              <a:off x="7738965" y="1559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83</a:t>
              </a:r>
            </a:p>
          </p:txBody>
        </p:sp>
        <p:sp>
          <p:nvSpPr>
            <p:cNvPr id="86" name="tx86"/>
            <p:cNvSpPr/>
            <p:nvPr/>
          </p:nvSpPr>
          <p:spPr>
            <a:xfrm>
              <a:off x="8015647" y="1559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83</a:t>
              </a:r>
            </a:p>
          </p:txBody>
        </p:sp>
        <p:sp>
          <p:nvSpPr>
            <p:cNvPr id="87" name="tx87"/>
            <p:cNvSpPr/>
            <p:nvPr/>
          </p:nvSpPr>
          <p:spPr>
            <a:xfrm>
              <a:off x="1345126" y="360142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107</a:t>
              </a:r>
            </a:p>
          </p:txBody>
        </p:sp>
        <p:sp>
          <p:nvSpPr>
            <p:cNvPr id="88" name="tx88"/>
            <p:cNvSpPr/>
            <p:nvPr/>
          </p:nvSpPr>
          <p:spPr>
            <a:xfrm>
              <a:off x="2758683" y="366862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77</a:t>
              </a:r>
            </a:p>
          </p:txBody>
        </p:sp>
        <p:sp>
          <p:nvSpPr>
            <p:cNvPr id="89" name="tx89"/>
            <p:cNvSpPr/>
            <p:nvPr/>
          </p:nvSpPr>
          <p:spPr>
            <a:xfrm>
              <a:off x="4142095" y="37610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90" name="tx90"/>
            <p:cNvSpPr/>
            <p:nvPr/>
          </p:nvSpPr>
          <p:spPr>
            <a:xfrm>
              <a:off x="5525506" y="371178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91" name="tx91"/>
            <p:cNvSpPr/>
            <p:nvPr/>
          </p:nvSpPr>
          <p:spPr>
            <a:xfrm>
              <a:off x="6602091" y="360408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106</a:t>
              </a:r>
            </a:p>
          </p:txBody>
        </p:sp>
        <p:sp>
          <p:nvSpPr>
            <p:cNvPr id="92" name="tx92"/>
            <p:cNvSpPr/>
            <p:nvPr/>
          </p:nvSpPr>
          <p:spPr>
            <a:xfrm>
              <a:off x="6878773" y="359974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108</a:t>
              </a:r>
            </a:p>
          </p:txBody>
        </p:sp>
        <p:sp>
          <p:nvSpPr>
            <p:cNvPr id="93" name="tx93"/>
            <p:cNvSpPr/>
            <p:nvPr/>
          </p:nvSpPr>
          <p:spPr>
            <a:xfrm>
              <a:off x="7155455" y="335715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220</a:t>
              </a:r>
            </a:p>
          </p:txBody>
        </p:sp>
        <p:sp>
          <p:nvSpPr>
            <p:cNvPr id="94" name="tx94"/>
            <p:cNvSpPr/>
            <p:nvPr/>
          </p:nvSpPr>
          <p:spPr>
            <a:xfrm>
              <a:off x="7432138" y="339614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202</a:t>
              </a:r>
            </a:p>
          </p:txBody>
        </p:sp>
        <p:sp>
          <p:nvSpPr>
            <p:cNvPr id="95" name="tx95"/>
            <p:cNvSpPr/>
            <p:nvPr/>
          </p:nvSpPr>
          <p:spPr>
            <a:xfrm>
              <a:off x="7708820" y="319026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297</a:t>
              </a:r>
            </a:p>
          </p:txBody>
        </p:sp>
        <p:sp>
          <p:nvSpPr>
            <p:cNvPr id="96" name="tx96"/>
            <p:cNvSpPr/>
            <p:nvPr/>
          </p:nvSpPr>
          <p:spPr>
            <a:xfrm>
              <a:off x="7985502" y="317896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303</a:t>
              </a:r>
            </a:p>
          </p:txBody>
        </p:sp>
        <p:sp>
          <p:nvSpPr>
            <p:cNvPr id="97" name="tx97"/>
            <p:cNvSpPr/>
            <p:nvPr/>
          </p:nvSpPr>
          <p:spPr>
            <a:xfrm>
              <a:off x="1345126" y="2994323"/>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174</a:t>
              </a:r>
            </a:p>
          </p:txBody>
        </p:sp>
        <p:sp>
          <p:nvSpPr>
            <p:cNvPr id="98" name="tx98"/>
            <p:cNvSpPr/>
            <p:nvPr/>
          </p:nvSpPr>
          <p:spPr>
            <a:xfrm>
              <a:off x="2758683" y="333418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77</a:t>
              </a:r>
            </a:p>
          </p:txBody>
        </p:sp>
        <p:sp>
          <p:nvSpPr>
            <p:cNvPr id="99" name="tx99"/>
            <p:cNvSpPr/>
            <p:nvPr/>
          </p:nvSpPr>
          <p:spPr>
            <a:xfrm>
              <a:off x="4111950" y="3438258"/>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117</a:t>
              </a:r>
            </a:p>
          </p:txBody>
        </p:sp>
        <p:sp>
          <p:nvSpPr>
            <p:cNvPr id="100" name="tx100"/>
            <p:cNvSpPr/>
            <p:nvPr/>
          </p:nvSpPr>
          <p:spPr>
            <a:xfrm>
              <a:off x="5525506" y="35468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01" name="tx101"/>
            <p:cNvSpPr/>
            <p:nvPr/>
          </p:nvSpPr>
          <p:spPr>
            <a:xfrm>
              <a:off x="6632236" y="31916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102" name="tx102"/>
            <p:cNvSpPr/>
            <p:nvPr/>
          </p:nvSpPr>
          <p:spPr>
            <a:xfrm>
              <a:off x="6908918" y="31795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103" name="tx103"/>
            <p:cNvSpPr/>
            <p:nvPr/>
          </p:nvSpPr>
          <p:spPr>
            <a:xfrm>
              <a:off x="7185600" y="26906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104" name="tx104"/>
            <p:cNvSpPr/>
            <p:nvPr/>
          </p:nvSpPr>
          <p:spPr>
            <a:xfrm>
              <a:off x="7462283" y="27648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90</a:t>
              </a:r>
            </a:p>
          </p:txBody>
        </p:sp>
        <p:sp>
          <p:nvSpPr>
            <p:cNvPr id="105" name="tx105"/>
            <p:cNvSpPr/>
            <p:nvPr/>
          </p:nvSpPr>
          <p:spPr>
            <a:xfrm>
              <a:off x="7738965" y="23494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a:t>
              </a:r>
            </a:p>
          </p:txBody>
        </p:sp>
        <p:sp>
          <p:nvSpPr>
            <p:cNvPr id="106" name="tx106"/>
            <p:cNvSpPr/>
            <p:nvPr/>
          </p:nvSpPr>
          <p:spPr>
            <a:xfrm>
              <a:off x="8015647" y="232350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a:t>
              </a:r>
            </a:p>
          </p:txBody>
        </p:sp>
        <p:sp>
          <p:nvSpPr>
            <p:cNvPr id="107" name="tx107"/>
            <p:cNvSpPr/>
            <p:nvPr/>
          </p:nvSpPr>
          <p:spPr>
            <a:xfrm>
              <a:off x="1345126" y="253875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281</a:t>
              </a:r>
            </a:p>
          </p:txBody>
        </p:sp>
        <p:sp>
          <p:nvSpPr>
            <p:cNvPr id="108" name="tx108"/>
            <p:cNvSpPr/>
            <p:nvPr/>
          </p:nvSpPr>
          <p:spPr>
            <a:xfrm>
              <a:off x="2728538" y="308672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155</a:t>
              </a:r>
            </a:p>
          </p:txBody>
        </p:sp>
        <p:sp>
          <p:nvSpPr>
            <p:cNvPr id="109" name="tx109"/>
            <p:cNvSpPr/>
            <p:nvPr/>
          </p:nvSpPr>
          <p:spPr>
            <a:xfrm>
              <a:off x="4111950" y="310716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150</a:t>
              </a:r>
            </a:p>
          </p:txBody>
        </p:sp>
        <p:sp>
          <p:nvSpPr>
            <p:cNvPr id="110" name="tx110"/>
            <p:cNvSpPr/>
            <p:nvPr/>
          </p:nvSpPr>
          <p:spPr>
            <a:xfrm>
              <a:off x="5525506" y="3428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111" name="tx111"/>
            <p:cNvSpPr/>
            <p:nvPr/>
          </p:nvSpPr>
          <p:spPr>
            <a:xfrm>
              <a:off x="6602091" y="293079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191</a:t>
              </a:r>
            </a:p>
          </p:txBody>
        </p:sp>
        <p:sp>
          <p:nvSpPr>
            <p:cNvPr id="112" name="tx112"/>
            <p:cNvSpPr/>
            <p:nvPr/>
          </p:nvSpPr>
          <p:spPr>
            <a:xfrm>
              <a:off x="6878773" y="291515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194</a:t>
              </a:r>
            </a:p>
          </p:txBody>
        </p:sp>
        <p:sp>
          <p:nvSpPr>
            <p:cNvPr id="113" name="tx113"/>
            <p:cNvSpPr/>
            <p:nvPr/>
          </p:nvSpPr>
          <p:spPr>
            <a:xfrm>
              <a:off x="7155455" y="242262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308</a:t>
              </a:r>
            </a:p>
          </p:txBody>
        </p:sp>
        <p:sp>
          <p:nvSpPr>
            <p:cNvPr id="114" name="tx114"/>
            <p:cNvSpPr/>
            <p:nvPr/>
          </p:nvSpPr>
          <p:spPr>
            <a:xfrm>
              <a:off x="7432138" y="249299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292</a:t>
              </a:r>
            </a:p>
          </p:txBody>
        </p:sp>
        <p:sp>
          <p:nvSpPr>
            <p:cNvPr id="115" name="tx115"/>
            <p:cNvSpPr/>
            <p:nvPr/>
          </p:nvSpPr>
          <p:spPr>
            <a:xfrm>
              <a:off x="7708820" y="207402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389</a:t>
              </a:r>
            </a:p>
          </p:txBody>
        </p:sp>
        <p:sp>
          <p:nvSpPr>
            <p:cNvPr id="116" name="tx116"/>
            <p:cNvSpPr/>
            <p:nvPr/>
          </p:nvSpPr>
          <p:spPr>
            <a:xfrm>
              <a:off x="7985502" y="204461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396</a:t>
              </a:r>
            </a:p>
          </p:txBody>
        </p:sp>
        <p:sp>
          <p:nvSpPr>
            <p:cNvPr id="117" name="tx117"/>
            <p:cNvSpPr/>
            <p:nvPr/>
          </p:nvSpPr>
          <p:spPr>
            <a:xfrm>
              <a:off x="733081"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8" name="tx118"/>
            <p:cNvSpPr/>
            <p:nvPr/>
          </p:nvSpPr>
          <p:spPr>
            <a:xfrm>
              <a:off x="577692" y="295652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19" name="tx119"/>
            <p:cNvSpPr/>
            <p:nvPr/>
          </p:nvSpPr>
          <p:spPr>
            <a:xfrm>
              <a:off x="577692" y="209152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20" name="tx120"/>
            <p:cNvSpPr/>
            <p:nvPr/>
          </p:nvSpPr>
          <p:spPr>
            <a:xfrm>
              <a:off x="577692" y="122652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21" name="tx121"/>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2" name="tx122"/>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3" name="tx123"/>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5" name="tx125"/>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rot="-5400000">
              <a:off x="12791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7" name="tx127"/>
            <p:cNvSpPr/>
            <p:nvPr/>
          </p:nvSpPr>
          <p:spPr>
            <a:xfrm rot="-5400000">
              <a:off x="26625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8" name="tx128"/>
            <p:cNvSpPr/>
            <p:nvPr/>
          </p:nvSpPr>
          <p:spPr>
            <a:xfrm rot="-5400000">
              <a:off x="4045938"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9" name="tx129"/>
            <p:cNvSpPr/>
            <p:nvPr/>
          </p:nvSpPr>
          <p:spPr>
            <a:xfrm rot="-5400000">
              <a:off x="542935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0" name="tx130"/>
            <p:cNvSpPr/>
            <p:nvPr/>
          </p:nvSpPr>
          <p:spPr>
            <a:xfrm rot="-5400000">
              <a:off x="653607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rot="-5400000">
              <a:off x="681276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2" name="tx132"/>
            <p:cNvSpPr/>
            <p:nvPr/>
          </p:nvSpPr>
          <p:spPr>
            <a:xfrm rot="-5400000">
              <a:off x="708944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3" name="tx133"/>
            <p:cNvSpPr/>
            <p:nvPr/>
          </p:nvSpPr>
          <p:spPr>
            <a:xfrm rot="-5400000">
              <a:off x="73661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4" name="tx134"/>
            <p:cNvSpPr/>
            <p:nvPr/>
          </p:nvSpPr>
          <p:spPr>
            <a:xfrm rot="-5400000">
              <a:off x="7642774"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rot="-5400000">
              <a:off x="791949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7" name="tx137"/>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8" name="pl138"/>
            <p:cNvSpPr/>
            <p:nvPr/>
          </p:nvSpPr>
          <p:spPr>
            <a:xfrm>
              <a:off x="3043633"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9" name="pl139"/>
            <p:cNvSpPr/>
            <p:nvPr/>
          </p:nvSpPr>
          <p:spPr>
            <a:xfrm>
              <a:off x="3759362"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40" name="tx140"/>
            <p:cNvSpPr/>
            <p:nvPr/>
          </p:nvSpPr>
          <p:spPr>
            <a:xfrm>
              <a:off x="3310733"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1" name="tx141"/>
            <p:cNvSpPr/>
            <p:nvPr/>
          </p:nvSpPr>
          <p:spPr>
            <a:xfrm>
              <a:off x="4026461"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2" name="rc142"/>
            <p:cNvSpPr/>
            <p:nvPr/>
          </p:nvSpPr>
          <p:spPr>
            <a:xfrm>
              <a:off x="4670912" y="4778716"/>
              <a:ext cx="201456" cy="201456"/>
            </a:xfrm>
            <a:prstGeom prst="rect">
              <a:avLst/>
            </a:prstGeom>
            <a:solidFill>
              <a:srgbClr val="B3B3B3">
                <a:alpha val="100000"/>
              </a:srgbClr>
            </a:solidFill>
          </p:spPr>
          <p:txBody>
            <a:bodyPr/>
            <a:lstStyle/>
            <a:p/>
          </p:txBody>
        </p:sp>
        <p:sp>
          <p:nvSpPr>
            <p:cNvPr id="143" name="rc143"/>
            <p:cNvSpPr/>
            <p:nvPr/>
          </p:nvSpPr>
          <p:spPr>
            <a:xfrm>
              <a:off x="5573066" y="4778716"/>
              <a:ext cx="201456" cy="201456"/>
            </a:xfrm>
            <a:prstGeom prst="rect">
              <a:avLst/>
            </a:prstGeom>
            <a:solidFill>
              <a:srgbClr val="1CABE2">
                <a:alpha val="100000"/>
              </a:srgbClr>
            </a:solidFill>
          </p:spPr>
          <p:txBody>
            <a:bodyPr/>
            <a:lstStyle/>
            <a:p/>
          </p:txBody>
        </p:sp>
        <p:sp>
          <p:nvSpPr>
            <p:cNvPr id="144" name="tx144"/>
            <p:cNvSpPr/>
            <p:nvPr/>
          </p:nvSpPr>
          <p:spPr>
            <a:xfrm>
              <a:off x="4950957"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5" name="tx145"/>
            <p:cNvSpPr/>
            <p:nvPr/>
          </p:nvSpPr>
          <p:spPr>
            <a:xfrm>
              <a:off x="5853111"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6" name="tx146"/>
            <p:cNvSpPr/>
            <p:nvPr/>
          </p:nvSpPr>
          <p:spPr>
            <a:xfrm>
              <a:off x="966584" y="467611"/>
              <a:ext cx="749231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Tanzania, 2000-2024</a:t>
              </a:r>
            </a:p>
          </p:txBody>
        </p:sp>
        <p:sp>
          <p:nvSpPr>
            <p:cNvPr id="147" name="pl147"/>
            <p:cNvSpPr/>
            <p:nvPr/>
          </p:nvSpPr>
          <p:spPr>
            <a:xfrm>
              <a:off x="2181826"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392336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566491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740645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966584" y="57331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2" name="pl152"/>
            <p:cNvSpPr/>
            <p:nvPr/>
          </p:nvSpPr>
          <p:spPr>
            <a:xfrm>
              <a:off x="966584" y="552729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3" name="pl153"/>
            <p:cNvSpPr/>
            <p:nvPr/>
          </p:nvSpPr>
          <p:spPr>
            <a:xfrm>
              <a:off x="966584" y="532144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4" name="pl154"/>
            <p:cNvSpPr/>
            <p:nvPr/>
          </p:nvSpPr>
          <p:spPr>
            <a:xfrm>
              <a:off x="131105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3052598"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479414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6535685"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8277229"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311054" y="5650800"/>
              <a:ext cx="1845130" cy="164676"/>
            </a:xfrm>
            <a:prstGeom prst="rect">
              <a:avLst/>
            </a:prstGeom>
            <a:solidFill>
              <a:srgbClr val="1CABE2">
                <a:alpha val="100000"/>
              </a:srgbClr>
            </a:solidFill>
          </p:spPr>
          <p:txBody>
            <a:bodyPr/>
            <a:lstStyle/>
            <a:p/>
          </p:txBody>
        </p:sp>
        <p:sp>
          <p:nvSpPr>
            <p:cNvPr id="160" name="rc160"/>
            <p:cNvSpPr/>
            <p:nvPr/>
          </p:nvSpPr>
          <p:spPr>
            <a:xfrm>
              <a:off x="1311054" y="5444954"/>
              <a:ext cx="5177818" cy="164676"/>
            </a:xfrm>
            <a:prstGeom prst="rect">
              <a:avLst/>
            </a:prstGeom>
            <a:solidFill>
              <a:srgbClr val="1CABE2">
                <a:alpha val="100000"/>
              </a:srgbClr>
            </a:solidFill>
          </p:spPr>
          <p:txBody>
            <a:bodyPr/>
            <a:lstStyle/>
            <a:p/>
          </p:txBody>
        </p:sp>
        <p:sp>
          <p:nvSpPr>
            <p:cNvPr id="161" name="rc161"/>
            <p:cNvSpPr/>
            <p:nvPr/>
          </p:nvSpPr>
          <p:spPr>
            <a:xfrm>
              <a:off x="1311054" y="5239108"/>
              <a:ext cx="5268361" cy="164676"/>
            </a:xfrm>
            <a:prstGeom prst="rect">
              <a:avLst/>
            </a:prstGeom>
            <a:solidFill>
              <a:srgbClr val="1CABE2">
                <a:alpha val="100000"/>
              </a:srgbClr>
            </a:solidFill>
          </p:spPr>
          <p:txBody>
            <a:bodyPr/>
            <a:lstStyle/>
            <a:p/>
          </p:txBody>
        </p:sp>
        <p:sp>
          <p:nvSpPr>
            <p:cNvPr id="162" name="rc162"/>
            <p:cNvSpPr/>
            <p:nvPr/>
          </p:nvSpPr>
          <p:spPr>
            <a:xfrm>
              <a:off x="3156185" y="5650800"/>
              <a:ext cx="1476097" cy="164676"/>
            </a:xfrm>
            <a:prstGeom prst="rect">
              <a:avLst/>
            </a:prstGeom>
            <a:solidFill>
              <a:srgbClr val="B3B3B3">
                <a:alpha val="100000"/>
              </a:srgbClr>
            </a:solidFill>
          </p:spPr>
          <p:txBody>
            <a:bodyPr/>
            <a:lstStyle/>
            <a:p/>
          </p:txBody>
        </p:sp>
        <p:sp>
          <p:nvSpPr>
            <p:cNvPr id="163" name="rc163"/>
            <p:cNvSpPr/>
            <p:nvPr/>
          </p:nvSpPr>
          <p:spPr>
            <a:xfrm>
              <a:off x="6488872" y="5444954"/>
              <a:ext cx="1593181" cy="164676"/>
            </a:xfrm>
            <a:prstGeom prst="rect">
              <a:avLst/>
            </a:prstGeom>
            <a:solidFill>
              <a:srgbClr val="B3B3B3">
                <a:alpha val="100000"/>
              </a:srgbClr>
            </a:solidFill>
          </p:spPr>
          <p:txBody>
            <a:bodyPr/>
            <a:lstStyle/>
            <a:p/>
          </p:txBody>
        </p:sp>
        <p:sp>
          <p:nvSpPr>
            <p:cNvPr id="164" name="rc164"/>
            <p:cNvSpPr/>
            <p:nvPr/>
          </p:nvSpPr>
          <p:spPr>
            <a:xfrm>
              <a:off x="6579415" y="5239108"/>
              <a:ext cx="1621028" cy="164676"/>
            </a:xfrm>
            <a:prstGeom prst="rect">
              <a:avLst/>
            </a:prstGeom>
            <a:solidFill>
              <a:srgbClr val="B3B3B3">
                <a:alpha val="100000"/>
              </a:srgbClr>
            </a:solidFill>
          </p:spPr>
          <p:txBody>
            <a:bodyPr/>
            <a:lstStyle/>
            <a:p/>
          </p:txBody>
        </p:sp>
        <p:sp>
          <p:nvSpPr>
            <p:cNvPr id="165" name="tx165"/>
            <p:cNvSpPr/>
            <p:nvPr/>
          </p:nvSpPr>
          <p:spPr>
            <a:xfrm>
              <a:off x="4776963" y="569000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190.7</a:t>
              </a:r>
            </a:p>
          </p:txBody>
        </p:sp>
        <p:sp>
          <p:nvSpPr>
            <p:cNvPr id="166" name="tx166"/>
            <p:cNvSpPr/>
            <p:nvPr/>
          </p:nvSpPr>
          <p:spPr>
            <a:xfrm>
              <a:off x="8226735" y="548410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388.8</a:t>
              </a:r>
            </a:p>
          </p:txBody>
        </p:sp>
        <p:sp>
          <p:nvSpPr>
            <p:cNvPr id="167" name="tx167"/>
            <p:cNvSpPr/>
            <p:nvPr/>
          </p:nvSpPr>
          <p:spPr>
            <a:xfrm>
              <a:off x="8345125" y="527825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395.6</a:t>
              </a:r>
            </a:p>
          </p:txBody>
        </p:sp>
        <p:sp>
          <p:nvSpPr>
            <p:cNvPr id="168" name="tx168"/>
            <p:cNvSpPr/>
            <p:nvPr/>
          </p:nvSpPr>
          <p:spPr>
            <a:xfrm>
              <a:off x="2137156" y="5690003"/>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106</a:t>
              </a:r>
            </a:p>
          </p:txBody>
        </p:sp>
        <p:sp>
          <p:nvSpPr>
            <p:cNvPr id="169" name="tx169"/>
            <p:cNvSpPr/>
            <p:nvPr/>
          </p:nvSpPr>
          <p:spPr>
            <a:xfrm>
              <a:off x="3755282" y="548410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297.3</a:t>
              </a:r>
            </a:p>
          </p:txBody>
        </p:sp>
        <p:sp>
          <p:nvSpPr>
            <p:cNvPr id="170" name="tx170"/>
            <p:cNvSpPr/>
            <p:nvPr/>
          </p:nvSpPr>
          <p:spPr>
            <a:xfrm>
              <a:off x="3800553" y="527825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302.5</a:t>
              </a:r>
            </a:p>
          </p:txBody>
        </p:sp>
        <p:sp>
          <p:nvSpPr>
            <p:cNvPr id="171" name="tx171"/>
            <p:cNvSpPr/>
            <p:nvPr/>
          </p:nvSpPr>
          <p:spPr>
            <a:xfrm>
              <a:off x="3781707"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84.8</a:t>
              </a:r>
            </a:p>
          </p:txBody>
        </p:sp>
        <p:sp>
          <p:nvSpPr>
            <p:cNvPr id="172" name="tx172"/>
            <p:cNvSpPr/>
            <p:nvPr/>
          </p:nvSpPr>
          <p:spPr>
            <a:xfrm>
              <a:off x="7172936"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91.5</a:t>
              </a:r>
            </a:p>
          </p:txBody>
        </p:sp>
        <p:sp>
          <p:nvSpPr>
            <p:cNvPr id="173" name="tx173"/>
            <p:cNvSpPr/>
            <p:nvPr/>
          </p:nvSpPr>
          <p:spPr>
            <a:xfrm>
              <a:off x="7277403" y="527825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93.1</a:t>
              </a:r>
            </a:p>
          </p:txBody>
        </p:sp>
        <p:sp>
          <p:nvSpPr>
            <p:cNvPr id="174" name="tx174"/>
            <p:cNvSpPr/>
            <p:nvPr/>
          </p:nvSpPr>
          <p:spPr>
            <a:xfrm>
              <a:off x="593176"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5" name="tx175"/>
            <p:cNvSpPr/>
            <p:nvPr/>
          </p:nvSpPr>
          <p:spPr>
            <a:xfrm>
              <a:off x="593176"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6" name="tx176"/>
            <p:cNvSpPr/>
            <p:nvPr/>
          </p:nvSpPr>
          <p:spPr>
            <a:xfrm>
              <a:off x="593176"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7" name="tx177"/>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8" name="tx178"/>
            <p:cNvSpPr/>
            <p:nvPr/>
          </p:nvSpPr>
          <p:spPr>
            <a:xfrm>
              <a:off x="2889466"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79" name="tx179"/>
            <p:cNvSpPr/>
            <p:nvPr/>
          </p:nvSpPr>
          <p:spPr>
            <a:xfrm>
              <a:off x="4631010"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80" name="tx180"/>
            <p:cNvSpPr/>
            <p:nvPr/>
          </p:nvSpPr>
          <p:spPr>
            <a:xfrm>
              <a:off x="6372554" y="5917094"/>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81" name="tx181"/>
            <p:cNvSpPr/>
            <p:nvPr/>
          </p:nvSpPr>
          <p:spPr>
            <a:xfrm>
              <a:off x="8114097"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82" name="tx182"/>
            <p:cNvSpPr/>
            <p:nvPr/>
          </p:nvSpPr>
          <p:spPr>
            <a:xfrm>
              <a:off x="3517071"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3" name="tx183"/>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4" name="tx184"/>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5" name="tx185"/>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Tanzania.
In 2024, DTP1 coverage in Tanzania remained constant 87%. The number of children missing out on any DTP vaccination (zero-dose children) increased from 297,000 in 2023 to 303,000 in 2024.
DTP3 coverage remained constant 83% in 2024, leaving 396,000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342843"/>
            </a:xfrm>
            <a:custGeom>
              <a:avLst/>
              <a:pathLst>
                <a:path w="3397293" h="342843">
                  <a:moveTo>
                    <a:pt x="0" y="199991"/>
                  </a:moveTo>
                  <a:lnTo>
                    <a:pt x="141553" y="114281"/>
                  </a:lnTo>
                  <a:lnTo>
                    <a:pt x="283107" y="114281"/>
                  </a:lnTo>
                  <a:lnTo>
                    <a:pt x="424661" y="0"/>
                  </a:lnTo>
                  <a:lnTo>
                    <a:pt x="566215" y="0"/>
                  </a:lnTo>
                  <a:lnTo>
                    <a:pt x="707769" y="114281"/>
                  </a:lnTo>
                  <a:lnTo>
                    <a:pt x="849323" y="142851"/>
                  </a:lnTo>
                  <a:lnTo>
                    <a:pt x="990877" y="285702"/>
                  </a:lnTo>
                  <a:lnTo>
                    <a:pt x="1132431" y="314272"/>
                  </a:lnTo>
                  <a:lnTo>
                    <a:pt x="1273984" y="257132"/>
                  </a:lnTo>
                  <a:lnTo>
                    <a:pt x="1415538" y="28570"/>
                  </a:lnTo>
                  <a:lnTo>
                    <a:pt x="1557092" y="85710"/>
                  </a:lnTo>
                  <a:lnTo>
                    <a:pt x="1698646" y="0"/>
                  </a:lnTo>
                  <a:lnTo>
                    <a:pt x="1840200" y="0"/>
                  </a:lnTo>
                  <a:lnTo>
                    <a:pt x="1981754" y="0"/>
                  </a:lnTo>
                  <a:lnTo>
                    <a:pt x="2123308" y="57140"/>
                  </a:lnTo>
                  <a:lnTo>
                    <a:pt x="2264862" y="114281"/>
                  </a:lnTo>
                  <a:lnTo>
                    <a:pt x="2406416" y="171421"/>
                  </a:lnTo>
                  <a:lnTo>
                    <a:pt x="2547969" y="228562"/>
                  </a:lnTo>
                  <a:lnTo>
                    <a:pt x="2689523" y="114281"/>
                  </a:lnTo>
                  <a:lnTo>
                    <a:pt x="2831077" y="114281"/>
                  </a:lnTo>
                  <a:lnTo>
                    <a:pt x="2972631" y="257132"/>
                  </a:lnTo>
                  <a:lnTo>
                    <a:pt x="3114185" y="228562"/>
                  </a:lnTo>
                  <a:lnTo>
                    <a:pt x="3255739" y="342843"/>
                  </a:lnTo>
                  <a:lnTo>
                    <a:pt x="3397293" y="34284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408519"/>
              <a:ext cx="3397293" cy="371413"/>
            </a:xfrm>
            <a:custGeom>
              <a:avLst/>
              <a:pathLst>
                <a:path w="3397293" h="371413">
                  <a:moveTo>
                    <a:pt x="0" y="371413"/>
                  </a:moveTo>
                  <a:lnTo>
                    <a:pt x="141553" y="314272"/>
                  </a:lnTo>
                  <a:lnTo>
                    <a:pt x="283107" y="257132"/>
                  </a:lnTo>
                  <a:lnTo>
                    <a:pt x="424661" y="199991"/>
                  </a:lnTo>
                  <a:lnTo>
                    <a:pt x="566215" y="171421"/>
                  </a:lnTo>
                  <a:lnTo>
                    <a:pt x="707769" y="171421"/>
                  </a:lnTo>
                  <a:lnTo>
                    <a:pt x="849323" y="114281"/>
                  </a:lnTo>
                  <a:lnTo>
                    <a:pt x="990877" y="85710"/>
                  </a:lnTo>
                  <a:lnTo>
                    <a:pt x="1132431" y="85710"/>
                  </a:lnTo>
                  <a:lnTo>
                    <a:pt x="1273984" y="57140"/>
                  </a:lnTo>
                  <a:lnTo>
                    <a:pt x="1415538" y="28570"/>
                  </a:lnTo>
                  <a:lnTo>
                    <a:pt x="1557092" y="0"/>
                  </a:lnTo>
                  <a:lnTo>
                    <a:pt x="1698646" y="28570"/>
                  </a:lnTo>
                  <a:lnTo>
                    <a:pt x="1840200" y="85710"/>
                  </a:lnTo>
                  <a:lnTo>
                    <a:pt x="1981754" y="28570"/>
                  </a:lnTo>
                  <a:lnTo>
                    <a:pt x="2123308" y="28570"/>
                  </a:lnTo>
                  <a:lnTo>
                    <a:pt x="2264862" y="28570"/>
                  </a:lnTo>
                  <a:lnTo>
                    <a:pt x="2406416" y="57140"/>
                  </a:lnTo>
                  <a:lnTo>
                    <a:pt x="2547969" y="28570"/>
                  </a:lnTo>
                  <a:lnTo>
                    <a:pt x="2689523" y="28570"/>
                  </a:lnTo>
                  <a:lnTo>
                    <a:pt x="2831077" y="57140"/>
                  </a:lnTo>
                  <a:lnTo>
                    <a:pt x="2972631" y="57140"/>
                  </a:lnTo>
                  <a:lnTo>
                    <a:pt x="3114185" y="57140"/>
                  </a:lnTo>
                  <a:lnTo>
                    <a:pt x="3255739" y="28570"/>
                  </a:lnTo>
                  <a:lnTo>
                    <a:pt x="3397293" y="285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342843"/>
            </a:xfrm>
            <a:custGeom>
              <a:avLst/>
              <a:pathLst>
                <a:path w="3397293" h="342843">
                  <a:moveTo>
                    <a:pt x="0" y="199991"/>
                  </a:moveTo>
                  <a:lnTo>
                    <a:pt x="141553" y="114281"/>
                  </a:lnTo>
                  <a:lnTo>
                    <a:pt x="283107" y="114281"/>
                  </a:lnTo>
                  <a:lnTo>
                    <a:pt x="424661" y="0"/>
                  </a:lnTo>
                  <a:lnTo>
                    <a:pt x="566215" y="0"/>
                  </a:lnTo>
                  <a:lnTo>
                    <a:pt x="707769" y="114281"/>
                  </a:lnTo>
                  <a:lnTo>
                    <a:pt x="849323" y="142851"/>
                  </a:lnTo>
                  <a:lnTo>
                    <a:pt x="990877" y="285702"/>
                  </a:lnTo>
                  <a:lnTo>
                    <a:pt x="1132431" y="314272"/>
                  </a:lnTo>
                  <a:lnTo>
                    <a:pt x="1273984" y="257132"/>
                  </a:lnTo>
                  <a:lnTo>
                    <a:pt x="1415538" y="28570"/>
                  </a:lnTo>
                  <a:lnTo>
                    <a:pt x="1557092" y="85710"/>
                  </a:lnTo>
                  <a:lnTo>
                    <a:pt x="1698646" y="0"/>
                  </a:lnTo>
                  <a:lnTo>
                    <a:pt x="1840200" y="0"/>
                  </a:lnTo>
                  <a:lnTo>
                    <a:pt x="1981754" y="0"/>
                  </a:lnTo>
                  <a:lnTo>
                    <a:pt x="2123308" y="57140"/>
                  </a:lnTo>
                  <a:lnTo>
                    <a:pt x="2264862" y="114281"/>
                  </a:lnTo>
                  <a:lnTo>
                    <a:pt x="2406416" y="171421"/>
                  </a:lnTo>
                  <a:lnTo>
                    <a:pt x="2547969" y="228562"/>
                  </a:lnTo>
                  <a:lnTo>
                    <a:pt x="2689523" y="114281"/>
                  </a:lnTo>
                  <a:lnTo>
                    <a:pt x="2831077" y="114281"/>
                  </a:lnTo>
                  <a:lnTo>
                    <a:pt x="2972631" y="257132"/>
                  </a:lnTo>
                  <a:lnTo>
                    <a:pt x="3114185" y="228562"/>
                  </a:lnTo>
                  <a:lnTo>
                    <a:pt x="3255739" y="342843"/>
                  </a:lnTo>
                  <a:lnTo>
                    <a:pt x="3397293" y="34284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342843"/>
            </a:xfrm>
            <a:custGeom>
              <a:avLst/>
              <a:pathLst>
                <a:path w="3397293" h="342843">
                  <a:moveTo>
                    <a:pt x="0" y="199991"/>
                  </a:moveTo>
                  <a:lnTo>
                    <a:pt x="141553" y="114281"/>
                  </a:lnTo>
                  <a:lnTo>
                    <a:pt x="283107" y="114281"/>
                  </a:lnTo>
                  <a:lnTo>
                    <a:pt x="424661" y="0"/>
                  </a:lnTo>
                  <a:lnTo>
                    <a:pt x="566215" y="0"/>
                  </a:lnTo>
                  <a:lnTo>
                    <a:pt x="707769" y="114281"/>
                  </a:lnTo>
                  <a:lnTo>
                    <a:pt x="849323" y="142851"/>
                  </a:lnTo>
                  <a:lnTo>
                    <a:pt x="990877" y="285702"/>
                  </a:lnTo>
                  <a:lnTo>
                    <a:pt x="1132431" y="314272"/>
                  </a:lnTo>
                  <a:lnTo>
                    <a:pt x="1273984" y="257132"/>
                  </a:lnTo>
                  <a:lnTo>
                    <a:pt x="1415538" y="28570"/>
                  </a:lnTo>
                  <a:lnTo>
                    <a:pt x="1557092" y="85710"/>
                  </a:lnTo>
                  <a:lnTo>
                    <a:pt x="1698646" y="0"/>
                  </a:lnTo>
                  <a:lnTo>
                    <a:pt x="1840200" y="0"/>
                  </a:lnTo>
                  <a:lnTo>
                    <a:pt x="1981754" y="0"/>
                  </a:lnTo>
                  <a:lnTo>
                    <a:pt x="2123308" y="57140"/>
                  </a:lnTo>
                  <a:lnTo>
                    <a:pt x="2264862" y="114281"/>
                  </a:lnTo>
                  <a:lnTo>
                    <a:pt x="2406416" y="171421"/>
                  </a:lnTo>
                  <a:lnTo>
                    <a:pt x="2547969" y="228562"/>
                  </a:lnTo>
                  <a:lnTo>
                    <a:pt x="2689523" y="114281"/>
                  </a:lnTo>
                  <a:lnTo>
                    <a:pt x="2831077" y="114281"/>
                  </a:lnTo>
                  <a:lnTo>
                    <a:pt x="2972631" y="257132"/>
                  </a:lnTo>
                  <a:lnTo>
                    <a:pt x="3114185" y="228562"/>
                  </a:lnTo>
                  <a:lnTo>
                    <a:pt x="3255739" y="342843"/>
                  </a:lnTo>
                  <a:lnTo>
                    <a:pt x="3397293" y="34284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5893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893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9225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5471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26031" y="4831778"/>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Tanzania</a:t>
              </a:r>
            </a:p>
          </p:txBody>
        </p:sp>
        <p:sp>
          <p:nvSpPr>
            <p:cNvPr id="60" name="tx60"/>
            <p:cNvSpPr/>
            <p:nvPr/>
          </p:nvSpPr>
          <p:spPr>
            <a:xfrm>
              <a:off x="285935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21813"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27634" y="472419"/>
              <a:ext cx="258395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Tanzania, 2000-2024</a:t>
              </a:r>
            </a:p>
          </p:txBody>
        </p:sp>
        <p:sp>
          <p:nvSpPr>
            <p:cNvPr id="63" name="pl63"/>
            <p:cNvSpPr/>
            <p:nvPr/>
          </p:nvSpPr>
          <p:spPr>
            <a:xfrm>
              <a:off x="5267799" y="392325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463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6945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9255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61565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03875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6348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579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4810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9041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3272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750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019483"/>
              <a:ext cx="3397293" cy="1384558"/>
            </a:xfrm>
            <a:custGeom>
              <a:avLst/>
              <a:pathLst>
                <a:path w="3397293" h="1384558">
                  <a:moveTo>
                    <a:pt x="0" y="807659"/>
                  </a:moveTo>
                  <a:lnTo>
                    <a:pt x="141553" y="461519"/>
                  </a:lnTo>
                  <a:lnTo>
                    <a:pt x="283107" y="461519"/>
                  </a:lnTo>
                  <a:lnTo>
                    <a:pt x="424661" y="0"/>
                  </a:lnTo>
                  <a:lnTo>
                    <a:pt x="566215" y="0"/>
                  </a:lnTo>
                  <a:lnTo>
                    <a:pt x="707769" y="461519"/>
                  </a:lnTo>
                  <a:lnTo>
                    <a:pt x="849323" y="576899"/>
                  </a:lnTo>
                  <a:lnTo>
                    <a:pt x="990877" y="1153798"/>
                  </a:lnTo>
                  <a:lnTo>
                    <a:pt x="1132431" y="1269178"/>
                  </a:lnTo>
                  <a:lnTo>
                    <a:pt x="1273984" y="1038418"/>
                  </a:lnTo>
                  <a:lnTo>
                    <a:pt x="1415538" y="115379"/>
                  </a:lnTo>
                  <a:lnTo>
                    <a:pt x="1557092" y="346139"/>
                  </a:lnTo>
                  <a:lnTo>
                    <a:pt x="1698646" y="0"/>
                  </a:lnTo>
                  <a:lnTo>
                    <a:pt x="1840200" y="0"/>
                  </a:lnTo>
                  <a:lnTo>
                    <a:pt x="1981754" y="0"/>
                  </a:lnTo>
                  <a:lnTo>
                    <a:pt x="2123308" y="230759"/>
                  </a:lnTo>
                  <a:lnTo>
                    <a:pt x="2264862" y="461519"/>
                  </a:lnTo>
                  <a:lnTo>
                    <a:pt x="2406416" y="692279"/>
                  </a:lnTo>
                  <a:lnTo>
                    <a:pt x="2547969" y="923038"/>
                  </a:lnTo>
                  <a:lnTo>
                    <a:pt x="2689523" y="461519"/>
                  </a:lnTo>
                  <a:lnTo>
                    <a:pt x="2831077" y="461519"/>
                  </a:lnTo>
                  <a:lnTo>
                    <a:pt x="2972631" y="1038418"/>
                  </a:lnTo>
                  <a:lnTo>
                    <a:pt x="3114185" y="923038"/>
                  </a:lnTo>
                  <a:lnTo>
                    <a:pt x="3255739" y="1384558"/>
                  </a:lnTo>
                  <a:lnTo>
                    <a:pt x="3397293" y="1384558"/>
                  </a:lnTo>
                </a:path>
              </a:pathLst>
            </a:custGeom>
            <a:ln w="27101" cap="flat">
              <a:solidFill>
                <a:srgbClr val="0058AB">
                  <a:alpha val="100000"/>
                </a:srgbClr>
              </a:solidFill>
              <a:prstDash val="solid"/>
              <a:round/>
            </a:ln>
          </p:spPr>
          <p:txBody>
            <a:bodyPr/>
            <a:lstStyle/>
            <a:p/>
          </p:txBody>
        </p:sp>
        <p:sp>
          <p:nvSpPr>
            <p:cNvPr id="83" name="pl83"/>
            <p:cNvSpPr/>
            <p:nvPr/>
          </p:nvSpPr>
          <p:spPr>
            <a:xfrm>
              <a:off x="5437664" y="2481002"/>
              <a:ext cx="3397293" cy="923038"/>
            </a:xfrm>
            <a:custGeom>
              <a:avLst/>
              <a:pathLst>
                <a:path w="3397293" h="923038">
                  <a:moveTo>
                    <a:pt x="0" y="923038"/>
                  </a:moveTo>
                  <a:lnTo>
                    <a:pt x="141553" y="807659"/>
                  </a:lnTo>
                  <a:lnTo>
                    <a:pt x="283107" y="807659"/>
                  </a:lnTo>
                  <a:lnTo>
                    <a:pt x="424661" y="692279"/>
                  </a:lnTo>
                  <a:lnTo>
                    <a:pt x="566215" y="576899"/>
                  </a:lnTo>
                  <a:lnTo>
                    <a:pt x="707769" y="461519"/>
                  </a:lnTo>
                  <a:lnTo>
                    <a:pt x="849323" y="346139"/>
                  </a:lnTo>
                  <a:lnTo>
                    <a:pt x="990877" y="346139"/>
                  </a:lnTo>
                  <a:lnTo>
                    <a:pt x="1132431" y="230759"/>
                  </a:lnTo>
                  <a:lnTo>
                    <a:pt x="1273984" y="115379"/>
                  </a:lnTo>
                  <a:lnTo>
                    <a:pt x="1415538" y="115379"/>
                  </a:lnTo>
                  <a:lnTo>
                    <a:pt x="1557092" y="115379"/>
                  </a:lnTo>
                  <a:lnTo>
                    <a:pt x="1698646" y="115379"/>
                  </a:lnTo>
                  <a:lnTo>
                    <a:pt x="1840200" y="115379"/>
                  </a:lnTo>
                  <a:lnTo>
                    <a:pt x="1981754" y="115379"/>
                  </a:lnTo>
                  <a:lnTo>
                    <a:pt x="2123308" y="115379"/>
                  </a:lnTo>
                  <a:lnTo>
                    <a:pt x="2264862" y="0"/>
                  </a:lnTo>
                  <a:lnTo>
                    <a:pt x="2406416" y="0"/>
                  </a:lnTo>
                  <a:lnTo>
                    <a:pt x="2547969" y="0"/>
                  </a:lnTo>
                  <a:lnTo>
                    <a:pt x="2689523" y="0"/>
                  </a:lnTo>
                  <a:lnTo>
                    <a:pt x="2831077" y="230759"/>
                  </a:lnTo>
                  <a:lnTo>
                    <a:pt x="2972631" y="346139"/>
                  </a:lnTo>
                  <a:lnTo>
                    <a:pt x="3114185" y="115379"/>
                  </a:lnTo>
                  <a:lnTo>
                    <a:pt x="3255739" y="115379"/>
                  </a:lnTo>
                  <a:lnTo>
                    <a:pt x="3397293" y="115379"/>
                  </a:lnTo>
                </a:path>
              </a:pathLst>
            </a:custGeom>
            <a:ln w="27101" cap="flat">
              <a:solidFill>
                <a:srgbClr val="80BD41">
                  <a:alpha val="100000"/>
                </a:srgbClr>
              </a:solidFill>
              <a:prstDash val="solid"/>
              <a:round/>
            </a:ln>
          </p:spPr>
          <p:txBody>
            <a:bodyPr/>
            <a:lstStyle/>
            <a:p/>
          </p:txBody>
        </p:sp>
        <p:sp>
          <p:nvSpPr>
            <p:cNvPr id="84" name="pl84"/>
            <p:cNvSpPr/>
            <p:nvPr/>
          </p:nvSpPr>
          <p:spPr>
            <a:xfrm>
              <a:off x="5437664" y="2365622"/>
              <a:ext cx="3397293" cy="1499938"/>
            </a:xfrm>
            <a:custGeom>
              <a:avLst/>
              <a:pathLst>
                <a:path w="3397293" h="1499938">
                  <a:moveTo>
                    <a:pt x="0" y="1499938"/>
                  </a:moveTo>
                  <a:lnTo>
                    <a:pt x="141553" y="1269178"/>
                  </a:lnTo>
                  <a:lnTo>
                    <a:pt x="283107" y="1038418"/>
                  </a:lnTo>
                  <a:lnTo>
                    <a:pt x="424661" y="807659"/>
                  </a:lnTo>
                  <a:lnTo>
                    <a:pt x="566215" y="692279"/>
                  </a:lnTo>
                  <a:lnTo>
                    <a:pt x="707769" y="692279"/>
                  </a:lnTo>
                  <a:lnTo>
                    <a:pt x="849323" y="461519"/>
                  </a:lnTo>
                  <a:lnTo>
                    <a:pt x="990877" y="346139"/>
                  </a:lnTo>
                  <a:lnTo>
                    <a:pt x="1132431" y="346139"/>
                  </a:lnTo>
                  <a:lnTo>
                    <a:pt x="1273984" y="230759"/>
                  </a:lnTo>
                  <a:lnTo>
                    <a:pt x="1415538" y="115379"/>
                  </a:lnTo>
                  <a:lnTo>
                    <a:pt x="1557092" y="0"/>
                  </a:lnTo>
                  <a:lnTo>
                    <a:pt x="1698646" y="115379"/>
                  </a:lnTo>
                  <a:lnTo>
                    <a:pt x="1840200" y="346139"/>
                  </a:lnTo>
                  <a:lnTo>
                    <a:pt x="1981754" y="115379"/>
                  </a:lnTo>
                  <a:lnTo>
                    <a:pt x="2123308" y="115379"/>
                  </a:lnTo>
                  <a:lnTo>
                    <a:pt x="2264862" y="115379"/>
                  </a:lnTo>
                  <a:lnTo>
                    <a:pt x="2406416" y="230759"/>
                  </a:lnTo>
                  <a:lnTo>
                    <a:pt x="2547969" y="115379"/>
                  </a:lnTo>
                  <a:lnTo>
                    <a:pt x="2689523" y="115379"/>
                  </a:lnTo>
                  <a:lnTo>
                    <a:pt x="2831077" y="230759"/>
                  </a:lnTo>
                  <a:lnTo>
                    <a:pt x="2972631" y="230759"/>
                  </a:lnTo>
                  <a:lnTo>
                    <a:pt x="3114185" y="230759"/>
                  </a:lnTo>
                  <a:lnTo>
                    <a:pt x="3255739" y="115379"/>
                  </a:lnTo>
                  <a:lnTo>
                    <a:pt x="3397293" y="115379"/>
                  </a:lnTo>
                </a:path>
              </a:pathLst>
            </a:custGeom>
            <a:ln w="27101" cap="flat">
              <a:solidFill>
                <a:srgbClr val="961A49">
                  <a:alpha val="100000"/>
                </a:srgbClr>
              </a:solidFill>
              <a:prstDash val="solid"/>
              <a:round/>
            </a:ln>
          </p:spPr>
          <p:txBody>
            <a:bodyPr/>
            <a:lstStyle/>
            <a:p/>
          </p:txBody>
        </p:sp>
        <p:sp>
          <p:nvSpPr>
            <p:cNvPr id="85" name="pl85"/>
            <p:cNvSpPr/>
            <p:nvPr/>
          </p:nvSpPr>
          <p:spPr>
            <a:xfrm>
              <a:off x="5437664" y="248100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019483"/>
              <a:ext cx="3397293" cy="1384558"/>
            </a:xfrm>
            <a:custGeom>
              <a:avLst/>
              <a:pathLst>
                <a:path w="3397293" h="1384558">
                  <a:moveTo>
                    <a:pt x="0" y="807659"/>
                  </a:moveTo>
                  <a:lnTo>
                    <a:pt x="141553" y="461519"/>
                  </a:lnTo>
                  <a:lnTo>
                    <a:pt x="283107" y="461519"/>
                  </a:lnTo>
                  <a:lnTo>
                    <a:pt x="424661" y="0"/>
                  </a:lnTo>
                  <a:lnTo>
                    <a:pt x="566215" y="0"/>
                  </a:lnTo>
                  <a:lnTo>
                    <a:pt x="707769" y="461519"/>
                  </a:lnTo>
                  <a:lnTo>
                    <a:pt x="849323" y="576899"/>
                  </a:lnTo>
                  <a:lnTo>
                    <a:pt x="990877" y="1153798"/>
                  </a:lnTo>
                  <a:lnTo>
                    <a:pt x="1132431" y="1269178"/>
                  </a:lnTo>
                  <a:lnTo>
                    <a:pt x="1273984" y="1038418"/>
                  </a:lnTo>
                  <a:lnTo>
                    <a:pt x="1415538" y="115379"/>
                  </a:lnTo>
                  <a:lnTo>
                    <a:pt x="1557092" y="346139"/>
                  </a:lnTo>
                  <a:lnTo>
                    <a:pt x="1698646" y="0"/>
                  </a:lnTo>
                  <a:lnTo>
                    <a:pt x="1840200" y="0"/>
                  </a:lnTo>
                  <a:lnTo>
                    <a:pt x="1981754" y="0"/>
                  </a:lnTo>
                  <a:lnTo>
                    <a:pt x="2123308" y="230759"/>
                  </a:lnTo>
                  <a:lnTo>
                    <a:pt x="2264862" y="461519"/>
                  </a:lnTo>
                  <a:lnTo>
                    <a:pt x="2406416" y="692279"/>
                  </a:lnTo>
                  <a:lnTo>
                    <a:pt x="2547969" y="923038"/>
                  </a:lnTo>
                  <a:lnTo>
                    <a:pt x="2689523" y="461519"/>
                  </a:lnTo>
                  <a:lnTo>
                    <a:pt x="2831077" y="461519"/>
                  </a:lnTo>
                  <a:lnTo>
                    <a:pt x="2972631" y="1038418"/>
                  </a:lnTo>
                  <a:lnTo>
                    <a:pt x="3114185" y="923038"/>
                  </a:lnTo>
                  <a:lnTo>
                    <a:pt x="3255739" y="1384558"/>
                  </a:lnTo>
                  <a:lnTo>
                    <a:pt x="3397293" y="1384558"/>
                  </a:lnTo>
                </a:path>
              </a:pathLst>
            </a:custGeom>
            <a:ln w="43362" cap="flat">
              <a:solidFill>
                <a:srgbClr val="000000">
                  <a:alpha val="100000"/>
                </a:srgbClr>
              </a:solidFill>
              <a:prstDash val="solid"/>
              <a:round/>
            </a:ln>
          </p:spPr>
          <p:txBody>
            <a:bodyPr/>
            <a:lstStyle/>
            <a:p/>
          </p:txBody>
        </p:sp>
        <p:sp>
          <p:nvSpPr>
            <p:cNvPr id="87" name="pl87"/>
            <p:cNvSpPr/>
            <p:nvPr/>
          </p:nvSpPr>
          <p:spPr>
            <a:xfrm>
              <a:off x="5437664" y="1142596"/>
              <a:ext cx="0" cy="1684545"/>
            </a:xfrm>
            <a:custGeom>
              <a:avLst/>
              <a:pathLst>
                <a:path w="0" h="1684545">
                  <a:moveTo>
                    <a:pt x="0" y="168454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45433" y="1142596"/>
              <a:ext cx="0" cy="1338406"/>
            </a:xfrm>
            <a:custGeom>
              <a:avLst/>
              <a:pathLst>
                <a:path w="0" h="1338406">
                  <a:moveTo>
                    <a:pt x="0" y="133840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853202" y="1142596"/>
              <a:ext cx="0" cy="992266"/>
            </a:xfrm>
            <a:custGeom>
              <a:avLst/>
              <a:pathLst>
                <a:path w="0" h="992266">
                  <a:moveTo>
                    <a:pt x="0" y="99226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560972" y="1142596"/>
              <a:ext cx="0" cy="1107646"/>
            </a:xfrm>
            <a:custGeom>
              <a:avLst/>
              <a:pathLst>
                <a:path w="0" h="1107646">
                  <a:moveTo>
                    <a:pt x="0" y="110764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127187" y="1142596"/>
              <a:ext cx="0" cy="1338406"/>
            </a:xfrm>
            <a:custGeom>
              <a:avLst/>
              <a:pathLst>
                <a:path w="0" h="1338406">
                  <a:moveTo>
                    <a:pt x="0" y="1338406"/>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3403" y="1142596"/>
              <a:ext cx="0" cy="2261445"/>
            </a:xfrm>
            <a:custGeom>
              <a:avLst/>
              <a:pathLst>
                <a:path w="0" h="2261445">
                  <a:moveTo>
                    <a:pt x="0" y="226144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1142596"/>
              <a:ext cx="0" cy="2261445"/>
            </a:xfrm>
            <a:custGeom>
              <a:avLst/>
              <a:pathLst>
                <a:path w="0" h="2261445">
                  <a:moveTo>
                    <a:pt x="0" y="2261445"/>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019483"/>
              <a:ext cx="3397293" cy="1384558"/>
            </a:xfrm>
            <a:custGeom>
              <a:avLst/>
              <a:pathLst>
                <a:path w="3397293" h="1384558">
                  <a:moveTo>
                    <a:pt x="0" y="807659"/>
                  </a:moveTo>
                  <a:lnTo>
                    <a:pt x="141553" y="461519"/>
                  </a:lnTo>
                  <a:lnTo>
                    <a:pt x="283107" y="461519"/>
                  </a:lnTo>
                  <a:lnTo>
                    <a:pt x="424661" y="0"/>
                  </a:lnTo>
                  <a:lnTo>
                    <a:pt x="566215" y="0"/>
                  </a:lnTo>
                  <a:lnTo>
                    <a:pt x="707769" y="461519"/>
                  </a:lnTo>
                  <a:lnTo>
                    <a:pt x="849323" y="576899"/>
                  </a:lnTo>
                  <a:lnTo>
                    <a:pt x="990877" y="1153798"/>
                  </a:lnTo>
                  <a:lnTo>
                    <a:pt x="1132431" y="1269178"/>
                  </a:lnTo>
                  <a:lnTo>
                    <a:pt x="1273984" y="1038418"/>
                  </a:lnTo>
                  <a:lnTo>
                    <a:pt x="1415538" y="115379"/>
                  </a:lnTo>
                  <a:lnTo>
                    <a:pt x="1557092" y="346139"/>
                  </a:lnTo>
                  <a:lnTo>
                    <a:pt x="1698646" y="0"/>
                  </a:lnTo>
                  <a:lnTo>
                    <a:pt x="1840200" y="0"/>
                  </a:lnTo>
                  <a:lnTo>
                    <a:pt x="1981754" y="0"/>
                  </a:lnTo>
                  <a:lnTo>
                    <a:pt x="2123308" y="230759"/>
                  </a:lnTo>
                  <a:lnTo>
                    <a:pt x="2264862" y="461519"/>
                  </a:lnTo>
                  <a:lnTo>
                    <a:pt x="2406416" y="692279"/>
                  </a:lnTo>
                  <a:lnTo>
                    <a:pt x="2547969" y="923038"/>
                  </a:lnTo>
                  <a:lnTo>
                    <a:pt x="2689523" y="461519"/>
                  </a:lnTo>
                  <a:lnTo>
                    <a:pt x="2831077" y="461519"/>
                  </a:lnTo>
                  <a:lnTo>
                    <a:pt x="2972631" y="1038418"/>
                  </a:lnTo>
                  <a:lnTo>
                    <a:pt x="3114185" y="923038"/>
                  </a:lnTo>
                  <a:lnTo>
                    <a:pt x="3255739" y="1384558"/>
                  </a:lnTo>
                  <a:lnTo>
                    <a:pt x="3397293" y="1384558"/>
                  </a:lnTo>
                </a:path>
              </a:pathLst>
            </a:custGeom>
            <a:ln w="27101" cap="flat">
              <a:solidFill>
                <a:srgbClr val="0058AB">
                  <a:alpha val="100000"/>
                </a:srgbClr>
              </a:solidFill>
              <a:prstDash val="solid"/>
              <a:round/>
            </a:ln>
          </p:spPr>
          <p:txBody>
            <a:bodyPr/>
            <a:lstStyle/>
            <a:p/>
          </p:txBody>
        </p:sp>
        <p:sp>
          <p:nvSpPr>
            <p:cNvPr id="95" name="tx95"/>
            <p:cNvSpPr/>
            <p:nvPr/>
          </p:nvSpPr>
          <p:spPr>
            <a:xfrm>
              <a:off x="5389469" y="1055951"/>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6115288" y="10560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6823058" y="105595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7530827" y="105732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8097042" y="10560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45208" y="105600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101" name="tx101"/>
            <p:cNvSpPr/>
            <p:nvPr/>
          </p:nvSpPr>
          <p:spPr>
            <a:xfrm>
              <a:off x="8786762" y="105600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102" name="tx102"/>
            <p:cNvSpPr/>
            <p:nvPr/>
          </p:nvSpPr>
          <p:spPr>
            <a:xfrm>
              <a:off x="8902429" y="255726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877160" y="24405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4" name="tx104"/>
            <p:cNvSpPr/>
            <p:nvPr/>
          </p:nvSpPr>
          <p:spPr>
            <a:xfrm>
              <a:off x="5003259" y="358268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3007560"/>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42888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185376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12750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a:off x="5049780" y="698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10" name="tx110"/>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97563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97563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90895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67141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242730" y="4831778"/>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Tanzania</a:t>
              </a:r>
            </a:p>
          </p:txBody>
        </p:sp>
        <p:sp>
          <p:nvSpPr>
            <p:cNvPr id="123" name="tx123"/>
            <p:cNvSpPr/>
            <p:nvPr/>
          </p:nvSpPr>
          <p:spPr>
            <a:xfrm>
              <a:off x="717605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938512"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5" name="tx125"/>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52731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94757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36783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73744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15770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57797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25146"/>
              <a:ext cx="2564221" cy="149993"/>
            </a:xfrm>
            <a:prstGeom prst="rect">
              <a:avLst/>
            </a:prstGeom>
            <a:solidFill>
              <a:srgbClr val="1CABE2">
                <a:alpha val="80000"/>
              </a:srgbClr>
            </a:solidFill>
          </p:spPr>
          <p:txBody>
            <a:bodyPr/>
            <a:lstStyle/>
            <a:p/>
          </p:txBody>
        </p:sp>
        <p:sp>
          <p:nvSpPr>
            <p:cNvPr id="137" name="rc137"/>
            <p:cNvSpPr/>
            <p:nvPr/>
          </p:nvSpPr>
          <p:spPr>
            <a:xfrm>
              <a:off x="1317178" y="5637654"/>
              <a:ext cx="7195735" cy="149993"/>
            </a:xfrm>
            <a:prstGeom prst="rect">
              <a:avLst/>
            </a:prstGeom>
            <a:solidFill>
              <a:srgbClr val="1CABE2">
                <a:alpha val="80000"/>
              </a:srgbClr>
            </a:solidFill>
          </p:spPr>
          <p:txBody>
            <a:bodyPr/>
            <a:lstStyle/>
            <a:p/>
          </p:txBody>
        </p:sp>
        <p:sp>
          <p:nvSpPr>
            <p:cNvPr id="138" name="rc138"/>
            <p:cNvSpPr/>
            <p:nvPr/>
          </p:nvSpPr>
          <p:spPr>
            <a:xfrm>
              <a:off x="1317178" y="5450161"/>
              <a:ext cx="7321564" cy="149993"/>
            </a:xfrm>
            <a:prstGeom prst="rect">
              <a:avLst/>
            </a:prstGeom>
            <a:solidFill>
              <a:srgbClr val="1CABE2">
                <a:alpha val="80000"/>
              </a:srgbClr>
            </a:solidFill>
          </p:spPr>
          <p:txBody>
            <a:bodyPr/>
            <a:lstStyle/>
            <a:p/>
          </p:txBody>
        </p:sp>
        <p:sp>
          <p:nvSpPr>
            <p:cNvPr id="139" name="tx139"/>
            <p:cNvSpPr/>
            <p:nvPr/>
          </p:nvSpPr>
          <p:spPr>
            <a:xfrm>
              <a:off x="3371986"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106,000</a:t>
              </a:r>
            </a:p>
          </p:txBody>
        </p:sp>
        <p:sp>
          <p:nvSpPr>
            <p:cNvPr id="140" name="tx140"/>
            <p:cNvSpPr/>
            <p:nvPr/>
          </p:nvSpPr>
          <p:spPr>
            <a:xfrm>
              <a:off x="8003500"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297,000</a:t>
              </a:r>
            </a:p>
          </p:txBody>
        </p:sp>
        <p:sp>
          <p:nvSpPr>
            <p:cNvPr id="141" name="tx141"/>
            <p:cNvSpPr/>
            <p:nvPr/>
          </p:nvSpPr>
          <p:spPr>
            <a:xfrm>
              <a:off x="8129330"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303,000</a:t>
              </a:r>
            </a:p>
          </p:txBody>
        </p:sp>
        <p:sp>
          <p:nvSpPr>
            <p:cNvPr id="142" name="tx142"/>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3232462"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7" name="tx147"/>
            <p:cNvSpPr/>
            <p:nvPr/>
          </p:nvSpPr>
          <p:spPr>
            <a:xfrm>
              <a:off x="5652726"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8" name="tx148"/>
            <p:cNvSpPr/>
            <p:nvPr/>
          </p:nvSpPr>
          <p:spPr>
            <a:xfrm>
              <a:off x="8072990"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49" name="tx149"/>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50" name="tx15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1" name="tx15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Tanzania (87%) was 2 percentage points lower than the global average (89%) and 2 percentage points higher than the average across all ESAR countries (85%).
National DTP1 coverage was 8 percentage points lower than in 2019 (95%).
This equates to 303,000 zero-dose children in 2024 compared to 106,000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2335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3114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3996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877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6792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7674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5554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4366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103178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126040"/>
              <a:ext cx="351110" cy="2553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126040"/>
              <a:ext cx="351110" cy="2553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1907190"/>
              <a:ext cx="351110" cy="27721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1907190"/>
              <a:ext cx="351110" cy="27721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834240"/>
              <a:ext cx="351110" cy="28450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797765"/>
              <a:ext cx="351110" cy="28815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761290"/>
              <a:ext cx="351110" cy="29180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724815"/>
              <a:ext cx="351110" cy="295447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542440"/>
              <a:ext cx="351110" cy="31368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505964"/>
              <a:ext cx="351110" cy="317332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433014"/>
              <a:ext cx="351110" cy="324627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396539"/>
              <a:ext cx="351110" cy="32827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933925" y="1360064"/>
              <a:ext cx="351110" cy="33192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543803" y="1360064"/>
              <a:ext cx="351110" cy="33192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287114"/>
              <a:ext cx="351110" cy="339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250639"/>
              <a:ext cx="351110" cy="34286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714170" y="1250639"/>
              <a:ext cx="351110" cy="34286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494415" y="1214164"/>
              <a:ext cx="351110" cy="34651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1141214"/>
              <a:ext cx="351110" cy="35380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274660" y="1104739"/>
              <a:ext cx="351110" cy="35745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126040"/>
              <a:ext cx="351110" cy="2553253"/>
            </a:xfrm>
            <a:prstGeom prst="rect">
              <a:avLst/>
            </a:prstGeom>
            <a:solidFill>
              <a:srgbClr val="0083CF">
                <a:alpha val="100000"/>
              </a:srgbClr>
            </a:solidFill>
          </p:spPr>
          <p:txBody>
            <a:bodyPr/>
            <a:lstStyle/>
            <a:p/>
          </p:txBody>
        </p:sp>
        <p:sp>
          <p:nvSpPr>
            <p:cNvPr id="35" name="rc35"/>
            <p:cNvSpPr/>
            <p:nvPr/>
          </p:nvSpPr>
          <p:spPr>
            <a:xfrm>
              <a:off x="1252457" y="2126040"/>
              <a:ext cx="351110" cy="2553253"/>
            </a:xfrm>
            <a:prstGeom prst="rect">
              <a:avLst/>
            </a:prstGeom>
            <a:solidFill>
              <a:srgbClr val="0083CF">
                <a:alpha val="100000"/>
              </a:srgbClr>
            </a:solidFill>
          </p:spPr>
          <p:txBody>
            <a:bodyPr/>
            <a:lstStyle/>
            <a:p/>
          </p:txBody>
        </p:sp>
        <p:sp>
          <p:nvSpPr>
            <p:cNvPr id="36" name="rc36"/>
            <p:cNvSpPr/>
            <p:nvPr/>
          </p:nvSpPr>
          <p:spPr>
            <a:xfrm>
              <a:off x="1642580" y="1907190"/>
              <a:ext cx="351110" cy="2772104"/>
            </a:xfrm>
            <a:prstGeom prst="rect">
              <a:avLst/>
            </a:prstGeom>
            <a:solidFill>
              <a:srgbClr val="0083CF">
                <a:alpha val="100000"/>
              </a:srgbClr>
            </a:solidFill>
          </p:spPr>
          <p:txBody>
            <a:bodyPr/>
            <a:lstStyle/>
            <a:p/>
          </p:txBody>
        </p:sp>
        <p:sp>
          <p:nvSpPr>
            <p:cNvPr id="37" name="rc37"/>
            <p:cNvSpPr/>
            <p:nvPr/>
          </p:nvSpPr>
          <p:spPr>
            <a:xfrm>
              <a:off x="2032702" y="1907190"/>
              <a:ext cx="351110" cy="2772104"/>
            </a:xfrm>
            <a:prstGeom prst="rect">
              <a:avLst/>
            </a:prstGeom>
            <a:solidFill>
              <a:srgbClr val="0083CF">
                <a:alpha val="100000"/>
              </a:srgbClr>
            </a:solidFill>
          </p:spPr>
          <p:txBody>
            <a:bodyPr/>
            <a:lstStyle/>
            <a:p/>
          </p:txBody>
        </p:sp>
        <p:sp>
          <p:nvSpPr>
            <p:cNvPr id="38" name="rc38"/>
            <p:cNvSpPr/>
            <p:nvPr/>
          </p:nvSpPr>
          <p:spPr>
            <a:xfrm>
              <a:off x="2422824" y="1834240"/>
              <a:ext cx="351110" cy="2845054"/>
            </a:xfrm>
            <a:prstGeom prst="rect">
              <a:avLst/>
            </a:prstGeom>
            <a:solidFill>
              <a:srgbClr val="0083CF">
                <a:alpha val="100000"/>
              </a:srgbClr>
            </a:solidFill>
          </p:spPr>
          <p:txBody>
            <a:bodyPr/>
            <a:lstStyle/>
            <a:p/>
          </p:txBody>
        </p:sp>
        <p:sp>
          <p:nvSpPr>
            <p:cNvPr id="39" name="rc39"/>
            <p:cNvSpPr/>
            <p:nvPr/>
          </p:nvSpPr>
          <p:spPr>
            <a:xfrm>
              <a:off x="3593191" y="1724815"/>
              <a:ext cx="351110" cy="2954479"/>
            </a:xfrm>
            <a:prstGeom prst="rect">
              <a:avLst/>
            </a:prstGeom>
            <a:solidFill>
              <a:srgbClr val="0083CF">
                <a:alpha val="100000"/>
              </a:srgbClr>
            </a:solidFill>
          </p:spPr>
          <p:txBody>
            <a:bodyPr/>
            <a:lstStyle/>
            <a:p/>
          </p:txBody>
        </p:sp>
        <p:sp>
          <p:nvSpPr>
            <p:cNvPr id="40" name="rc40"/>
            <p:cNvSpPr/>
            <p:nvPr/>
          </p:nvSpPr>
          <p:spPr>
            <a:xfrm>
              <a:off x="4373436" y="1505964"/>
              <a:ext cx="351110" cy="3173329"/>
            </a:xfrm>
            <a:prstGeom prst="rect">
              <a:avLst/>
            </a:prstGeom>
            <a:solidFill>
              <a:srgbClr val="F26A21">
                <a:alpha val="100000"/>
              </a:srgbClr>
            </a:solidFill>
          </p:spPr>
          <p:txBody>
            <a:bodyPr/>
            <a:lstStyle/>
            <a:p/>
          </p:txBody>
        </p:sp>
        <p:sp>
          <p:nvSpPr>
            <p:cNvPr id="41" name="rc41"/>
            <p:cNvSpPr/>
            <p:nvPr/>
          </p:nvSpPr>
          <p:spPr>
            <a:xfrm>
              <a:off x="5153681" y="1396539"/>
              <a:ext cx="351110" cy="3282754"/>
            </a:xfrm>
            <a:prstGeom prst="rect">
              <a:avLst/>
            </a:prstGeom>
            <a:solidFill>
              <a:srgbClr val="0083CF">
                <a:alpha val="100000"/>
              </a:srgbClr>
            </a:solidFill>
          </p:spPr>
          <p:txBody>
            <a:bodyPr/>
            <a:lstStyle/>
            <a:p/>
          </p:txBody>
        </p:sp>
        <p:sp>
          <p:nvSpPr>
            <p:cNvPr id="42" name="rc42"/>
            <p:cNvSpPr/>
            <p:nvPr/>
          </p:nvSpPr>
          <p:spPr>
            <a:xfrm>
              <a:off x="5933925" y="1360064"/>
              <a:ext cx="351110" cy="3319229"/>
            </a:xfrm>
            <a:prstGeom prst="rect">
              <a:avLst/>
            </a:prstGeom>
            <a:solidFill>
              <a:srgbClr val="0083CF">
                <a:alpha val="100000"/>
              </a:srgbClr>
            </a:solidFill>
          </p:spPr>
          <p:txBody>
            <a:bodyPr/>
            <a:lstStyle/>
            <a:p/>
          </p:txBody>
        </p:sp>
        <p:sp>
          <p:nvSpPr>
            <p:cNvPr id="43" name="rc43"/>
            <p:cNvSpPr/>
            <p:nvPr/>
          </p:nvSpPr>
          <p:spPr>
            <a:xfrm>
              <a:off x="7494415" y="1214164"/>
              <a:ext cx="351110" cy="3465130"/>
            </a:xfrm>
            <a:prstGeom prst="rect">
              <a:avLst/>
            </a:prstGeom>
            <a:solidFill>
              <a:srgbClr val="0083CF">
                <a:alpha val="100000"/>
              </a:srgbClr>
            </a:solidFill>
          </p:spPr>
          <p:txBody>
            <a:bodyPr/>
            <a:lstStyle/>
            <a:p/>
          </p:txBody>
        </p:sp>
        <p:sp>
          <p:nvSpPr>
            <p:cNvPr id="44" name="pg44"/>
            <p:cNvSpPr/>
            <p:nvPr/>
          </p:nvSpPr>
          <p:spPr>
            <a:xfrm>
              <a:off x="1113876" y="4579725"/>
              <a:ext cx="99569" cy="99569"/>
            </a:xfrm>
            <a:custGeom>
              <a:avLst/>
              <a:pathLst>
                <a:path w="99569" h="99569">
                  <a:moveTo>
                    <a:pt x="99569" y="0"/>
                  </a:moveTo>
                  <a:lnTo>
                    <a:pt x="99569" y="11908"/>
                  </a:lnTo>
                  <a:lnTo>
                    <a:pt x="11908" y="99569"/>
                  </a:lnTo>
                  <a:lnTo>
                    <a:pt x="0" y="9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94786" y="4460635"/>
              <a:ext cx="218659" cy="218659"/>
            </a:xfrm>
            <a:custGeom>
              <a:avLst/>
              <a:pathLst>
                <a:path w="218659" h="218659">
                  <a:moveTo>
                    <a:pt x="218659" y="0"/>
                  </a:moveTo>
                  <a:lnTo>
                    <a:pt x="218659" y="11908"/>
                  </a:lnTo>
                  <a:lnTo>
                    <a:pt x="11908" y="218659"/>
                  </a:lnTo>
                  <a:lnTo>
                    <a:pt x="0" y="218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75696" y="4341545"/>
              <a:ext cx="337749" cy="337749"/>
            </a:xfrm>
            <a:custGeom>
              <a:avLst/>
              <a:pathLst>
                <a:path w="337749" h="337749">
                  <a:moveTo>
                    <a:pt x="337749" y="0"/>
                  </a:moveTo>
                  <a:lnTo>
                    <a:pt x="337749" y="11908"/>
                  </a:lnTo>
                  <a:lnTo>
                    <a:pt x="11908" y="337749"/>
                  </a:lnTo>
                  <a:lnTo>
                    <a:pt x="0" y="3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2224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41033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9842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8651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7460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6270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5079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3888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2697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1506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30315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9124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7933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6742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5551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43610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31701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1979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62335" y="2126040"/>
              <a:ext cx="315817" cy="315817"/>
            </a:xfrm>
            <a:custGeom>
              <a:avLst/>
              <a:pathLst>
                <a:path w="315817" h="315817">
                  <a:moveTo>
                    <a:pt x="303908" y="0"/>
                  </a:moveTo>
                  <a:lnTo>
                    <a:pt x="315817" y="0"/>
                  </a:lnTo>
                  <a:lnTo>
                    <a:pt x="0" y="315817"/>
                  </a:lnTo>
                  <a:lnTo>
                    <a:pt x="0" y="3039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62335" y="2126040"/>
              <a:ext cx="196727" cy="196727"/>
            </a:xfrm>
            <a:custGeom>
              <a:avLst/>
              <a:pathLst>
                <a:path w="196727" h="196727">
                  <a:moveTo>
                    <a:pt x="184818" y="0"/>
                  </a:moveTo>
                  <a:lnTo>
                    <a:pt x="196727" y="0"/>
                  </a:lnTo>
                  <a:lnTo>
                    <a:pt x="0" y="196727"/>
                  </a:lnTo>
                  <a:lnTo>
                    <a:pt x="0" y="1848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62335" y="2126040"/>
              <a:ext cx="77637" cy="77637"/>
            </a:xfrm>
            <a:custGeom>
              <a:avLst/>
              <a:pathLst>
                <a:path w="77637" h="77637">
                  <a:moveTo>
                    <a:pt x="65728" y="0"/>
                  </a:moveTo>
                  <a:lnTo>
                    <a:pt x="77637" y="0"/>
                  </a:lnTo>
                  <a:lnTo>
                    <a:pt x="0" y="77637"/>
                  </a:lnTo>
                  <a:lnTo>
                    <a:pt x="0" y="65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90235" y="4665962"/>
              <a:ext cx="13332" cy="13332"/>
            </a:xfrm>
            <a:custGeom>
              <a:avLst/>
              <a:pathLst>
                <a:path w="13332" h="13332">
                  <a:moveTo>
                    <a:pt x="13332" y="0"/>
                  </a:moveTo>
                  <a:lnTo>
                    <a:pt x="13332" y="11908"/>
                  </a:lnTo>
                  <a:lnTo>
                    <a:pt x="11908" y="13332"/>
                  </a:lnTo>
                  <a:lnTo>
                    <a:pt x="0" y="13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71145" y="4546872"/>
              <a:ext cx="132422" cy="132422"/>
            </a:xfrm>
            <a:custGeom>
              <a:avLst/>
              <a:pathLst>
                <a:path w="132422" h="132422">
                  <a:moveTo>
                    <a:pt x="132422" y="0"/>
                  </a:moveTo>
                  <a:lnTo>
                    <a:pt x="132422" y="11908"/>
                  </a:lnTo>
                  <a:lnTo>
                    <a:pt x="11908" y="132422"/>
                  </a:lnTo>
                  <a:lnTo>
                    <a:pt x="0" y="132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352055" y="4427782"/>
              <a:ext cx="251512" cy="251512"/>
            </a:xfrm>
            <a:custGeom>
              <a:avLst/>
              <a:pathLst>
                <a:path w="251512" h="251512">
                  <a:moveTo>
                    <a:pt x="251512" y="0"/>
                  </a:moveTo>
                  <a:lnTo>
                    <a:pt x="251512" y="11908"/>
                  </a:lnTo>
                  <a:lnTo>
                    <a:pt x="11908" y="251512"/>
                  </a:lnTo>
                  <a:lnTo>
                    <a:pt x="0" y="251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43086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41896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40705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9514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8323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7132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5941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34750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33559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32368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31177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9987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8796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7605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6414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5223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4032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252457" y="22841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252457" y="21650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252457" y="2126040"/>
              <a:ext cx="282964" cy="282964"/>
            </a:xfrm>
            <a:custGeom>
              <a:avLst/>
              <a:pathLst>
                <a:path w="282964" h="282964">
                  <a:moveTo>
                    <a:pt x="271055" y="0"/>
                  </a:moveTo>
                  <a:lnTo>
                    <a:pt x="282964" y="0"/>
                  </a:lnTo>
                  <a:lnTo>
                    <a:pt x="0" y="282964"/>
                  </a:lnTo>
                  <a:lnTo>
                    <a:pt x="0" y="2710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252457" y="2126040"/>
              <a:ext cx="163874" cy="163874"/>
            </a:xfrm>
            <a:custGeom>
              <a:avLst/>
              <a:pathLst>
                <a:path w="163874" h="163874">
                  <a:moveTo>
                    <a:pt x="151965" y="0"/>
                  </a:moveTo>
                  <a:lnTo>
                    <a:pt x="163874" y="0"/>
                  </a:lnTo>
                  <a:lnTo>
                    <a:pt x="0" y="163874"/>
                  </a:lnTo>
                  <a:lnTo>
                    <a:pt x="0" y="1519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252457" y="2126040"/>
              <a:ext cx="44784" cy="44784"/>
            </a:xfrm>
            <a:custGeom>
              <a:avLst/>
              <a:pathLst>
                <a:path w="44784" h="44784">
                  <a:moveTo>
                    <a:pt x="32875" y="0"/>
                  </a:moveTo>
                  <a:lnTo>
                    <a:pt x="44784" y="0"/>
                  </a:lnTo>
                  <a:lnTo>
                    <a:pt x="0" y="44784"/>
                  </a:lnTo>
                  <a:lnTo>
                    <a:pt x="0" y="328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947504" y="4633109"/>
              <a:ext cx="46185" cy="46185"/>
            </a:xfrm>
            <a:custGeom>
              <a:avLst/>
              <a:pathLst>
                <a:path w="46185" h="46185">
                  <a:moveTo>
                    <a:pt x="46185" y="0"/>
                  </a:moveTo>
                  <a:lnTo>
                    <a:pt x="46185" y="11908"/>
                  </a:lnTo>
                  <a:lnTo>
                    <a:pt x="11908" y="46185"/>
                  </a:lnTo>
                  <a:lnTo>
                    <a:pt x="0" y="46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828415" y="4514019"/>
              <a:ext cx="165275" cy="165275"/>
            </a:xfrm>
            <a:custGeom>
              <a:avLst/>
              <a:pathLst>
                <a:path w="165275" h="165275">
                  <a:moveTo>
                    <a:pt x="165275" y="0"/>
                  </a:moveTo>
                  <a:lnTo>
                    <a:pt x="165275" y="11908"/>
                  </a:lnTo>
                  <a:lnTo>
                    <a:pt x="11908" y="165275"/>
                  </a:lnTo>
                  <a:lnTo>
                    <a:pt x="0" y="165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09325" y="4394929"/>
              <a:ext cx="284364" cy="284364"/>
            </a:xfrm>
            <a:custGeom>
              <a:avLst/>
              <a:pathLst>
                <a:path w="284364" h="284364">
                  <a:moveTo>
                    <a:pt x="284364" y="0"/>
                  </a:moveTo>
                  <a:lnTo>
                    <a:pt x="284364" y="11908"/>
                  </a:lnTo>
                  <a:lnTo>
                    <a:pt x="11908" y="284364"/>
                  </a:lnTo>
                  <a:lnTo>
                    <a:pt x="0" y="284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42758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41567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40376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39185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7994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6803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35613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34422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33231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32040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30849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9658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8467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7276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6085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4894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3704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42580" y="22513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42580" y="21322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42580" y="20131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42580" y="1907190"/>
              <a:ext cx="349871" cy="349871"/>
            </a:xfrm>
            <a:custGeom>
              <a:avLst/>
              <a:pathLst>
                <a:path w="349871" h="349871">
                  <a:moveTo>
                    <a:pt x="337962" y="0"/>
                  </a:moveTo>
                  <a:lnTo>
                    <a:pt x="349871" y="0"/>
                  </a:lnTo>
                  <a:lnTo>
                    <a:pt x="0" y="349871"/>
                  </a:lnTo>
                  <a:lnTo>
                    <a:pt x="0" y="3379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42580" y="1907190"/>
              <a:ext cx="230781" cy="230781"/>
            </a:xfrm>
            <a:custGeom>
              <a:avLst/>
              <a:pathLst>
                <a:path w="230781" h="230781">
                  <a:moveTo>
                    <a:pt x="218872" y="0"/>
                  </a:moveTo>
                  <a:lnTo>
                    <a:pt x="230781" y="0"/>
                  </a:lnTo>
                  <a:lnTo>
                    <a:pt x="0" y="230781"/>
                  </a:lnTo>
                  <a:lnTo>
                    <a:pt x="0" y="2188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42580" y="1907190"/>
              <a:ext cx="111692" cy="111692"/>
            </a:xfrm>
            <a:custGeom>
              <a:avLst/>
              <a:pathLst>
                <a:path w="111692" h="111692">
                  <a:moveTo>
                    <a:pt x="99783" y="0"/>
                  </a:moveTo>
                  <a:lnTo>
                    <a:pt x="111692" y="0"/>
                  </a:lnTo>
                  <a:lnTo>
                    <a:pt x="0" y="111692"/>
                  </a:lnTo>
                  <a:lnTo>
                    <a:pt x="0" y="9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304774" y="4600256"/>
              <a:ext cx="79038" cy="79038"/>
            </a:xfrm>
            <a:custGeom>
              <a:avLst/>
              <a:pathLst>
                <a:path w="79038" h="79038">
                  <a:moveTo>
                    <a:pt x="79038" y="0"/>
                  </a:moveTo>
                  <a:lnTo>
                    <a:pt x="79038" y="11908"/>
                  </a:lnTo>
                  <a:lnTo>
                    <a:pt x="11908" y="79038"/>
                  </a:lnTo>
                  <a:lnTo>
                    <a:pt x="0" y="79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185684" y="4481166"/>
              <a:ext cx="198127" cy="198127"/>
            </a:xfrm>
            <a:custGeom>
              <a:avLst/>
              <a:pathLst>
                <a:path w="198127" h="198127">
                  <a:moveTo>
                    <a:pt x="198127" y="0"/>
                  </a:moveTo>
                  <a:lnTo>
                    <a:pt x="198127" y="11908"/>
                  </a:lnTo>
                  <a:lnTo>
                    <a:pt x="11908" y="198127"/>
                  </a:lnTo>
                  <a:lnTo>
                    <a:pt x="0" y="19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66594" y="4362076"/>
              <a:ext cx="317217" cy="317217"/>
            </a:xfrm>
            <a:custGeom>
              <a:avLst/>
              <a:pathLst>
                <a:path w="317217" h="317217">
                  <a:moveTo>
                    <a:pt x="317217" y="0"/>
                  </a:moveTo>
                  <a:lnTo>
                    <a:pt x="317217" y="11908"/>
                  </a:lnTo>
                  <a:lnTo>
                    <a:pt x="11908" y="317217"/>
                  </a:lnTo>
                  <a:lnTo>
                    <a:pt x="0" y="317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42429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41238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40048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38857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37666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032702" y="36475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32702" y="35284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032702" y="34093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032702" y="32902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032702" y="31711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032702" y="30520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032702" y="29329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032702" y="28139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032702" y="26948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032702" y="25757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032702" y="24566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032702" y="23375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032702" y="22184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032702" y="20993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032702" y="19802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032702" y="1907190"/>
              <a:ext cx="317018" cy="317018"/>
            </a:xfrm>
            <a:custGeom>
              <a:avLst/>
              <a:pathLst>
                <a:path w="317018" h="317018">
                  <a:moveTo>
                    <a:pt x="305109" y="0"/>
                  </a:moveTo>
                  <a:lnTo>
                    <a:pt x="317018" y="0"/>
                  </a:lnTo>
                  <a:lnTo>
                    <a:pt x="0" y="317018"/>
                  </a:lnTo>
                  <a:lnTo>
                    <a:pt x="0" y="3051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032702" y="1907190"/>
              <a:ext cx="197929" cy="197929"/>
            </a:xfrm>
            <a:custGeom>
              <a:avLst/>
              <a:pathLst>
                <a:path w="197929" h="197929">
                  <a:moveTo>
                    <a:pt x="186020" y="0"/>
                  </a:moveTo>
                  <a:lnTo>
                    <a:pt x="197929" y="0"/>
                  </a:lnTo>
                  <a:lnTo>
                    <a:pt x="0" y="197929"/>
                  </a:lnTo>
                  <a:lnTo>
                    <a:pt x="0" y="1860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032702" y="1907190"/>
              <a:ext cx="78839" cy="78839"/>
            </a:xfrm>
            <a:custGeom>
              <a:avLst/>
              <a:pathLst>
                <a:path w="78839" h="78839">
                  <a:moveTo>
                    <a:pt x="66930" y="0"/>
                  </a:moveTo>
                  <a:lnTo>
                    <a:pt x="78839" y="0"/>
                  </a:lnTo>
                  <a:lnTo>
                    <a:pt x="0" y="78839"/>
                  </a:lnTo>
                  <a:lnTo>
                    <a:pt x="0" y="66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662043" y="4567403"/>
              <a:ext cx="111890" cy="111890"/>
            </a:xfrm>
            <a:custGeom>
              <a:avLst/>
              <a:pathLst>
                <a:path w="111890" h="111890">
                  <a:moveTo>
                    <a:pt x="111890" y="0"/>
                  </a:moveTo>
                  <a:lnTo>
                    <a:pt x="111890" y="11908"/>
                  </a:lnTo>
                  <a:lnTo>
                    <a:pt x="11908" y="111890"/>
                  </a:lnTo>
                  <a:lnTo>
                    <a:pt x="0" y="11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542954" y="4448313"/>
              <a:ext cx="230980" cy="230980"/>
            </a:xfrm>
            <a:custGeom>
              <a:avLst/>
              <a:pathLst>
                <a:path w="230980" h="230980">
                  <a:moveTo>
                    <a:pt x="230980" y="0"/>
                  </a:moveTo>
                  <a:lnTo>
                    <a:pt x="230980" y="11908"/>
                  </a:lnTo>
                  <a:lnTo>
                    <a:pt x="11908" y="230980"/>
                  </a:lnTo>
                  <a:lnTo>
                    <a:pt x="0" y="2309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3864" y="4329224"/>
              <a:ext cx="350070" cy="350070"/>
            </a:xfrm>
            <a:custGeom>
              <a:avLst/>
              <a:pathLst>
                <a:path w="350070" h="350070">
                  <a:moveTo>
                    <a:pt x="350070" y="0"/>
                  </a:moveTo>
                  <a:lnTo>
                    <a:pt x="350070" y="11908"/>
                  </a:lnTo>
                  <a:lnTo>
                    <a:pt x="11908" y="350070"/>
                  </a:lnTo>
                  <a:lnTo>
                    <a:pt x="0" y="350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421013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40910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39719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38528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37337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36146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34955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337650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32574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422824" y="31383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422824" y="30192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422824" y="29001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422824" y="27810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422824" y="266196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422824" y="25428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422824" y="24237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422824" y="23046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422824" y="21856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422824" y="20665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422824" y="19474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422824" y="1834240"/>
              <a:ext cx="351110" cy="357116"/>
            </a:xfrm>
            <a:custGeom>
              <a:avLst/>
              <a:pathLst>
                <a:path w="351110" h="357116">
                  <a:moveTo>
                    <a:pt x="345207" y="0"/>
                  </a:moveTo>
                  <a:lnTo>
                    <a:pt x="351110" y="0"/>
                  </a:lnTo>
                  <a:lnTo>
                    <a:pt x="351110" y="6006"/>
                  </a:lnTo>
                  <a:lnTo>
                    <a:pt x="0" y="357116"/>
                  </a:lnTo>
                  <a:lnTo>
                    <a:pt x="0" y="3452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422824" y="1834240"/>
              <a:ext cx="238026" cy="238026"/>
            </a:xfrm>
            <a:custGeom>
              <a:avLst/>
              <a:pathLst>
                <a:path w="238026" h="238026">
                  <a:moveTo>
                    <a:pt x="226117" y="0"/>
                  </a:moveTo>
                  <a:lnTo>
                    <a:pt x="238026" y="0"/>
                  </a:lnTo>
                  <a:lnTo>
                    <a:pt x="0" y="238026"/>
                  </a:lnTo>
                  <a:lnTo>
                    <a:pt x="0" y="226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422824" y="1834240"/>
              <a:ext cx="118936" cy="118936"/>
            </a:xfrm>
            <a:custGeom>
              <a:avLst/>
              <a:pathLst>
                <a:path w="118936" h="118936">
                  <a:moveTo>
                    <a:pt x="107027" y="0"/>
                  </a:moveTo>
                  <a:lnTo>
                    <a:pt x="118936" y="0"/>
                  </a:lnTo>
                  <a:lnTo>
                    <a:pt x="0" y="118936"/>
                  </a:lnTo>
                  <a:lnTo>
                    <a:pt x="0" y="10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852942" y="4587934"/>
              <a:ext cx="91359" cy="91359"/>
            </a:xfrm>
            <a:custGeom>
              <a:avLst/>
              <a:pathLst>
                <a:path w="91359" h="91359">
                  <a:moveTo>
                    <a:pt x="91359" y="0"/>
                  </a:moveTo>
                  <a:lnTo>
                    <a:pt x="91359" y="11908"/>
                  </a:lnTo>
                  <a:lnTo>
                    <a:pt x="11908" y="91359"/>
                  </a:lnTo>
                  <a:lnTo>
                    <a:pt x="0" y="91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733852" y="4468845"/>
              <a:ext cx="210449" cy="210449"/>
            </a:xfrm>
            <a:custGeom>
              <a:avLst/>
              <a:pathLst>
                <a:path w="210449" h="210449">
                  <a:moveTo>
                    <a:pt x="210449" y="0"/>
                  </a:moveTo>
                  <a:lnTo>
                    <a:pt x="210449" y="11908"/>
                  </a:lnTo>
                  <a:lnTo>
                    <a:pt x="11908" y="210449"/>
                  </a:lnTo>
                  <a:lnTo>
                    <a:pt x="0" y="210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614762" y="4349755"/>
              <a:ext cx="329539" cy="329539"/>
            </a:xfrm>
            <a:custGeom>
              <a:avLst/>
              <a:pathLst>
                <a:path w="329539" h="329539">
                  <a:moveTo>
                    <a:pt x="329539" y="0"/>
                  </a:moveTo>
                  <a:lnTo>
                    <a:pt x="329539" y="11908"/>
                  </a:lnTo>
                  <a:lnTo>
                    <a:pt x="11908" y="329539"/>
                  </a:lnTo>
                  <a:lnTo>
                    <a:pt x="0" y="329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593191" y="42306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593191" y="41115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593191" y="39924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593191" y="38733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593191" y="37543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593191" y="36352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593191" y="35161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593191" y="33970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593191" y="32779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31588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0397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29206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28015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26824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25634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24443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23252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22061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20870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19679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18488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17297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1724815"/>
              <a:ext cx="248892" cy="248892"/>
            </a:xfrm>
            <a:custGeom>
              <a:avLst/>
              <a:pathLst>
                <a:path w="248892" h="248892">
                  <a:moveTo>
                    <a:pt x="236983" y="0"/>
                  </a:moveTo>
                  <a:lnTo>
                    <a:pt x="248892" y="0"/>
                  </a:lnTo>
                  <a:lnTo>
                    <a:pt x="0" y="248892"/>
                  </a:lnTo>
                  <a:lnTo>
                    <a:pt x="0" y="236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1724815"/>
              <a:ext cx="129803" cy="129803"/>
            </a:xfrm>
            <a:custGeom>
              <a:avLst/>
              <a:pathLst>
                <a:path w="129803" h="129803">
                  <a:moveTo>
                    <a:pt x="117894" y="0"/>
                  </a:moveTo>
                  <a:lnTo>
                    <a:pt x="129803" y="0"/>
                  </a:lnTo>
                  <a:lnTo>
                    <a:pt x="0" y="129803"/>
                  </a:lnTo>
                  <a:lnTo>
                    <a:pt x="0" y="117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1724815"/>
              <a:ext cx="10713" cy="10713"/>
            </a:xfrm>
            <a:custGeom>
              <a:avLst/>
              <a:pathLst>
                <a:path w="10713" h="10713">
                  <a:moveTo>
                    <a:pt x="0" y="10713"/>
                  </a:moveTo>
                  <a:lnTo>
                    <a:pt x="0" y="0"/>
                  </a:lnTo>
                  <a:lnTo>
                    <a:pt x="1071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86571" y="4641319"/>
              <a:ext cx="37975" cy="37975"/>
            </a:xfrm>
            <a:custGeom>
              <a:avLst/>
              <a:pathLst>
                <a:path w="37975" h="37975">
                  <a:moveTo>
                    <a:pt x="37975" y="0"/>
                  </a:moveTo>
                  <a:lnTo>
                    <a:pt x="37975" y="11908"/>
                  </a:lnTo>
                  <a:lnTo>
                    <a:pt x="11908" y="37975"/>
                  </a:lnTo>
                  <a:lnTo>
                    <a:pt x="0" y="37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567481" y="4522229"/>
              <a:ext cx="157065" cy="157065"/>
            </a:xfrm>
            <a:custGeom>
              <a:avLst/>
              <a:pathLst>
                <a:path w="157065" h="157065">
                  <a:moveTo>
                    <a:pt x="157065" y="0"/>
                  </a:moveTo>
                  <a:lnTo>
                    <a:pt x="157065" y="11908"/>
                  </a:lnTo>
                  <a:lnTo>
                    <a:pt x="11908" y="157065"/>
                  </a:lnTo>
                  <a:lnTo>
                    <a:pt x="0" y="157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448391" y="4403139"/>
              <a:ext cx="276155" cy="276155"/>
            </a:xfrm>
            <a:custGeom>
              <a:avLst/>
              <a:pathLst>
                <a:path w="276155" h="276155">
                  <a:moveTo>
                    <a:pt x="276155" y="0"/>
                  </a:moveTo>
                  <a:lnTo>
                    <a:pt x="276155" y="11908"/>
                  </a:lnTo>
                  <a:lnTo>
                    <a:pt x="11908" y="276155"/>
                  </a:lnTo>
                  <a:lnTo>
                    <a:pt x="0" y="276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373436" y="42840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373436" y="41649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373436" y="40458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373436" y="39267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373436" y="38076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373436" y="36886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373436" y="35695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373436" y="34504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373436" y="33313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373436" y="32122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373436" y="30931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29740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28549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27358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26167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24977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23786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22595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1404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0213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19022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17831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16640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15449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1505964"/>
              <a:ext cx="282947" cy="282947"/>
            </a:xfrm>
            <a:custGeom>
              <a:avLst/>
              <a:pathLst>
                <a:path w="282947" h="282947">
                  <a:moveTo>
                    <a:pt x="271038" y="0"/>
                  </a:moveTo>
                  <a:lnTo>
                    <a:pt x="282947" y="0"/>
                  </a:lnTo>
                  <a:lnTo>
                    <a:pt x="0" y="282947"/>
                  </a:lnTo>
                  <a:lnTo>
                    <a:pt x="0" y="271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1505964"/>
              <a:ext cx="163857" cy="163857"/>
            </a:xfrm>
            <a:custGeom>
              <a:avLst/>
              <a:pathLst>
                <a:path w="163857" h="163857">
                  <a:moveTo>
                    <a:pt x="151948" y="0"/>
                  </a:moveTo>
                  <a:lnTo>
                    <a:pt x="163857" y="0"/>
                  </a:lnTo>
                  <a:lnTo>
                    <a:pt x="0" y="163857"/>
                  </a:lnTo>
                  <a:lnTo>
                    <a:pt x="0" y="151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1505964"/>
              <a:ext cx="44768" cy="44768"/>
            </a:xfrm>
            <a:custGeom>
              <a:avLst/>
              <a:pathLst>
                <a:path w="44768" h="44768">
                  <a:moveTo>
                    <a:pt x="32859" y="0"/>
                  </a:moveTo>
                  <a:lnTo>
                    <a:pt x="44768" y="0"/>
                  </a:lnTo>
                  <a:lnTo>
                    <a:pt x="0" y="44768"/>
                  </a:lnTo>
                  <a:lnTo>
                    <a:pt x="0" y="328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401110" y="4575613"/>
              <a:ext cx="103681" cy="103681"/>
            </a:xfrm>
            <a:custGeom>
              <a:avLst/>
              <a:pathLst>
                <a:path w="103681" h="103681">
                  <a:moveTo>
                    <a:pt x="103681" y="0"/>
                  </a:moveTo>
                  <a:lnTo>
                    <a:pt x="103681" y="11908"/>
                  </a:lnTo>
                  <a:lnTo>
                    <a:pt x="11908" y="103681"/>
                  </a:lnTo>
                  <a:lnTo>
                    <a:pt x="0" y="1036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282020" y="4456523"/>
              <a:ext cx="222771" cy="222771"/>
            </a:xfrm>
            <a:custGeom>
              <a:avLst/>
              <a:pathLst>
                <a:path w="222771" h="222771">
                  <a:moveTo>
                    <a:pt x="222771" y="0"/>
                  </a:moveTo>
                  <a:lnTo>
                    <a:pt x="222771" y="11908"/>
                  </a:lnTo>
                  <a:lnTo>
                    <a:pt x="11908" y="222771"/>
                  </a:lnTo>
                  <a:lnTo>
                    <a:pt x="0" y="222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162930" y="4337433"/>
              <a:ext cx="341861" cy="341861"/>
            </a:xfrm>
            <a:custGeom>
              <a:avLst/>
              <a:pathLst>
                <a:path w="341861" h="341861">
                  <a:moveTo>
                    <a:pt x="341861" y="0"/>
                  </a:moveTo>
                  <a:lnTo>
                    <a:pt x="341861" y="11908"/>
                  </a:lnTo>
                  <a:lnTo>
                    <a:pt x="11908" y="341861"/>
                  </a:lnTo>
                  <a:lnTo>
                    <a:pt x="0" y="3418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153681" y="42183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153681" y="40992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153681" y="39801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153681" y="38610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153681" y="37419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153681" y="36228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153681" y="35038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153681" y="33847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153681" y="32656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153681" y="31465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153681" y="30274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153681" y="29083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153681" y="27892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153681" y="26701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153681" y="25510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153681" y="24319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153681" y="23129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153681" y="21938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153681" y="20747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153681" y="19556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153681" y="18365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153681" y="17174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153681" y="15983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153681" y="14792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153681" y="1396539"/>
              <a:ext cx="326667" cy="326667"/>
            </a:xfrm>
            <a:custGeom>
              <a:avLst/>
              <a:pathLst>
                <a:path w="326667" h="326667">
                  <a:moveTo>
                    <a:pt x="314758" y="0"/>
                  </a:moveTo>
                  <a:lnTo>
                    <a:pt x="326667" y="0"/>
                  </a:lnTo>
                  <a:lnTo>
                    <a:pt x="0" y="326667"/>
                  </a:lnTo>
                  <a:lnTo>
                    <a:pt x="0" y="3147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153681" y="1396539"/>
              <a:ext cx="207577" cy="207577"/>
            </a:xfrm>
            <a:custGeom>
              <a:avLst/>
              <a:pathLst>
                <a:path w="207577" h="207577">
                  <a:moveTo>
                    <a:pt x="195668" y="0"/>
                  </a:moveTo>
                  <a:lnTo>
                    <a:pt x="207577" y="0"/>
                  </a:lnTo>
                  <a:lnTo>
                    <a:pt x="0" y="207577"/>
                  </a:lnTo>
                  <a:lnTo>
                    <a:pt x="0" y="195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153681" y="1396539"/>
              <a:ext cx="88487" cy="88487"/>
            </a:xfrm>
            <a:custGeom>
              <a:avLst/>
              <a:pathLst>
                <a:path w="88487" h="88487">
                  <a:moveTo>
                    <a:pt x="76578" y="0"/>
                  </a:moveTo>
                  <a:lnTo>
                    <a:pt x="88487" y="0"/>
                  </a:lnTo>
                  <a:lnTo>
                    <a:pt x="0" y="88487"/>
                  </a:lnTo>
                  <a:lnTo>
                    <a:pt x="0" y="765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234738" y="4628997"/>
              <a:ext cx="50297" cy="50297"/>
            </a:xfrm>
            <a:custGeom>
              <a:avLst/>
              <a:pathLst>
                <a:path w="50297" h="50297">
                  <a:moveTo>
                    <a:pt x="50297" y="0"/>
                  </a:moveTo>
                  <a:lnTo>
                    <a:pt x="50297" y="11908"/>
                  </a:lnTo>
                  <a:lnTo>
                    <a:pt x="11908" y="50297"/>
                  </a:lnTo>
                  <a:lnTo>
                    <a:pt x="0" y="502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115649" y="4509907"/>
              <a:ext cx="169387" cy="169387"/>
            </a:xfrm>
            <a:custGeom>
              <a:avLst/>
              <a:pathLst>
                <a:path w="169387" h="169387">
                  <a:moveTo>
                    <a:pt x="169387" y="0"/>
                  </a:moveTo>
                  <a:lnTo>
                    <a:pt x="169387" y="11908"/>
                  </a:lnTo>
                  <a:lnTo>
                    <a:pt x="11908" y="169387"/>
                  </a:lnTo>
                  <a:lnTo>
                    <a:pt x="0" y="1693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996559" y="4390817"/>
              <a:ext cx="288476" cy="288476"/>
            </a:xfrm>
            <a:custGeom>
              <a:avLst/>
              <a:pathLst>
                <a:path w="288476" h="288476">
                  <a:moveTo>
                    <a:pt x="288476" y="0"/>
                  </a:moveTo>
                  <a:lnTo>
                    <a:pt x="288476" y="11908"/>
                  </a:lnTo>
                  <a:lnTo>
                    <a:pt x="11908" y="288476"/>
                  </a:lnTo>
                  <a:lnTo>
                    <a:pt x="0" y="288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933925" y="42717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933925" y="41526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933925" y="40335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933925" y="39144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933925" y="37953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933925" y="36762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933925" y="35571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933925" y="34380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933925" y="33190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933925" y="31999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933925" y="30808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933925" y="29617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933925" y="28426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933925" y="27235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933925" y="26044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33925" y="24853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33925" y="23662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33925" y="22472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33925" y="21281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33925" y="20090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33925" y="18899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33925" y="17708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33925" y="16517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33925" y="15326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33925" y="14135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933925" y="1360064"/>
              <a:ext cx="297436" cy="297436"/>
            </a:xfrm>
            <a:custGeom>
              <a:avLst/>
              <a:pathLst>
                <a:path w="297436" h="297436">
                  <a:moveTo>
                    <a:pt x="285527" y="0"/>
                  </a:moveTo>
                  <a:lnTo>
                    <a:pt x="297436" y="0"/>
                  </a:lnTo>
                  <a:lnTo>
                    <a:pt x="0" y="297436"/>
                  </a:lnTo>
                  <a:lnTo>
                    <a:pt x="0" y="2855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933925" y="1360064"/>
              <a:ext cx="178346" cy="178346"/>
            </a:xfrm>
            <a:custGeom>
              <a:avLst/>
              <a:pathLst>
                <a:path w="178346" h="178346">
                  <a:moveTo>
                    <a:pt x="166437" y="0"/>
                  </a:moveTo>
                  <a:lnTo>
                    <a:pt x="178346" y="0"/>
                  </a:lnTo>
                  <a:lnTo>
                    <a:pt x="0" y="178346"/>
                  </a:lnTo>
                  <a:lnTo>
                    <a:pt x="0" y="1664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933925" y="1360064"/>
              <a:ext cx="59256" cy="59256"/>
            </a:xfrm>
            <a:custGeom>
              <a:avLst/>
              <a:pathLst>
                <a:path w="59256" h="59256">
                  <a:moveTo>
                    <a:pt x="47347" y="0"/>
                  </a:moveTo>
                  <a:lnTo>
                    <a:pt x="59256" y="0"/>
                  </a:lnTo>
                  <a:lnTo>
                    <a:pt x="0" y="59256"/>
                  </a:lnTo>
                  <a:lnTo>
                    <a:pt x="0" y="473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782906" y="4616675"/>
              <a:ext cx="62618" cy="62618"/>
            </a:xfrm>
            <a:custGeom>
              <a:avLst/>
              <a:pathLst>
                <a:path w="62618" h="62618">
                  <a:moveTo>
                    <a:pt x="62618" y="0"/>
                  </a:moveTo>
                  <a:lnTo>
                    <a:pt x="62618" y="11908"/>
                  </a:lnTo>
                  <a:lnTo>
                    <a:pt x="11908" y="62618"/>
                  </a:lnTo>
                  <a:lnTo>
                    <a:pt x="0" y="626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663816" y="4497586"/>
              <a:ext cx="181708" cy="181708"/>
            </a:xfrm>
            <a:custGeom>
              <a:avLst/>
              <a:pathLst>
                <a:path w="181708" h="181708">
                  <a:moveTo>
                    <a:pt x="181708" y="0"/>
                  </a:moveTo>
                  <a:lnTo>
                    <a:pt x="181708" y="11908"/>
                  </a:lnTo>
                  <a:lnTo>
                    <a:pt x="11908" y="181708"/>
                  </a:lnTo>
                  <a:lnTo>
                    <a:pt x="0" y="181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544727" y="4378496"/>
              <a:ext cx="300798" cy="300798"/>
            </a:xfrm>
            <a:custGeom>
              <a:avLst/>
              <a:pathLst>
                <a:path w="300798" h="300798">
                  <a:moveTo>
                    <a:pt x="300798" y="0"/>
                  </a:moveTo>
                  <a:lnTo>
                    <a:pt x="300798" y="11908"/>
                  </a:lnTo>
                  <a:lnTo>
                    <a:pt x="11908" y="300798"/>
                  </a:lnTo>
                  <a:lnTo>
                    <a:pt x="0" y="300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494415" y="42594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494415" y="41403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494415" y="40212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494415" y="39021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494415" y="37830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494415" y="36639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494415" y="35448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494415" y="34257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494415" y="33066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494415" y="31875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494415" y="306850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494415" y="294941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494415" y="28303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494415" y="27112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494415" y="25921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494415" y="24730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494415" y="23539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494415" y="223487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494415" y="211578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494415" y="19966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494415" y="18776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494415" y="17585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494415" y="16394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494415" y="152034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494415" y="14012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494415" y="12821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494415" y="1214164"/>
              <a:ext cx="311925" cy="311925"/>
            </a:xfrm>
            <a:custGeom>
              <a:avLst/>
              <a:pathLst>
                <a:path w="311925" h="311925">
                  <a:moveTo>
                    <a:pt x="300016" y="0"/>
                  </a:moveTo>
                  <a:lnTo>
                    <a:pt x="311925" y="0"/>
                  </a:lnTo>
                  <a:lnTo>
                    <a:pt x="0" y="311925"/>
                  </a:lnTo>
                  <a:lnTo>
                    <a:pt x="0" y="3000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494415" y="1214164"/>
              <a:ext cx="192835" cy="192835"/>
            </a:xfrm>
            <a:custGeom>
              <a:avLst/>
              <a:pathLst>
                <a:path w="192835" h="192835">
                  <a:moveTo>
                    <a:pt x="180926" y="0"/>
                  </a:moveTo>
                  <a:lnTo>
                    <a:pt x="192835" y="0"/>
                  </a:lnTo>
                  <a:lnTo>
                    <a:pt x="0" y="192835"/>
                  </a:lnTo>
                  <a:lnTo>
                    <a:pt x="0" y="180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494415" y="1214164"/>
              <a:ext cx="73745" cy="73745"/>
            </a:xfrm>
            <a:custGeom>
              <a:avLst/>
              <a:pathLst>
                <a:path w="73745" h="73745">
                  <a:moveTo>
                    <a:pt x="61836" y="0"/>
                  </a:moveTo>
                  <a:lnTo>
                    <a:pt x="73745" y="0"/>
                  </a:lnTo>
                  <a:lnTo>
                    <a:pt x="0" y="73745"/>
                  </a:lnTo>
                  <a:lnTo>
                    <a:pt x="0" y="618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rc322"/>
            <p:cNvSpPr/>
            <p:nvPr/>
          </p:nvSpPr>
          <p:spPr>
            <a:xfrm>
              <a:off x="862335" y="2126040"/>
              <a:ext cx="351110" cy="2553253"/>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1252457" y="2126040"/>
              <a:ext cx="351110" cy="2553253"/>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642580" y="1907190"/>
              <a:ext cx="351110" cy="2772104"/>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2032702" y="1907190"/>
              <a:ext cx="351110" cy="277210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2422824" y="1834240"/>
              <a:ext cx="351110" cy="2845054"/>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3593191" y="1724815"/>
              <a:ext cx="351110" cy="2954479"/>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4373436" y="1505964"/>
              <a:ext cx="351110" cy="3173329"/>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5153681" y="1396539"/>
              <a:ext cx="351110" cy="3282754"/>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5933925" y="1360064"/>
              <a:ext cx="351110" cy="3319229"/>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7494415" y="1214164"/>
              <a:ext cx="351110" cy="3465130"/>
            </a:xfrm>
            <a:prstGeom prst="rect">
              <a:avLst/>
            </a:prstGeom>
            <a:ln w="1355" cap="flat">
              <a:solidFill>
                <a:srgbClr val="000000">
                  <a:alpha val="100000"/>
                </a:srgbClr>
              </a:solidFill>
              <a:prstDash val="solid"/>
              <a:miter/>
            </a:ln>
          </p:spPr>
          <p:txBody>
            <a:bodyPr/>
            <a:lstStyle/>
            <a:p/>
          </p:txBody>
        </p:sp>
        <p:sp>
          <p:nvSpPr>
            <p:cNvPr id="332" name="tx332"/>
            <p:cNvSpPr/>
            <p:nvPr/>
          </p:nvSpPr>
          <p:spPr>
            <a:xfrm>
              <a:off x="957504" y="1918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33" name="tx333"/>
            <p:cNvSpPr/>
            <p:nvPr/>
          </p:nvSpPr>
          <p:spPr>
            <a:xfrm>
              <a:off x="1347626" y="1918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34" name="tx334"/>
            <p:cNvSpPr/>
            <p:nvPr/>
          </p:nvSpPr>
          <p:spPr>
            <a:xfrm>
              <a:off x="1737748" y="168694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2127871" y="168694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6" name="tx336"/>
            <p:cNvSpPr/>
            <p:nvPr/>
          </p:nvSpPr>
          <p:spPr>
            <a:xfrm>
              <a:off x="2517993" y="16096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37" name="tx337"/>
            <p:cNvSpPr/>
            <p:nvPr/>
          </p:nvSpPr>
          <p:spPr>
            <a:xfrm>
              <a:off x="2908115" y="15709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38" name="tx338"/>
            <p:cNvSpPr/>
            <p:nvPr/>
          </p:nvSpPr>
          <p:spPr>
            <a:xfrm>
              <a:off x="3298238" y="153228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39" name="tx339"/>
            <p:cNvSpPr/>
            <p:nvPr/>
          </p:nvSpPr>
          <p:spPr>
            <a:xfrm>
              <a:off x="3688360" y="14936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40" name="tx340"/>
            <p:cNvSpPr/>
            <p:nvPr/>
          </p:nvSpPr>
          <p:spPr>
            <a:xfrm>
              <a:off x="4078483" y="13003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41" name="tx341"/>
            <p:cNvSpPr/>
            <p:nvPr/>
          </p:nvSpPr>
          <p:spPr>
            <a:xfrm>
              <a:off x="4468605" y="12616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2" name="tx342"/>
            <p:cNvSpPr/>
            <p:nvPr/>
          </p:nvSpPr>
          <p:spPr>
            <a:xfrm>
              <a:off x="4858727" y="1184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43" name="tx343"/>
            <p:cNvSpPr/>
            <p:nvPr/>
          </p:nvSpPr>
          <p:spPr>
            <a:xfrm>
              <a:off x="5248850" y="114565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44" name="tx344"/>
            <p:cNvSpPr/>
            <p:nvPr/>
          </p:nvSpPr>
          <p:spPr>
            <a:xfrm>
              <a:off x="6029094" y="110699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5" name="tx345"/>
            <p:cNvSpPr/>
            <p:nvPr/>
          </p:nvSpPr>
          <p:spPr>
            <a:xfrm>
              <a:off x="5638972" y="110699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6" name="tx346"/>
            <p:cNvSpPr/>
            <p:nvPr/>
          </p:nvSpPr>
          <p:spPr>
            <a:xfrm>
              <a:off x="6419217" y="102959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7" name="tx347"/>
            <p:cNvSpPr/>
            <p:nvPr/>
          </p:nvSpPr>
          <p:spPr>
            <a:xfrm>
              <a:off x="7199461" y="9910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8" name="tx348"/>
            <p:cNvSpPr/>
            <p:nvPr/>
          </p:nvSpPr>
          <p:spPr>
            <a:xfrm>
              <a:off x="6809339" y="9910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9" name="tx349"/>
            <p:cNvSpPr/>
            <p:nvPr/>
          </p:nvSpPr>
          <p:spPr>
            <a:xfrm>
              <a:off x="7589584" y="95233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7979706" y="8750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1" name="tx351"/>
            <p:cNvSpPr/>
            <p:nvPr/>
          </p:nvSpPr>
          <p:spPr>
            <a:xfrm>
              <a:off x="8369828" y="8363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2" name="tx352"/>
            <p:cNvSpPr/>
            <p:nvPr/>
          </p:nvSpPr>
          <p:spPr>
            <a:xfrm>
              <a:off x="8759951"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pg353"/>
            <p:cNvSpPr/>
            <p:nvPr/>
          </p:nvSpPr>
          <p:spPr>
            <a:xfrm>
              <a:off x="975224" y="3294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1007745" y="33270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55" name="pg355"/>
            <p:cNvSpPr/>
            <p:nvPr/>
          </p:nvSpPr>
          <p:spPr>
            <a:xfrm>
              <a:off x="1365346" y="3294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1397867" y="332739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57" name="pg357"/>
            <p:cNvSpPr/>
            <p:nvPr/>
          </p:nvSpPr>
          <p:spPr>
            <a:xfrm>
              <a:off x="1755468" y="318544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787990" y="321770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59" name="pg359"/>
            <p:cNvSpPr/>
            <p:nvPr/>
          </p:nvSpPr>
          <p:spPr>
            <a:xfrm>
              <a:off x="2115446" y="318544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2147967" y="3216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61" name="pg361"/>
            <p:cNvSpPr/>
            <p:nvPr/>
          </p:nvSpPr>
          <p:spPr>
            <a:xfrm>
              <a:off x="2535713" y="31489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2568234" y="317985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3" name="pg363"/>
            <p:cNvSpPr/>
            <p:nvPr/>
          </p:nvSpPr>
          <p:spPr>
            <a:xfrm>
              <a:off x="3706080" y="30942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738602" y="31264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5" name="pg365"/>
            <p:cNvSpPr/>
            <p:nvPr/>
          </p:nvSpPr>
          <p:spPr>
            <a:xfrm>
              <a:off x="4486325" y="29848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4518846" y="301566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7" name="pg367"/>
            <p:cNvSpPr/>
            <p:nvPr/>
          </p:nvSpPr>
          <p:spPr>
            <a:xfrm>
              <a:off x="5266569" y="29301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5299091" y="296100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9" name="pg369"/>
            <p:cNvSpPr/>
            <p:nvPr/>
          </p:nvSpPr>
          <p:spPr>
            <a:xfrm>
              <a:off x="6046814" y="291188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6079336" y="294541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71" name="pg371"/>
            <p:cNvSpPr/>
            <p:nvPr/>
          </p:nvSpPr>
          <p:spPr>
            <a:xfrm>
              <a:off x="7607304" y="28389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7639825" y="28698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3" name="tx373"/>
            <p:cNvSpPr/>
            <p:nvPr/>
          </p:nvSpPr>
          <p:spPr>
            <a:xfrm>
              <a:off x="663492" y="46271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4" name="tx374"/>
            <p:cNvSpPr/>
            <p:nvPr/>
          </p:nvSpPr>
          <p:spPr>
            <a:xfrm>
              <a:off x="585797" y="37153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5" name="tx375"/>
            <p:cNvSpPr/>
            <p:nvPr/>
          </p:nvSpPr>
          <p:spPr>
            <a:xfrm>
              <a:off x="585797" y="280342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6" name="tx376"/>
            <p:cNvSpPr/>
            <p:nvPr/>
          </p:nvSpPr>
          <p:spPr>
            <a:xfrm>
              <a:off x="585797" y="189325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7" name="tx377"/>
            <p:cNvSpPr/>
            <p:nvPr/>
          </p:nvSpPr>
          <p:spPr>
            <a:xfrm>
              <a:off x="508103" y="97967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8" name="tx378"/>
            <p:cNvSpPr/>
            <p:nvPr/>
          </p:nvSpPr>
          <p:spPr>
            <a:xfrm rot="-5400000">
              <a:off x="805693" y="508610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79" name="tx379"/>
            <p:cNvSpPr/>
            <p:nvPr/>
          </p:nvSpPr>
          <p:spPr>
            <a:xfrm rot="-5400000">
              <a:off x="1028933" y="525298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80" name="tx380"/>
            <p:cNvSpPr/>
            <p:nvPr/>
          </p:nvSpPr>
          <p:spPr>
            <a:xfrm rot="-5400000">
              <a:off x="1435938" y="526209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381" name="tx381"/>
            <p:cNvSpPr/>
            <p:nvPr/>
          </p:nvSpPr>
          <p:spPr>
            <a:xfrm rot="-5400000">
              <a:off x="1802629" y="5285526"/>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382" name="tx382"/>
            <p:cNvSpPr/>
            <p:nvPr/>
          </p:nvSpPr>
          <p:spPr>
            <a:xfrm rot="-5400000">
              <a:off x="2344320" y="513395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383" name="tx383"/>
            <p:cNvSpPr/>
            <p:nvPr/>
          </p:nvSpPr>
          <p:spPr>
            <a:xfrm rot="-5400000">
              <a:off x="2731476" y="513869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384" name="tx384"/>
            <p:cNvSpPr/>
            <p:nvPr/>
          </p:nvSpPr>
          <p:spPr>
            <a:xfrm rot="-5400000">
              <a:off x="3093562" y="516496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385" name="tx385"/>
            <p:cNvSpPr/>
            <p:nvPr/>
          </p:nvSpPr>
          <p:spPr>
            <a:xfrm rot="-5400000">
              <a:off x="3502443" y="512184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386" name="tx386"/>
            <p:cNvSpPr/>
            <p:nvPr/>
          </p:nvSpPr>
          <p:spPr>
            <a:xfrm rot="-5400000">
              <a:off x="3909482" y="513105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87" name="tx387"/>
            <p:cNvSpPr/>
            <p:nvPr/>
          </p:nvSpPr>
          <p:spPr>
            <a:xfrm rot="-5400000">
              <a:off x="4260826" y="516983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388" name="tx388"/>
            <p:cNvSpPr/>
            <p:nvPr/>
          </p:nvSpPr>
          <p:spPr>
            <a:xfrm rot="-5400000">
              <a:off x="4697538" y="512324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89" name="tx389"/>
            <p:cNvSpPr/>
            <p:nvPr/>
          </p:nvSpPr>
          <p:spPr>
            <a:xfrm rot="-5400000">
              <a:off x="4915456" y="526932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90" name="tx390"/>
            <p:cNvSpPr/>
            <p:nvPr/>
          </p:nvSpPr>
          <p:spPr>
            <a:xfrm rot="-5400000">
              <a:off x="5458444" y="514258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91" name="tx391"/>
            <p:cNvSpPr/>
            <p:nvPr/>
          </p:nvSpPr>
          <p:spPr>
            <a:xfrm rot="-5400000">
              <a:off x="5896725" y="506666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92" name="tx392"/>
            <p:cNvSpPr/>
            <p:nvPr/>
          </p:nvSpPr>
          <p:spPr>
            <a:xfrm rot="-5400000">
              <a:off x="6176581" y="520469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93" name="tx393"/>
            <p:cNvSpPr/>
            <p:nvPr/>
          </p:nvSpPr>
          <p:spPr>
            <a:xfrm rot="-5400000">
              <a:off x="6671546" y="509985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94" name="tx394"/>
            <p:cNvSpPr/>
            <p:nvPr/>
          </p:nvSpPr>
          <p:spPr>
            <a:xfrm rot="-5400000">
              <a:off x="7046116" y="511540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395" name="tx395"/>
            <p:cNvSpPr/>
            <p:nvPr/>
          </p:nvSpPr>
          <p:spPr>
            <a:xfrm rot="-5400000">
              <a:off x="7410590" y="511328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396" name="tx396"/>
            <p:cNvSpPr/>
            <p:nvPr/>
          </p:nvSpPr>
          <p:spPr>
            <a:xfrm rot="-5400000">
              <a:off x="7853544" y="5088220"/>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397" name="tx397"/>
            <p:cNvSpPr/>
            <p:nvPr/>
          </p:nvSpPr>
          <p:spPr>
            <a:xfrm rot="-5400000">
              <a:off x="8142643" y="518924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98" name="tx398"/>
            <p:cNvSpPr/>
            <p:nvPr/>
          </p:nvSpPr>
          <p:spPr>
            <a:xfrm rot="-5400000">
              <a:off x="8583243" y="513876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99" name="tx399"/>
            <p:cNvSpPr/>
            <p:nvPr/>
          </p:nvSpPr>
          <p:spPr>
            <a:xfrm rot="-5400000">
              <a:off x="-52544" y="2699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0" name="rc400"/>
            <p:cNvSpPr/>
            <p:nvPr/>
          </p:nvSpPr>
          <p:spPr>
            <a:xfrm>
              <a:off x="4247114" y="6114116"/>
              <a:ext cx="219455" cy="219455"/>
            </a:xfrm>
            <a:prstGeom prst="rect">
              <a:avLst/>
            </a:prstGeom>
            <a:solidFill>
              <a:srgbClr val="FFFFFF">
                <a:alpha val="100000"/>
              </a:srgbClr>
            </a:solidFill>
          </p:spPr>
          <p:txBody>
            <a:bodyPr/>
            <a:lstStyle/>
            <a:p/>
          </p:txBody>
        </p:sp>
        <p:sp>
          <p:nvSpPr>
            <p:cNvPr id="401" name="pg401"/>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2" name="pg402"/>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3" name="pg403"/>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4" name="pg404"/>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pg405"/>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6" name="rc406"/>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07" name="tx407"/>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08" name="tx408"/>
            <p:cNvSpPr/>
            <p:nvPr/>
          </p:nvSpPr>
          <p:spPr>
            <a:xfrm>
              <a:off x="803816" y="398022"/>
              <a:ext cx="55630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ESAR, 2024</a:t>
              </a:r>
            </a:p>
          </p:txBody>
        </p:sp>
        <p:sp>
          <p:nvSpPr>
            <p:cNvPr id="409" name="tx40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0" name="tx410"/>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1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ESAR from lowest to highest coverage, and the rank of the top 10 countries with the most zero-dose children, based on absolute numbers.
In 2024, Tanzania ranked number 10 out of 21 countries for lowest DTP1 coverage (based on tied ranks).
Tanzania was in the top 10 countries with the most zero-dose children (rank=3).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4726027" y="660217"/>
              <a:ext cx="0" cy="5507419"/>
            </a:xfrm>
            <a:custGeom>
              <a:avLst/>
              <a:pathLst>
                <a:path w="0" h="5507419">
                  <a:moveTo>
                    <a:pt x="0" y="5507419"/>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695044" y="9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74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375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010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46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2281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4916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7551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018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2821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456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091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727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622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997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632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1267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9027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65378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91730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345525" y="2755587"/>
              <a:ext cx="4761003" cy="1316680"/>
            </a:xfrm>
            <a:custGeom>
              <a:avLst/>
              <a:pathLst>
                <a:path w="4761003" h="1316680">
                  <a:moveTo>
                    <a:pt x="0" y="1316680"/>
                  </a:moveTo>
                  <a:lnTo>
                    <a:pt x="48090" y="1316603"/>
                  </a:lnTo>
                  <a:lnTo>
                    <a:pt x="96181" y="1316512"/>
                  </a:lnTo>
                  <a:lnTo>
                    <a:pt x="144272" y="1316405"/>
                  </a:lnTo>
                  <a:lnTo>
                    <a:pt x="192363" y="1316279"/>
                  </a:lnTo>
                  <a:lnTo>
                    <a:pt x="240454" y="1316131"/>
                  </a:lnTo>
                  <a:lnTo>
                    <a:pt x="288545" y="1315958"/>
                  </a:lnTo>
                  <a:lnTo>
                    <a:pt x="336636" y="1315754"/>
                  </a:lnTo>
                  <a:lnTo>
                    <a:pt x="384727" y="1315514"/>
                  </a:lnTo>
                  <a:lnTo>
                    <a:pt x="432818" y="1315232"/>
                  </a:lnTo>
                  <a:lnTo>
                    <a:pt x="480909" y="1314901"/>
                  </a:lnTo>
                  <a:lnTo>
                    <a:pt x="529000" y="1314512"/>
                  </a:lnTo>
                  <a:lnTo>
                    <a:pt x="577091" y="1314055"/>
                  </a:lnTo>
                  <a:lnTo>
                    <a:pt x="625182" y="1313519"/>
                  </a:lnTo>
                  <a:lnTo>
                    <a:pt x="673273" y="1312889"/>
                  </a:lnTo>
                  <a:lnTo>
                    <a:pt x="721364" y="1312149"/>
                  </a:lnTo>
                  <a:lnTo>
                    <a:pt x="769455" y="1311281"/>
                  </a:lnTo>
                  <a:lnTo>
                    <a:pt x="817546" y="1310262"/>
                  </a:lnTo>
                  <a:lnTo>
                    <a:pt x="865637" y="1309066"/>
                  </a:lnTo>
                  <a:lnTo>
                    <a:pt x="913727" y="1307662"/>
                  </a:lnTo>
                  <a:lnTo>
                    <a:pt x="961818" y="1306017"/>
                  </a:lnTo>
                  <a:lnTo>
                    <a:pt x="1009909" y="1304088"/>
                  </a:lnTo>
                  <a:lnTo>
                    <a:pt x="1058000" y="1301829"/>
                  </a:lnTo>
                  <a:lnTo>
                    <a:pt x="1106091" y="1299183"/>
                  </a:lnTo>
                  <a:lnTo>
                    <a:pt x="1154182" y="1296086"/>
                  </a:lnTo>
                  <a:lnTo>
                    <a:pt x="1202273" y="1292465"/>
                  </a:lnTo>
                  <a:lnTo>
                    <a:pt x="1250364" y="1288235"/>
                  </a:lnTo>
                  <a:lnTo>
                    <a:pt x="1298455" y="1283298"/>
                  </a:lnTo>
                  <a:lnTo>
                    <a:pt x="1346546" y="1277543"/>
                  </a:lnTo>
                  <a:lnTo>
                    <a:pt x="1394637" y="1270845"/>
                  </a:lnTo>
                  <a:lnTo>
                    <a:pt x="1442728" y="1263060"/>
                  </a:lnTo>
                  <a:lnTo>
                    <a:pt x="1490819" y="1254032"/>
                  </a:lnTo>
                  <a:lnTo>
                    <a:pt x="1538910" y="1243583"/>
                  </a:lnTo>
                  <a:lnTo>
                    <a:pt x="1587001" y="1231521"/>
                  </a:lnTo>
                  <a:lnTo>
                    <a:pt x="1635092" y="1217640"/>
                  </a:lnTo>
                  <a:lnTo>
                    <a:pt x="1683183" y="1201718"/>
                  </a:lnTo>
                  <a:lnTo>
                    <a:pt x="1731274" y="1183528"/>
                  </a:lnTo>
                  <a:lnTo>
                    <a:pt x="1779364" y="1162838"/>
                  </a:lnTo>
                  <a:lnTo>
                    <a:pt x="1827455" y="1139425"/>
                  </a:lnTo>
                  <a:lnTo>
                    <a:pt x="1875546" y="1113082"/>
                  </a:lnTo>
                  <a:lnTo>
                    <a:pt x="1923637" y="1083634"/>
                  </a:lnTo>
                  <a:lnTo>
                    <a:pt x="1971728" y="1050952"/>
                  </a:lnTo>
                  <a:lnTo>
                    <a:pt x="2019819" y="1014970"/>
                  </a:lnTo>
                  <a:lnTo>
                    <a:pt x="2067910" y="975704"/>
                  </a:lnTo>
                  <a:lnTo>
                    <a:pt x="2116001" y="933264"/>
                  </a:lnTo>
                  <a:lnTo>
                    <a:pt x="2164092" y="887868"/>
                  </a:lnTo>
                  <a:lnTo>
                    <a:pt x="2212183" y="839848"/>
                  </a:lnTo>
                  <a:lnTo>
                    <a:pt x="2260274" y="789646"/>
                  </a:lnTo>
                  <a:lnTo>
                    <a:pt x="2308365" y="737804"/>
                  </a:lnTo>
                  <a:lnTo>
                    <a:pt x="2356456" y="684943"/>
                  </a:lnTo>
                  <a:lnTo>
                    <a:pt x="2404547" y="631737"/>
                  </a:lnTo>
                  <a:lnTo>
                    <a:pt x="2452638" y="578876"/>
                  </a:lnTo>
                  <a:lnTo>
                    <a:pt x="2500729" y="527034"/>
                  </a:lnTo>
                  <a:lnTo>
                    <a:pt x="2548820" y="476832"/>
                  </a:lnTo>
                  <a:lnTo>
                    <a:pt x="2596911" y="428812"/>
                  </a:lnTo>
                  <a:lnTo>
                    <a:pt x="2645001" y="383416"/>
                  </a:lnTo>
                  <a:lnTo>
                    <a:pt x="2693092" y="340976"/>
                  </a:lnTo>
                  <a:lnTo>
                    <a:pt x="2741183" y="301709"/>
                  </a:lnTo>
                  <a:lnTo>
                    <a:pt x="2789274" y="265728"/>
                  </a:lnTo>
                  <a:lnTo>
                    <a:pt x="2837365" y="233046"/>
                  </a:lnTo>
                  <a:lnTo>
                    <a:pt x="2885456" y="203598"/>
                  </a:lnTo>
                  <a:lnTo>
                    <a:pt x="2933547" y="177255"/>
                  </a:lnTo>
                  <a:lnTo>
                    <a:pt x="2981638" y="153842"/>
                  </a:lnTo>
                  <a:lnTo>
                    <a:pt x="3029729" y="133152"/>
                  </a:lnTo>
                  <a:lnTo>
                    <a:pt x="3077820" y="114962"/>
                  </a:lnTo>
                  <a:lnTo>
                    <a:pt x="3125911" y="99040"/>
                  </a:lnTo>
                  <a:lnTo>
                    <a:pt x="3174002" y="85159"/>
                  </a:lnTo>
                  <a:lnTo>
                    <a:pt x="3222093" y="73097"/>
                  </a:lnTo>
                  <a:lnTo>
                    <a:pt x="3270184" y="62648"/>
                  </a:lnTo>
                  <a:lnTo>
                    <a:pt x="3318275" y="53619"/>
                  </a:lnTo>
                  <a:lnTo>
                    <a:pt x="3366366" y="45835"/>
                  </a:lnTo>
                  <a:lnTo>
                    <a:pt x="3414457" y="39136"/>
                  </a:lnTo>
                  <a:lnTo>
                    <a:pt x="3462548" y="33382"/>
                  </a:lnTo>
                  <a:lnTo>
                    <a:pt x="3510638" y="28445"/>
                  </a:lnTo>
                  <a:lnTo>
                    <a:pt x="3558729" y="24214"/>
                  </a:lnTo>
                  <a:lnTo>
                    <a:pt x="3606820" y="20594"/>
                  </a:lnTo>
                  <a:lnTo>
                    <a:pt x="3654911" y="17497"/>
                  </a:lnTo>
                  <a:lnTo>
                    <a:pt x="3703002" y="14851"/>
                  </a:lnTo>
                  <a:lnTo>
                    <a:pt x="3751093" y="12591"/>
                  </a:lnTo>
                  <a:lnTo>
                    <a:pt x="3799184" y="10663"/>
                  </a:lnTo>
                  <a:lnTo>
                    <a:pt x="3847275" y="9017"/>
                  </a:lnTo>
                  <a:lnTo>
                    <a:pt x="3895366" y="7614"/>
                  </a:lnTo>
                  <a:lnTo>
                    <a:pt x="3943457" y="6418"/>
                  </a:lnTo>
                  <a:lnTo>
                    <a:pt x="3991548" y="5399"/>
                  </a:lnTo>
                  <a:lnTo>
                    <a:pt x="4039639" y="4531"/>
                  </a:lnTo>
                  <a:lnTo>
                    <a:pt x="4087730" y="3791"/>
                  </a:lnTo>
                  <a:lnTo>
                    <a:pt x="4135821" y="3161"/>
                  </a:lnTo>
                  <a:lnTo>
                    <a:pt x="4183912" y="2624"/>
                  </a:lnTo>
                  <a:lnTo>
                    <a:pt x="4232003" y="2168"/>
                  </a:lnTo>
                  <a:lnTo>
                    <a:pt x="4280094" y="1779"/>
                  </a:lnTo>
                  <a:lnTo>
                    <a:pt x="4328185" y="1448"/>
                  </a:lnTo>
                  <a:lnTo>
                    <a:pt x="4376275" y="1166"/>
                  </a:lnTo>
                  <a:lnTo>
                    <a:pt x="4424366" y="926"/>
                  </a:lnTo>
                  <a:lnTo>
                    <a:pt x="4472457" y="722"/>
                  </a:lnTo>
                  <a:lnTo>
                    <a:pt x="4520548" y="549"/>
                  </a:lnTo>
                  <a:lnTo>
                    <a:pt x="4568639" y="401"/>
                  </a:lnTo>
                  <a:lnTo>
                    <a:pt x="4616730" y="275"/>
                  </a:lnTo>
                  <a:lnTo>
                    <a:pt x="4664821" y="168"/>
                  </a:lnTo>
                  <a:lnTo>
                    <a:pt x="4712912" y="77"/>
                  </a:lnTo>
                  <a:lnTo>
                    <a:pt x="4761003" y="0"/>
                  </a:lnTo>
                </a:path>
              </a:pathLst>
            </a:custGeom>
            <a:ln w="40651" cap="flat">
              <a:solidFill>
                <a:srgbClr val="D3D3D3">
                  <a:alpha val="100000"/>
                </a:srgbClr>
              </a:solidFill>
              <a:prstDash val="solid"/>
              <a:round/>
            </a:ln>
          </p:spPr>
          <p:txBody>
            <a:bodyPr/>
            <a:lstStyle/>
            <a:p/>
          </p:txBody>
        </p:sp>
        <p:sp>
          <p:nvSpPr>
            <p:cNvPr id="26" name="pl26"/>
            <p:cNvSpPr/>
            <p:nvPr/>
          </p:nvSpPr>
          <p:spPr>
            <a:xfrm>
              <a:off x="2345525" y="3018658"/>
              <a:ext cx="4761003" cy="0"/>
            </a:xfrm>
            <a:custGeom>
              <a:avLst/>
              <a:pathLst>
                <a:path w="4761003" h="0">
                  <a:moveTo>
                    <a:pt x="0" y="0"/>
                  </a:moveTo>
                  <a:lnTo>
                    <a:pt x="48090" y="0"/>
                  </a:lnTo>
                  <a:lnTo>
                    <a:pt x="96181" y="0"/>
                  </a:lnTo>
                  <a:lnTo>
                    <a:pt x="144272" y="0"/>
                  </a:lnTo>
                  <a:lnTo>
                    <a:pt x="192363" y="0"/>
                  </a:lnTo>
                  <a:lnTo>
                    <a:pt x="240454" y="0"/>
                  </a:lnTo>
                  <a:lnTo>
                    <a:pt x="288545" y="0"/>
                  </a:lnTo>
                  <a:lnTo>
                    <a:pt x="336636" y="0"/>
                  </a:lnTo>
                  <a:lnTo>
                    <a:pt x="384727" y="0"/>
                  </a:lnTo>
                  <a:lnTo>
                    <a:pt x="432818" y="0"/>
                  </a:lnTo>
                  <a:lnTo>
                    <a:pt x="480909" y="0"/>
                  </a:lnTo>
                  <a:lnTo>
                    <a:pt x="529000" y="0"/>
                  </a:lnTo>
                  <a:lnTo>
                    <a:pt x="577091" y="0"/>
                  </a:lnTo>
                  <a:lnTo>
                    <a:pt x="625182" y="0"/>
                  </a:lnTo>
                  <a:lnTo>
                    <a:pt x="673273" y="0"/>
                  </a:lnTo>
                  <a:lnTo>
                    <a:pt x="721364" y="0"/>
                  </a:lnTo>
                  <a:lnTo>
                    <a:pt x="769455" y="0"/>
                  </a:lnTo>
                  <a:lnTo>
                    <a:pt x="817546" y="0"/>
                  </a:lnTo>
                  <a:lnTo>
                    <a:pt x="865637" y="0"/>
                  </a:lnTo>
                  <a:lnTo>
                    <a:pt x="913727" y="0"/>
                  </a:lnTo>
                  <a:lnTo>
                    <a:pt x="961818" y="0"/>
                  </a:lnTo>
                  <a:lnTo>
                    <a:pt x="1009909" y="0"/>
                  </a:lnTo>
                  <a:lnTo>
                    <a:pt x="1058000" y="0"/>
                  </a:lnTo>
                  <a:lnTo>
                    <a:pt x="1106091" y="0"/>
                  </a:lnTo>
                  <a:lnTo>
                    <a:pt x="1154182" y="0"/>
                  </a:lnTo>
                  <a:lnTo>
                    <a:pt x="1202273" y="0"/>
                  </a:lnTo>
                  <a:lnTo>
                    <a:pt x="1250364" y="0"/>
                  </a:lnTo>
                  <a:lnTo>
                    <a:pt x="1298455" y="0"/>
                  </a:lnTo>
                  <a:lnTo>
                    <a:pt x="1346546" y="0"/>
                  </a:lnTo>
                  <a:lnTo>
                    <a:pt x="1394637" y="0"/>
                  </a:lnTo>
                  <a:lnTo>
                    <a:pt x="1442728" y="0"/>
                  </a:lnTo>
                  <a:lnTo>
                    <a:pt x="1490819" y="0"/>
                  </a:lnTo>
                  <a:lnTo>
                    <a:pt x="1538910" y="0"/>
                  </a:lnTo>
                  <a:lnTo>
                    <a:pt x="1587001" y="0"/>
                  </a:lnTo>
                  <a:lnTo>
                    <a:pt x="1635092" y="0"/>
                  </a:lnTo>
                  <a:lnTo>
                    <a:pt x="1683183" y="0"/>
                  </a:lnTo>
                  <a:lnTo>
                    <a:pt x="1731274" y="0"/>
                  </a:lnTo>
                  <a:lnTo>
                    <a:pt x="1779364" y="0"/>
                  </a:lnTo>
                  <a:lnTo>
                    <a:pt x="1827455" y="0"/>
                  </a:lnTo>
                  <a:lnTo>
                    <a:pt x="1875546" y="0"/>
                  </a:lnTo>
                  <a:lnTo>
                    <a:pt x="1923637" y="0"/>
                  </a:lnTo>
                  <a:lnTo>
                    <a:pt x="1971728" y="0"/>
                  </a:lnTo>
                  <a:lnTo>
                    <a:pt x="2019819" y="0"/>
                  </a:lnTo>
                  <a:lnTo>
                    <a:pt x="2067910" y="0"/>
                  </a:lnTo>
                  <a:lnTo>
                    <a:pt x="2116001" y="0"/>
                  </a:lnTo>
                  <a:lnTo>
                    <a:pt x="2164092" y="0"/>
                  </a:lnTo>
                  <a:lnTo>
                    <a:pt x="2212183" y="0"/>
                  </a:lnTo>
                  <a:lnTo>
                    <a:pt x="2260274" y="0"/>
                  </a:lnTo>
                  <a:lnTo>
                    <a:pt x="2308365" y="0"/>
                  </a:lnTo>
                  <a:lnTo>
                    <a:pt x="2356456" y="0"/>
                  </a:lnTo>
                  <a:lnTo>
                    <a:pt x="2404547" y="0"/>
                  </a:lnTo>
                  <a:lnTo>
                    <a:pt x="2452638" y="0"/>
                  </a:lnTo>
                  <a:lnTo>
                    <a:pt x="2500729" y="0"/>
                  </a:lnTo>
                  <a:lnTo>
                    <a:pt x="2548820" y="0"/>
                  </a:lnTo>
                  <a:lnTo>
                    <a:pt x="2596911" y="0"/>
                  </a:lnTo>
                  <a:lnTo>
                    <a:pt x="2645001" y="0"/>
                  </a:lnTo>
                  <a:lnTo>
                    <a:pt x="2693092" y="0"/>
                  </a:lnTo>
                  <a:lnTo>
                    <a:pt x="2741183" y="0"/>
                  </a:lnTo>
                  <a:lnTo>
                    <a:pt x="2789274" y="0"/>
                  </a:lnTo>
                  <a:lnTo>
                    <a:pt x="2837365" y="0"/>
                  </a:lnTo>
                  <a:lnTo>
                    <a:pt x="2885456" y="0"/>
                  </a:lnTo>
                  <a:lnTo>
                    <a:pt x="2933547" y="0"/>
                  </a:lnTo>
                  <a:lnTo>
                    <a:pt x="2981638" y="0"/>
                  </a:lnTo>
                  <a:lnTo>
                    <a:pt x="3029729" y="0"/>
                  </a:lnTo>
                  <a:lnTo>
                    <a:pt x="3077820" y="0"/>
                  </a:lnTo>
                  <a:lnTo>
                    <a:pt x="3125911" y="0"/>
                  </a:lnTo>
                  <a:lnTo>
                    <a:pt x="3174002" y="0"/>
                  </a:lnTo>
                  <a:lnTo>
                    <a:pt x="3222093" y="0"/>
                  </a:lnTo>
                  <a:lnTo>
                    <a:pt x="3270184" y="0"/>
                  </a:lnTo>
                  <a:lnTo>
                    <a:pt x="3318275" y="0"/>
                  </a:lnTo>
                  <a:lnTo>
                    <a:pt x="3366366" y="0"/>
                  </a:lnTo>
                  <a:lnTo>
                    <a:pt x="3414457" y="0"/>
                  </a:lnTo>
                  <a:lnTo>
                    <a:pt x="3462548" y="0"/>
                  </a:lnTo>
                  <a:lnTo>
                    <a:pt x="3510638" y="0"/>
                  </a:lnTo>
                  <a:lnTo>
                    <a:pt x="3558729" y="0"/>
                  </a:lnTo>
                  <a:lnTo>
                    <a:pt x="3606820" y="0"/>
                  </a:lnTo>
                  <a:lnTo>
                    <a:pt x="3654911" y="0"/>
                  </a:lnTo>
                  <a:lnTo>
                    <a:pt x="3703002" y="0"/>
                  </a:lnTo>
                  <a:lnTo>
                    <a:pt x="3751093" y="0"/>
                  </a:lnTo>
                  <a:lnTo>
                    <a:pt x="3799184" y="0"/>
                  </a:lnTo>
                  <a:lnTo>
                    <a:pt x="3847275" y="0"/>
                  </a:lnTo>
                  <a:lnTo>
                    <a:pt x="3895366" y="0"/>
                  </a:lnTo>
                  <a:lnTo>
                    <a:pt x="3943457" y="0"/>
                  </a:lnTo>
                  <a:lnTo>
                    <a:pt x="3991548" y="0"/>
                  </a:lnTo>
                  <a:lnTo>
                    <a:pt x="4039639" y="0"/>
                  </a:lnTo>
                  <a:lnTo>
                    <a:pt x="4087730" y="0"/>
                  </a:lnTo>
                  <a:lnTo>
                    <a:pt x="4135821" y="0"/>
                  </a:lnTo>
                  <a:lnTo>
                    <a:pt x="4183912" y="0"/>
                  </a:lnTo>
                  <a:lnTo>
                    <a:pt x="4232003" y="0"/>
                  </a:lnTo>
                  <a:lnTo>
                    <a:pt x="4280094" y="0"/>
                  </a:lnTo>
                  <a:lnTo>
                    <a:pt x="4328185" y="0"/>
                  </a:lnTo>
                  <a:lnTo>
                    <a:pt x="4376275" y="0"/>
                  </a:lnTo>
                  <a:lnTo>
                    <a:pt x="4424366" y="0"/>
                  </a:lnTo>
                  <a:lnTo>
                    <a:pt x="4472457" y="0"/>
                  </a:lnTo>
                  <a:lnTo>
                    <a:pt x="4520548" y="0"/>
                  </a:lnTo>
                  <a:lnTo>
                    <a:pt x="4568639" y="0"/>
                  </a:lnTo>
                  <a:lnTo>
                    <a:pt x="4616730" y="0"/>
                  </a:lnTo>
                  <a:lnTo>
                    <a:pt x="4664821" y="0"/>
                  </a:lnTo>
                  <a:lnTo>
                    <a:pt x="4712912" y="0"/>
                  </a:lnTo>
                  <a:lnTo>
                    <a:pt x="4761003" y="0"/>
                  </a:lnTo>
                </a:path>
              </a:pathLst>
            </a:custGeom>
            <a:ln w="40651" cap="flat">
              <a:solidFill>
                <a:srgbClr val="D3D3D3">
                  <a:alpha val="100000"/>
                </a:srgbClr>
              </a:solidFill>
              <a:prstDash val="solid"/>
              <a:round/>
            </a:ln>
          </p:spPr>
          <p:txBody>
            <a:bodyPr/>
            <a:lstStyle/>
            <a:p/>
          </p:txBody>
        </p:sp>
        <p:sp>
          <p:nvSpPr>
            <p:cNvPr id="27" name="pl27"/>
            <p:cNvSpPr/>
            <p:nvPr/>
          </p:nvSpPr>
          <p:spPr>
            <a:xfrm>
              <a:off x="2345525" y="2492516"/>
              <a:ext cx="4761003" cy="2633361"/>
            </a:xfrm>
            <a:custGeom>
              <a:avLst/>
              <a:pathLst>
                <a:path w="4761003" h="2633361">
                  <a:moveTo>
                    <a:pt x="0" y="0"/>
                  </a:moveTo>
                  <a:lnTo>
                    <a:pt x="48090" y="154"/>
                  </a:lnTo>
                  <a:lnTo>
                    <a:pt x="96181" y="337"/>
                  </a:lnTo>
                  <a:lnTo>
                    <a:pt x="144272" y="551"/>
                  </a:lnTo>
                  <a:lnTo>
                    <a:pt x="192363" y="802"/>
                  </a:lnTo>
                  <a:lnTo>
                    <a:pt x="240454" y="1098"/>
                  </a:lnTo>
                  <a:lnTo>
                    <a:pt x="288545" y="1445"/>
                  </a:lnTo>
                  <a:lnTo>
                    <a:pt x="336636" y="1853"/>
                  </a:lnTo>
                  <a:lnTo>
                    <a:pt x="384727" y="2333"/>
                  </a:lnTo>
                  <a:lnTo>
                    <a:pt x="432818" y="2896"/>
                  </a:lnTo>
                  <a:lnTo>
                    <a:pt x="480909" y="3558"/>
                  </a:lnTo>
                  <a:lnTo>
                    <a:pt x="529000" y="4336"/>
                  </a:lnTo>
                  <a:lnTo>
                    <a:pt x="577091" y="5249"/>
                  </a:lnTo>
                  <a:lnTo>
                    <a:pt x="625182" y="6322"/>
                  </a:lnTo>
                  <a:lnTo>
                    <a:pt x="673273" y="7582"/>
                  </a:lnTo>
                  <a:lnTo>
                    <a:pt x="721364" y="9062"/>
                  </a:lnTo>
                  <a:lnTo>
                    <a:pt x="769455" y="10798"/>
                  </a:lnTo>
                  <a:lnTo>
                    <a:pt x="817546" y="12837"/>
                  </a:lnTo>
                  <a:lnTo>
                    <a:pt x="865637" y="15229"/>
                  </a:lnTo>
                  <a:lnTo>
                    <a:pt x="913727" y="18035"/>
                  </a:lnTo>
                  <a:lnTo>
                    <a:pt x="961818" y="21326"/>
                  </a:lnTo>
                  <a:lnTo>
                    <a:pt x="1009909" y="25183"/>
                  </a:lnTo>
                  <a:lnTo>
                    <a:pt x="1058000" y="29703"/>
                  </a:lnTo>
                  <a:lnTo>
                    <a:pt x="1106091" y="34995"/>
                  </a:lnTo>
                  <a:lnTo>
                    <a:pt x="1154182" y="41188"/>
                  </a:lnTo>
                  <a:lnTo>
                    <a:pt x="1202273" y="48429"/>
                  </a:lnTo>
                  <a:lnTo>
                    <a:pt x="1250364" y="56890"/>
                  </a:lnTo>
                  <a:lnTo>
                    <a:pt x="1298455" y="66764"/>
                  </a:lnTo>
                  <a:lnTo>
                    <a:pt x="1346546" y="78273"/>
                  </a:lnTo>
                  <a:lnTo>
                    <a:pt x="1394637" y="91671"/>
                  </a:lnTo>
                  <a:lnTo>
                    <a:pt x="1442728" y="107239"/>
                  </a:lnTo>
                  <a:lnTo>
                    <a:pt x="1490819" y="125297"/>
                  </a:lnTo>
                  <a:lnTo>
                    <a:pt x="1538910" y="146195"/>
                  </a:lnTo>
                  <a:lnTo>
                    <a:pt x="1587001" y="170318"/>
                  </a:lnTo>
                  <a:lnTo>
                    <a:pt x="1635092" y="198081"/>
                  </a:lnTo>
                  <a:lnTo>
                    <a:pt x="1683183" y="229924"/>
                  </a:lnTo>
                  <a:lnTo>
                    <a:pt x="1731274" y="266305"/>
                  </a:lnTo>
                  <a:lnTo>
                    <a:pt x="1779364" y="307684"/>
                  </a:lnTo>
                  <a:lnTo>
                    <a:pt x="1827455" y="354510"/>
                  </a:lnTo>
                  <a:lnTo>
                    <a:pt x="1875546" y="407196"/>
                  </a:lnTo>
                  <a:lnTo>
                    <a:pt x="1923637" y="466092"/>
                  </a:lnTo>
                  <a:lnTo>
                    <a:pt x="1971728" y="531456"/>
                  </a:lnTo>
                  <a:lnTo>
                    <a:pt x="2019819" y="603419"/>
                  </a:lnTo>
                  <a:lnTo>
                    <a:pt x="2067910" y="681952"/>
                  </a:lnTo>
                  <a:lnTo>
                    <a:pt x="2116001" y="766832"/>
                  </a:lnTo>
                  <a:lnTo>
                    <a:pt x="2164092" y="857624"/>
                  </a:lnTo>
                  <a:lnTo>
                    <a:pt x="2212183" y="953664"/>
                  </a:lnTo>
                  <a:lnTo>
                    <a:pt x="2260274" y="1054069"/>
                  </a:lnTo>
                  <a:lnTo>
                    <a:pt x="2308365" y="1157753"/>
                  </a:lnTo>
                  <a:lnTo>
                    <a:pt x="2356456" y="1263474"/>
                  </a:lnTo>
                  <a:lnTo>
                    <a:pt x="2404547" y="1369886"/>
                  </a:lnTo>
                  <a:lnTo>
                    <a:pt x="2452638" y="1475608"/>
                  </a:lnTo>
                  <a:lnTo>
                    <a:pt x="2500729" y="1579292"/>
                  </a:lnTo>
                  <a:lnTo>
                    <a:pt x="2548820" y="1679697"/>
                  </a:lnTo>
                  <a:lnTo>
                    <a:pt x="2596911" y="1775737"/>
                  </a:lnTo>
                  <a:lnTo>
                    <a:pt x="2645001" y="1866529"/>
                  </a:lnTo>
                  <a:lnTo>
                    <a:pt x="2693092" y="1951409"/>
                  </a:lnTo>
                  <a:lnTo>
                    <a:pt x="2741183" y="2029941"/>
                  </a:lnTo>
                  <a:lnTo>
                    <a:pt x="2789274" y="2101905"/>
                  </a:lnTo>
                  <a:lnTo>
                    <a:pt x="2837365" y="2167269"/>
                  </a:lnTo>
                  <a:lnTo>
                    <a:pt x="2885456" y="2226165"/>
                  </a:lnTo>
                  <a:lnTo>
                    <a:pt x="2933547" y="2278850"/>
                  </a:lnTo>
                  <a:lnTo>
                    <a:pt x="2981638" y="2325676"/>
                  </a:lnTo>
                  <a:lnTo>
                    <a:pt x="3029729" y="2367056"/>
                  </a:lnTo>
                  <a:lnTo>
                    <a:pt x="3077820" y="2403436"/>
                  </a:lnTo>
                  <a:lnTo>
                    <a:pt x="3125911" y="2435280"/>
                  </a:lnTo>
                  <a:lnTo>
                    <a:pt x="3174002" y="2463043"/>
                  </a:lnTo>
                  <a:lnTo>
                    <a:pt x="3222093" y="2487166"/>
                  </a:lnTo>
                  <a:lnTo>
                    <a:pt x="3270184" y="2508064"/>
                  </a:lnTo>
                  <a:lnTo>
                    <a:pt x="3318275" y="2526121"/>
                  </a:lnTo>
                  <a:lnTo>
                    <a:pt x="3366366" y="2541690"/>
                  </a:lnTo>
                  <a:lnTo>
                    <a:pt x="3414457" y="2555087"/>
                  </a:lnTo>
                  <a:lnTo>
                    <a:pt x="3462548" y="2566597"/>
                  </a:lnTo>
                  <a:lnTo>
                    <a:pt x="3510638" y="2576471"/>
                  </a:lnTo>
                  <a:lnTo>
                    <a:pt x="3558729" y="2584931"/>
                  </a:lnTo>
                  <a:lnTo>
                    <a:pt x="3606820" y="2592173"/>
                  </a:lnTo>
                  <a:lnTo>
                    <a:pt x="3654911" y="2598366"/>
                  </a:lnTo>
                  <a:lnTo>
                    <a:pt x="3703002" y="2603658"/>
                  </a:lnTo>
                  <a:lnTo>
                    <a:pt x="3751093" y="2608177"/>
                  </a:lnTo>
                  <a:lnTo>
                    <a:pt x="3799184" y="2612035"/>
                  </a:lnTo>
                  <a:lnTo>
                    <a:pt x="3847275" y="2615325"/>
                  </a:lnTo>
                  <a:lnTo>
                    <a:pt x="3895366" y="2618132"/>
                  </a:lnTo>
                  <a:lnTo>
                    <a:pt x="3943457" y="2620524"/>
                  </a:lnTo>
                  <a:lnTo>
                    <a:pt x="3991548" y="2622562"/>
                  </a:lnTo>
                  <a:lnTo>
                    <a:pt x="4039639" y="2624299"/>
                  </a:lnTo>
                  <a:lnTo>
                    <a:pt x="4087730" y="2625779"/>
                  </a:lnTo>
                  <a:lnTo>
                    <a:pt x="4135821" y="2627039"/>
                  </a:lnTo>
                  <a:lnTo>
                    <a:pt x="4183912" y="2628111"/>
                  </a:lnTo>
                  <a:lnTo>
                    <a:pt x="4232003" y="2629025"/>
                  </a:lnTo>
                  <a:lnTo>
                    <a:pt x="4280094" y="2629803"/>
                  </a:lnTo>
                  <a:lnTo>
                    <a:pt x="4328185" y="2630465"/>
                  </a:lnTo>
                  <a:lnTo>
                    <a:pt x="4376275" y="2631028"/>
                  </a:lnTo>
                  <a:lnTo>
                    <a:pt x="4424366" y="2631508"/>
                  </a:lnTo>
                  <a:lnTo>
                    <a:pt x="4472457" y="2631916"/>
                  </a:lnTo>
                  <a:lnTo>
                    <a:pt x="4520548" y="2632263"/>
                  </a:lnTo>
                  <a:lnTo>
                    <a:pt x="4568639" y="2632559"/>
                  </a:lnTo>
                  <a:lnTo>
                    <a:pt x="4616730" y="2632810"/>
                  </a:lnTo>
                  <a:lnTo>
                    <a:pt x="4664821" y="2633024"/>
                  </a:lnTo>
                  <a:lnTo>
                    <a:pt x="4712912" y="2633206"/>
                  </a:lnTo>
                  <a:lnTo>
                    <a:pt x="4761003" y="2633361"/>
                  </a:lnTo>
                </a:path>
              </a:pathLst>
            </a:custGeom>
            <a:ln w="40651" cap="flat">
              <a:solidFill>
                <a:srgbClr val="D3D3D3">
                  <a:alpha val="100000"/>
                </a:srgbClr>
              </a:solidFill>
              <a:prstDash val="solid"/>
              <a:round/>
            </a:ln>
          </p:spPr>
          <p:txBody>
            <a:bodyPr/>
            <a:lstStyle/>
            <a:p/>
          </p:txBody>
        </p:sp>
        <p:sp>
          <p:nvSpPr>
            <p:cNvPr id="28" name="pl28"/>
            <p:cNvSpPr/>
            <p:nvPr/>
          </p:nvSpPr>
          <p:spPr>
            <a:xfrm>
              <a:off x="2345525" y="5127026"/>
              <a:ext cx="4761003" cy="790008"/>
            </a:xfrm>
            <a:custGeom>
              <a:avLst/>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D3D3D3">
                  <a:alpha val="100000"/>
                </a:srgbClr>
              </a:solidFill>
              <a:prstDash val="solid"/>
              <a:round/>
            </a:ln>
          </p:spPr>
          <p:txBody>
            <a:bodyPr/>
            <a:lstStyle/>
            <a:p/>
          </p:txBody>
        </p:sp>
        <p:sp>
          <p:nvSpPr>
            <p:cNvPr id="29" name="pl29"/>
            <p:cNvSpPr/>
            <p:nvPr/>
          </p:nvSpPr>
          <p:spPr>
            <a:xfrm>
              <a:off x="2345525" y="1701270"/>
              <a:ext cx="4761003" cy="526672"/>
            </a:xfrm>
            <a:custGeom>
              <a:avLst/>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D3D3D3">
                  <a:alpha val="100000"/>
                </a:srgbClr>
              </a:solidFill>
              <a:prstDash val="solid"/>
              <a:round/>
            </a:ln>
          </p:spPr>
          <p:txBody>
            <a:bodyPr/>
            <a:lstStyle/>
            <a:p/>
          </p:txBody>
        </p:sp>
        <p:sp>
          <p:nvSpPr>
            <p:cNvPr id="30" name="pl30"/>
            <p:cNvSpPr/>
            <p:nvPr/>
          </p:nvSpPr>
          <p:spPr>
            <a:xfrm>
              <a:off x="2345525" y="1701182"/>
              <a:ext cx="4761003" cy="263336"/>
            </a:xfrm>
            <a:custGeom>
              <a:avLst/>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D3D3D3">
                  <a:alpha val="100000"/>
                </a:srgbClr>
              </a:solidFill>
              <a:prstDash val="solid"/>
              <a:round/>
            </a:ln>
          </p:spPr>
          <p:txBody>
            <a:bodyPr/>
            <a:lstStyle/>
            <a:p/>
          </p:txBody>
        </p:sp>
        <p:sp>
          <p:nvSpPr>
            <p:cNvPr id="31" name="pl31"/>
            <p:cNvSpPr/>
            <p:nvPr/>
          </p:nvSpPr>
          <p:spPr>
            <a:xfrm>
              <a:off x="2345525" y="910643"/>
              <a:ext cx="4761003" cy="263336"/>
            </a:xfrm>
            <a:custGeom>
              <a:avLst/>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D3D3D3">
                  <a:alpha val="100000"/>
                </a:srgbClr>
              </a:solidFill>
              <a:prstDash val="solid"/>
              <a:round/>
            </a:ln>
          </p:spPr>
          <p:txBody>
            <a:bodyPr/>
            <a:lstStyle/>
            <a:p/>
          </p:txBody>
        </p:sp>
        <p:sp>
          <p:nvSpPr>
            <p:cNvPr id="32" name="pl32"/>
            <p:cNvSpPr/>
            <p:nvPr/>
          </p:nvSpPr>
          <p:spPr>
            <a:xfrm>
              <a:off x="2345525" y="1437846"/>
              <a:ext cx="4761003" cy="790008"/>
            </a:xfrm>
            <a:custGeom>
              <a:avLst/>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D3D3D3">
                  <a:alpha val="100000"/>
                </a:srgbClr>
              </a:solidFill>
              <a:prstDash val="solid"/>
              <a:round/>
            </a:ln>
          </p:spPr>
          <p:txBody>
            <a:bodyPr/>
            <a:lstStyle/>
            <a:p/>
          </p:txBody>
        </p:sp>
        <p:sp>
          <p:nvSpPr>
            <p:cNvPr id="33" name="pl33"/>
            <p:cNvSpPr/>
            <p:nvPr/>
          </p:nvSpPr>
          <p:spPr>
            <a:xfrm>
              <a:off x="2345525" y="4336399"/>
              <a:ext cx="4761003" cy="526672"/>
            </a:xfrm>
            <a:custGeom>
              <a:avLst/>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D3D3D3">
                  <a:alpha val="100000"/>
                </a:srgbClr>
              </a:solidFill>
              <a:prstDash val="solid"/>
              <a:round/>
            </a:ln>
          </p:spPr>
          <p:txBody>
            <a:bodyPr/>
            <a:lstStyle/>
            <a:p/>
          </p:txBody>
        </p:sp>
        <p:sp>
          <p:nvSpPr>
            <p:cNvPr id="34" name="pl34"/>
            <p:cNvSpPr/>
            <p:nvPr/>
          </p:nvSpPr>
          <p:spPr>
            <a:xfrm>
              <a:off x="2345525" y="3546037"/>
              <a:ext cx="4761003" cy="1053344"/>
            </a:xfrm>
            <a:custGeom>
              <a:avLst/>
              <a:pathLst>
                <a:path w="4761003" h="1053344">
                  <a:moveTo>
                    <a:pt x="0" y="1053344"/>
                  </a:moveTo>
                  <a:lnTo>
                    <a:pt x="48090" y="1053282"/>
                  </a:lnTo>
                  <a:lnTo>
                    <a:pt x="96181" y="1053209"/>
                  </a:lnTo>
                  <a:lnTo>
                    <a:pt x="144272" y="1053124"/>
                  </a:lnTo>
                  <a:lnTo>
                    <a:pt x="192363" y="1053023"/>
                  </a:lnTo>
                  <a:lnTo>
                    <a:pt x="240454" y="1052905"/>
                  </a:lnTo>
                  <a:lnTo>
                    <a:pt x="288545" y="1052766"/>
                  </a:lnTo>
                  <a:lnTo>
                    <a:pt x="336636" y="1052603"/>
                  </a:lnTo>
                  <a:lnTo>
                    <a:pt x="384727" y="1052411"/>
                  </a:lnTo>
                  <a:lnTo>
                    <a:pt x="432818" y="1052186"/>
                  </a:lnTo>
                  <a:lnTo>
                    <a:pt x="480909" y="1051921"/>
                  </a:lnTo>
                  <a:lnTo>
                    <a:pt x="529000" y="1051610"/>
                  </a:lnTo>
                  <a:lnTo>
                    <a:pt x="577091" y="1051244"/>
                  </a:lnTo>
                  <a:lnTo>
                    <a:pt x="625182" y="1050815"/>
                  </a:lnTo>
                  <a:lnTo>
                    <a:pt x="673273" y="1050311"/>
                  </a:lnTo>
                  <a:lnTo>
                    <a:pt x="721364" y="1049719"/>
                  </a:lnTo>
                  <a:lnTo>
                    <a:pt x="769455" y="1049025"/>
                  </a:lnTo>
                  <a:lnTo>
                    <a:pt x="817546" y="1048209"/>
                  </a:lnTo>
                  <a:lnTo>
                    <a:pt x="865637" y="1047252"/>
                  </a:lnTo>
                  <a:lnTo>
                    <a:pt x="913727" y="1046130"/>
                  </a:lnTo>
                  <a:lnTo>
                    <a:pt x="961818" y="1044814"/>
                  </a:lnTo>
                  <a:lnTo>
                    <a:pt x="1009909" y="1043271"/>
                  </a:lnTo>
                  <a:lnTo>
                    <a:pt x="1058000" y="1041463"/>
                  </a:lnTo>
                  <a:lnTo>
                    <a:pt x="1106091" y="1039346"/>
                  </a:lnTo>
                  <a:lnTo>
                    <a:pt x="1154182" y="1036869"/>
                  </a:lnTo>
                  <a:lnTo>
                    <a:pt x="1202273" y="1033972"/>
                  </a:lnTo>
                  <a:lnTo>
                    <a:pt x="1250364" y="1030588"/>
                  </a:lnTo>
                  <a:lnTo>
                    <a:pt x="1298455" y="1026638"/>
                  </a:lnTo>
                  <a:lnTo>
                    <a:pt x="1346546" y="1022035"/>
                  </a:lnTo>
                  <a:lnTo>
                    <a:pt x="1394637" y="1016676"/>
                  </a:lnTo>
                  <a:lnTo>
                    <a:pt x="1442728" y="1010448"/>
                  </a:lnTo>
                  <a:lnTo>
                    <a:pt x="1490819" y="1003225"/>
                  </a:lnTo>
                  <a:lnTo>
                    <a:pt x="1538910" y="994866"/>
                  </a:lnTo>
                  <a:lnTo>
                    <a:pt x="1587001" y="985217"/>
                  </a:lnTo>
                  <a:lnTo>
                    <a:pt x="1635092" y="974112"/>
                  </a:lnTo>
                  <a:lnTo>
                    <a:pt x="1683183" y="961374"/>
                  </a:lnTo>
                  <a:lnTo>
                    <a:pt x="1731274" y="946822"/>
                  </a:lnTo>
                  <a:lnTo>
                    <a:pt x="1779364" y="930270"/>
                  </a:lnTo>
                  <a:lnTo>
                    <a:pt x="1827455" y="911540"/>
                  </a:lnTo>
                  <a:lnTo>
                    <a:pt x="1875546" y="890466"/>
                  </a:lnTo>
                  <a:lnTo>
                    <a:pt x="1923637" y="866907"/>
                  </a:lnTo>
                  <a:lnTo>
                    <a:pt x="1971728" y="840762"/>
                  </a:lnTo>
                  <a:lnTo>
                    <a:pt x="2019819" y="811976"/>
                  </a:lnTo>
                  <a:lnTo>
                    <a:pt x="2067910" y="780563"/>
                  </a:lnTo>
                  <a:lnTo>
                    <a:pt x="2116001" y="746611"/>
                  </a:lnTo>
                  <a:lnTo>
                    <a:pt x="2164092" y="710294"/>
                  </a:lnTo>
                  <a:lnTo>
                    <a:pt x="2212183" y="671878"/>
                  </a:lnTo>
                  <a:lnTo>
                    <a:pt x="2260274" y="631717"/>
                  </a:lnTo>
                  <a:lnTo>
                    <a:pt x="2308365" y="590243"/>
                  </a:lnTo>
                  <a:lnTo>
                    <a:pt x="2356456" y="547954"/>
                  </a:lnTo>
                  <a:lnTo>
                    <a:pt x="2404547" y="505389"/>
                  </a:lnTo>
                  <a:lnTo>
                    <a:pt x="2452638" y="463101"/>
                  </a:lnTo>
                  <a:lnTo>
                    <a:pt x="2500729" y="421627"/>
                  </a:lnTo>
                  <a:lnTo>
                    <a:pt x="2548820" y="381465"/>
                  </a:lnTo>
                  <a:lnTo>
                    <a:pt x="2596911" y="343049"/>
                  </a:lnTo>
                  <a:lnTo>
                    <a:pt x="2645001" y="306733"/>
                  </a:lnTo>
                  <a:lnTo>
                    <a:pt x="2693092" y="272780"/>
                  </a:lnTo>
                  <a:lnTo>
                    <a:pt x="2741183" y="241367"/>
                  </a:lnTo>
                  <a:lnTo>
                    <a:pt x="2789274" y="212582"/>
                  </a:lnTo>
                  <a:lnTo>
                    <a:pt x="2837365" y="186436"/>
                  </a:lnTo>
                  <a:lnTo>
                    <a:pt x="2885456" y="162878"/>
                  </a:lnTo>
                  <a:lnTo>
                    <a:pt x="2933547" y="141804"/>
                  </a:lnTo>
                  <a:lnTo>
                    <a:pt x="2981638" y="123073"/>
                  </a:lnTo>
                  <a:lnTo>
                    <a:pt x="3029729" y="106522"/>
                  </a:lnTo>
                  <a:lnTo>
                    <a:pt x="3077820" y="91969"/>
                  </a:lnTo>
                  <a:lnTo>
                    <a:pt x="3125911" y="79232"/>
                  </a:lnTo>
                  <a:lnTo>
                    <a:pt x="3174002" y="68127"/>
                  </a:lnTo>
                  <a:lnTo>
                    <a:pt x="3222093" y="58478"/>
                  </a:lnTo>
                  <a:lnTo>
                    <a:pt x="3270184" y="50119"/>
                  </a:lnTo>
                  <a:lnTo>
                    <a:pt x="3318275" y="42895"/>
                  </a:lnTo>
                  <a:lnTo>
                    <a:pt x="3366366" y="36668"/>
                  </a:lnTo>
                  <a:lnTo>
                    <a:pt x="3414457" y="31309"/>
                  </a:lnTo>
                  <a:lnTo>
                    <a:pt x="3462548" y="26705"/>
                  </a:lnTo>
                  <a:lnTo>
                    <a:pt x="3510638" y="22756"/>
                  </a:lnTo>
                  <a:lnTo>
                    <a:pt x="3558729" y="19371"/>
                  </a:lnTo>
                  <a:lnTo>
                    <a:pt x="3606820" y="16475"/>
                  </a:lnTo>
                  <a:lnTo>
                    <a:pt x="3654911" y="13998"/>
                  </a:lnTo>
                  <a:lnTo>
                    <a:pt x="3703002" y="11881"/>
                  </a:lnTo>
                  <a:lnTo>
                    <a:pt x="3751093" y="10073"/>
                  </a:lnTo>
                  <a:lnTo>
                    <a:pt x="3799184" y="8530"/>
                  </a:lnTo>
                  <a:lnTo>
                    <a:pt x="3847275" y="7214"/>
                  </a:lnTo>
                  <a:lnTo>
                    <a:pt x="3895366" y="6091"/>
                  </a:lnTo>
                  <a:lnTo>
                    <a:pt x="3943457" y="5135"/>
                  </a:lnTo>
                  <a:lnTo>
                    <a:pt x="3991548" y="4319"/>
                  </a:lnTo>
                  <a:lnTo>
                    <a:pt x="4039639" y="3624"/>
                  </a:lnTo>
                  <a:lnTo>
                    <a:pt x="4087730" y="3033"/>
                  </a:lnTo>
                  <a:lnTo>
                    <a:pt x="4135821" y="2529"/>
                  </a:lnTo>
                  <a:lnTo>
                    <a:pt x="4183912" y="2099"/>
                  </a:lnTo>
                  <a:lnTo>
                    <a:pt x="4232003" y="1734"/>
                  </a:lnTo>
                  <a:lnTo>
                    <a:pt x="4280094" y="1423"/>
                  </a:lnTo>
                  <a:lnTo>
                    <a:pt x="4328185" y="1158"/>
                  </a:lnTo>
                  <a:lnTo>
                    <a:pt x="4376275" y="933"/>
                  </a:lnTo>
                  <a:lnTo>
                    <a:pt x="4424366" y="741"/>
                  </a:lnTo>
                  <a:lnTo>
                    <a:pt x="4472457" y="578"/>
                  </a:lnTo>
                  <a:lnTo>
                    <a:pt x="4520548" y="439"/>
                  </a:lnTo>
                  <a:lnTo>
                    <a:pt x="4568639" y="321"/>
                  </a:lnTo>
                  <a:lnTo>
                    <a:pt x="4616730" y="220"/>
                  </a:lnTo>
                  <a:lnTo>
                    <a:pt x="4664821" y="134"/>
                  </a:lnTo>
                  <a:lnTo>
                    <a:pt x="4712912" y="61"/>
                  </a:lnTo>
                  <a:lnTo>
                    <a:pt x="4761003" y="0"/>
                  </a:lnTo>
                </a:path>
              </a:pathLst>
            </a:custGeom>
            <a:ln w="40651" cap="flat">
              <a:solidFill>
                <a:srgbClr val="D3D3D3">
                  <a:alpha val="100000"/>
                </a:srgbClr>
              </a:solidFill>
              <a:prstDash val="solid"/>
              <a:round/>
            </a:ln>
          </p:spPr>
          <p:txBody>
            <a:bodyPr/>
            <a:lstStyle/>
            <a:p/>
          </p:txBody>
        </p:sp>
        <p:sp>
          <p:nvSpPr>
            <p:cNvPr id="35" name="pl35"/>
            <p:cNvSpPr/>
            <p:nvPr/>
          </p:nvSpPr>
          <p:spPr>
            <a:xfrm>
              <a:off x="2345525" y="3282878"/>
              <a:ext cx="4761003" cy="2106689"/>
            </a:xfrm>
            <a:custGeom>
              <a:avLst/>
              <a:pathLst>
                <a:path w="4761003" h="2106689">
                  <a:moveTo>
                    <a:pt x="0" y="0"/>
                  </a:moveTo>
                  <a:lnTo>
                    <a:pt x="48090" y="123"/>
                  </a:lnTo>
                  <a:lnTo>
                    <a:pt x="96181" y="269"/>
                  </a:lnTo>
                  <a:lnTo>
                    <a:pt x="144272" y="440"/>
                  </a:lnTo>
                  <a:lnTo>
                    <a:pt x="192363" y="642"/>
                  </a:lnTo>
                  <a:lnTo>
                    <a:pt x="240454" y="878"/>
                  </a:lnTo>
                  <a:lnTo>
                    <a:pt x="288545" y="1156"/>
                  </a:lnTo>
                  <a:lnTo>
                    <a:pt x="336636" y="1482"/>
                  </a:lnTo>
                  <a:lnTo>
                    <a:pt x="384727" y="1866"/>
                  </a:lnTo>
                  <a:lnTo>
                    <a:pt x="432818" y="2317"/>
                  </a:lnTo>
                  <a:lnTo>
                    <a:pt x="480909" y="2846"/>
                  </a:lnTo>
                  <a:lnTo>
                    <a:pt x="529000" y="3468"/>
                  </a:lnTo>
                  <a:lnTo>
                    <a:pt x="577091" y="4199"/>
                  </a:lnTo>
                  <a:lnTo>
                    <a:pt x="625182" y="5058"/>
                  </a:lnTo>
                  <a:lnTo>
                    <a:pt x="673273" y="6066"/>
                  </a:lnTo>
                  <a:lnTo>
                    <a:pt x="721364" y="7249"/>
                  </a:lnTo>
                  <a:lnTo>
                    <a:pt x="769455" y="8639"/>
                  </a:lnTo>
                  <a:lnTo>
                    <a:pt x="817546" y="10270"/>
                  </a:lnTo>
                  <a:lnTo>
                    <a:pt x="865637" y="12183"/>
                  </a:lnTo>
                  <a:lnTo>
                    <a:pt x="913727" y="14428"/>
                  </a:lnTo>
                  <a:lnTo>
                    <a:pt x="961818" y="17061"/>
                  </a:lnTo>
                  <a:lnTo>
                    <a:pt x="1009909" y="20146"/>
                  </a:lnTo>
                  <a:lnTo>
                    <a:pt x="1058000" y="23762"/>
                  </a:lnTo>
                  <a:lnTo>
                    <a:pt x="1106091" y="27996"/>
                  </a:lnTo>
                  <a:lnTo>
                    <a:pt x="1154182" y="32950"/>
                  </a:lnTo>
                  <a:lnTo>
                    <a:pt x="1202273" y="38743"/>
                  </a:lnTo>
                  <a:lnTo>
                    <a:pt x="1250364" y="45512"/>
                  </a:lnTo>
                  <a:lnTo>
                    <a:pt x="1298455" y="53411"/>
                  </a:lnTo>
                  <a:lnTo>
                    <a:pt x="1346546" y="62619"/>
                  </a:lnTo>
                  <a:lnTo>
                    <a:pt x="1394637" y="73336"/>
                  </a:lnTo>
                  <a:lnTo>
                    <a:pt x="1442728" y="85791"/>
                  </a:lnTo>
                  <a:lnTo>
                    <a:pt x="1490819" y="100238"/>
                  </a:lnTo>
                  <a:lnTo>
                    <a:pt x="1538910" y="116956"/>
                  </a:lnTo>
                  <a:lnTo>
                    <a:pt x="1587001" y="136254"/>
                  </a:lnTo>
                  <a:lnTo>
                    <a:pt x="1635092" y="158465"/>
                  </a:lnTo>
                  <a:lnTo>
                    <a:pt x="1683183" y="183939"/>
                  </a:lnTo>
                  <a:lnTo>
                    <a:pt x="1731274" y="213044"/>
                  </a:lnTo>
                  <a:lnTo>
                    <a:pt x="1779364" y="246147"/>
                  </a:lnTo>
                  <a:lnTo>
                    <a:pt x="1827455" y="283608"/>
                  </a:lnTo>
                  <a:lnTo>
                    <a:pt x="1875546" y="325756"/>
                  </a:lnTo>
                  <a:lnTo>
                    <a:pt x="1923637" y="372873"/>
                  </a:lnTo>
                  <a:lnTo>
                    <a:pt x="1971728" y="425165"/>
                  </a:lnTo>
                  <a:lnTo>
                    <a:pt x="2019819" y="482735"/>
                  </a:lnTo>
                  <a:lnTo>
                    <a:pt x="2067910" y="545561"/>
                  </a:lnTo>
                  <a:lnTo>
                    <a:pt x="2116001" y="613466"/>
                  </a:lnTo>
                  <a:lnTo>
                    <a:pt x="2164092" y="686099"/>
                  </a:lnTo>
                  <a:lnTo>
                    <a:pt x="2212183" y="762931"/>
                  </a:lnTo>
                  <a:lnTo>
                    <a:pt x="2260274" y="843255"/>
                  </a:lnTo>
                  <a:lnTo>
                    <a:pt x="2308365" y="926202"/>
                  </a:lnTo>
                  <a:lnTo>
                    <a:pt x="2356456" y="1010779"/>
                  </a:lnTo>
                  <a:lnTo>
                    <a:pt x="2404547" y="1095909"/>
                  </a:lnTo>
                  <a:lnTo>
                    <a:pt x="2452638" y="1180486"/>
                  </a:lnTo>
                  <a:lnTo>
                    <a:pt x="2500729" y="1263434"/>
                  </a:lnTo>
                  <a:lnTo>
                    <a:pt x="2548820" y="1343757"/>
                  </a:lnTo>
                  <a:lnTo>
                    <a:pt x="2596911" y="1420589"/>
                  </a:lnTo>
                  <a:lnTo>
                    <a:pt x="2645001" y="1493223"/>
                  </a:lnTo>
                  <a:lnTo>
                    <a:pt x="2693092" y="1561127"/>
                  </a:lnTo>
                  <a:lnTo>
                    <a:pt x="2741183" y="1623953"/>
                  </a:lnTo>
                  <a:lnTo>
                    <a:pt x="2789274" y="1681524"/>
                  </a:lnTo>
                  <a:lnTo>
                    <a:pt x="2837365" y="1733815"/>
                  </a:lnTo>
                  <a:lnTo>
                    <a:pt x="2885456" y="1780932"/>
                  </a:lnTo>
                  <a:lnTo>
                    <a:pt x="2933547" y="1823080"/>
                  </a:lnTo>
                  <a:lnTo>
                    <a:pt x="2981638" y="1860541"/>
                  </a:lnTo>
                  <a:lnTo>
                    <a:pt x="3029729" y="1893644"/>
                  </a:lnTo>
                  <a:lnTo>
                    <a:pt x="3077820" y="1922749"/>
                  </a:lnTo>
                  <a:lnTo>
                    <a:pt x="3125911" y="1948224"/>
                  </a:lnTo>
                  <a:lnTo>
                    <a:pt x="3174002" y="1970434"/>
                  </a:lnTo>
                  <a:lnTo>
                    <a:pt x="3222093" y="1989732"/>
                  </a:lnTo>
                  <a:lnTo>
                    <a:pt x="3270184" y="2006451"/>
                  </a:lnTo>
                  <a:lnTo>
                    <a:pt x="3318275" y="2020897"/>
                  </a:lnTo>
                  <a:lnTo>
                    <a:pt x="3366366" y="2033352"/>
                  </a:lnTo>
                  <a:lnTo>
                    <a:pt x="3414457" y="2044070"/>
                  </a:lnTo>
                  <a:lnTo>
                    <a:pt x="3462548" y="2053277"/>
                  </a:lnTo>
                  <a:lnTo>
                    <a:pt x="3510638" y="2061177"/>
                  </a:lnTo>
                  <a:lnTo>
                    <a:pt x="3558729" y="2067945"/>
                  </a:lnTo>
                  <a:lnTo>
                    <a:pt x="3606820" y="2073738"/>
                  </a:lnTo>
                  <a:lnTo>
                    <a:pt x="3654911" y="2078693"/>
                  </a:lnTo>
                  <a:lnTo>
                    <a:pt x="3703002" y="2082926"/>
                  </a:lnTo>
                  <a:lnTo>
                    <a:pt x="3751093" y="2086542"/>
                  </a:lnTo>
                  <a:lnTo>
                    <a:pt x="3799184" y="2089628"/>
                  </a:lnTo>
                  <a:lnTo>
                    <a:pt x="3847275" y="2092260"/>
                  </a:lnTo>
                  <a:lnTo>
                    <a:pt x="3895366" y="2094505"/>
                  </a:lnTo>
                  <a:lnTo>
                    <a:pt x="3943457" y="2096419"/>
                  </a:lnTo>
                  <a:lnTo>
                    <a:pt x="3991548" y="2098050"/>
                  </a:lnTo>
                  <a:lnTo>
                    <a:pt x="4039639" y="2099439"/>
                  </a:lnTo>
                  <a:lnTo>
                    <a:pt x="4087730" y="2100623"/>
                  </a:lnTo>
                  <a:lnTo>
                    <a:pt x="4135821" y="2101631"/>
                  </a:lnTo>
                  <a:lnTo>
                    <a:pt x="4183912" y="2102489"/>
                  </a:lnTo>
                  <a:lnTo>
                    <a:pt x="4232003" y="2103220"/>
                  </a:lnTo>
                  <a:lnTo>
                    <a:pt x="4280094" y="2103842"/>
                  </a:lnTo>
                  <a:lnTo>
                    <a:pt x="4328185" y="2104372"/>
                  </a:lnTo>
                  <a:lnTo>
                    <a:pt x="4376275" y="2104822"/>
                  </a:lnTo>
                  <a:lnTo>
                    <a:pt x="4424366" y="2105206"/>
                  </a:lnTo>
                  <a:lnTo>
                    <a:pt x="4472457" y="2105532"/>
                  </a:lnTo>
                  <a:lnTo>
                    <a:pt x="4520548" y="2105810"/>
                  </a:lnTo>
                  <a:lnTo>
                    <a:pt x="4568639" y="2106047"/>
                  </a:lnTo>
                  <a:lnTo>
                    <a:pt x="4616730" y="2106248"/>
                  </a:lnTo>
                  <a:lnTo>
                    <a:pt x="4664821" y="2106419"/>
                  </a:lnTo>
                  <a:lnTo>
                    <a:pt x="4712912" y="2106565"/>
                  </a:lnTo>
                  <a:lnTo>
                    <a:pt x="4761003" y="2106689"/>
                  </a:lnTo>
                </a:path>
              </a:pathLst>
            </a:custGeom>
            <a:ln w="40651" cap="flat">
              <a:solidFill>
                <a:srgbClr val="D3D3D3">
                  <a:alpha val="100000"/>
                </a:srgbClr>
              </a:solidFill>
              <a:prstDash val="solid"/>
              <a:round/>
            </a:ln>
          </p:spPr>
          <p:txBody>
            <a:bodyPr/>
            <a:lstStyle/>
            <a:p/>
          </p:txBody>
        </p:sp>
        <p:sp>
          <p:nvSpPr>
            <p:cNvPr id="36" name="pl36"/>
            <p:cNvSpPr/>
            <p:nvPr/>
          </p:nvSpPr>
          <p:spPr>
            <a:xfrm>
              <a:off x="2345525" y="910643"/>
              <a:ext cx="4761003" cy="263336"/>
            </a:xfrm>
            <a:custGeom>
              <a:avLst/>
              <a:pathLst>
                <a:path w="4761003" h="263336">
                  <a:moveTo>
                    <a:pt x="0" y="263336"/>
                  </a:moveTo>
                  <a:lnTo>
                    <a:pt x="48090" y="263320"/>
                  </a:lnTo>
                  <a:lnTo>
                    <a:pt x="96181" y="263302"/>
                  </a:lnTo>
                  <a:lnTo>
                    <a:pt x="144272" y="263281"/>
                  </a:lnTo>
                  <a:lnTo>
                    <a:pt x="192363" y="263255"/>
                  </a:lnTo>
                  <a:lnTo>
                    <a:pt x="240454" y="263226"/>
                  </a:lnTo>
                  <a:lnTo>
                    <a:pt x="288545" y="263191"/>
                  </a:lnTo>
                  <a:lnTo>
                    <a:pt x="336636" y="263150"/>
                  </a:lnTo>
                  <a:lnTo>
                    <a:pt x="384727" y="263102"/>
                  </a:lnTo>
                  <a:lnTo>
                    <a:pt x="432818" y="263046"/>
                  </a:lnTo>
                  <a:lnTo>
                    <a:pt x="480909" y="262980"/>
                  </a:lnTo>
                  <a:lnTo>
                    <a:pt x="529000" y="262902"/>
                  </a:lnTo>
                  <a:lnTo>
                    <a:pt x="577091" y="262811"/>
                  </a:lnTo>
                  <a:lnTo>
                    <a:pt x="625182" y="262703"/>
                  </a:lnTo>
                  <a:lnTo>
                    <a:pt x="673273" y="262577"/>
                  </a:lnTo>
                  <a:lnTo>
                    <a:pt x="721364" y="262429"/>
                  </a:lnTo>
                  <a:lnTo>
                    <a:pt x="769455" y="262256"/>
                  </a:lnTo>
                  <a:lnTo>
                    <a:pt x="817546" y="262052"/>
                  </a:lnTo>
                  <a:lnTo>
                    <a:pt x="865637" y="261813"/>
                  </a:lnTo>
                  <a:lnTo>
                    <a:pt x="913727" y="261532"/>
                  </a:lnTo>
                  <a:lnTo>
                    <a:pt x="961818" y="261203"/>
                  </a:lnTo>
                  <a:lnTo>
                    <a:pt x="1009909" y="260817"/>
                  </a:lnTo>
                  <a:lnTo>
                    <a:pt x="1058000" y="260365"/>
                  </a:lnTo>
                  <a:lnTo>
                    <a:pt x="1106091" y="259836"/>
                  </a:lnTo>
                  <a:lnTo>
                    <a:pt x="1154182" y="259217"/>
                  </a:lnTo>
                  <a:lnTo>
                    <a:pt x="1202273" y="258493"/>
                  </a:lnTo>
                  <a:lnTo>
                    <a:pt x="1250364" y="257647"/>
                  </a:lnTo>
                  <a:lnTo>
                    <a:pt x="1298455" y="256659"/>
                  </a:lnTo>
                  <a:lnTo>
                    <a:pt x="1346546" y="255508"/>
                  </a:lnTo>
                  <a:lnTo>
                    <a:pt x="1394637" y="254169"/>
                  </a:lnTo>
                  <a:lnTo>
                    <a:pt x="1442728" y="252612"/>
                  </a:lnTo>
                  <a:lnTo>
                    <a:pt x="1490819" y="250806"/>
                  </a:lnTo>
                  <a:lnTo>
                    <a:pt x="1538910" y="248716"/>
                  </a:lnTo>
                  <a:lnTo>
                    <a:pt x="1587001" y="246304"/>
                  </a:lnTo>
                  <a:lnTo>
                    <a:pt x="1635092" y="243528"/>
                  </a:lnTo>
                  <a:lnTo>
                    <a:pt x="1683183" y="240343"/>
                  </a:lnTo>
                  <a:lnTo>
                    <a:pt x="1731274" y="236705"/>
                  </a:lnTo>
                  <a:lnTo>
                    <a:pt x="1779364" y="232567"/>
                  </a:lnTo>
                  <a:lnTo>
                    <a:pt x="1827455" y="227885"/>
                  </a:lnTo>
                  <a:lnTo>
                    <a:pt x="1875546" y="222616"/>
                  </a:lnTo>
                  <a:lnTo>
                    <a:pt x="1923637" y="216726"/>
                  </a:lnTo>
                  <a:lnTo>
                    <a:pt x="1971728" y="210190"/>
                  </a:lnTo>
                  <a:lnTo>
                    <a:pt x="2019819" y="202994"/>
                  </a:lnTo>
                  <a:lnTo>
                    <a:pt x="2067910" y="195140"/>
                  </a:lnTo>
                  <a:lnTo>
                    <a:pt x="2116001" y="186652"/>
                  </a:lnTo>
                  <a:lnTo>
                    <a:pt x="2164092" y="177573"/>
                  </a:lnTo>
                  <a:lnTo>
                    <a:pt x="2212183" y="167969"/>
                  </a:lnTo>
                  <a:lnTo>
                    <a:pt x="2260274" y="157929"/>
                  </a:lnTo>
                  <a:lnTo>
                    <a:pt x="2308365" y="147560"/>
                  </a:lnTo>
                  <a:lnTo>
                    <a:pt x="2356456" y="136988"/>
                  </a:lnTo>
                  <a:lnTo>
                    <a:pt x="2404547" y="126347"/>
                  </a:lnTo>
                  <a:lnTo>
                    <a:pt x="2452638" y="115775"/>
                  </a:lnTo>
                  <a:lnTo>
                    <a:pt x="2500729" y="105406"/>
                  </a:lnTo>
                  <a:lnTo>
                    <a:pt x="2548820" y="95366"/>
                  </a:lnTo>
                  <a:lnTo>
                    <a:pt x="2596911" y="85762"/>
                  </a:lnTo>
                  <a:lnTo>
                    <a:pt x="2645001" y="76683"/>
                  </a:lnTo>
                  <a:lnTo>
                    <a:pt x="2693092" y="68195"/>
                  </a:lnTo>
                  <a:lnTo>
                    <a:pt x="2741183" y="60341"/>
                  </a:lnTo>
                  <a:lnTo>
                    <a:pt x="2789274" y="53145"/>
                  </a:lnTo>
                  <a:lnTo>
                    <a:pt x="2837365" y="46609"/>
                  </a:lnTo>
                  <a:lnTo>
                    <a:pt x="2885456" y="40719"/>
                  </a:lnTo>
                  <a:lnTo>
                    <a:pt x="2933547" y="35451"/>
                  </a:lnTo>
                  <a:lnTo>
                    <a:pt x="2981638" y="30768"/>
                  </a:lnTo>
                  <a:lnTo>
                    <a:pt x="3029729" y="26630"/>
                  </a:lnTo>
                  <a:lnTo>
                    <a:pt x="3077820" y="22992"/>
                  </a:lnTo>
                  <a:lnTo>
                    <a:pt x="3125911" y="19808"/>
                  </a:lnTo>
                  <a:lnTo>
                    <a:pt x="3174002" y="17031"/>
                  </a:lnTo>
                  <a:lnTo>
                    <a:pt x="3222093" y="14619"/>
                  </a:lnTo>
                  <a:lnTo>
                    <a:pt x="3270184" y="12529"/>
                  </a:lnTo>
                  <a:lnTo>
                    <a:pt x="3318275" y="10723"/>
                  </a:lnTo>
                  <a:lnTo>
                    <a:pt x="3366366" y="9167"/>
                  </a:lnTo>
                  <a:lnTo>
                    <a:pt x="3414457" y="7827"/>
                  </a:lnTo>
                  <a:lnTo>
                    <a:pt x="3462548" y="6676"/>
                  </a:lnTo>
                  <a:lnTo>
                    <a:pt x="3510638" y="5689"/>
                  </a:lnTo>
                  <a:lnTo>
                    <a:pt x="3558729" y="4842"/>
                  </a:lnTo>
                  <a:lnTo>
                    <a:pt x="3606820" y="4118"/>
                  </a:lnTo>
                  <a:lnTo>
                    <a:pt x="3654911" y="3499"/>
                  </a:lnTo>
                  <a:lnTo>
                    <a:pt x="3703002" y="2970"/>
                  </a:lnTo>
                  <a:lnTo>
                    <a:pt x="3751093" y="2518"/>
                  </a:lnTo>
                  <a:lnTo>
                    <a:pt x="3799184" y="2132"/>
                  </a:lnTo>
                  <a:lnTo>
                    <a:pt x="3847275" y="1803"/>
                  </a:lnTo>
                  <a:lnTo>
                    <a:pt x="3895366" y="1522"/>
                  </a:lnTo>
                  <a:lnTo>
                    <a:pt x="3943457" y="1283"/>
                  </a:lnTo>
                  <a:lnTo>
                    <a:pt x="3991548" y="1079"/>
                  </a:lnTo>
                  <a:lnTo>
                    <a:pt x="4039639" y="906"/>
                  </a:lnTo>
                  <a:lnTo>
                    <a:pt x="4087730" y="758"/>
                  </a:lnTo>
                  <a:lnTo>
                    <a:pt x="4135821" y="632"/>
                  </a:lnTo>
                  <a:lnTo>
                    <a:pt x="4183912" y="524"/>
                  </a:lnTo>
                  <a:lnTo>
                    <a:pt x="4232003" y="433"/>
                  </a:lnTo>
                  <a:lnTo>
                    <a:pt x="4280094" y="355"/>
                  </a:lnTo>
                  <a:lnTo>
                    <a:pt x="4328185" y="289"/>
                  </a:lnTo>
                  <a:lnTo>
                    <a:pt x="4376275" y="233"/>
                  </a:lnTo>
                  <a:lnTo>
                    <a:pt x="4424366" y="185"/>
                  </a:lnTo>
                  <a:lnTo>
                    <a:pt x="4472457" y="144"/>
                  </a:lnTo>
                  <a:lnTo>
                    <a:pt x="4520548" y="109"/>
                  </a:lnTo>
                  <a:lnTo>
                    <a:pt x="4568639" y="80"/>
                  </a:lnTo>
                  <a:lnTo>
                    <a:pt x="4616730" y="55"/>
                  </a:lnTo>
                  <a:lnTo>
                    <a:pt x="4664821" y="33"/>
                  </a:lnTo>
                  <a:lnTo>
                    <a:pt x="4712912" y="15"/>
                  </a:lnTo>
                  <a:lnTo>
                    <a:pt x="4761003" y="0"/>
                  </a:lnTo>
                </a:path>
              </a:pathLst>
            </a:custGeom>
            <a:ln w="40651" cap="flat">
              <a:solidFill>
                <a:srgbClr val="D3D3D3">
                  <a:alpha val="100000"/>
                </a:srgbClr>
              </a:solidFill>
              <a:prstDash val="solid"/>
              <a:round/>
            </a:ln>
          </p:spPr>
          <p:txBody>
            <a:bodyPr/>
            <a:lstStyle/>
            <a:p/>
          </p:txBody>
        </p:sp>
        <p:sp>
          <p:nvSpPr>
            <p:cNvPr id="37" name="pl37"/>
            <p:cNvSpPr/>
            <p:nvPr/>
          </p:nvSpPr>
          <p:spPr>
            <a:xfrm>
              <a:off x="2345525" y="2755322"/>
              <a:ext cx="4761003" cy="526672"/>
            </a:xfrm>
            <a:custGeom>
              <a:avLst/>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D3D3D3">
                  <a:alpha val="100000"/>
                </a:srgbClr>
              </a:solidFill>
              <a:prstDash val="solid"/>
              <a:round/>
            </a:ln>
          </p:spPr>
          <p:txBody>
            <a:bodyPr/>
            <a:lstStyle/>
            <a:p/>
          </p:txBody>
        </p:sp>
        <p:sp>
          <p:nvSpPr>
            <p:cNvPr id="38" name="pl38"/>
            <p:cNvSpPr/>
            <p:nvPr/>
          </p:nvSpPr>
          <p:spPr>
            <a:xfrm>
              <a:off x="2345525" y="1965225"/>
              <a:ext cx="4761003" cy="1843353"/>
            </a:xfrm>
            <a:custGeom>
              <a:avLst/>
              <a:pathLst>
                <a:path w="4761003" h="1843353">
                  <a:moveTo>
                    <a:pt x="0" y="0"/>
                  </a:moveTo>
                  <a:lnTo>
                    <a:pt x="48090" y="108"/>
                  </a:lnTo>
                  <a:lnTo>
                    <a:pt x="96181" y="235"/>
                  </a:lnTo>
                  <a:lnTo>
                    <a:pt x="144272" y="385"/>
                  </a:lnTo>
                  <a:lnTo>
                    <a:pt x="192363" y="561"/>
                  </a:lnTo>
                  <a:lnTo>
                    <a:pt x="240454" y="768"/>
                  </a:lnTo>
                  <a:lnTo>
                    <a:pt x="288545" y="1011"/>
                  </a:lnTo>
                  <a:lnTo>
                    <a:pt x="336636" y="1297"/>
                  </a:lnTo>
                  <a:lnTo>
                    <a:pt x="384727" y="1633"/>
                  </a:lnTo>
                  <a:lnTo>
                    <a:pt x="432818" y="2027"/>
                  </a:lnTo>
                  <a:lnTo>
                    <a:pt x="480909" y="2490"/>
                  </a:lnTo>
                  <a:lnTo>
                    <a:pt x="529000" y="3035"/>
                  </a:lnTo>
                  <a:lnTo>
                    <a:pt x="577091" y="3674"/>
                  </a:lnTo>
                  <a:lnTo>
                    <a:pt x="625182" y="4425"/>
                  </a:lnTo>
                  <a:lnTo>
                    <a:pt x="673273" y="5307"/>
                  </a:lnTo>
                  <a:lnTo>
                    <a:pt x="721364" y="6343"/>
                  </a:lnTo>
                  <a:lnTo>
                    <a:pt x="769455" y="7559"/>
                  </a:lnTo>
                  <a:lnTo>
                    <a:pt x="817546" y="8986"/>
                  </a:lnTo>
                  <a:lnTo>
                    <a:pt x="865637" y="10660"/>
                  </a:lnTo>
                  <a:lnTo>
                    <a:pt x="913727" y="12625"/>
                  </a:lnTo>
                  <a:lnTo>
                    <a:pt x="961818" y="14928"/>
                  </a:lnTo>
                  <a:lnTo>
                    <a:pt x="1009909" y="17628"/>
                  </a:lnTo>
                  <a:lnTo>
                    <a:pt x="1058000" y="20792"/>
                  </a:lnTo>
                  <a:lnTo>
                    <a:pt x="1106091" y="24496"/>
                  </a:lnTo>
                  <a:lnTo>
                    <a:pt x="1154182" y="28831"/>
                  </a:lnTo>
                  <a:lnTo>
                    <a:pt x="1202273" y="33900"/>
                  </a:lnTo>
                  <a:lnTo>
                    <a:pt x="1250364" y="39823"/>
                  </a:lnTo>
                  <a:lnTo>
                    <a:pt x="1298455" y="46734"/>
                  </a:lnTo>
                  <a:lnTo>
                    <a:pt x="1346546" y="54791"/>
                  </a:lnTo>
                  <a:lnTo>
                    <a:pt x="1394637" y="64169"/>
                  </a:lnTo>
                  <a:lnTo>
                    <a:pt x="1442728" y="75067"/>
                  </a:lnTo>
                  <a:lnTo>
                    <a:pt x="1490819" y="87708"/>
                  </a:lnTo>
                  <a:lnTo>
                    <a:pt x="1538910" y="102336"/>
                  </a:lnTo>
                  <a:lnTo>
                    <a:pt x="1587001" y="119222"/>
                  </a:lnTo>
                  <a:lnTo>
                    <a:pt x="1635092" y="138656"/>
                  </a:lnTo>
                  <a:lnTo>
                    <a:pt x="1683183" y="160947"/>
                  </a:lnTo>
                  <a:lnTo>
                    <a:pt x="1731274" y="186413"/>
                  </a:lnTo>
                  <a:lnTo>
                    <a:pt x="1779364" y="215379"/>
                  </a:lnTo>
                  <a:lnTo>
                    <a:pt x="1827455" y="248157"/>
                  </a:lnTo>
                  <a:lnTo>
                    <a:pt x="1875546" y="285037"/>
                  </a:lnTo>
                  <a:lnTo>
                    <a:pt x="1923637" y="326264"/>
                  </a:lnTo>
                  <a:lnTo>
                    <a:pt x="1971728" y="372019"/>
                  </a:lnTo>
                  <a:lnTo>
                    <a:pt x="2019819" y="422393"/>
                  </a:lnTo>
                  <a:lnTo>
                    <a:pt x="2067910" y="477366"/>
                  </a:lnTo>
                  <a:lnTo>
                    <a:pt x="2116001" y="536782"/>
                  </a:lnTo>
                  <a:lnTo>
                    <a:pt x="2164092" y="600336"/>
                  </a:lnTo>
                  <a:lnTo>
                    <a:pt x="2212183" y="667565"/>
                  </a:lnTo>
                  <a:lnTo>
                    <a:pt x="2260274" y="737848"/>
                  </a:lnTo>
                  <a:lnTo>
                    <a:pt x="2308365" y="810427"/>
                  </a:lnTo>
                  <a:lnTo>
                    <a:pt x="2356456" y="884432"/>
                  </a:lnTo>
                  <a:lnTo>
                    <a:pt x="2404547" y="958920"/>
                  </a:lnTo>
                  <a:lnTo>
                    <a:pt x="2452638" y="1032925"/>
                  </a:lnTo>
                  <a:lnTo>
                    <a:pt x="2500729" y="1105504"/>
                  </a:lnTo>
                  <a:lnTo>
                    <a:pt x="2548820" y="1175788"/>
                  </a:lnTo>
                  <a:lnTo>
                    <a:pt x="2596911" y="1243016"/>
                  </a:lnTo>
                  <a:lnTo>
                    <a:pt x="2645001" y="1306570"/>
                  </a:lnTo>
                  <a:lnTo>
                    <a:pt x="2693092" y="1365986"/>
                  </a:lnTo>
                  <a:lnTo>
                    <a:pt x="2741183" y="1420959"/>
                  </a:lnTo>
                  <a:lnTo>
                    <a:pt x="2789274" y="1471333"/>
                  </a:lnTo>
                  <a:lnTo>
                    <a:pt x="2837365" y="1517088"/>
                  </a:lnTo>
                  <a:lnTo>
                    <a:pt x="2885456" y="1558315"/>
                  </a:lnTo>
                  <a:lnTo>
                    <a:pt x="2933547" y="1595195"/>
                  </a:lnTo>
                  <a:lnTo>
                    <a:pt x="2981638" y="1627973"/>
                  </a:lnTo>
                  <a:lnTo>
                    <a:pt x="3029729" y="1656939"/>
                  </a:lnTo>
                  <a:lnTo>
                    <a:pt x="3077820" y="1682405"/>
                  </a:lnTo>
                  <a:lnTo>
                    <a:pt x="3125911" y="1704696"/>
                  </a:lnTo>
                  <a:lnTo>
                    <a:pt x="3174002" y="1724130"/>
                  </a:lnTo>
                  <a:lnTo>
                    <a:pt x="3222093" y="1741016"/>
                  </a:lnTo>
                  <a:lnTo>
                    <a:pt x="3270184" y="1755644"/>
                  </a:lnTo>
                  <a:lnTo>
                    <a:pt x="3318275" y="1768285"/>
                  </a:lnTo>
                  <a:lnTo>
                    <a:pt x="3366366" y="1779183"/>
                  </a:lnTo>
                  <a:lnTo>
                    <a:pt x="3414457" y="1788561"/>
                  </a:lnTo>
                  <a:lnTo>
                    <a:pt x="3462548" y="1796618"/>
                  </a:lnTo>
                  <a:lnTo>
                    <a:pt x="3510638" y="1803529"/>
                  </a:lnTo>
                  <a:lnTo>
                    <a:pt x="3558729" y="1809452"/>
                  </a:lnTo>
                  <a:lnTo>
                    <a:pt x="3606820" y="1814521"/>
                  </a:lnTo>
                  <a:lnTo>
                    <a:pt x="3654911" y="1818856"/>
                  </a:lnTo>
                  <a:lnTo>
                    <a:pt x="3703002" y="1822561"/>
                  </a:lnTo>
                  <a:lnTo>
                    <a:pt x="3751093" y="1825724"/>
                  </a:lnTo>
                  <a:lnTo>
                    <a:pt x="3799184" y="1828424"/>
                  </a:lnTo>
                  <a:lnTo>
                    <a:pt x="3847275" y="1830728"/>
                  </a:lnTo>
                  <a:lnTo>
                    <a:pt x="3895366" y="1832692"/>
                  </a:lnTo>
                  <a:lnTo>
                    <a:pt x="3943457" y="1834366"/>
                  </a:lnTo>
                  <a:lnTo>
                    <a:pt x="3991548" y="1835793"/>
                  </a:lnTo>
                  <a:lnTo>
                    <a:pt x="4039639" y="1837009"/>
                  </a:lnTo>
                  <a:lnTo>
                    <a:pt x="4087730" y="1838045"/>
                  </a:lnTo>
                  <a:lnTo>
                    <a:pt x="4135821" y="1838927"/>
                  </a:lnTo>
                  <a:lnTo>
                    <a:pt x="4183912" y="1839678"/>
                  </a:lnTo>
                  <a:lnTo>
                    <a:pt x="4232003" y="1840317"/>
                  </a:lnTo>
                  <a:lnTo>
                    <a:pt x="4280094" y="1840862"/>
                  </a:lnTo>
                  <a:lnTo>
                    <a:pt x="4328185" y="1841325"/>
                  </a:lnTo>
                  <a:lnTo>
                    <a:pt x="4376275" y="1841719"/>
                  </a:lnTo>
                  <a:lnTo>
                    <a:pt x="4424366" y="1842055"/>
                  </a:lnTo>
                  <a:lnTo>
                    <a:pt x="4472457" y="1842341"/>
                  </a:lnTo>
                  <a:lnTo>
                    <a:pt x="4520548" y="1842584"/>
                  </a:lnTo>
                  <a:lnTo>
                    <a:pt x="4568639" y="1842791"/>
                  </a:lnTo>
                  <a:lnTo>
                    <a:pt x="4616730" y="1842967"/>
                  </a:lnTo>
                  <a:lnTo>
                    <a:pt x="4664821" y="1843117"/>
                  </a:lnTo>
                  <a:lnTo>
                    <a:pt x="4712912" y="1843244"/>
                  </a:lnTo>
                  <a:lnTo>
                    <a:pt x="4761003" y="1843353"/>
                  </a:lnTo>
                </a:path>
              </a:pathLst>
            </a:custGeom>
            <a:ln w="40651" cap="flat">
              <a:solidFill>
                <a:srgbClr val="D3D3D3">
                  <a:alpha val="100000"/>
                </a:srgbClr>
              </a:solidFill>
              <a:prstDash val="solid"/>
              <a:round/>
            </a:ln>
          </p:spPr>
          <p:txBody>
            <a:bodyPr/>
            <a:lstStyle/>
            <a:p/>
          </p:txBody>
        </p:sp>
        <p:sp>
          <p:nvSpPr>
            <p:cNvPr id="39" name="pl39"/>
            <p:cNvSpPr/>
            <p:nvPr/>
          </p:nvSpPr>
          <p:spPr>
            <a:xfrm>
              <a:off x="2345525" y="3545860"/>
              <a:ext cx="4761003" cy="526672"/>
            </a:xfrm>
            <a:custGeom>
              <a:avLst/>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F26A21">
                  <a:alpha val="100000"/>
                </a:srgbClr>
              </a:solidFill>
              <a:prstDash val="solid"/>
              <a:round/>
            </a:ln>
          </p:spPr>
          <p:txBody>
            <a:bodyPr/>
            <a:lstStyle/>
            <a:p/>
          </p:txBody>
        </p:sp>
        <p:sp>
          <p:nvSpPr>
            <p:cNvPr id="40" name="pt40"/>
            <p:cNvSpPr/>
            <p:nvPr/>
          </p:nvSpPr>
          <p:spPr>
            <a:xfrm>
              <a:off x="2259722" y="82475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1" name="pt41"/>
            <p:cNvSpPr/>
            <p:nvPr/>
          </p:nvSpPr>
          <p:spPr>
            <a:xfrm>
              <a:off x="2259722" y="108826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2" name="pt42"/>
            <p:cNvSpPr/>
            <p:nvPr/>
          </p:nvSpPr>
          <p:spPr>
            <a:xfrm>
              <a:off x="2259722" y="135177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3" name="pt43"/>
            <p:cNvSpPr/>
            <p:nvPr/>
          </p:nvSpPr>
          <p:spPr>
            <a:xfrm>
              <a:off x="2259722" y="161529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4" name="pt44"/>
            <p:cNvSpPr/>
            <p:nvPr/>
          </p:nvSpPr>
          <p:spPr>
            <a:xfrm>
              <a:off x="2259722" y="187880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5" name="pt45"/>
            <p:cNvSpPr/>
            <p:nvPr/>
          </p:nvSpPr>
          <p:spPr>
            <a:xfrm>
              <a:off x="2259722" y="214231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6" name="pt46"/>
            <p:cNvSpPr/>
            <p:nvPr/>
          </p:nvSpPr>
          <p:spPr>
            <a:xfrm>
              <a:off x="2259722" y="240582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259722" y="266934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2259722" y="293285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2259722" y="31963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2259722" y="3459880"/>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1" name="pt51"/>
            <p:cNvSpPr/>
            <p:nvPr/>
          </p:nvSpPr>
          <p:spPr>
            <a:xfrm>
              <a:off x="2259722" y="37233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2259722" y="39869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259722" y="425041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2259722" y="451393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259722" y="477744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2259722" y="504095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2259722" y="530447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259722" y="556798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2259722" y="583149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7020725" y="82475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7020725" y="108826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7020725" y="135177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7020725" y="161529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7020725" y="187880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7020725" y="214231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7020725" y="240582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7020725" y="266934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7020725" y="293285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7020725" y="31963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7020725" y="34598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7020725" y="37233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7020725" y="3986906"/>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3" name="pt73"/>
            <p:cNvSpPr/>
            <p:nvPr/>
          </p:nvSpPr>
          <p:spPr>
            <a:xfrm>
              <a:off x="7020725" y="425041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7020725" y="451393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7020725" y="477744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7020725" y="504095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7020725" y="530447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7020725" y="556798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7020725" y="583149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tx80"/>
            <p:cNvSpPr/>
            <p:nvPr/>
          </p:nvSpPr>
          <p:spPr>
            <a:xfrm>
              <a:off x="1873397" y="857129"/>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81" name="tx81"/>
            <p:cNvSpPr/>
            <p:nvPr/>
          </p:nvSpPr>
          <p:spPr>
            <a:xfrm>
              <a:off x="1728927" y="1091917"/>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82" name="tx82"/>
            <p:cNvSpPr/>
            <p:nvPr/>
          </p:nvSpPr>
          <p:spPr>
            <a:xfrm>
              <a:off x="1559968" y="1384154"/>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83" name="tx83"/>
            <p:cNvSpPr/>
            <p:nvPr/>
          </p:nvSpPr>
          <p:spPr>
            <a:xfrm>
              <a:off x="1664491" y="1620637"/>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84" name="tx84"/>
            <p:cNvSpPr/>
            <p:nvPr/>
          </p:nvSpPr>
          <p:spPr>
            <a:xfrm>
              <a:off x="1487768" y="1884149"/>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85" name="tx85"/>
            <p:cNvSpPr/>
            <p:nvPr/>
          </p:nvSpPr>
          <p:spPr>
            <a:xfrm>
              <a:off x="1873679" y="2172858"/>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86" name="tx86"/>
            <p:cNvSpPr/>
            <p:nvPr/>
          </p:nvSpPr>
          <p:spPr>
            <a:xfrm>
              <a:off x="1825405" y="2438206"/>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87" name="tx87"/>
            <p:cNvSpPr/>
            <p:nvPr/>
          </p:nvSpPr>
          <p:spPr>
            <a:xfrm>
              <a:off x="1632450" y="2701719"/>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88" name="tx88"/>
            <p:cNvSpPr/>
            <p:nvPr/>
          </p:nvSpPr>
          <p:spPr>
            <a:xfrm>
              <a:off x="1736761" y="2936507"/>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89" name="tx89"/>
            <p:cNvSpPr/>
            <p:nvPr/>
          </p:nvSpPr>
          <p:spPr>
            <a:xfrm>
              <a:off x="1584458" y="3200020"/>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90" name="tx90"/>
            <p:cNvSpPr/>
            <p:nvPr/>
          </p:nvSpPr>
          <p:spPr>
            <a:xfrm>
              <a:off x="1592221" y="3492258"/>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91" name="tx91"/>
            <p:cNvSpPr/>
            <p:nvPr/>
          </p:nvSpPr>
          <p:spPr>
            <a:xfrm>
              <a:off x="1359320" y="3728740"/>
              <a:ext cx="827505"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a:t>
              </a:r>
            </a:p>
          </p:txBody>
        </p:sp>
        <p:sp>
          <p:nvSpPr>
            <p:cNvPr id="92" name="tx92"/>
            <p:cNvSpPr/>
            <p:nvPr/>
          </p:nvSpPr>
          <p:spPr>
            <a:xfrm>
              <a:off x="1423403" y="398879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93" name="tx93"/>
            <p:cNvSpPr/>
            <p:nvPr/>
          </p:nvSpPr>
          <p:spPr>
            <a:xfrm>
              <a:off x="1664632" y="4280961"/>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94" name="tx94"/>
            <p:cNvSpPr/>
            <p:nvPr/>
          </p:nvSpPr>
          <p:spPr>
            <a:xfrm>
              <a:off x="1728998" y="4546309"/>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95" name="tx95"/>
            <p:cNvSpPr/>
            <p:nvPr/>
          </p:nvSpPr>
          <p:spPr>
            <a:xfrm>
              <a:off x="1391432" y="4781098"/>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96" name="tx96"/>
            <p:cNvSpPr/>
            <p:nvPr/>
          </p:nvSpPr>
          <p:spPr>
            <a:xfrm>
              <a:off x="1511976" y="5071500"/>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97" name="tx97"/>
            <p:cNvSpPr/>
            <p:nvPr/>
          </p:nvSpPr>
          <p:spPr>
            <a:xfrm>
              <a:off x="1785247" y="5338542"/>
              <a:ext cx="401578"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a:t>
              </a:r>
            </a:p>
          </p:txBody>
        </p:sp>
        <p:sp>
          <p:nvSpPr>
            <p:cNvPr id="98" name="tx98"/>
            <p:cNvSpPr/>
            <p:nvPr/>
          </p:nvSpPr>
          <p:spPr>
            <a:xfrm>
              <a:off x="1841284" y="5598526"/>
              <a:ext cx="345540"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a:t>
              </a:r>
            </a:p>
          </p:txBody>
        </p:sp>
        <p:sp>
          <p:nvSpPr>
            <p:cNvPr id="99" name="tx99"/>
            <p:cNvSpPr/>
            <p:nvPr/>
          </p:nvSpPr>
          <p:spPr>
            <a:xfrm>
              <a:off x="1592433" y="5863874"/>
              <a:ext cx="59439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a:t>
              </a:r>
            </a:p>
          </p:txBody>
        </p:sp>
        <p:sp>
          <p:nvSpPr>
            <p:cNvPr id="100" name="tx100"/>
            <p:cNvSpPr/>
            <p:nvPr/>
          </p:nvSpPr>
          <p:spPr>
            <a:xfrm>
              <a:off x="7265229" y="828404"/>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101" name="tx101"/>
            <p:cNvSpPr/>
            <p:nvPr/>
          </p:nvSpPr>
          <p:spPr>
            <a:xfrm>
              <a:off x="7265229" y="1120641"/>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102" name="tx102"/>
            <p:cNvSpPr/>
            <p:nvPr/>
          </p:nvSpPr>
          <p:spPr>
            <a:xfrm>
              <a:off x="7265229" y="1382319"/>
              <a:ext cx="417952"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a:t>
              </a:r>
            </a:p>
          </p:txBody>
        </p:sp>
        <p:sp>
          <p:nvSpPr>
            <p:cNvPr id="103" name="tx103"/>
            <p:cNvSpPr/>
            <p:nvPr/>
          </p:nvSpPr>
          <p:spPr>
            <a:xfrm>
              <a:off x="7265229" y="1645832"/>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104" name="tx104"/>
            <p:cNvSpPr/>
            <p:nvPr/>
          </p:nvSpPr>
          <p:spPr>
            <a:xfrm>
              <a:off x="7265229" y="1884149"/>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105" name="tx105"/>
            <p:cNvSpPr/>
            <p:nvPr/>
          </p:nvSpPr>
          <p:spPr>
            <a:xfrm>
              <a:off x="7265229" y="2174693"/>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106" name="tx106"/>
            <p:cNvSpPr/>
            <p:nvPr/>
          </p:nvSpPr>
          <p:spPr>
            <a:xfrm>
              <a:off x="7265229" y="2438206"/>
              <a:ext cx="45796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a:t>
              </a:r>
            </a:p>
          </p:txBody>
        </p:sp>
        <p:sp>
          <p:nvSpPr>
            <p:cNvPr id="107" name="tx107"/>
            <p:cNvSpPr/>
            <p:nvPr/>
          </p:nvSpPr>
          <p:spPr>
            <a:xfrm>
              <a:off x="7265229" y="2671230"/>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108" name="tx108"/>
            <p:cNvSpPr/>
            <p:nvPr/>
          </p:nvSpPr>
          <p:spPr>
            <a:xfrm>
              <a:off x="7265229" y="2936507"/>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109" name="tx109"/>
            <p:cNvSpPr/>
            <p:nvPr/>
          </p:nvSpPr>
          <p:spPr>
            <a:xfrm>
              <a:off x="7265229" y="322874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110" name="tx110"/>
            <p:cNvSpPr/>
            <p:nvPr/>
          </p:nvSpPr>
          <p:spPr>
            <a:xfrm>
              <a:off x="7265229" y="3492258"/>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111" name="tx111"/>
            <p:cNvSpPr/>
            <p:nvPr/>
          </p:nvSpPr>
          <p:spPr>
            <a:xfrm>
              <a:off x="7265229" y="3728740"/>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112" name="tx112"/>
            <p:cNvSpPr/>
            <p:nvPr/>
          </p:nvSpPr>
          <p:spPr>
            <a:xfrm>
              <a:off x="7265229" y="4019283"/>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113" name="tx113"/>
            <p:cNvSpPr/>
            <p:nvPr/>
          </p:nvSpPr>
          <p:spPr>
            <a:xfrm>
              <a:off x="7265229" y="4254072"/>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114" name="tx114"/>
            <p:cNvSpPr/>
            <p:nvPr/>
          </p:nvSpPr>
          <p:spPr>
            <a:xfrm>
              <a:off x="7265229" y="4544474"/>
              <a:ext cx="78734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South Africa</a:t>
              </a:r>
            </a:p>
          </p:txBody>
        </p:sp>
        <p:sp>
          <p:nvSpPr>
            <p:cNvPr id="115" name="tx115"/>
            <p:cNvSpPr/>
            <p:nvPr/>
          </p:nvSpPr>
          <p:spPr>
            <a:xfrm>
              <a:off x="7265229" y="4807987"/>
              <a:ext cx="3776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a:t>
              </a:r>
            </a:p>
          </p:txBody>
        </p:sp>
        <p:sp>
          <p:nvSpPr>
            <p:cNvPr id="116" name="tx116"/>
            <p:cNvSpPr/>
            <p:nvPr/>
          </p:nvSpPr>
          <p:spPr>
            <a:xfrm>
              <a:off x="7265229" y="5073335"/>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117" name="tx117"/>
            <p:cNvSpPr/>
            <p:nvPr/>
          </p:nvSpPr>
          <p:spPr>
            <a:xfrm>
              <a:off x="7265229" y="5308123"/>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118" name="tx118"/>
            <p:cNvSpPr/>
            <p:nvPr/>
          </p:nvSpPr>
          <p:spPr>
            <a:xfrm>
              <a:off x="7265229" y="5598526"/>
              <a:ext cx="80689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Cote d'Ivoire</a:t>
              </a:r>
            </a:p>
          </p:txBody>
        </p:sp>
        <p:sp>
          <p:nvSpPr>
            <p:cNvPr id="119" name="tx119"/>
            <p:cNvSpPr/>
            <p:nvPr/>
          </p:nvSpPr>
          <p:spPr>
            <a:xfrm>
              <a:off x="7265229" y="5862039"/>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120" name="tx120"/>
            <p:cNvSpPr/>
            <p:nvPr/>
          </p:nvSpPr>
          <p:spPr>
            <a:xfrm>
              <a:off x="570259" y="87022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21" name="tx121"/>
            <p:cNvSpPr/>
            <p:nvPr/>
          </p:nvSpPr>
          <p:spPr>
            <a:xfrm>
              <a:off x="570259" y="1133740"/>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2" name="tx122"/>
            <p:cNvSpPr/>
            <p:nvPr/>
          </p:nvSpPr>
          <p:spPr>
            <a:xfrm>
              <a:off x="570259" y="139583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3" name="tx123"/>
            <p:cNvSpPr/>
            <p:nvPr/>
          </p:nvSpPr>
          <p:spPr>
            <a:xfrm>
              <a:off x="570259" y="1661093"/>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4" name="tx124"/>
            <p:cNvSpPr/>
            <p:nvPr/>
          </p:nvSpPr>
          <p:spPr>
            <a:xfrm>
              <a:off x="570259" y="192433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5" name="tx125"/>
            <p:cNvSpPr/>
            <p:nvPr/>
          </p:nvSpPr>
          <p:spPr>
            <a:xfrm>
              <a:off x="570259" y="218642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6" name="tx126"/>
            <p:cNvSpPr/>
            <p:nvPr/>
          </p:nvSpPr>
          <p:spPr>
            <a:xfrm>
              <a:off x="570259" y="2452669"/>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7" name="tx127"/>
            <p:cNvSpPr/>
            <p:nvPr/>
          </p:nvSpPr>
          <p:spPr>
            <a:xfrm>
              <a:off x="570259" y="271345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8" name="tx128"/>
            <p:cNvSpPr/>
            <p:nvPr/>
          </p:nvSpPr>
          <p:spPr>
            <a:xfrm>
              <a:off x="570259" y="297696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9" name="tx129"/>
            <p:cNvSpPr/>
            <p:nvPr/>
          </p:nvSpPr>
          <p:spPr>
            <a:xfrm>
              <a:off x="508103" y="32404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30" name="tx130"/>
            <p:cNvSpPr/>
            <p:nvPr/>
          </p:nvSpPr>
          <p:spPr>
            <a:xfrm>
              <a:off x="508103" y="35053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31" name="tx131"/>
            <p:cNvSpPr/>
            <p:nvPr/>
          </p:nvSpPr>
          <p:spPr>
            <a:xfrm>
              <a:off x="508103" y="376886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2" name="tx132"/>
            <p:cNvSpPr/>
            <p:nvPr/>
          </p:nvSpPr>
          <p:spPr>
            <a:xfrm>
              <a:off x="508103" y="40309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3" name="tx133"/>
            <p:cNvSpPr/>
            <p:nvPr/>
          </p:nvSpPr>
          <p:spPr>
            <a:xfrm>
              <a:off x="508103" y="42958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4" name="tx134"/>
            <p:cNvSpPr/>
            <p:nvPr/>
          </p:nvSpPr>
          <p:spPr>
            <a:xfrm>
              <a:off x="508103" y="455804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5" name="tx135"/>
            <p:cNvSpPr/>
            <p:nvPr/>
          </p:nvSpPr>
          <p:spPr>
            <a:xfrm>
              <a:off x="508103" y="482155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6" name="tx136"/>
            <p:cNvSpPr/>
            <p:nvPr/>
          </p:nvSpPr>
          <p:spPr>
            <a:xfrm>
              <a:off x="508103" y="508643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7" name="tx137"/>
            <p:cNvSpPr/>
            <p:nvPr/>
          </p:nvSpPr>
          <p:spPr>
            <a:xfrm>
              <a:off x="508103" y="534858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8" name="tx138"/>
            <p:cNvSpPr/>
            <p:nvPr/>
          </p:nvSpPr>
          <p:spPr>
            <a:xfrm>
              <a:off x="508103" y="561209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9" name="tx139"/>
            <p:cNvSpPr/>
            <p:nvPr/>
          </p:nvSpPr>
          <p:spPr>
            <a:xfrm>
              <a:off x="508103" y="587560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40" name="tx140"/>
            <p:cNvSpPr/>
            <p:nvPr/>
          </p:nvSpPr>
          <p:spPr>
            <a:xfrm>
              <a:off x="2190136" y="622815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1" name="tx141"/>
            <p:cNvSpPr/>
            <p:nvPr/>
          </p:nvSpPr>
          <p:spPr>
            <a:xfrm>
              <a:off x="6951140" y="622815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695044" y="401542"/>
              <a:ext cx="3830344"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IA2030 top 20 zero-dose countries rank, 2021-2024</a:t>
              </a:r>
            </a:p>
          </p:txBody>
        </p:sp>
        <p:sp>
          <p:nvSpPr>
            <p:cNvPr id="143" name="tx143"/>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20 countries were prioritised in the context of the Immunization Agenda 2030 (IA2030), based on their number of zero-dose children in 2021. This chart compares the ranking of the top 20 countries in 2021 and 2024. Rank 1 indicates the country with the highest absolute number of zero-dose children.
Tanzania was in the top 20 zero-dose countries in 2021 and 2024.</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737948" y="1149919"/>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26" name="pl26"/>
            <p:cNvSpPr/>
            <p:nvPr/>
          </p:nvSpPr>
          <p:spPr>
            <a:xfrm>
              <a:off x="2737948" y="5557317"/>
              <a:ext cx="4155057" cy="244768"/>
            </a:xfrm>
            <a:custGeom>
              <a:avLst/>
              <a:pathLst>
                <a:path w="4155057" h="244768">
                  <a:moveTo>
                    <a:pt x="0" y="244686"/>
                  </a:moveTo>
                  <a:lnTo>
                    <a:pt x="13990" y="244672"/>
                  </a:lnTo>
                  <a:lnTo>
                    <a:pt x="27980" y="244655"/>
                  </a:lnTo>
                  <a:lnTo>
                    <a:pt x="41970" y="244635"/>
                  </a:lnTo>
                  <a:lnTo>
                    <a:pt x="55960" y="244612"/>
                  </a:lnTo>
                  <a:lnTo>
                    <a:pt x="69950" y="244584"/>
                  </a:lnTo>
                  <a:lnTo>
                    <a:pt x="83940" y="244552"/>
                  </a:lnTo>
                  <a:lnTo>
                    <a:pt x="97930" y="244514"/>
                  </a:lnTo>
                  <a:lnTo>
                    <a:pt x="111920" y="244469"/>
                  </a:lnTo>
                  <a:lnTo>
                    <a:pt x="125910" y="244417"/>
                  </a:lnTo>
                  <a:lnTo>
                    <a:pt x="139900" y="244355"/>
                  </a:lnTo>
                  <a:lnTo>
                    <a:pt x="153891" y="244283"/>
                  </a:lnTo>
                  <a:lnTo>
                    <a:pt x="167881" y="244198"/>
                  </a:lnTo>
                  <a:lnTo>
                    <a:pt x="181871" y="244099"/>
                  </a:lnTo>
                  <a:lnTo>
                    <a:pt x="195861" y="243982"/>
                  </a:lnTo>
                  <a:lnTo>
                    <a:pt x="209851" y="243844"/>
                  </a:lnTo>
                  <a:lnTo>
                    <a:pt x="223841" y="243683"/>
                  </a:lnTo>
                  <a:lnTo>
                    <a:pt x="237831" y="243493"/>
                  </a:lnTo>
                  <a:lnTo>
                    <a:pt x="251821" y="243271"/>
                  </a:lnTo>
                  <a:lnTo>
                    <a:pt x="265811" y="243010"/>
                  </a:lnTo>
                  <a:lnTo>
                    <a:pt x="279801" y="242705"/>
                  </a:lnTo>
                  <a:lnTo>
                    <a:pt x="293791" y="242346"/>
                  </a:lnTo>
                  <a:lnTo>
                    <a:pt x="307782" y="241926"/>
                  </a:lnTo>
                  <a:lnTo>
                    <a:pt x="321772" y="241434"/>
                  </a:lnTo>
                  <a:lnTo>
                    <a:pt x="335762" y="240859"/>
                  </a:lnTo>
                  <a:lnTo>
                    <a:pt x="349752" y="240186"/>
                  </a:lnTo>
                  <a:lnTo>
                    <a:pt x="363742" y="239400"/>
                  </a:lnTo>
                  <a:lnTo>
                    <a:pt x="377732" y="238483"/>
                  </a:lnTo>
                  <a:lnTo>
                    <a:pt x="391722" y="237413"/>
                  </a:lnTo>
                  <a:lnTo>
                    <a:pt x="405712" y="236168"/>
                  </a:lnTo>
                  <a:lnTo>
                    <a:pt x="419702" y="234722"/>
                  </a:lnTo>
                  <a:lnTo>
                    <a:pt x="433692" y="233044"/>
                  </a:lnTo>
                  <a:lnTo>
                    <a:pt x="447682" y="231102"/>
                  </a:lnTo>
                  <a:lnTo>
                    <a:pt x="461673" y="228860"/>
                  </a:lnTo>
                  <a:lnTo>
                    <a:pt x="475663" y="226281"/>
                  </a:lnTo>
                  <a:lnTo>
                    <a:pt x="489653" y="223322"/>
                  </a:lnTo>
                  <a:lnTo>
                    <a:pt x="503643" y="219942"/>
                  </a:lnTo>
                  <a:lnTo>
                    <a:pt x="517633" y="216097"/>
                  </a:lnTo>
                  <a:lnTo>
                    <a:pt x="531623" y="211746"/>
                  </a:lnTo>
                  <a:lnTo>
                    <a:pt x="545613" y="206850"/>
                  </a:lnTo>
                  <a:lnTo>
                    <a:pt x="559603" y="201378"/>
                  </a:lnTo>
                  <a:lnTo>
                    <a:pt x="573593" y="195304"/>
                  </a:lnTo>
                  <a:lnTo>
                    <a:pt x="587583" y="188618"/>
                  </a:lnTo>
                  <a:lnTo>
                    <a:pt x="601574" y="181321"/>
                  </a:lnTo>
                  <a:lnTo>
                    <a:pt x="615564" y="173434"/>
                  </a:lnTo>
                  <a:lnTo>
                    <a:pt x="629554" y="164997"/>
                  </a:lnTo>
                  <a:lnTo>
                    <a:pt x="643544" y="156074"/>
                  </a:lnTo>
                  <a:lnTo>
                    <a:pt x="657534" y="146744"/>
                  </a:lnTo>
                  <a:lnTo>
                    <a:pt x="671524" y="137110"/>
                  </a:lnTo>
                  <a:lnTo>
                    <a:pt x="685514" y="127287"/>
                  </a:lnTo>
                  <a:lnTo>
                    <a:pt x="699504" y="117399"/>
                  </a:lnTo>
                  <a:lnTo>
                    <a:pt x="713494" y="107576"/>
                  </a:lnTo>
                  <a:lnTo>
                    <a:pt x="727484" y="97941"/>
                  </a:lnTo>
                  <a:lnTo>
                    <a:pt x="741474" y="88612"/>
                  </a:lnTo>
                  <a:lnTo>
                    <a:pt x="755465" y="79688"/>
                  </a:lnTo>
                  <a:lnTo>
                    <a:pt x="769455" y="71252"/>
                  </a:lnTo>
                  <a:lnTo>
                    <a:pt x="783445" y="63365"/>
                  </a:lnTo>
                  <a:lnTo>
                    <a:pt x="797435" y="56068"/>
                  </a:lnTo>
                  <a:lnTo>
                    <a:pt x="811425" y="49381"/>
                  </a:lnTo>
                  <a:lnTo>
                    <a:pt x="825415" y="43308"/>
                  </a:lnTo>
                  <a:lnTo>
                    <a:pt x="839405" y="37835"/>
                  </a:lnTo>
                  <a:lnTo>
                    <a:pt x="853395" y="32940"/>
                  </a:lnTo>
                  <a:lnTo>
                    <a:pt x="867385" y="28589"/>
                  </a:lnTo>
                  <a:lnTo>
                    <a:pt x="881375" y="24744"/>
                  </a:lnTo>
                  <a:lnTo>
                    <a:pt x="895365" y="21364"/>
                  </a:lnTo>
                  <a:lnTo>
                    <a:pt x="909356" y="18405"/>
                  </a:lnTo>
                  <a:lnTo>
                    <a:pt x="923346" y="15825"/>
                  </a:lnTo>
                  <a:lnTo>
                    <a:pt x="937336" y="13584"/>
                  </a:lnTo>
                  <a:lnTo>
                    <a:pt x="951326" y="11642"/>
                  </a:lnTo>
                  <a:lnTo>
                    <a:pt x="965316" y="9964"/>
                  </a:lnTo>
                  <a:lnTo>
                    <a:pt x="979306" y="8517"/>
                  </a:lnTo>
                  <a:lnTo>
                    <a:pt x="993296" y="7273"/>
                  </a:lnTo>
                  <a:lnTo>
                    <a:pt x="1007286" y="6203"/>
                  </a:lnTo>
                  <a:lnTo>
                    <a:pt x="1021276" y="5286"/>
                  </a:lnTo>
                  <a:lnTo>
                    <a:pt x="1035266" y="4500"/>
                  </a:lnTo>
                  <a:lnTo>
                    <a:pt x="1049256" y="3827"/>
                  </a:lnTo>
                  <a:lnTo>
                    <a:pt x="1063247" y="3251"/>
                  </a:lnTo>
                  <a:lnTo>
                    <a:pt x="1077237" y="2759"/>
                  </a:lnTo>
                  <a:lnTo>
                    <a:pt x="1091227" y="2340"/>
                  </a:lnTo>
                  <a:lnTo>
                    <a:pt x="1105217" y="1981"/>
                  </a:lnTo>
                  <a:lnTo>
                    <a:pt x="1119207" y="1675"/>
                  </a:lnTo>
                  <a:lnTo>
                    <a:pt x="1133197" y="1415"/>
                  </a:lnTo>
                  <a:lnTo>
                    <a:pt x="1147187" y="1192"/>
                  </a:lnTo>
                  <a:lnTo>
                    <a:pt x="1161177" y="1003"/>
                  </a:lnTo>
                  <a:lnTo>
                    <a:pt x="1175167" y="842"/>
                  </a:lnTo>
                  <a:lnTo>
                    <a:pt x="1189157" y="704"/>
                  </a:lnTo>
                  <a:lnTo>
                    <a:pt x="1203148" y="587"/>
                  </a:lnTo>
                  <a:lnTo>
                    <a:pt x="1217138" y="487"/>
                  </a:lnTo>
                  <a:lnTo>
                    <a:pt x="1231128" y="402"/>
                  </a:lnTo>
                  <a:lnTo>
                    <a:pt x="1245118" y="330"/>
                  </a:lnTo>
                  <a:lnTo>
                    <a:pt x="1259108" y="269"/>
                  </a:lnTo>
                  <a:lnTo>
                    <a:pt x="1273098" y="216"/>
                  </a:lnTo>
                  <a:lnTo>
                    <a:pt x="1287088" y="172"/>
                  </a:lnTo>
                  <a:lnTo>
                    <a:pt x="1301078" y="134"/>
                  </a:lnTo>
                  <a:lnTo>
                    <a:pt x="1315068" y="102"/>
                  </a:lnTo>
                  <a:lnTo>
                    <a:pt x="1329058" y="74"/>
                  </a:lnTo>
                  <a:lnTo>
                    <a:pt x="1343048" y="51"/>
                  </a:lnTo>
                  <a:lnTo>
                    <a:pt x="1357039" y="31"/>
                  </a:lnTo>
                  <a:lnTo>
                    <a:pt x="1371029" y="14"/>
                  </a:lnTo>
                  <a:lnTo>
                    <a:pt x="1385019" y="0"/>
                  </a:lnTo>
                  <a:lnTo>
                    <a:pt x="1385019" y="0"/>
                  </a:lnTo>
                  <a:lnTo>
                    <a:pt x="1399009" y="14"/>
                  </a:lnTo>
                  <a:lnTo>
                    <a:pt x="1412999" y="31"/>
                  </a:lnTo>
                  <a:lnTo>
                    <a:pt x="1426989" y="51"/>
                  </a:lnTo>
                  <a:lnTo>
                    <a:pt x="1440979" y="74"/>
                  </a:lnTo>
                  <a:lnTo>
                    <a:pt x="1454969" y="102"/>
                  </a:lnTo>
                  <a:lnTo>
                    <a:pt x="1468959" y="134"/>
                  </a:lnTo>
                  <a:lnTo>
                    <a:pt x="1482949" y="172"/>
                  </a:lnTo>
                  <a:lnTo>
                    <a:pt x="1496939" y="216"/>
                  </a:lnTo>
                  <a:lnTo>
                    <a:pt x="1510930" y="269"/>
                  </a:lnTo>
                  <a:lnTo>
                    <a:pt x="1524920" y="330"/>
                  </a:lnTo>
                  <a:lnTo>
                    <a:pt x="1538910" y="402"/>
                  </a:lnTo>
                  <a:lnTo>
                    <a:pt x="1552900" y="487"/>
                  </a:lnTo>
                  <a:lnTo>
                    <a:pt x="1566890" y="587"/>
                  </a:lnTo>
                  <a:lnTo>
                    <a:pt x="1580880" y="704"/>
                  </a:lnTo>
                  <a:lnTo>
                    <a:pt x="1594870" y="842"/>
                  </a:lnTo>
                  <a:lnTo>
                    <a:pt x="1608860" y="1003"/>
                  </a:lnTo>
                  <a:lnTo>
                    <a:pt x="1622850" y="1192"/>
                  </a:lnTo>
                  <a:lnTo>
                    <a:pt x="1636840" y="1415"/>
                  </a:lnTo>
                  <a:lnTo>
                    <a:pt x="1650830" y="1675"/>
                  </a:lnTo>
                  <a:lnTo>
                    <a:pt x="1664821" y="1981"/>
                  </a:lnTo>
                  <a:lnTo>
                    <a:pt x="1678811" y="2340"/>
                  </a:lnTo>
                  <a:lnTo>
                    <a:pt x="1692801" y="2759"/>
                  </a:lnTo>
                  <a:lnTo>
                    <a:pt x="1706791" y="3251"/>
                  </a:lnTo>
                  <a:lnTo>
                    <a:pt x="1720781" y="3827"/>
                  </a:lnTo>
                  <a:lnTo>
                    <a:pt x="1734771" y="4500"/>
                  </a:lnTo>
                  <a:lnTo>
                    <a:pt x="1748761" y="5286"/>
                  </a:lnTo>
                  <a:lnTo>
                    <a:pt x="1762751" y="6203"/>
                  </a:lnTo>
                  <a:lnTo>
                    <a:pt x="1776741" y="7273"/>
                  </a:lnTo>
                  <a:lnTo>
                    <a:pt x="1790731" y="8517"/>
                  </a:lnTo>
                  <a:lnTo>
                    <a:pt x="1804722" y="9964"/>
                  </a:lnTo>
                  <a:lnTo>
                    <a:pt x="1818712" y="11642"/>
                  </a:lnTo>
                  <a:lnTo>
                    <a:pt x="1832702" y="13584"/>
                  </a:lnTo>
                  <a:lnTo>
                    <a:pt x="1846692" y="15825"/>
                  </a:lnTo>
                  <a:lnTo>
                    <a:pt x="1860682" y="18405"/>
                  </a:lnTo>
                  <a:lnTo>
                    <a:pt x="1874672" y="21364"/>
                  </a:lnTo>
                  <a:lnTo>
                    <a:pt x="1888662" y="24744"/>
                  </a:lnTo>
                  <a:lnTo>
                    <a:pt x="1902652" y="28589"/>
                  </a:lnTo>
                  <a:lnTo>
                    <a:pt x="1916642" y="32940"/>
                  </a:lnTo>
                  <a:lnTo>
                    <a:pt x="1930632" y="37835"/>
                  </a:lnTo>
                  <a:lnTo>
                    <a:pt x="1944622" y="43308"/>
                  </a:lnTo>
                  <a:lnTo>
                    <a:pt x="1958613" y="49381"/>
                  </a:lnTo>
                  <a:lnTo>
                    <a:pt x="1972603" y="56068"/>
                  </a:lnTo>
                  <a:lnTo>
                    <a:pt x="1986593" y="63365"/>
                  </a:lnTo>
                  <a:lnTo>
                    <a:pt x="2000583" y="71252"/>
                  </a:lnTo>
                  <a:lnTo>
                    <a:pt x="2014573" y="79688"/>
                  </a:lnTo>
                  <a:lnTo>
                    <a:pt x="2028563" y="88612"/>
                  </a:lnTo>
                  <a:lnTo>
                    <a:pt x="2042553" y="97941"/>
                  </a:lnTo>
                  <a:lnTo>
                    <a:pt x="2056543" y="107576"/>
                  </a:lnTo>
                  <a:lnTo>
                    <a:pt x="2070533" y="117399"/>
                  </a:lnTo>
                  <a:lnTo>
                    <a:pt x="2084523" y="127287"/>
                  </a:lnTo>
                  <a:lnTo>
                    <a:pt x="2098513" y="137110"/>
                  </a:lnTo>
                  <a:lnTo>
                    <a:pt x="2112504" y="146744"/>
                  </a:lnTo>
                  <a:lnTo>
                    <a:pt x="2126494" y="156074"/>
                  </a:lnTo>
                  <a:lnTo>
                    <a:pt x="2140484" y="164997"/>
                  </a:lnTo>
                  <a:lnTo>
                    <a:pt x="2154474" y="173434"/>
                  </a:lnTo>
                  <a:lnTo>
                    <a:pt x="2168464" y="181321"/>
                  </a:lnTo>
                  <a:lnTo>
                    <a:pt x="2182454" y="188618"/>
                  </a:lnTo>
                  <a:lnTo>
                    <a:pt x="2196444" y="195304"/>
                  </a:lnTo>
                  <a:lnTo>
                    <a:pt x="2210434" y="201378"/>
                  </a:lnTo>
                  <a:lnTo>
                    <a:pt x="2224424" y="206850"/>
                  </a:lnTo>
                  <a:lnTo>
                    <a:pt x="2238414" y="211746"/>
                  </a:lnTo>
                  <a:lnTo>
                    <a:pt x="2252404" y="216097"/>
                  </a:lnTo>
                  <a:lnTo>
                    <a:pt x="2266395" y="219942"/>
                  </a:lnTo>
                  <a:lnTo>
                    <a:pt x="2280385" y="223322"/>
                  </a:lnTo>
                  <a:lnTo>
                    <a:pt x="2294375" y="226281"/>
                  </a:lnTo>
                  <a:lnTo>
                    <a:pt x="2308365" y="228860"/>
                  </a:lnTo>
                  <a:lnTo>
                    <a:pt x="2322355" y="231102"/>
                  </a:lnTo>
                  <a:lnTo>
                    <a:pt x="2336345" y="233044"/>
                  </a:lnTo>
                  <a:lnTo>
                    <a:pt x="2350335" y="234722"/>
                  </a:lnTo>
                  <a:lnTo>
                    <a:pt x="2364325" y="236168"/>
                  </a:lnTo>
                  <a:lnTo>
                    <a:pt x="2378315" y="237413"/>
                  </a:lnTo>
                  <a:lnTo>
                    <a:pt x="2392305" y="238483"/>
                  </a:lnTo>
                  <a:lnTo>
                    <a:pt x="2406296" y="239400"/>
                  </a:lnTo>
                  <a:lnTo>
                    <a:pt x="2420286" y="240186"/>
                  </a:lnTo>
                  <a:lnTo>
                    <a:pt x="2434276" y="240859"/>
                  </a:lnTo>
                  <a:lnTo>
                    <a:pt x="2448266" y="241434"/>
                  </a:lnTo>
                  <a:lnTo>
                    <a:pt x="2462256" y="241926"/>
                  </a:lnTo>
                  <a:lnTo>
                    <a:pt x="2476246" y="242346"/>
                  </a:lnTo>
                  <a:lnTo>
                    <a:pt x="2490236" y="242705"/>
                  </a:lnTo>
                  <a:lnTo>
                    <a:pt x="2504226" y="243010"/>
                  </a:lnTo>
                  <a:lnTo>
                    <a:pt x="2518216" y="243271"/>
                  </a:lnTo>
                  <a:lnTo>
                    <a:pt x="2532206" y="243493"/>
                  </a:lnTo>
                  <a:lnTo>
                    <a:pt x="2546196" y="243683"/>
                  </a:lnTo>
                  <a:lnTo>
                    <a:pt x="2560187" y="243844"/>
                  </a:lnTo>
                  <a:lnTo>
                    <a:pt x="2574177" y="243982"/>
                  </a:lnTo>
                  <a:lnTo>
                    <a:pt x="2588167" y="244099"/>
                  </a:lnTo>
                  <a:lnTo>
                    <a:pt x="2602157" y="244198"/>
                  </a:lnTo>
                  <a:lnTo>
                    <a:pt x="2616147" y="244283"/>
                  </a:lnTo>
                  <a:lnTo>
                    <a:pt x="2630137" y="244355"/>
                  </a:lnTo>
                  <a:lnTo>
                    <a:pt x="2644127" y="244417"/>
                  </a:lnTo>
                  <a:lnTo>
                    <a:pt x="2658117" y="244469"/>
                  </a:lnTo>
                  <a:lnTo>
                    <a:pt x="2672107" y="244514"/>
                  </a:lnTo>
                  <a:lnTo>
                    <a:pt x="2686097" y="244552"/>
                  </a:lnTo>
                  <a:lnTo>
                    <a:pt x="2700087" y="244584"/>
                  </a:lnTo>
                  <a:lnTo>
                    <a:pt x="2714078" y="244612"/>
                  </a:lnTo>
                  <a:lnTo>
                    <a:pt x="2728068" y="244635"/>
                  </a:lnTo>
                  <a:lnTo>
                    <a:pt x="2742058" y="244655"/>
                  </a:lnTo>
                  <a:lnTo>
                    <a:pt x="2756048" y="244672"/>
                  </a:lnTo>
                  <a:lnTo>
                    <a:pt x="2770038" y="244686"/>
                  </a:lnTo>
                  <a:lnTo>
                    <a:pt x="2770038" y="244768"/>
                  </a:lnTo>
                  <a:lnTo>
                    <a:pt x="2784028" y="244768"/>
                  </a:lnTo>
                  <a:lnTo>
                    <a:pt x="2798018" y="244768"/>
                  </a:lnTo>
                  <a:lnTo>
                    <a:pt x="2812008" y="244768"/>
                  </a:lnTo>
                  <a:lnTo>
                    <a:pt x="2825998" y="244768"/>
                  </a:lnTo>
                  <a:lnTo>
                    <a:pt x="2839988" y="244768"/>
                  </a:lnTo>
                  <a:lnTo>
                    <a:pt x="2853978" y="244768"/>
                  </a:lnTo>
                  <a:lnTo>
                    <a:pt x="2867969" y="244768"/>
                  </a:lnTo>
                  <a:lnTo>
                    <a:pt x="2881959" y="244768"/>
                  </a:lnTo>
                  <a:lnTo>
                    <a:pt x="2895949" y="244768"/>
                  </a:lnTo>
                  <a:lnTo>
                    <a:pt x="2909939" y="244768"/>
                  </a:lnTo>
                  <a:lnTo>
                    <a:pt x="2923929" y="244768"/>
                  </a:lnTo>
                  <a:lnTo>
                    <a:pt x="2937919" y="244768"/>
                  </a:lnTo>
                  <a:lnTo>
                    <a:pt x="2951909" y="244768"/>
                  </a:lnTo>
                  <a:lnTo>
                    <a:pt x="2965899" y="244768"/>
                  </a:lnTo>
                  <a:lnTo>
                    <a:pt x="2979889" y="244768"/>
                  </a:lnTo>
                  <a:lnTo>
                    <a:pt x="2993879" y="244768"/>
                  </a:lnTo>
                  <a:lnTo>
                    <a:pt x="3007870" y="244768"/>
                  </a:lnTo>
                  <a:lnTo>
                    <a:pt x="3021860" y="244768"/>
                  </a:lnTo>
                  <a:lnTo>
                    <a:pt x="3035850" y="244768"/>
                  </a:lnTo>
                  <a:lnTo>
                    <a:pt x="3049840" y="244768"/>
                  </a:lnTo>
                  <a:lnTo>
                    <a:pt x="3063830" y="244768"/>
                  </a:lnTo>
                  <a:lnTo>
                    <a:pt x="3077820" y="244768"/>
                  </a:lnTo>
                  <a:lnTo>
                    <a:pt x="3091810" y="244768"/>
                  </a:lnTo>
                  <a:lnTo>
                    <a:pt x="3105800" y="244768"/>
                  </a:lnTo>
                  <a:lnTo>
                    <a:pt x="3119790" y="244768"/>
                  </a:lnTo>
                  <a:lnTo>
                    <a:pt x="3133780" y="244768"/>
                  </a:lnTo>
                  <a:lnTo>
                    <a:pt x="3147770" y="244768"/>
                  </a:lnTo>
                  <a:lnTo>
                    <a:pt x="3161761" y="244768"/>
                  </a:lnTo>
                  <a:lnTo>
                    <a:pt x="3175751" y="244768"/>
                  </a:lnTo>
                  <a:lnTo>
                    <a:pt x="3189741" y="244768"/>
                  </a:lnTo>
                  <a:lnTo>
                    <a:pt x="3203731" y="244768"/>
                  </a:lnTo>
                  <a:lnTo>
                    <a:pt x="3217721" y="244768"/>
                  </a:lnTo>
                  <a:lnTo>
                    <a:pt x="3231711" y="244768"/>
                  </a:lnTo>
                  <a:lnTo>
                    <a:pt x="3245701" y="244768"/>
                  </a:lnTo>
                  <a:lnTo>
                    <a:pt x="3259691" y="244768"/>
                  </a:lnTo>
                  <a:lnTo>
                    <a:pt x="3273681" y="244768"/>
                  </a:lnTo>
                  <a:lnTo>
                    <a:pt x="3287671" y="244768"/>
                  </a:lnTo>
                  <a:lnTo>
                    <a:pt x="3301661" y="244768"/>
                  </a:lnTo>
                  <a:lnTo>
                    <a:pt x="3315652" y="244768"/>
                  </a:lnTo>
                  <a:lnTo>
                    <a:pt x="3329642" y="244768"/>
                  </a:lnTo>
                  <a:lnTo>
                    <a:pt x="3343632" y="244768"/>
                  </a:lnTo>
                  <a:lnTo>
                    <a:pt x="3357622" y="244768"/>
                  </a:lnTo>
                  <a:lnTo>
                    <a:pt x="3371612" y="244768"/>
                  </a:lnTo>
                  <a:lnTo>
                    <a:pt x="3385602" y="244768"/>
                  </a:lnTo>
                  <a:lnTo>
                    <a:pt x="3399592" y="244768"/>
                  </a:lnTo>
                  <a:lnTo>
                    <a:pt x="3413582" y="244768"/>
                  </a:lnTo>
                  <a:lnTo>
                    <a:pt x="3427572" y="244768"/>
                  </a:lnTo>
                  <a:lnTo>
                    <a:pt x="3441562" y="244768"/>
                  </a:lnTo>
                  <a:lnTo>
                    <a:pt x="3455552" y="244768"/>
                  </a:lnTo>
                  <a:lnTo>
                    <a:pt x="3469543" y="244768"/>
                  </a:lnTo>
                  <a:lnTo>
                    <a:pt x="3483533" y="244768"/>
                  </a:lnTo>
                  <a:lnTo>
                    <a:pt x="3497523" y="244768"/>
                  </a:lnTo>
                  <a:lnTo>
                    <a:pt x="3511513" y="244768"/>
                  </a:lnTo>
                  <a:lnTo>
                    <a:pt x="3525503" y="244768"/>
                  </a:lnTo>
                  <a:lnTo>
                    <a:pt x="3539493" y="244768"/>
                  </a:lnTo>
                  <a:lnTo>
                    <a:pt x="3553483" y="244768"/>
                  </a:lnTo>
                  <a:lnTo>
                    <a:pt x="3567473" y="244768"/>
                  </a:lnTo>
                  <a:lnTo>
                    <a:pt x="3581463" y="244768"/>
                  </a:lnTo>
                  <a:lnTo>
                    <a:pt x="3595453" y="244768"/>
                  </a:lnTo>
                  <a:lnTo>
                    <a:pt x="3609444" y="244768"/>
                  </a:lnTo>
                  <a:lnTo>
                    <a:pt x="3623434" y="244768"/>
                  </a:lnTo>
                  <a:lnTo>
                    <a:pt x="3637424" y="244768"/>
                  </a:lnTo>
                  <a:lnTo>
                    <a:pt x="3651414" y="244768"/>
                  </a:lnTo>
                  <a:lnTo>
                    <a:pt x="3665404" y="244768"/>
                  </a:lnTo>
                  <a:lnTo>
                    <a:pt x="3679394" y="244768"/>
                  </a:lnTo>
                  <a:lnTo>
                    <a:pt x="3693384" y="244768"/>
                  </a:lnTo>
                  <a:lnTo>
                    <a:pt x="3707374" y="244768"/>
                  </a:lnTo>
                  <a:lnTo>
                    <a:pt x="3721364" y="244768"/>
                  </a:lnTo>
                  <a:lnTo>
                    <a:pt x="3735354" y="244768"/>
                  </a:lnTo>
                  <a:lnTo>
                    <a:pt x="3749344" y="244768"/>
                  </a:lnTo>
                  <a:lnTo>
                    <a:pt x="3763335" y="244768"/>
                  </a:lnTo>
                  <a:lnTo>
                    <a:pt x="3777325" y="244768"/>
                  </a:lnTo>
                  <a:lnTo>
                    <a:pt x="3791315" y="244768"/>
                  </a:lnTo>
                  <a:lnTo>
                    <a:pt x="3805305" y="244768"/>
                  </a:lnTo>
                  <a:lnTo>
                    <a:pt x="3819295" y="244768"/>
                  </a:lnTo>
                  <a:lnTo>
                    <a:pt x="3833285" y="244768"/>
                  </a:lnTo>
                  <a:lnTo>
                    <a:pt x="3847275" y="244768"/>
                  </a:lnTo>
                  <a:lnTo>
                    <a:pt x="3861265" y="244768"/>
                  </a:lnTo>
                  <a:lnTo>
                    <a:pt x="3875255" y="244768"/>
                  </a:lnTo>
                  <a:lnTo>
                    <a:pt x="3889245" y="244768"/>
                  </a:lnTo>
                  <a:lnTo>
                    <a:pt x="3903235" y="244768"/>
                  </a:lnTo>
                  <a:lnTo>
                    <a:pt x="3917226" y="244768"/>
                  </a:lnTo>
                  <a:lnTo>
                    <a:pt x="3931216" y="244768"/>
                  </a:lnTo>
                  <a:lnTo>
                    <a:pt x="3945206" y="244768"/>
                  </a:lnTo>
                  <a:lnTo>
                    <a:pt x="3959196" y="244768"/>
                  </a:lnTo>
                  <a:lnTo>
                    <a:pt x="3973186" y="244768"/>
                  </a:lnTo>
                  <a:lnTo>
                    <a:pt x="3987176" y="244768"/>
                  </a:lnTo>
                  <a:lnTo>
                    <a:pt x="4001166" y="244768"/>
                  </a:lnTo>
                  <a:lnTo>
                    <a:pt x="4015156" y="244768"/>
                  </a:lnTo>
                  <a:lnTo>
                    <a:pt x="4029146" y="244768"/>
                  </a:lnTo>
                  <a:lnTo>
                    <a:pt x="4043136" y="244768"/>
                  </a:lnTo>
                  <a:lnTo>
                    <a:pt x="4057126" y="244768"/>
                  </a:lnTo>
                  <a:lnTo>
                    <a:pt x="4071117" y="244768"/>
                  </a:lnTo>
                  <a:lnTo>
                    <a:pt x="4085107" y="244768"/>
                  </a:lnTo>
                  <a:lnTo>
                    <a:pt x="4099097" y="244768"/>
                  </a:lnTo>
                  <a:lnTo>
                    <a:pt x="4113087" y="244768"/>
                  </a:lnTo>
                  <a:lnTo>
                    <a:pt x="4127077" y="244768"/>
                  </a:lnTo>
                  <a:lnTo>
                    <a:pt x="4141067" y="244768"/>
                  </a:lnTo>
                  <a:lnTo>
                    <a:pt x="4155057" y="244768"/>
                  </a:lnTo>
                </a:path>
              </a:pathLst>
            </a:custGeom>
            <a:ln w="40651" cap="flat">
              <a:solidFill>
                <a:srgbClr val="D3D3D3">
                  <a:alpha val="100000"/>
                </a:srgbClr>
              </a:solidFill>
              <a:prstDash val="solid"/>
              <a:round/>
            </a:ln>
          </p:spPr>
          <p:txBody>
            <a:bodyPr/>
            <a:lstStyle/>
            <a:p/>
          </p:txBody>
        </p:sp>
        <p:sp>
          <p:nvSpPr>
            <p:cNvPr id="27" name="pl27"/>
            <p:cNvSpPr/>
            <p:nvPr/>
          </p:nvSpPr>
          <p:spPr>
            <a:xfrm>
              <a:off x="2737948" y="3108808"/>
              <a:ext cx="4155057" cy="979157"/>
            </a:xfrm>
            <a:custGeom>
              <a:avLst/>
              <a:pathLst>
                <a:path w="4155057" h="979157">
                  <a:moveTo>
                    <a:pt x="0" y="979157"/>
                  </a:moveTo>
                  <a:lnTo>
                    <a:pt x="13990" y="979128"/>
                  </a:lnTo>
                  <a:lnTo>
                    <a:pt x="27980" y="979094"/>
                  </a:lnTo>
                  <a:lnTo>
                    <a:pt x="41970" y="979054"/>
                  </a:lnTo>
                  <a:lnTo>
                    <a:pt x="55960" y="979007"/>
                  </a:lnTo>
                  <a:lnTo>
                    <a:pt x="69950" y="978953"/>
                  </a:lnTo>
                  <a:lnTo>
                    <a:pt x="83940" y="978888"/>
                  </a:lnTo>
                  <a:lnTo>
                    <a:pt x="97930" y="978812"/>
                  </a:lnTo>
                  <a:lnTo>
                    <a:pt x="111920" y="978723"/>
                  </a:lnTo>
                  <a:lnTo>
                    <a:pt x="125910" y="978618"/>
                  </a:lnTo>
                  <a:lnTo>
                    <a:pt x="139900" y="978495"/>
                  </a:lnTo>
                  <a:lnTo>
                    <a:pt x="153891" y="978351"/>
                  </a:lnTo>
                  <a:lnTo>
                    <a:pt x="167881" y="978181"/>
                  </a:lnTo>
                  <a:lnTo>
                    <a:pt x="181871" y="977982"/>
                  </a:lnTo>
                  <a:lnTo>
                    <a:pt x="195861" y="977747"/>
                  </a:lnTo>
                  <a:lnTo>
                    <a:pt x="209851" y="977473"/>
                  </a:lnTo>
                  <a:lnTo>
                    <a:pt x="223841" y="977150"/>
                  </a:lnTo>
                  <a:lnTo>
                    <a:pt x="237831" y="976771"/>
                  </a:lnTo>
                  <a:lnTo>
                    <a:pt x="251821" y="976326"/>
                  </a:lnTo>
                  <a:lnTo>
                    <a:pt x="265811" y="975805"/>
                  </a:lnTo>
                  <a:lnTo>
                    <a:pt x="279801" y="975193"/>
                  </a:lnTo>
                  <a:lnTo>
                    <a:pt x="293791" y="974477"/>
                  </a:lnTo>
                  <a:lnTo>
                    <a:pt x="307782" y="973637"/>
                  </a:lnTo>
                  <a:lnTo>
                    <a:pt x="321772" y="972653"/>
                  </a:lnTo>
                  <a:lnTo>
                    <a:pt x="335762" y="971502"/>
                  </a:lnTo>
                  <a:lnTo>
                    <a:pt x="349752" y="970157"/>
                  </a:lnTo>
                  <a:lnTo>
                    <a:pt x="363742" y="968584"/>
                  </a:lnTo>
                  <a:lnTo>
                    <a:pt x="377732" y="966749"/>
                  </a:lnTo>
                  <a:lnTo>
                    <a:pt x="391722" y="964611"/>
                  </a:lnTo>
                  <a:lnTo>
                    <a:pt x="405712" y="962121"/>
                  </a:lnTo>
                  <a:lnTo>
                    <a:pt x="419702" y="959228"/>
                  </a:lnTo>
                  <a:lnTo>
                    <a:pt x="433692" y="955872"/>
                  </a:lnTo>
                  <a:lnTo>
                    <a:pt x="447682" y="951988"/>
                  </a:lnTo>
                  <a:lnTo>
                    <a:pt x="461673" y="947505"/>
                  </a:lnTo>
                  <a:lnTo>
                    <a:pt x="475663" y="942346"/>
                  </a:lnTo>
                  <a:lnTo>
                    <a:pt x="489653" y="936428"/>
                  </a:lnTo>
                  <a:lnTo>
                    <a:pt x="503643" y="929667"/>
                  </a:lnTo>
                  <a:lnTo>
                    <a:pt x="517633" y="921978"/>
                  </a:lnTo>
                  <a:lnTo>
                    <a:pt x="531623" y="913276"/>
                  </a:lnTo>
                  <a:lnTo>
                    <a:pt x="545613" y="903485"/>
                  </a:lnTo>
                  <a:lnTo>
                    <a:pt x="559603" y="892540"/>
                  </a:lnTo>
                  <a:lnTo>
                    <a:pt x="573593" y="880393"/>
                  </a:lnTo>
                  <a:lnTo>
                    <a:pt x="587583" y="867020"/>
                  </a:lnTo>
                  <a:lnTo>
                    <a:pt x="601574" y="852425"/>
                  </a:lnTo>
                  <a:lnTo>
                    <a:pt x="615564" y="836652"/>
                  </a:lnTo>
                  <a:lnTo>
                    <a:pt x="629554" y="819779"/>
                  </a:lnTo>
                  <a:lnTo>
                    <a:pt x="643544" y="801931"/>
                  </a:lnTo>
                  <a:lnTo>
                    <a:pt x="657534" y="783273"/>
                  </a:lnTo>
                  <a:lnTo>
                    <a:pt x="671524" y="764004"/>
                  </a:lnTo>
                  <a:lnTo>
                    <a:pt x="685514" y="744358"/>
                  </a:lnTo>
                  <a:lnTo>
                    <a:pt x="699504" y="724582"/>
                  </a:lnTo>
                  <a:lnTo>
                    <a:pt x="713494" y="704936"/>
                  </a:lnTo>
                  <a:lnTo>
                    <a:pt x="727484" y="685667"/>
                  </a:lnTo>
                  <a:lnTo>
                    <a:pt x="741474" y="667008"/>
                  </a:lnTo>
                  <a:lnTo>
                    <a:pt x="755465" y="649161"/>
                  </a:lnTo>
                  <a:lnTo>
                    <a:pt x="769455" y="632288"/>
                  </a:lnTo>
                  <a:lnTo>
                    <a:pt x="783445" y="616515"/>
                  </a:lnTo>
                  <a:lnTo>
                    <a:pt x="797435" y="601920"/>
                  </a:lnTo>
                  <a:lnTo>
                    <a:pt x="811425" y="588547"/>
                  </a:lnTo>
                  <a:lnTo>
                    <a:pt x="825415" y="576400"/>
                  </a:lnTo>
                  <a:lnTo>
                    <a:pt x="839405" y="565455"/>
                  </a:lnTo>
                  <a:lnTo>
                    <a:pt x="853395" y="555664"/>
                  </a:lnTo>
                  <a:lnTo>
                    <a:pt x="867385" y="546962"/>
                  </a:lnTo>
                  <a:lnTo>
                    <a:pt x="881375" y="539272"/>
                  </a:lnTo>
                  <a:lnTo>
                    <a:pt x="895365" y="532512"/>
                  </a:lnTo>
                  <a:lnTo>
                    <a:pt x="909356" y="526594"/>
                  </a:lnTo>
                  <a:lnTo>
                    <a:pt x="923346" y="521435"/>
                  </a:lnTo>
                  <a:lnTo>
                    <a:pt x="937336" y="516952"/>
                  </a:lnTo>
                  <a:lnTo>
                    <a:pt x="951326" y="513068"/>
                  </a:lnTo>
                  <a:lnTo>
                    <a:pt x="965316" y="509712"/>
                  </a:lnTo>
                  <a:lnTo>
                    <a:pt x="979306" y="506819"/>
                  </a:lnTo>
                  <a:lnTo>
                    <a:pt x="993296" y="504329"/>
                  </a:lnTo>
                  <a:lnTo>
                    <a:pt x="1007286" y="502191"/>
                  </a:lnTo>
                  <a:lnTo>
                    <a:pt x="1021276" y="500356"/>
                  </a:lnTo>
                  <a:lnTo>
                    <a:pt x="1035266" y="498783"/>
                  </a:lnTo>
                  <a:lnTo>
                    <a:pt x="1049256" y="497438"/>
                  </a:lnTo>
                  <a:lnTo>
                    <a:pt x="1063247" y="496287"/>
                  </a:lnTo>
                  <a:lnTo>
                    <a:pt x="1077237" y="495303"/>
                  </a:lnTo>
                  <a:lnTo>
                    <a:pt x="1091227" y="494463"/>
                  </a:lnTo>
                  <a:lnTo>
                    <a:pt x="1105217" y="493747"/>
                  </a:lnTo>
                  <a:lnTo>
                    <a:pt x="1119207" y="493135"/>
                  </a:lnTo>
                  <a:lnTo>
                    <a:pt x="1133197" y="492614"/>
                  </a:lnTo>
                  <a:lnTo>
                    <a:pt x="1147187" y="492169"/>
                  </a:lnTo>
                  <a:lnTo>
                    <a:pt x="1161177" y="491790"/>
                  </a:lnTo>
                  <a:lnTo>
                    <a:pt x="1175167" y="491467"/>
                  </a:lnTo>
                  <a:lnTo>
                    <a:pt x="1189157" y="491192"/>
                  </a:lnTo>
                  <a:lnTo>
                    <a:pt x="1203148" y="490958"/>
                  </a:lnTo>
                  <a:lnTo>
                    <a:pt x="1217138" y="490759"/>
                  </a:lnTo>
                  <a:lnTo>
                    <a:pt x="1231128" y="490589"/>
                  </a:lnTo>
                  <a:lnTo>
                    <a:pt x="1245118" y="490445"/>
                  </a:lnTo>
                  <a:lnTo>
                    <a:pt x="1259108" y="490322"/>
                  </a:lnTo>
                  <a:lnTo>
                    <a:pt x="1273098" y="490217"/>
                  </a:lnTo>
                  <a:lnTo>
                    <a:pt x="1287088" y="490128"/>
                  </a:lnTo>
                  <a:lnTo>
                    <a:pt x="1301078" y="490052"/>
                  </a:lnTo>
                  <a:lnTo>
                    <a:pt x="1315068" y="489987"/>
                  </a:lnTo>
                  <a:lnTo>
                    <a:pt x="1329058" y="489932"/>
                  </a:lnTo>
                  <a:lnTo>
                    <a:pt x="1343048" y="489886"/>
                  </a:lnTo>
                  <a:lnTo>
                    <a:pt x="1357039" y="489846"/>
                  </a:lnTo>
                  <a:lnTo>
                    <a:pt x="1371029" y="489812"/>
                  </a:lnTo>
                  <a:lnTo>
                    <a:pt x="1385019" y="489783"/>
                  </a:lnTo>
                  <a:lnTo>
                    <a:pt x="1385019" y="489455"/>
                  </a:lnTo>
                  <a:lnTo>
                    <a:pt x="1399009" y="489426"/>
                  </a:lnTo>
                  <a:lnTo>
                    <a:pt x="1412999" y="489392"/>
                  </a:lnTo>
                  <a:lnTo>
                    <a:pt x="1426989" y="489352"/>
                  </a:lnTo>
                  <a:lnTo>
                    <a:pt x="1440979" y="489306"/>
                  </a:lnTo>
                  <a:lnTo>
                    <a:pt x="1454969" y="489251"/>
                  </a:lnTo>
                  <a:lnTo>
                    <a:pt x="1468959" y="489186"/>
                  </a:lnTo>
                  <a:lnTo>
                    <a:pt x="1482949" y="489110"/>
                  </a:lnTo>
                  <a:lnTo>
                    <a:pt x="1496939" y="489021"/>
                  </a:lnTo>
                  <a:lnTo>
                    <a:pt x="1510930" y="488917"/>
                  </a:lnTo>
                  <a:lnTo>
                    <a:pt x="1524920" y="488794"/>
                  </a:lnTo>
                  <a:lnTo>
                    <a:pt x="1538910" y="488649"/>
                  </a:lnTo>
                  <a:lnTo>
                    <a:pt x="1552900" y="488479"/>
                  </a:lnTo>
                  <a:lnTo>
                    <a:pt x="1566890" y="488280"/>
                  </a:lnTo>
                  <a:lnTo>
                    <a:pt x="1580880" y="488046"/>
                  </a:lnTo>
                  <a:lnTo>
                    <a:pt x="1594870" y="487771"/>
                  </a:lnTo>
                  <a:lnTo>
                    <a:pt x="1608860" y="487448"/>
                  </a:lnTo>
                  <a:lnTo>
                    <a:pt x="1622850" y="487069"/>
                  </a:lnTo>
                  <a:lnTo>
                    <a:pt x="1636840" y="486625"/>
                  </a:lnTo>
                  <a:lnTo>
                    <a:pt x="1650830" y="486103"/>
                  </a:lnTo>
                  <a:lnTo>
                    <a:pt x="1664821" y="485492"/>
                  </a:lnTo>
                  <a:lnTo>
                    <a:pt x="1678811" y="484775"/>
                  </a:lnTo>
                  <a:lnTo>
                    <a:pt x="1692801" y="483935"/>
                  </a:lnTo>
                  <a:lnTo>
                    <a:pt x="1706791" y="482952"/>
                  </a:lnTo>
                  <a:lnTo>
                    <a:pt x="1720781" y="481801"/>
                  </a:lnTo>
                  <a:lnTo>
                    <a:pt x="1734771" y="480455"/>
                  </a:lnTo>
                  <a:lnTo>
                    <a:pt x="1748761" y="478883"/>
                  </a:lnTo>
                  <a:lnTo>
                    <a:pt x="1762751" y="477048"/>
                  </a:lnTo>
                  <a:lnTo>
                    <a:pt x="1776741" y="474909"/>
                  </a:lnTo>
                  <a:lnTo>
                    <a:pt x="1790731" y="472419"/>
                  </a:lnTo>
                  <a:lnTo>
                    <a:pt x="1804722" y="469526"/>
                  </a:lnTo>
                  <a:lnTo>
                    <a:pt x="1818712" y="466170"/>
                  </a:lnTo>
                  <a:lnTo>
                    <a:pt x="1832702" y="462286"/>
                  </a:lnTo>
                  <a:lnTo>
                    <a:pt x="1846692" y="457804"/>
                  </a:lnTo>
                  <a:lnTo>
                    <a:pt x="1860682" y="452644"/>
                  </a:lnTo>
                  <a:lnTo>
                    <a:pt x="1874672" y="446727"/>
                  </a:lnTo>
                  <a:lnTo>
                    <a:pt x="1888662" y="439966"/>
                  </a:lnTo>
                  <a:lnTo>
                    <a:pt x="1902652" y="432276"/>
                  </a:lnTo>
                  <a:lnTo>
                    <a:pt x="1916642" y="423574"/>
                  </a:lnTo>
                  <a:lnTo>
                    <a:pt x="1930632" y="413783"/>
                  </a:lnTo>
                  <a:lnTo>
                    <a:pt x="1944622" y="402838"/>
                  </a:lnTo>
                  <a:lnTo>
                    <a:pt x="1958613" y="390691"/>
                  </a:lnTo>
                  <a:lnTo>
                    <a:pt x="1972603" y="377318"/>
                  </a:lnTo>
                  <a:lnTo>
                    <a:pt x="1986593" y="362724"/>
                  </a:lnTo>
                  <a:lnTo>
                    <a:pt x="2000583" y="346950"/>
                  </a:lnTo>
                  <a:lnTo>
                    <a:pt x="2014573" y="330077"/>
                  </a:lnTo>
                  <a:lnTo>
                    <a:pt x="2028563" y="312230"/>
                  </a:lnTo>
                  <a:lnTo>
                    <a:pt x="2042553" y="293571"/>
                  </a:lnTo>
                  <a:lnTo>
                    <a:pt x="2056543" y="274303"/>
                  </a:lnTo>
                  <a:lnTo>
                    <a:pt x="2070533" y="254656"/>
                  </a:lnTo>
                  <a:lnTo>
                    <a:pt x="2084523" y="234881"/>
                  </a:lnTo>
                  <a:lnTo>
                    <a:pt x="2098513" y="215234"/>
                  </a:lnTo>
                  <a:lnTo>
                    <a:pt x="2112504" y="195966"/>
                  </a:lnTo>
                  <a:lnTo>
                    <a:pt x="2126494" y="177307"/>
                  </a:lnTo>
                  <a:lnTo>
                    <a:pt x="2140484" y="159459"/>
                  </a:lnTo>
                  <a:lnTo>
                    <a:pt x="2154474" y="142587"/>
                  </a:lnTo>
                  <a:lnTo>
                    <a:pt x="2168464" y="126813"/>
                  </a:lnTo>
                  <a:lnTo>
                    <a:pt x="2182454" y="112219"/>
                  </a:lnTo>
                  <a:lnTo>
                    <a:pt x="2196444" y="98845"/>
                  </a:lnTo>
                  <a:lnTo>
                    <a:pt x="2210434" y="86698"/>
                  </a:lnTo>
                  <a:lnTo>
                    <a:pt x="2224424" y="75753"/>
                  </a:lnTo>
                  <a:lnTo>
                    <a:pt x="2238414" y="65962"/>
                  </a:lnTo>
                  <a:lnTo>
                    <a:pt x="2252404" y="57261"/>
                  </a:lnTo>
                  <a:lnTo>
                    <a:pt x="2266395" y="49571"/>
                  </a:lnTo>
                  <a:lnTo>
                    <a:pt x="2280385" y="42810"/>
                  </a:lnTo>
                  <a:lnTo>
                    <a:pt x="2294375" y="36892"/>
                  </a:lnTo>
                  <a:lnTo>
                    <a:pt x="2308365" y="31733"/>
                  </a:lnTo>
                  <a:lnTo>
                    <a:pt x="2322355" y="27250"/>
                  </a:lnTo>
                  <a:lnTo>
                    <a:pt x="2336345" y="23366"/>
                  </a:lnTo>
                  <a:lnTo>
                    <a:pt x="2350335" y="20011"/>
                  </a:lnTo>
                  <a:lnTo>
                    <a:pt x="2364325" y="17117"/>
                  </a:lnTo>
                  <a:lnTo>
                    <a:pt x="2378315" y="14628"/>
                  </a:lnTo>
                  <a:lnTo>
                    <a:pt x="2392305" y="12489"/>
                  </a:lnTo>
                  <a:lnTo>
                    <a:pt x="2406296" y="10654"/>
                  </a:lnTo>
                  <a:lnTo>
                    <a:pt x="2420286" y="9082"/>
                  </a:lnTo>
                  <a:lnTo>
                    <a:pt x="2434276" y="7736"/>
                  </a:lnTo>
                  <a:lnTo>
                    <a:pt x="2448266" y="6585"/>
                  </a:lnTo>
                  <a:lnTo>
                    <a:pt x="2462256" y="5602"/>
                  </a:lnTo>
                  <a:lnTo>
                    <a:pt x="2476246" y="4762"/>
                  </a:lnTo>
                  <a:lnTo>
                    <a:pt x="2490236" y="4045"/>
                  </a:lnTo>
                  <a:lnTo>
                    <a:pt x="2504226" y="3433"/>
                  </a:lnTo>
                  <a:lnTo>
                    <a:pt x="2518216" y="2912"/>
                  </a:lnTo>
                  <a:lnTo>
                    <a:pt x="2532206" y="2467"/>
                  </a:lnTo>
                  <a:lnTo>
                    <a:pt x="2546196" y="2088"/>
                  </a:lnTo>
                  <a:lnTo>
                    <a:pt x="2560187" y="1766"/>
                  </a:lnTo>
                  <a:lnTo>
                    <a:pt x="2574177" y="1491"/>
                  </a:lnTo>
                  <a:lnTo>
                    <a:pt x="2588167" y="1257"/>
                  </a:lnTo>
                  <a:lnTo>
                    <a:pt x="2602157" y="1057"/>
                  </a:lnTo>
                  <a:lnTo>
                    <a:pt x="2616147" y="887"/>
                  </a:lnTo>
                  <a:lnTo>
                    <a:pt x="2630137" y="743"/>
                  </a:lnTo>
                  <a:lnTo>
                    <a:pt x="2644127" y="620"/>
                  </a:lnTo>
                  <a:lnTo>
                    <a:pt x="2658117" y="515"/>
                  </a:lnTo>
                  <a:lnTo>
                    <a:pt x="2672107" y="426"/>
                  </a:lnTo>
                  <a:lnTo>
                    <a:pt x="2686097" y="350"/>
                  </a:lnTo>
                  <a:lnTo>
                    <a:pt x="2700087" y="286"/>
                  </a:lnTo>
                  <a:lnTo>
                    <a:pt x="2714078" y="231"/>
                  </a:lnTo>
                  <a:lnTo>
                    <a:pt x="2728068" y="184"/>
                  </a:lnTo>
                  <a:lnTo>
                    <a:pt x="2742058" y="144"/>
                  </a:lnTo>
                  <a:lnTo>
                    <a:pt x="2756048" y="110"/>
                  </a:lnTo>
                  <a:lnTo>
                    <a:pt x="2770038" y="82"/>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28" name="pl28"/>
            <p:cNvSpPr/>
            <p:nvPr/>
          </p:nvSpPr>
          <p:spPr>
            <a:xfrm>
              <a:off x="2737948" y="4577913"/>
              <a:ext cx="4155057" cy="489537"/>
            </a:xfrm>
            <a:custGeom>
              <a:avLst/>
              <a:pathLst>
                <a:path w="4155057" h="489537">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50"/>
                  </a:lnTo>
                  <a:lnTo>
                    <a:pt x="1399009" y="244865"/>
                  </a:lnTo>
                  <a:lnTo>
                    <a:pt x="1412999" y="244882"/>
                  </a:lnTo>
                  <a:lnTo>
                    <a:pt x="1426989" y="244902"/>
                  </a:lnTo>
                  <a:lnTo>
                    <a:pt x="1440979" y="244925"/>
                  </a:lnTo>
                  <a:lnTo>
                    <a:pt x="1454969" y="244952"/>
                  </a:lnTo>
                  <a:lnTo>
                    <a:pt x="1468959" y="244985"/>
                  </a:lnTo>
                  <a:lnTo>
                    <a:pt x="1482949" y="245023"/>
                  </a:lnTo>
                  <a:lnTo>
                    <a:pt x="1496939" y="245067"/>
                  </a:lnTo>
                  <a:lnTo>
                    <a:pt x="1510930" y="245120"/>
                  </a:lnTo>
                  <a:lnTo>
                    <a:pt x="1524920" y="245181"/>
                  </a:lnTo>
                  <a:lnTo>
                    <a:pt x="1538910" y="245253"/>
                  </a:lnTo>
                  <a:lnTo>
                    <a:pt x="1552900" y="245338"/>
                  </a:lnTo>
                  <a:lnTo>
                    <a:pt x="1566890" y="245438"/>
                  </a:lnTo>
                  <a:lnTo>
                    <a:pt x="1580880" y="245555"/>
                  </a:lnTo>
                  <a:lnTo>
                    <a:pt x="1594870" y="245692"/>
                  </a:lnTo>
                  <a:lnTo>
                    <a:pt x="1608860" y="245854"/>
                  </a:lnTo>
                  <a:lnTo>
                    <a:pt x="1622850" y="246043"/>
                  </a:lnTo>
                  <a:lnTo>
                    <a:pt x="1636840" y="246265"/>
                  </a:lnTo>
                  <a:lnTo>
                    <a:pt x="1650830" y="246526"/>
                  </a:lnTo>
                  <a:lnTo>
                    <a:pt x="1664821" y="246832"/>
                  </a:lnTo>
                  <a:lnTo>
                    <a:pt x="1678811" y="247190"/>
                  </a:lnTo>
                  <a:lnTo>
                    <a:pt x="1692801" y="247610"/>
                  </a:lnTo>
                  <a:lnTo>
                    <a:pt x="1706791" y="248102"/>
                  </a:lnTo>
                  <a:lnTo>
                    <a:pt x="1720781" y="248677"/>
                  </a:lnTo>
                  <a:lnTo>
                    <a:pt x="1734771" y="249350"/>
                  </a:lnTo>
                  <a:lnTo>
                    <a:pt x="1748761" y="250136"/>
                  </a:lnTo>
                  <a:lnTo>
                    <a:pt x="1762751" y="251054"/>
                  </a:lnTo>
                  <a:lnTo>
                    <a:pt x="1776741" y="252123"/>
                  </a:lnTo>
                  <a:lnTo>
                    <a:pt x="1790731" y="253368"/>
                  </a:lnTo>
                  <a:lnTo>
                    <a:pt x="1804722" y="254815"/>
                  </a:lnTo>
                  <a:lnTo>
                    <a:pt x="1818712" y="256493"/>
                  </a:lnTo>
                  <a:lnTo>
                    <a:pt x="1832702" y="258435"/>
                  </a:lnTo>
                  <a:lnTo>
                    <a:pt x="1846692" y="260676"/>
                  </a:lnTo>
                  <a:lnTo>
                    <a:pt x="1860682" y="263256"/>
                  </a:lnTo>
                  <a:lnTo>
                    <a:pt x="1874672" y="266215"/>
                  </a:lnTo>
                  <a:lnTo>
                    <a:pt x="1888662" y="269595"/>
                  </a:lnTo>
                  <a:lnTo>
                    <a:pt x="1902652" y="273440"/>
                  </a:lnTo>
                  <a:lnTo>
                    <a:pt x="1916642" y="277791"/>
                  </a:lnTo>
                  <a:lnTo>
                    <a:pt x="1930632" y="282686"/>
                  </a:lnTo>
                  <a:lnTo>
                    <a:pt x="1944622" y="288159"/>
                  </a:lnTo>
                  <a:lnTo>
                    <a:pt x="1958613" y="294232"/>
                  </a:lnTo>
                  <a:lnTo>
                    <a:pt x="1972603" y="300919"/>
                  </a:lnTo>
                  <a:lnTo>
                    <a:pt x="1986593" y="308216"/>
                  </a:lnTo>
                  <a:lnTo>
                    <a:pt x="2000583" y="316103"/>
                  </a:lnTo>
                  <a:lnTo>
                    <a:pt x="2014573" y="324539"/>
                  </a:lnTo>
                  <a:lnTo>
                    <a:pt x="2028563" y="333463"/>
                  </a:lnTo>
                  <a:lnTo>
                    <a:pt x="2042553" y="342792"/>
                  </a:lnTo>
                  <a:lnTo>
                    <a:pt x="2056543" y="352426"/>
                  </a:lnTo>
                  <a:lnTo>
                    <a:pt x="2070533" y="362250"/>
                  </a:lnTo>
                  <a:lnTo>
                    <a:pt x="2084523" y="372137"/>
                  </a:lnTo>
                  <a:lnTo>
                    <a:pt x="2098513" y="381961"/>
                  </a:lnTo>
                  <a:lnTo>
                    <a:pt x="2112504" y="391595"/>
                  </a:lnTo>
                  <a:lnTo>
                    <a:pt x="2126494" y="400924"/>
                  </a:lnTo>
                  <a:lnTo>
                    <a:pt x="2140484" y="409848"/>
                  </a:lnTo>
                  <a:lnTo>
                    <a:pt x="2154474" y="418284"/>
                  </a:lnTo>
                  <a:lnTo>
                    <a:pt x="2168464" y="426171"/>
                  </a:lnTo>
                  <a:lnTo>
                    <a:pt x="2182454" y="433468"/>
                  </a:lnTo>
                  <a:lnTo>
                    <a:pt x="2196444" y="440155"/>
                  </a:lnTo>
                  <a:lnTo>
                    <a:pt x="2210434" y="446229"/>
                  </a:lnTo>
                  <a:lnTo>
                    <a:pt x="2224424" y="451701"/>
                  </a:lnTo>
                  <a:lnTo>
                    <a:pt x="2238414" y="456597"/>
                  </a:lnTo>
                  <a:lnTo>
                    <a:pt x="2252404" y="460948"/>
                  </a:lnTo>
                  <a:lnTo>
                    <a:pt x="2266395" y="464792"/>
                  </a:lnTo>
                  <a:lnTo>
                    <a:pt x="2280385" y="468173"/>
                  </a:lnTo>
                  <a:lnTo>
                    <a:pt x="2294375" y="471132"/>
                  </a:lnTo>
                  <a:lnTo>
                    <a:pt x="2308365" y="473711"/>
                  </a:lnTo>
                  <a:lnTo>
                    <a:pt x="2322355" y="475953"/>
                  </a:lnTo>
                  <a:lnTo>
                    <a:pt x="2336345" y="477895"/>
                  </a:lnTo>
                  <a:lnTo>
                    <a:pt x="2350335" y="479572"/>
                  </a:lnTo>
                  <a:lnTo>
                    <a:pt x="2364325" y="481019"/>
                  </a:lnTo>
                  <a:lnTo>
                    <a:pt x="2378315" y="482264"/>
                  </a:lnTo>
                  <a:lnTo>
                    <a:pt x="2392305" y="483333"/>
                  </a:lnTo>
                  <a:lnTo>
                    <a:pt x="2406296" y="484251"/>
                  </a:lnTo>
                  <a:lnTo>
                    <a:pt x="2420286" y="485037"/>
                  </a:lnTo>
                  <a:lnTo>
                    <a:pt x="2434276" y="485710"/>
                  </a:lnTo>
                  <a:lnTo>
                    <a:pt x="2448266" y="486285"/>
                  </a:lnTo>
                  <a:lnTo>
                    <a:pt x="2462256" y="486777"/>
                  </a:lnTo>
                  <a:lnTo>
                    <a:pt x="2476246" y="487197"/>
                  </a:lnTo>
                  <a:lnTo>
                    <a:pt x="2490236" y="487555"/>
                  </a:lnTo>
                  <a:lnTo>
                    <a:pt x="2504226" y="487861"/>
                  </a:lnTo>
                  <a:lnTo>
                    <a:pt x="2518216" y="488122"/>
                  </a:lnTo>
                  <a:lnTo>
                    <a:pt x="2532206" y="488344"/>
                  </a:lnTo>
                  <a:lnTo>
                    <a:pt x="2546196" y="488534"/>
                  </a:lnTo>
                  <a:lnTo>
                    <a:pt x="2560187" y="488695"/>
                  </a:lnTo>
                  <a:lnTo>
                    <a:pt x="2574177" y="488832"/>
                  </a:lnTo>
                  <a:lnTo>
                    <a:pt x="2588167" y="488950"/>
                  </a:lnTo>
                  <a:lnTo>
                    <a:pt x="2602157" y="489049"/>
                  </a:lnTo>
                  <a:lnTo>
                    <a:pt x="2616147" y="489134"/>
                  </a:lnTo>
                  <a:lnTo>
                    <a:pt x="2630137" y="489206"/>
                  </a:lnTo>
                  <a:lnTo>
                    <a:pt x="2644127" y="489268"/>
                  </a:lnTo>
                  <a:lnTo>
                    <a:pt x="2658117" y="489320"/>
                  </a:lnTo>
                  <a:lnTo>
                    <a:pt x="2672107" y="489365"/>
                  </a:lnTo>
                  <a:lnTo>
                    <a:pt x="2686097" y="489403"/>
                  </a:lnTo>
                  <a:lnTo>
                    <a:pt x="2700087" y="489435"/>
                  </a:lnTo>
                  <a:lnTo>
                    <a:pt x="2714078" y="489462"/>
                  </a:lnTo>
                  <a:lnTo>
                    <a:pt x="2728068" y="489486"/>
                  </a:lnTo>
                  <a:lnTo>
                    <a:pt x="2742058" y="489506"/>
                  </a:lnTo>
                  <a:lnTo>
                    <a:pt x="2756048" y="489523"/>
                  </a:lnTo>
                  <a:lnTo>
                    <a:pt x="2770038" y="489537"/>
                  </a:lnTo>
                  <a:lnTo>
                    <a:pt x="2770038" y="489537"/>
                  </a:lnTo>
                  <a:lnTo>
                    <a:pt x="2784028" y="489523"/>
                  </a:lnTo>
                  <a:lnTo>
                    <a:pt x="2798018" y="489506"/>
                  </a:lnTo>
                  <a:lnTo>
                    <a:pt x="2812008" y="489486"/>
                  </a:lnTo>
                  <a:lnTo>
                    <a:pt x="2825998" y="489462"/>
                  </a:lnTo>
                  <a:lnTo>
                    <a:pt x="2839988" y="489435"/>
                  </a:lnTo>
                  <a:lnTo>
                    <a:pt x="2853978" y="489403"/>
                  </a:lnTo>
                  <a:lnTo>
                    <a:pt x="2867969" y="489365"/>
                  </a:lnTo>
                  <a:lnTo>
                    <a:pt x="2881959" y="489320"/>
                  </a:lnTo>
                  <a:lnTo>
                    <a:pt x="2895949" y="489268"/>
                  </a:lnTo>
                  <a:lnTo>
                    <a:pt x="2909939" y="489206"/>
                  </a:lnTo>
                  <a:lnTo>
                    <a:pt x="2923929" y="489134"/>
                  </a:lnTo>
                  <a:lnTo>
                    <a:pt x="2937919" y="489049"/>
                  </a:lnTo>
                  <a:lnTo>
                    <a:pt x="2951909" y="488950"/>
                  </a:lnTo>
                  <a:lnTo>
                    <a:pt x="2965899" y="488832"/>
                  </a:lnTo>
                  <a:lnTo>
                    <a:pt x="2979889" y="488695"/>
                  </a:lnTo>
                  <a:lnTo>
                    <a:pt x="2993879" y="488534"/>
                  </a:lnTo>
                  <a:lnTo>
                    <a:pt x="3007870" y="488344"/>
                  </a:lnTo>
                  <a:lnTo>
                    <a:pt x="3021860" y="488122"/>
                  </a:lnTo>
                  <a:lnTo>
                    <a:pt x="3035850" y="487861"/>
                  </a:lnTo>
                  <a:lnTo>
                    <a:pt x="3049840" y="487555"/>
                  </a:lnTo>
                  <a:lnTo>
                    <a:pt x="3063830" y="487197"/>
                  </a:lnTo>
                  <a:lnTo>
                    <a:pt x="3077820" y="486777"/>
                  </a:lnTo>
                  <a:lnTo>
                    <a:pt x="3091810" y="486285"/>
                  </a:lnTo>
                  <a:lnTo>
                    <a:pt x="3105800" y="485710"/>
                  </a:lnTo>
                  <a:lnTo>
                    <a:pt x="3119790" y="485037"/>
                  </a:lnTo>
                  <a:lnTo>
                    <a:pt x="3133780" y="484251"/>
                  </a:lnTo>
                  <a:lnTo>
                    <a:pt x="3147770" y="483333"/>
                  </a:lnTo>
                  <a:lnTo>
                    <a:pt x="3161761" y="482264"/>
                  </a:lnTo>
                  <a:lnTo>
                    <a:pt x="3175751" y="481019"/>
                  </a:lnTo>
                  <a:lnTo>
                    <a:pt x="3189741" y="479572"/>
                  </a:lnTo>
                  <a:lnTo>
                    <a:pt x="3203731" y="477895"/>
                  </a:lnTo>
                  <a:lnTo>
                    <a:pt x="3217721" y="475953"/>
                  </a:lnTo>
                  <a:lnTo>
                    <a:pt x="3231711" y="473711"/>
                  </a:lnTo>
                  <a:lnTo>
                    <a:pt x="3245701" y="471132"/>
                  </a:lnTo>
                  <a:lnTo>
                    <a:pt x="3259691" y="468173"/>
                  </a:lnTo>
                  <a:lnTo>
                    <a:pt x="3273681" y="464792"/>
                  </a:lnTo>
                  <a:lnTo>
                    <a:pt x="3287671" y="460948"/>
                  </a:lnTo>
                  <a:lnTo>
                    <a:pt x="3301661" y="456597"/>
                  </a:lnTo>
                  <a:lnTo>
                    <a:pt x="3315652" y="451701"/>
                  </a:lnTo>
                  <a:lnTo>
                    <a:pt x="3329642" y="446229"/>
                  </a:lnTo>
                  <a:lnTo>
                    <a:pt x="3343632" y="440155"/>
                  </a:lnTo>
                  <a:lnTo>
                    <a:pt x="3357622" y="433468"/>
                  </a:lnTo>
                  <a:lnTo>
                    <a:pt x="3371612" y="426171"/>
                  </a:lnTo>
                  <a:lnTo>
                    <a:pt x="3385602" y="418284"/>
                  </a:lnTo>
                  <a:lnTo>
                    <a:pt x="3399592" y="409848"/>
                  </a:lnTo>
                  <a:lnTo>
                    <a:pt x="3413582" y="400924"/>
                  </a:lnTo>
                  <a:lnTo>
                    <a:pt x="3427572" y="391595"/>
                  </a:lnTo>
                  <a:lnTo>
                    <a:pt x="3441562" y="381961"/>
                  </a:lnTo>
                  <a:lnTo>
                    <a:pt x="3455552" y="372137"/>
                  </a:lnTo>
                  <a:lnTo>
                    <a:pt x="3469543" y="362250"/>
                  </a:lnTo>
                  <a:lnTo>
                    <a:pt x="3483533" y="352426"/>
                  </a:lnTo>
                  <a:lnTo>
                    <a:pt x="3497523" y="342792"/>
                  </a:lnTo>
                  <a:lnTo>
                    <a:pt x="3511513" y="333463"/>
                  </a:lnTo>
                  <a:lnTo>
                    <a:pt x="3525503" y="324539"/>
                  </a:lnTo>
                  <a:lnTo>
                    <a:pt x="3539493" y="316103"/>
                  </a:lnTo>
                  <a:lnTo>
                    <a:pt x="3553483" y="308216"/>
                  </a:lnTo>
                  <a:lnTo>
                    <a:pt x="3567473" y="300919"/>
                  </a:lnTo>
                  <a:lnTo>
                    <a:pt x="3581463" y="294232"/>
                  </a:lnTo>
                  <a:lnTo>
                    <a:pt x="3595453" y="288159"/>
                  </a:lnTo>
                  <a:lnTo>
                    <a:pt x="3609444" y="282686"/>
                  </a:lnTo>
                  <a:lnTo>
                    <a:pt x="3623434" y="277791"/>
                  </a:lnTo>
                  <a:lnTo>
                    <a:pt x="3637424" y="273440"/>
                  </a:lnTo>
                  <a:lnTo>
                    <a:pt x="3651414" y="269595"/>
                  </a:lnTo>
                  <a:lnTo>
                    <a:pt x="3665404" y="266215"/>
                  </a:lnTo>
                  <a:lnTo>
                    <a:pt x="3679394" y="263256"/>
                  </a:lnTo>
                  <a:lnTo>
                    <a:pt x="3693384" y="260676"/>
                  </a:lnTo>
                  <a:lnTo>
                    <a:pt x="3707374" y="258435"/>
                  </a:lnTo>
                  <a:lnTo>
                    <a:pt x="3721364" y="256493"/>
                  </a:lnTo>
                  <a:lnTo>
                    <a:pt x="3735354" y="254815"/>
                  </a:lnTo>
                  <a:lnTo>
                    <a:pt x="3749344" y="253368"/>
                  </a:lnTo>
                  <a:lnTo>
                    <a:pt x="3763335" y="252123"/>
                  </a:lnTo>
                  <a:lnTo>
                    <a:pt x="3777325" y="251054"/>
                  </a:lnTo>
                  <a:lnTo>
                    <a:pt x="3791315" y="250136"/>
                  </a:lnTo>
                  <a:lnTo>
                    <a:pt x="3805305" y="249350"/>
                  </a:lnTo>
                  <a:lnTo>
                    <a:pt x="3819295" y="248677"/>
                  </a:lnTo>
                  <a:lnTo>
                    <a:pt x="3833285" y="248102"/>
                  </a:lnTo>
                  <a:lnTo>
                    <a:pt x="3847275" y="247610"/>
                  </a:lnTo>
                  <a:lnTo>
                    <a:pt x="3861265" y="247190"/>
                  </a:lnTo>
                  <a:lnTo>
                    <a:pt x="3875255" y="246832"/>
                  </a:lnTo>
                  <a:lnTo>
                    <a:pt x="3889245" y="246526"/>
                  </a:lnTo>
                  <a:lnTo>
                    <a:pt x="3903235" y="246265"/>
                  </a:lnTo>
                  <a:lnTo>
                    <a:pt x="3917226" y="246043"/>
                  </a:lnTo>
                  <a:lnTo>
                    <a:pt x="3931216" y="245854"/>
                  </a:lnTo>
                  <a:lnTo>
                    <a:pt x="3945206" y="245692"/>
                  </a:lnTo>
                  <a:lnTo>
                    <a:pt x="3959196" y="245555"/>
                  </a:lnTo>
                  <a:lnTo>
                    <a:pt x="3973186" y="245438"/>
                  </a:lnTo>
                  <a:lnTo>
                    <a:pt x="3987176" y="245338"/>
                  </a:lnTo>
                  <a:lnTo>
                    <a:pt x="4001166" y="245253"/>
                  </a:lnTo>
                  <a:lnTo>
                    <a:pt x="4015156" y="245181"/>
                  </a:lnTo>
                  <a:lnTo>
                    <a:pt x="4029146" y="245120"/>
                  </a:lnTo>
                  <a:lnTo>
                    <a:pt x="4043136" y="245067"/>
                  </a:lnTo>
                  <a:lnTo>
                    <a:pt x="4057126" y="245023"/>
                  </a:lnTo>
                  <a:lnTo>
                    <a:pt x="4071117" y="244985"/>
                  </a:lnTo>
                  <a:lnTo>
                    <a:pt x="4085107" y="244952"/>
                  </a:lnTo>
                  <a:lnTo>
                    <a:pt x="4099097" y="244925"/>
                  </a:lnTo>
                  <a:lnTo>
                    <a:pt x="4113087" y="244902"/>
                  </a:lnTo>
                  <a:lnTo>
                    <a:pt x="4127077" y="244882"/>
                  </a:lnTo>
                  <a:lnTo>
                    <a:pt x="4141067" y="244865"/>
                  </a:lnTo>
                  <a:lnTo>
                    <a:pt x="4155057" y="244850"/>
                  </a:lnTo>
                </a:path>
              </a:pathLst>
            </a:custGeom>
            <a:ln w="40651" cap="flat">
              <a:solidFill>
                <a:srgbClr val="D3D3D3">
                  <a:alpha val="100000"/>
                </a:srgbClr>
              </a:solidFill>
              <a:prstDash val="solid"/>
              <a:round/>
            </a:ln>
          </p:spPr>
          <p:txBody>
            <a:bodyPr/>
            <a:lstStyle/>
            <a:p/>
          </p:txBody>
        </p:sp>
        <p:sp>
          <p:nvSpPr>
            <p:cNvPr id="29" name="pl29"/>
            <p:cNvSpPr/>
            <p:nvPr/>
          </p:nvSpPr>
          <p:spPr>
            <a:xfrm>
              <a:off x="2737948" y="5312384"/>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30" name="pl30"/>
            <p:cNvSpPr/>
            <p:nvPr/>
          </p:nvSpPr>
          <p:spPr>
            <a:xfrm>
              <a:off x="2737948" y="5067779"/>
              <a:ext cx="4155057" cy="734142"/>
            </a:xfrm>
            <a:custGeom>
              <a:avLst/>
              <a:pathLst>
                <a:path w="4155057" h="734142">
                  <a:moveTo>
                    <a:pt x="0" y="0"/>
                  </a:moveTo>
                  <a:lnTo>
                    <a:pt x="13990" y="43"/>
                  </a:lnTo>
                  <a:lnTo>
                    <a:pt x="27980" y="93"/>
                  </a:lnTo>
                  <a:lnTo>
                    <a:pt x="41970" y="153"/>
                  </a:lnTo>
                  <a:lnTo>
                    <a:pt x="55960" y="223"/>
                  </a:lnTo>
                  <a:lnTo>
                    <a:pt x="69950" y="306"/>
                  </a:lnTo>
                  <a:lnTo>
                    <a:pt x="83940" y="402"/>
                  </a:lnTo>
                  <a:lnTo>
                    <a:pt x="97930" y="516"/>
                  </a:lnTo>
                  <a:lnTo>
                    <a:pt x="111920" y="650"/>
                  </a:lnTo>
                  <a:lnTo>
                    <a:pt x="125910" y="807"/>
                  </a:lnTo>
                  <a:lnTo>
                    <a:pt x="139900" y="991"/>
                  </a:lnTo>
                  <a:lnTo>
                    <a:pt x="153891" y="1208"/>
                  </a:lnTo>
                  <a:lnTo>
                    <a:pt x="167881" y="1463"/>
                  </a:lnTo>
                  <a:lnTo>
                    <a:pt x="181871" y="1762"/>
                  </a:lnTo>
                  <a:lnTo>
                    <a:pt x="195861" y="2113"/>
                  </a:lnTo>
                  <a:lnTo>
                    <a:pt x="209851" y="2526"/>
                  </a:lnTo>
                  <a:lnTo>
                    <a:pt x="223841" y="3010"/>
                  </a:lnTo>
                  <a:lnTo>
                    <a:pt x="237831" y="3578"/>
                  </a:lnTo>
                  <a:lnTo>
                    <a:pt x="251821" y="4245"/>
                  </a:lnTo>
                  <a:lnTo>
                    <a:pt x="265811" y="5027"/>
                  </a:lnTo>
                  <a:lnTo>
                    <a:pt x="279801" y="5944"/>
                  </a:lnTo>
                  <a:lnTo>
                    <a:pt x="293791" y="7020"/>
                  </a:lnTo>
                  <a:lnTo>
                    <a:pt x="307782" y="8279"/>
                  </a:lnTo>
                  <a:lnTo>
                    <a:pt x="321772" y="9755"/>
                  </a:lnTo>
                  <a:lnTo>
                    <a:pt x="335762" y="11481"/>
                  </a:lnTo>
                  <a:lnTo>
                    <a:pt x="349752" y="13500"/>
                  </a:lnTo>
                  <a:lnTo>
                    <a:pt x="363742" y="15858"/>
                  </a:lnTo>
                  <a:lnTo>
                    <a:pt x="377732" y="18610"/>
                  </a:lnTo>
                  <a:lnTo>
                    <a:pt x="391722" y="21819"/>
                  </a:lnTo>
                  <a:lnTo>
                    <a:pt x="405712" y="25553"/>
                  </a:lnTo>
                  <a:lnTo>
                    <a:pt x="419702" y="29893"/>
                  </a:lnTo>
                  <a:lnTo>
                    <a:pt x="433692" y="34927"/>
                  </a:lnTo>
                  <a:lnTo>
                    <a:pt x="447682" y="40752"/>
                  </a:lnTo>
                  <a:lnTo>
                    <a:pt x="461673" y="47476"/>
                  </a:lnTo>
                  <a:lnTo>
                    <a:pt x="475663" y="55215"/>
                  </a:lnTo>
                  <a:lnTo>
                    <a:pt x="489653" y="64092"/>
                  </a:lnTo>
                  <a:lnTo>
                    <a:pt x="503643" y="74233"/>
                  </a:lnTo>
                  <a:lnTo>
                    <a:pt x="517633" y="85768"/>
                  </a:lnTo>
                  <a:lnTo>
                    <a:pt x="531623" y="98821"/>
                  </a:lnTo>
                  <a:lnTo>
                    <a:pt x="545613" y="113507"/>
                  </a:lnTo>
                  <a:lnTo>
                    <a:pt x="559603" y="129925"/>
                  </a:lnTo>
                  <a:lnTo>
                    <a:pt x="573593" y="148145"/>
                  </a:lnTo>
                  <a:lnTo>
                    <a:pt x="587583" y="168205"/>
                  </a:lnTo>
                  <a:lnTo>
                    <a:pt x="601574" y="190096"/>
                  </a:lnTo>
                  <a:lnTo>
                    <a:pt x="615564" y="213757"/>
                  </a:lnTo>
                  <a:lnTo>
                    <a:pt x="629554" y="239066"/>
                  </a:lnTo>
                  <a:lnTo>
                    <a:pt x="643544" y="265837"/>
                  </a:lnTo>
                  <a:lnTo>
                    <a:pt x="657534" y="293825"/>
                  </a:lnTo>
                  <a:lnTo>
                    <a:pt x="671524" y="322728"/>
                  </a:lnTo>
                  <a:lnTo>
                    <a:pt x="685514" y="352198"/>
                  </a:lnTo>
                  <a:lnTo>
                    <a:pt x="699504" y="381861"/>
                  </a:lnTo>
                  <a:lnTo>
                    <a:pt x="713494" y="411331"/>
                  </a:lnTo>
                  <a:lnTo>
                    <a:pt x="727484" y="440234"/>
                  </a:lnTo>
                  <a:lnTo>
                    <a:pt x="741474" y="468222"/>
                  </a:lnTo>
                  <a:lnTo>
                    <a:pt x="755465" y="494993"/>
                  </a:lnTo>
                  <a:lnTo>
                    <a:pt x="769455" y="520302"/>
                  </a:lnTo>
                  <a:lnTo>
                    <a:pt x="783445" y="543963"/>
                  </a:lnTo>
                  <a:lnTo>
                    <a:pt x="797435" y="565854"/>
                  </a:lnTo>
                  <a:lnTo>
                    <a:pt x="811425" y="585914"/>
                  </a:lnTo>
                  <a:lnTo>
                    <a:pt x="825415" y="604134"/>
                  </a:lnTo>
                  <a:lnTo>
                    <a:pt x="839405" y="620552"/>
                  </a:lnTo>
                  <a:lnTo>
                    <a:pt x="853395" y="635238"/>
                  </a:lnTo>
                  <a:lnTo>
                    <a:pt x="867385" y="648291"/>
                  </a:lnTo>
                  <a:lnTo>
                    <a:pt x="881375" y="659826"/>
                  </a:lnTo>
                  <a:lnTo>
                    <a:pt x="895365" y="669967"/>
                  </a:lnTo>
                  <a:lnTo>
                    <a:pt x="909356" y="678843"/>
                  </a:lnTo>
                  <a:lnTo>
                    <a:pt x="923346" y="686582"/>
                  </a:lnTo>
                  <a:lnTo>
                    <a:pt x="937336" y="693307"/>
                  </a:lnTo>
                  <a:lnTo>
                    <a:pt x="951326" y="699132"/>
                  </a:lnTo>
                  <a:lnTo>
                    <a:pt x="965316" y="704166"/>
                  </a:lnTo>
                  <a:lnTo>
                    <a:pt x="979306" y="708506"/>
                  </a:lnTo>
                  <a:lnTo>
                    <a:pt x="993296" y="712240"/>
                  </a:lnTo>
                  <a:lnTo>
                    <a:pt x="1007286" y="715449"/>
                  </a:lnTo>
                  <a:lnTo>
                    <a:pt x="1021276" y="718201"/>
                  </a:lnTo>
                  <a:lnTo>
                    <a:pt x="1035266" y="720559"/>
                  </a:lnTo>
                  <a:lnTo>
                    <a:pt x="1049256" y="722578"/>
                  </a:lnTo>
                  <a:lnTo>
                    <a:pt x="1063247" y="724304"/>
                  </a:lnTo>
                  <a:lnTo>
                    <a:pt x="1077237" y="725780"/>
                  </a:lnTo>
                  <a:lnTo>
                    <a:pt x="1091227" y="727039"/>
                  </a:lnTo>
                  <a:lnTo>
                    <a:pt x="1105217" y="728115"/>
                  </a:lnTo>
                  <a:lnTo>
                    <a:pt x="1119207" y="729032"/>
                  </a:lnTo>
                  <a:lnTo>
                    <a:pt x="1133197" y="729814"/>
                  </a:lnTo>
                  <a:lnTo>
                    <a:pt x="1147187" y="730481"/>
                  </a:lnTo>
                  <a:lnTo>
                    <a:pt x="1161177" y="731049"/>
                  </a:lnTo>
                  <a:lnTo>
                    <a:pt x="1175167" y="731533"/>
                  </a:lnTo>
                  <a:lnTo>
                    <a:pt x="1189157" y="731946"/>
                  </a:lnTo>
                  <a:lnTo>
                    <a:pt x="1203148" y="732297"/>
                  </a:lnTo>
                  <a:lnTo>
                    <a:pt x="1217138" y="732596"/>
                  </a:lnTo>
                  <a:lnTo>
                    <a:pt x="1231128" y="732851"/>
                  </a:lnTo>
                  <a:lnTo>
                    <a:pt x="1245118" y="733067"/>
                  </a:lnTo>
                  <a:lnTo>
                    <a:pt x="1259108" y="733252"/>
                  </a:lnTo>
                  <a:lnTo>
                    <a:pt x="1273098" y="733409"/>
                  </a:lnTo>
                  <a:lnTo>
                    <a:pt x="1287088" y="733543"/>
                  </a:lnTo>
                  <a:lnTo>
                    <a:pt x="1301078" y="733656"/>
                  </a:lnTo>
                  <a:lnTo>
                    <a:pt x="1315068" y="733753"/>
                  </a:lnTo>
                  <a:lnTo>
                    <a:pt x="1329058" y="733836"/>
                  </a:lnTo>
                  <a:lnTo>
                    <a:pt x="1343048" y="733906"/>
                  </a:lnTo>
                  <a:lnTo>
                    <a:pt x="1357039" y="733965"/>
                  </a:lnTo>
                  <a:lnTo>
                    <a:pt x="1371029" y="734016"/>
                  </a:lnTo>
                  <a:lnTo>
                    <a:pt x="1385019" y="734059"/>
                  </a:lnTo>
                  <a:lnTo>
                    <a:pt x="1385019" y="734142"/>
                  </a:lnTo>
                  <a:lnTo>
                    <a:pt x="1399009" y="734113"/>
                  </a:lnTo>
                  <a:lnTo>
                    <a:pt x="1412999" y="734079"/>
                  </a:lnTo>
                  <a:lnTo>
                    <a:pt x="1426989" y="734039"/>
                  </a:lnTo>
                  <a:lnTo>
                    <a:pt x="1440979" y="733992"/>
                  </a:lnTo>
                  <a:lnTo>
                    <a:pt x="1454969" y="733937"/>
                  </a:lnTo>
                  <a:lnTo>
                    <a:pt x="1468959" y="733873"/>
                  </a:lnTo>
                  <a:lnTo>
                    <a:pt x="1482949" y="733797"/>
                  </a:lnTo>
                  <a:lnTo>
                    <a:pt x="1496939" y="733708"/>
                  </a:lnTo>
                  <a:lnTo>
                    <a:pt x="1510930" y="733603"/>
                  </a:lnTo>
                  <a:lnTo>
                    <a:pt x="1524920" y="733480"/>
                  </a:lnTo>
                  <a:lnTo>
                    <a:pt x="1538910" y="733336"/>
                  </a:lnTo>
                  <a:lnTo>
                    <a:pt x="1552900" y="733166"/>
                  </a:lnTo>
                  <a:lnTo>
                    <a:pt x="1566890" y="732967"/>
                  </a:lnTo>
                  <a:lnTo>
                    <a:pt x="1580880" y="732732"/>
                  </a:lnTo>
                  <a:lnTo>
                    <a:pt x="1594870" y="732457"/>
                  </a:lnTo>
                  <a:lnTo>
                    <a:pt x="1608860" y="732135"/>
                  </a:lnTo>
                  <a:lnTo>
                    <a:pt x="1622850" y="731756"/>
                  </a:lnTo>
                  <a:lnTo>
                    <a:pt x="1636840" y="731311"/>
                  </a:lnTo>
                  <a:lnTo>
                    <a:pt x="1650830" y="730790"/>
                  </a:lnTo>
                  <a:lnTo>
                    <a:pt x="1664821" y="730178"/>
                  </a:lnTo>
                  <a:lnTo>
                    <a:pt x="1678811" y="729461"/>
                  </a:lnTo>
                  <a:lnTo>
                    <a:pt x="1692801" y="728622"/>
                  </a:lnTo>
                  <a:lnTo>
                    <a:pt x="1706791" y="727638"/>
                  </a:lnTo>
                  <a:lnTo>
                    <a:pt x="1720781" y="726487"/>
                  </a:lnTo>
                  <a:lnTo>
                    <a:pt x="1734771" y="725142"/>
                  </a:lnTo>
                  <a:lnTo>
                    <a:pt x="1748761" y="723569"/>
                  </a:lnTo>
                  <a:lnTo>
                    <a:pt x="1762751" y="721734"/>
                  </a:lnTo>
                  <a:lnTo>
                    <a:pt x="1776741" y="719595"/>
                  </a:lnTo>
                  <a:lnTo>
                    <a:pt x="1790731" y="717106"/>
                  </a:lnTo>
                  <a:lnTo>
                    <a:pt x="1804722" y="714212"/>
                  </a:lnTo>
                  <a:lnTo>
                    <a:pt x="1818712" y="710857"/>
                  </a:lnTo>
                  <a:lnTo>
                    <a:pt x="1832702" y="706973"/>
                  </a:lnTo>
                  <a:lnTo>
                    <a:pt x="1846692" y="702490"/>
                  </a:lnTo>
                  <a:lnTo>
                    <a:pt x="1860682" y="697331"/>
                  </a:lnTo>
                  <a:lnTo>
                    <a:pt x="1874672" y="691413"/>
                  </a:lnTo>
                  <a:lnTo>
                    <a:pt x="1888662" y="684652"/>
                  </a:lnTo>
                  <a:lnTo>
                    <a:pt x="1902652" y="676963"/>
                  </a:lnTo>
                  <a:lnTo>
                    <a:pt x="1916642" y="668261"/>
                  </a:lnTo>
                  <a:lnTo>
                    <a:pt x="1930632" y="658470"/>
                  </a:lnTo>
                  <a:lnTo>
                    <a:pt x="1944622" y="647525"/>
                  </a:lnTo>
                  <a:lnTo>
                    <a:pt x="1958613" y="635378"/>
                  </a:lnTo>
                  <a:lnTo>
                    <a:pt x="1972603" y="622004"/>
                  </a:lnTo>
                  <a:lnTo>
                    <a:pt x="1986593" y="607410"/>
                  </a:lnTo>
                  <a:lnTo>
                    <a:pt x="2000583" y="591636"/>
                  </a:lnTo>
                  <a:lnTo>
                    <a:pt x="2014573" y="574764"/>
                  </a:lnTo>
                  <a:lnTo>
                    <a:pt x="2028563" y="556916"/>
                  </a:lnTo>
                  <a:lnTo>
                    <a:pt x="2042553" y="538258"/>
                  </a:lnTo>
                  <a:lnTo>
                    <a:pt x="2056543" y="518989"/>
                  </a:lnTo>
                  <a:lnTo>
                    <a:pt x="2070533" y="499342"/>
                  </a:lnTo>
                  <a:lnTo>
                    <a:pt x="2084523" y="479567"/>
                  </a:lnTo>
                  <a:lnTo>
                    <a:pt x="2098513" y="459921"/>
                  </a:lnTo>
                  <a:lnTo>
                    <a:pt x="2112504" y="440652"/>
                  </a:lnTo>
                  <a:lnTo>
                    <a:pt x="2126494" y="421993"/>
                  </a:lnTo>
                  <a:lnTo>
                    <a:pt x="2140484" y="404146"/>
                  </a:lnTo>
                  <a:lnTo>
                    <a:pt x="2154474" y="387273"/>
                  </a:lnTo>
                  <a:lnTo>
                    <a:pt x="2168464" y="371500"/>
                  </a:lnTo>
                  <a:lnTo>
                    <a:pt x="2182454" y="356905"/>
                  </a:lnTo>
                  <a:lnTo>
                    <a:pt x="2196444" y="343532"/>
                  </a:lnTo>
                  <a:lnTo>
                    <a:pt x="2210434" y="331385"/>
                  </a:lnTo>
                  <a:lnTo>
                    <a:pt x="2224424" y="320440"/>
                  </a:lnTo>
                  <a:lnTo>
                    <a:pt x="2238414" y="310649"/>
                  </a:lnTo>
                  <a:lnTo>
                    <a:pt x="2252404" y="301947"/>
                  </a:lnTo>
                  <a:lnTo>
                    <a:pt x="2266395" y="294257"/>
                  </a:lnTo>
                  <a:lnTo>
                    <a:pt x="2280385" y="287497"/>
                  </a:lnTo>
                  <a:lnTo>
                    <a:pt x="2294375" y="281579"/>
                  </a:lnTo>
                  <a:lnTo>
                    <a:pt x="2308365" y="276420"/>
                  </a:lnTo>
                  <a:lnTo>
                    <a:pt x="2322355" y="271937"/>
                  </a:lnTo>
                  <a:lnTo>
                    <a:pt x="2336345" y="268053"/>
                  </a:lnTo>
                  <a:lnTo>
                    <a:pt x="2350335" y="264697"/>
                  </a:lnTo>
                  <a:lnTo>
                    <a:pt x="2364325" y="261804"/>
                  </a:lnTo>
                  <a:lnTo>
                    <a:pt x="2378315" y="259314"/>
                  </a:lnTo>
                  <a:lnTo>
                    <a:pt x="2392305" y="257175"/>
                  </a:lnTo>
                  <a:lnTo>
                    <a:pt x="2406296" y="255341"/>
                  </a:lnTo>
                  <a:lnTo>
                    <a:pt x="2420286" y="253768"/>
                  </a:lnTo>
                  <a:lnTo>
                    <a:pt x="2434276" y="252423"/>
                  </a:lnTo>
                  <a:lnTo>
                    <a:pt x="2448266" y="251272"/>
                  </a:lnTo>
                  <a:lnTo>
                    <a:pt x="2462256" y="250288"/>
                  </a:lnTo>
                  <a:lnTo>
                    <a:pt x="2476246" y="249448"/>
                  </a:lnTo>
                  <a:lnTo>
                    <a:pt x="2490236" y="248731"/>
                  </a:lnTo>
                  <a:lnTo>
                    <a:pt x="2504226" y="248120"/>
                  </a:lnTo>
                  <a:lnTo>
                    <a:pt x="2518216" y="247598"/>
                  </a:lnTo>
                  <a:lnTo>
                    <a:pt x="2532206" y="247154"/>
                  </a:lnTo>
                  <a:lnTo>
                    <a:pt x="2546196" y="246775"/>
                  </a:lnTo>
                  <a:lnTo>
                    <a:pt x="2560187" y="246452"/>
                  </a:lnTo>
                  <a:lnTo>
                    <a:pt x="2574177" y="246177"/>
                  </a:lnTo>
                  <a:lnTo>
                    <a:pt x="2588167" y="245943"/>
                  </a:lnTo>
                  <a:lnTo>
                    <a:pt x="2602157" y="245744"/>
                  </a:lnTo>
                  <a:lnTo>
                    <a:pt x="2616147" y="245574"/>
                  </a:lnTo>
                  <a:lnTo>
                    <a:pt x="2630137" y="245430"/>
                  </a:lnTo>
                  <a:lnTo>
                    <a:pt x="2644127" y="245307"/>
                  </a:lnTo>
                  <a:lnTo>
                    <a:pt x="2658117" y="245202"/>
                  </a:lnTo>
                  <a:lnTo>
                    <a:pt x="2672107" y="245113"/>
                  </a:lnTo>
                  <a:lnTo>
                    <a:pt x="2686097" y="245037"/>
                  </a:lnTo>
                  <a:lnTo>
                    <a:pt x="2700087" y="244972"/>
                  </a:lnTo>
                  <a:lnTo>
                    <a:pt x="2714078" y="244917"/>
                  </a:lnTo>
                  <a:lnTo>
                    <a:pt x="2728068" y="244871"/>
                  </a:lnTo>
                  <a:lnTo>
                    <a:pt x="2742058" y="244831"/>
                  </a:lnTo>
                  <a:lnTo>
                    <a:pt x="2756048" y="244797"/>
                  </a:lnTo>
                  <a:lnTo>
                    <a:pt x="2770038" y="244768"/>
                  </a:lnTo>
                  <a:lnTo>
                    <a:pt x="2770038" y="244686"/>
                  </a:lnTo>
                  <a:lnTo>
                    <a:pt x="2784028" y="244701"/>
                  </a:lnTo>
                  <a:lnTo>
                    <a:pt x="2798018" y="244717"/>
                  </a:lnTo>
                  <a:lnTo>
                    <a:pt x="2812008" y="244737"/>
                  </a:lnTo>
                  <a:lnTo>
                    <a:pt x="2825998" y="244761"/>
                  </a:lnTo>
                  <a:lnTo>
                    <a:pt x="2839988" y="244788"/>
                  </a:lnTo>
                  <a:lnTo>
                    <a:pt x="2853978" y="244820"/>
                  </a:lnTo>
                  <a:lnTo>
                    <a:pt x="2867969" y="244858"/>
                  </a:lnTo>
                  <a:lnTo>
                    <a:pt x="2881959" y="244903"/>
                  </a:lnTo>
                  <a:lnTo>
                    <a:pt x="2895949" y="244955"/>
                  </a:lnTo>
                  <a:lnTo>
                    <a:pt x="2909939" y="245017"/>
                  </a:lnTo>
                  <a:lnTo>
                    <a:pt x="2923929" y="245089"/>
                  </a:lnTo>
                  <a:lnTo>
                    <a:pt x="2937919" y="245174"/>
                  </a:lnTo>
                  <a:lnTo>
                    <a:pt x="2951909" y="245274"/>
                  </a:lnTo>
                  <a:lnTo>
                    <a:pt x="2965899" y="245391"/>
                  </a:lnTo>
                  <a:lnTo>
                    <a:pt x="2979889" y="245528"/>
                  </a:lnTo>
                  <a:lnTo>
                    <a:pt x="2993879" y="245690"/>
                  </a:lnTo>
                  <a:lnTo>
                    <a:pt x="3007870" y="245879"/>
                  </a:lnTo>
                  <a:lnTo>
                    <a:pt x="3021860" y="246101"/>
                  </a:lnTo>
                  <a:lnTo>
                    <a:pt x="3035850" y="246362"/>
                  </a:lnTo>
                  <a:lnTo>
                    <a:pt x="3049840" y="246668"/>
                  </a:lnTo>
                  <a:lnTo>
                    <a:pt x="3063830" y="247026"/>
                  </a:lnTo>
                  <a:lnTo>
                    <a:pt x="3077820" y="247446"/>
                  </a:lnTo>
                  <a:lnTo>
                    <a:pt x="3091810" y="247938"/>
                  </a:lnTo>
                  <a:lnTo>
                    <a:pt x="3105800" y="248513"/>
                  </a:lnTo>
                  <a:lnTo>
                    <a:pt x="3119790" y="249186"/>
                  </a:lnTo>
                  <a:lnTo>
                    <a:pt x="3133780" y="249972"/>
                  </a:lnTo>
                  <a:lnTo>
                    <a:pt x="3147770" y="250890"/>
                  </a:lnTo>
                  <a:lnTo>
                    <a:pt x="3161761" y="251959"/>
                  </a:lnTo>
                  <a:lnTo>
                    <a:pt x="3175751" y="253204"/>
                  </a:lnTo>
                  <a:lnTo>
                    <a:pt x="3189741" y="254651"/>
                  </a:lnTo>
                  <a:lnTo>
                    <a:pt x="3203731" y="256329"/>
                  </a:lnTo>
                  <a:lnTo>
                    <a:pt x="3217721" y="258270"/>
                  </a:lnTo>
                  <a:lnTo>
                    <a:pt x="3231711" y="260512"/>
                  </a:lnTo>
                  <a:lnTo>
                    <a:pt x="3245701" y="263091"/>
                  </a:lnTo>
                  <a:lnTo>
                    <a:pt x="3259691" y="266050"/>
                  </a:lnTo>
                  <a:lnTo>
                    <a:pt x="3273681" y="269431"/>
                  </a:lnTo>
                  <a:lnTo>
                    <a:pt x="3287671" y="273276"/>
                  </a:lnTo>
                  <a:lnTo>
                    <a:pt x="3301661" y="277627"/>
                  </a:lnTo>
                  <a:lnTo>
                    <a:pt x="3315652" y="282522"/>
                  </a:lnTo>
                  <a:lnTo>
                    <a:pt x="3329642" y="287994"/>
                  </a:lnTo>
                  <a:lnTo>
                    <a:pt x="3343632" y="294068"/>
                  </a:lnTo>
                  <a:lnTo>
                    <a:pt x="3357622" y="300755"/>
                  </a:lnTo>
                  <a:lnTo>
                    <a:pt x="3371612" y="308052"/>
                  </a:lnTo>
                  <a:lnTo>
                    <a:pt x="3385602" y="315939"/>
                  </a:lnTo>
                  <a:lnTo>
                    <a:pt x="3399592" y="324375"/>
                  </a:lnTo>
                  <a:lnTo>
                    <a:pt x="3413582" y="333299"/>
                  </a:lnTo>
                  <a:lnTo>
                    <a:pt x="3427572" y="342628"/>
                  </a:lnTo>
                  <a:lnTo>
                    <a:pt x="3441562" y="352262"/>
                  </a:lnTo>
                  <a:lnTo>
                    <a:pt x="3455552" y="362086"/>
                  </a:lnTo>
                  <a:lnTo>
                    <a:pt x="3469543" y="371973"/>
                  </a:lnTo>
                  <a:lnTo>
                    <a:pt x="3483533" y="381797"/>
                  </a:lnTo>
                  <a:lnTo>
                    <a:pt x="3497523" y="391431"/>
                  </a:lnTo>
                  <a:lnTo>
                    <a:pt x="3511513" y="400760"/>
                  </a:lnTo>
                  <a:lnTo>
                    <a:pt x="3525503" y="409684"/>
                  </a:lnTo>
                  <a:lnTo>
                    <a:pt x="3539493" y="418120"/>
                  </a:lnTo>
                  <a:lnTo>
                    <a:pt x="3553483" y="426007"/>
                  </a:lnTo>
                  <a:lnTo>
                    <a:pt x="3567473" y="433304"/>
                  </a:lnTo>
                  <a:lnTo>
                    <a:pt x="3581463" y="439991"/>
                  </a:lnTo>
                  <a:lnTo>
                    <a:pt x="3595453" y="446064"/>
                  </a:lnTo>
                  <a:lnTo>
                    <a:pt x="3609444" y="451537"/>
                  </a:lnTo>
                  <a:lnTo>
                    <a:pt x="3623434" y="456432"/>
                  </a:lnTo>
                  <a:lnTo>
                    <a:pt x="3637424" y="460783"/>
                  </a:lnTo>
                  <a:lnTo>
                    <a:pt x="3651414" y="464628"/>
                  </a:lnTo>
                  <a:lnTo>
                    <a:pt x="3665404" y="468009"/>
                  </a:lnTo>
                  <a:lnTo>
                    <a:pt x="3679394" y="470967"/>
                  </a:lnTo>
                  <a:lnTo>
                    <a:pt x="3693384" y="473547"/>
                  </a:lnTo>
                  <a:lnTo>
                    <a:pt x="3707374" y="475789"/>
                  </a:lnTo>
                  <a:lnTo>
                    <a:pt x="3721364" y="477730"/>
                  </a:lnTo>
                  <a:lnTo>
                    <a:pt x="3735354" y="479408"/>
                  </a:lnTo>
                  <a:lnTo>
                    <a:pt x="3749344" y="480855"/>
                  </a:lnTo>
                  <a:lnTo>
                    <a:pt x="3763335" y="482100"/>
                  </a:lnTo>
                  <a:lnTo>
                    <a:pt x="3777325" y="483169"/>
                  </a:lnTo>
                  <a:lnTo>
                    <a:pt x="3791315" y="484087"/>
                  </a:lnTo>
                  <a:lnTo>
                    <a:pt x="3805305" y="484873"/>
                  </a:lnTo>
                  <a:lnTo>
                    <a:pt x="3819295" y="485546"/>
                  </a:lnTo>
                  <a:lnTo>
                    <a:pt x="3833285" y="486121"/>
                  </a:lnTo>
                  <a:lnTo>
                    <a:pt x="3847275" y="486613"/>
                  </a:lnTo>
                  <a:lnTo>
                    <a:pt x="3861265" y="487033"/>
                  </a:lnTo>
                  <a:lnTo>
                    <a:pt x="3875255" y="487391"/>
                  </a:lnTo>
                  <a:lnTo>
                    <a:pt x="3889245" y="487697"/>
                  </a:lnTo>
                  <a:lnTo>
                    <a:pt x="3903235" y="487958"/>
                  </a:lnTo>
                  <a:lnTo>
                    <a:pt x="3917226" y="488180"/>
                  </a:lnTo>
                  <a:lnTo>
                    <a:pt x="3931216" y="488369"/>
                  </a:lnTo>
                  <a:lnTo>
                    <a:pt x="3945206" y="488531"/>
                  </a:lnTo>
                  <a:lnTo>
                    <a:pt x="3959196" y="488668"/>
                  </a:lnTo>
                  <a:lnTo>
                    <a:pt x="3973186" y="488785"/>
                  </a:lnTo>
                  <a:lnTo>
                    <a:pt x="3987176" y="488885"/>
                  </a:lnTo>
                  <a:lnTo>
                    <a:pt x="4001166" y="488970"/>
                  </a:lnTo>
                  <a:lnTo>
                    <a:pt x="4015156" y="489042"/>
                  </a:lnTo>
                  <a:lnTo>
                    <a:pt x="4029146" y="489104"/>
                  </a:lnTo>
                  <a:lnTo>
                    <a:pt x="4043136" y="489156"/>
                  </a:lnTo>
                  <a:lnTo>
                    <a:pt x="4057126" y="489201"/>
                  </a:lnTo>
                  <a:lnTo>
                    <a:pt x="4071117" y="489238"/>
                  </a:lnTo>
                  <a:lnTo>
                    <a:pt x="4085107" y="489271"/>
                  </a:lnTo>
                  <a:lnTo>
                    <a:pt x="4099097" y="489298"/>
                  </a:lnTo>
                  <a:lnTo>
                    <a:pt x="4113087" y="489322"/>
                  </a:lnTo>
                  <a:lnTo>
                    <a:pt x="4127077" y="489341"/>
                  </a:lnTo>
                  <a:lnTo>
                    <a:pt x="4141067" y="489358"/>
                  </a:lnTo>
                  <a:lnTo>
                    <a:pt x="4155057" y="489373"/>
                  </a:lnTo>
                </a:path>
              </a:pathLst>
            </a:custGeom>
            <a:ln w="40651" cap="flat">
              <a:solidFill>
                <a:srgbClr val="D3D3D3">
                  <a:alpha val="100000"/>
                </a:srgbClr>
              </a:solidFill>
              <a:prstDash val="solid"/>
              <a:round/>
            </a:ln>
          </p:spPr>
          <p:txBody>
            <a:bodyPr/>
            <a:lstStyle/>
            <a:p/>
          </p:txBody>
        </p:sp>
        <p:sp>
          <p:nvSpPr>
            <p:cNvPr id="31" name="pl31"/>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2" name="pl32"/>
            <p:cNvSpPr/>
            <p:nvPr/>
          </p:nvSpPr>
          <p:spPr>
            <a:xfrm>
              <a:off x="2737948" y="2374502"/>
              <a:ext cx="4155057" cy="1958314"/>
            </a:xfrm>
            <a:custGeom>
              <a:avLst/>
              <a:pathLst>
                <a:path w="4155057" h="1958314">
                  <a:moveTo>
                    <a:pt x="0" y="1958314"/>
                  </a:moveTo>
                  <a:lnTo>
                    <a:pt x="13990" y="1958285"/>
                  </a:lnTo>
                  <a:lnTo>
                    <a:pt x="27980" y="1958251"/>
                  </a:lnTo>
                  <a:lnTo>
                    <a:pt x="41970" y="1958211"/>
                  </a:lnTo>
                  <a:lnTo>
                    <a:pt x="55960" y="1958165"/>
                  </a:lnTo>
                  <a:lnTo>
                    <a:pt x="69950" y="1958110"/>
                  </a:lnTo>
                  <a:lnTo>
                    <a:pt x="83940" y="1958045"/>
                  </a:lnTo>
                  <a:lnTo>
                    <a:pt x="97930" y="1957969"/>
                  </a:lnTo>
                  <a:lnTo>
                    <a:pt x="111920" y="1957880"/>
                  </a:lnTo>
                  <a:lnTo>
                    <a:pt x="125910" y="1957775"/>
                  </a:lnTo>
                  <a:lnTo>
                    <a:pt x="139900" y="1957652"/>
                  </a:lnTo>
                  <a:lnTo>
                    <a:pt x="153891" y="1957508"/>
                  </a:lnTo>
                  <a:lnTo>
                    <a:pt x="167881" y="1957338"/>
                  </a:lnTo>
                  <a:lnTo>
                    <a:pt x="181871" y="1957139"/>
                  </a:lnTo>
                  <a:lnTo>
                    <a:pt x="195861" y="1956905"/>
                  </a:lnTo>
                  <a:lnTo>
                    <a:pt x="209851" y="1956630"/>
                  </a:lnTo>
                  <a:lnTo>
                    <a:pt x="223841" y="1956307"/>
                  </a:lnTo>
                  <a:lnTo>
                    <a:pt x="237831" y="1955928"/>
                  </a:lnTo>
                  <a:lnTo>
                    <a:pt x="251821" y="1955484"/>
                  </a:lnTo>
                  <a:lnTo>
                    <a:pt x="265811" y="1954962"/>
                  </a:lnTo>
                  <a:lnTo>
                    <a:pt x="279801" y="1954351"/>
                  </a:lnTo>
                  <a:lnTo>
                    <a:pt x="293791" y="1953634"/>
                  </a:lnTo>
                  <a:lnTo>
                    <a:pt x="307782" y="1952794"/>
                  </a:lnTo>
                  <a:lnTo>
                    <a:pt x="321772" y="1951810"/>
                  </a:lnTo>
                  <a:lnTo>
                    <a:pt x="335762" y="1950659"/>
                  </a:lnTo>
                  <a:lnTo>
                    <a:pt x="349752" y="1949314"/>
                  </a:lnTo>
                  <a:lnTo>
                    <a:pt x="363742" y="1947741"/>
                  </a:lnTo>
                  <a:lnTo>
                    <a:pt x="377732" y="1945907"/>
                  </a:lnTo>
                  <a:lnTo>
                    <a:pt x="391722" y="1943768"/>
                  </a:lnTo>
                  <a:lnTo>
                    <a:pt x="405712" y="1941278"/>
                  </a:lnTo>
                  <a:lnTo>
                    <a:pt x="419702" y="1938385"/>
                  </a:lnTo>
                  <a:lnTo>
                    <a:pt x="433692" y="1935029"/>
                  </a:lnTo>
                  <a:lnTo>
                    <a:pt x="447682" y="1931145"/>
                  </a:lnTo>
                  <a:lnTo>
                    <a:pt x="461673" y="1926662"/>
                  </a:lnTo>
                  <a:lnTo>
                    <a:pt x="475663" y="1921503"/>
                  </a:lnTo>
                  <a:lnTo>
                    <a:pt x="489653" y="1915585"/>
                  </a:lnTo>
                  <a:lnTo>
                    <a:pt x="503643" y="1908825"/>
                  </a:lnTo>
                  <a:lnTo>
                    <a:pt x="517633" y="1901135"/>
                  </a:lnTo>
                  <a:lnTo>
                    <a:pt x="531623" y="1892433"/>
                  </a:lnTo>
                  <a:lnTo>
                    <a:pt x="545613" y="1882642"/>
                  </a:lnTo>
                  <a:lnTo>
                    <a:pt x="559603" y="1871697"/>
                  </a:lnTo>
                  <a:lnTo>
                    <a:pt x="573593" y="1859550"/>
                  </a:lnTo>
                  <a:lnTo>
                    <a:pt x="587583" y="1846177"/>
                  </a:lnTo>
                  <a:lnTo>
                    <a:pt x="601574" y="1831582"/>
                  </a:lnTo>
                  <a:lnTo>
                    <a:pt x="615564" y="1815809"/>
                  </a:lnTo>
                  <a:lnTo>
                    <a:pt x="629554" y="1798936"/>
                  </a:lnTo>
                  <a:lnTo>
                    <a:pt x="643544" y="1781089"/>
                  </a:lnTo>
                  <a:lnTo>
                    <a:pt x="657534" y="1762430"/>
                  </a:lnTo>
                  <a:lnTo>
                    <a:pt x="671524" y="1743161"/>
                  </a:lnTo>
                  <a:lnTo>
                    <a:pt x="685514" y="1723515"/>
                  </a:lnTo>
                  <a:lnTo>
                    <a:pt x="699504" y="1703740"/>
                  </a:lnTo>
                  <a:lnTo>
                    <a:pt x="713494" y="1684093"/>
                  </a:lnTo>
                  <a:lnTo>
                    <a:pt x="727484" y="1664824"/>
                  </a:lnTo>
                  <a:lnTo>
                    <a:pt x="741474" y="1646166"/>
                  </a:lnTo>
                  <a:lnTo>
                    <a:pt x="755465" y="1628318"/>
                  </a:lnTo>
                  <a:lnTo>
                    <a:pt x="769455" y="1611446"/>
                  </a:lnTo>
                  <a:lnTo>
                    <a:pt x="783445" y="1595672"/>
                  </a:lnTo>
                  <a:lnTo>
                    <a:pt x="797435" y="1581078"/>
                  </a:lnTo>
                  <a:lnTo>
                    <a:pt x="811425" y="1567704"/>
                  </a:lnTo>
                  <a:lnTo>
                    <a:pt x="825415" y="1555557"/>
                  </a:lnTo>
                  <a:lnTo>
                    <a:pt x="839405" y="1544612"/>
                  </a:lnTo>
                  <a:lnTo>
                    <a:pt x="853395" y="1534821"/>
                  </a:lnTo>
                  <a:lnTo>
                    <a:pt x="867385" y="1526119"/>
                  </a:lnTo>
                  <a:lnTo>
                    <a:pt x="881375" y="1518430"/>
                  </a:lnTo>
                  <a:lnTo>
                    <a:pt x="895365" y="1511669"/>
                  </a:lnTo>
                  <a:lnTo>
                    <a:pt x="909356" y="1505751"/>
                  </a:lnTo>
                  <a:lnTo>
                    <a:pt x="923346" y="1500592"/>
                  </a:lnTo>
                  <a:lnTo>
                    <a:pt x="937336" y="1496109"/>
                  </a:lnTo>
                  <a:lnTo>
                    <a:pt x="951326" y="1492225"/>
                  </a:lnTo>
                  <a:lnTo>
                    <a:pt x="965316" y="1488869"/>
                  </a:lnTo>
                  <a:lnTo>
                    <a:pt x="979306" y="1485976"/>
                  </a:lnTo>
                  <a:lnTo>
                    <a:pt x="993296" y="1483487"/>
                  </a:lnTo>
                  <a:lnTo>
                    <a:pt x="1007286" y="1481348"/>
                  </a:lnTo>
                  <a:lnTo>
                    <a:pt x="1021276" y="1479513"/>
                  </a:lnTo>
                  <a:lnTo>
                    <a:pt x="1035266" y="1477940"/>
                  </a:lnTo>
                  <a:lnTo>
                    <a:pt x="1049256" y="1476595"/>
                  </a:lnTo>
                  <a:lnTo>
                    <a:pt x="1063247" y="1475444"/>
                  </a:lnTo>
                  <a:lnTo>
                    <a:pt x="1077237" y="1474460"/>
                  </a:lnTo>
                  <a:lnTo>
                    <a:pt x="1091227" y="1473620"/>
                  </a:lnTo>
                  <a:lnTo>
                    <a:pt x="1105217" y="1472904"/>
                  </a:lnTo>
                  <a:lnTo>
                    <a:pt x="1119207" y="1472292"/>
                  </a:lnTo>
                  <a:lnTo>
                    <a:pt x="1133197" y="1471771"/>
                  </a:lnTo>
                  <a:lnTo>
                    <a:pt x="1147187" y="1471326"/>
                  </a:lnTo>
                  <a:lnTo>
                    <a:pt x="1161177" y="1470947"/>
                  </a:lnTo>
                  <a:lnTo>
                    <a:pt x="1175167" y="1470625"/>
                  </a:lnTo>
                  <a:lnTo>
                    <a:pt x="1189157" y="1470350"/>
                  </a:lnTo>
                  <a:lnTo>
                    <a:pt x="1203148" y="1470115"/>
                  </a:lnTo>
                  <a:lnTo>
                    <a:pt x="1217138" y="1469916"/>
                  </a:lnTo>
                  <a:lnTo>
                    <a:pt x="1231128" y="1469746"/>
                  </a:lnTo>
                  <a:lnTo>
                    <a:pt x="1245118" y="1469602"/>
                  </a:lnTo>
                  <a:lnTo>
                    <a:pt x="1259108" y="1469479"/>
                  </a:lnTo>
                  <a:lnTo>
                    <a:pt x="1273098" y="1469374"/>
                  </a:lnTo>
                  <a:lnTo>
                    <a:pt x="1287088" y="1469285"/>
                  </a:lnTo>
                  <a:lnTo>
                    <a:pt x="1301078" y="1469209"/>
                  </a:lnTo>
                  <a:lnTo>
                    <a:pt x="1315068" y="1469145"/>
                  </a:lnTo>
                  <a:lnTo>
                    <a:pt x="1329058" y="1469090"/>
                  </a:lnTo>
                  <a:lnTo>
                    <a:pt x="1343048" y="1469043"/>
                  </a:lnTo>
                  <a:lnTo>
                    <a:pt x="1357039" y="1469003"/>
                  </a:lnTo>
                  <a:lnTo>
                    <a:pt x="1371029" y="1468969"/>
                  </a:lnTo>
                  <a:lnTo>
                    <a:pt x="1385019" y="1468940"/>
                  </a:lnTo>
                  <a:lnTo>
                    <a:pt x="1385019" y="1468612"/>
                  </a:lnTo>
                  <a:lnTo>
                    <a:pt x="1399009" y="1468583"/>
                  </a:lnTo>
                  <a:lnTo>
                    <a:pt x="1412999" y="1468549"/>
                  </a:lnTo>
                  <a:lnTo>
                    <a:pt x="1426989" y="1468510"/>
                  </a:lnTo>
                  <a:lnTo>
                    <a:pt x="1440979" y="1468463"/>
                  </a:lnTo>
                  <a:lnTo>
                    <a:pt x="1454969" y="1468408"/>
                  </a:lnTo>
                  <a:lnTo>
                    <a:pt x="1468959" y="1468343"/>
                  </a:lnTo>
                  <a:lnTo>
                    <a:pt x="1482949" y="1468268"/>
                  </a:lnTo>
                  <a:lnTo>
                    <a:pt x="1496939" y="1468178"/>
                  </a:lnTo>
                  <a:lnTo>
                    <a:pt x="1510930" y="1468074"/>
                  </a:lnTo>
                  <a:lnTo>
                    <a:pt x="1524920" y="1467951"/>
                  </a:lnTo>
                  <a:lnTo>
                    <a:pt x="1538910" y="1467806"/>
                  </a:lnTo>
                  <a:lnTo>
                    <a:pt x="1552900" y="1467636"/>
                  </a:lnTo>
                  <a:lnTo>
                    <a:pt x="1566890" y="1467437"/>
                  </a:lnTo>
                  <a:lnTo>
                    <a:pt x="1580880" y="1467203"/>
                  </a:lnTo>
                  <a:lnTo>
                    <a:pt x="1594870" y="1466928"/>
                  </a:lnTo>
                  <a:lnTo>
                    <a:pt x="1608860" y="1466605"/>
                  </a:lnTo>
                  <a:lnTo>
                    <a:pt x="1622850" y="1466226"/>
                  </a:lnTo>
                  <a:lnTo>
                    <a:pt x="1636840" y="1465782"/>
                  </a:lnTo>
                  <a:lnTo>
                    <a:pt x="1650830" y="1465260"/>
                  </a:lnTo>
                  <a:lnTo>
                    <a:pt x="1664821" y="1464649"/>
                  </a:lnTo>
                  <a:lnTo>
                    <a:pt x="1678811" y="1463932"/>
                  </a:lnTo>
                  <a:lnTo>
                    <a:pt x="1692801" y="1463092"/>
                  </a:lnTo>
                  <a:lnTo>
                    <a:pt x="1706791" y="1462109"/>
                  </a:lnTo>
                  <a:lnTo>
                    <a:pt x="1720781" y="1460958"/>
                  </a:lnTo>
                  <a:lnTo>
                    <a:pt x="1734771" y="1459612"/>
                  </a:lnTo>
                  <a:lnTo>
                    <a:pt x="1748761" y="1458040"/>
                  </a:lnTo>
                  <a:lnTo>
                    <a:pt x="1762751" y="1456205"/>
                  </a:lnTo>
                  <a:lnTo>
                    <a:pt x="1776741" y="1454066"/>
                  </a:lnTo>
                  <a:lnTo>
                    <a:pt x="1790731" y="1451576"/>
                  </a:lnTo>
                  <a:lnTo>
                    <a:pt x="1804722" y="1448683"/>
                  </a:lnTo>
                  <a:lnTo>
                    <a:pt x="1818712" y="1445327"/>
                  </a:lnTo>
                  <a:lnTo>
                    <a:pt x="1832702" y="1441444"/>
                  </a:lnTo>
                  <a:lnTo>
                    <a:pt x="1846692" y="1436961"/>
                  </a:lnTo>
                  <a:lnTo>
                    <a:pt x="1860682" y="1431801"/>
                  </a:lnTo>
                  <a:lnTo>
                    <a:pt x="1874672" y="1425884"/>
                  </a:lnTo>
                  <a:lnTo>
                    <a:pt x="1888662" y="1419123"/>
                  </a:lnTo>
                  <a:lnTo>
                    <a:pt x="1902652" y="1411433"/>
                  </a:lnTo>
                  <a:lnTo>
                    <a:pt x="1916642" y="1402731"/>
                  </a:lnTo>
                  <a:lnTo>
                    <a:pt x="1930632" y="1392940"/>
                  </a:lnTo>
                  <a:lnTo>
                    <a:pt x="1944622" y="1381995"/>
                  </a:lnTo>
                  <a:lnTo>
                    <a:pt x="1958613" y="1369848"/>
                  </a:lnTo>
                  <a:lnTo>
                    <a:pt x="1972603" y="1356475"/>
                  </a:lnTo>
                  <a:lnTo>
                    <a:pt x="1986593" y="1341881"/>
                  </a:lnTo>
                  <a:lnTo>
                    <a:pt x="2000583" y="1326107"/>
                  </a:lnTo>
                  <a:lnTo>
                    <a:pt x="2014573" y="1309235"/>
                  </a:lnTo>
                  <a:lnTo>
                    <a:pt x="2028563" y="1291387"/>
                  </a:lnTo>
                  <a:lnTo>
                    <a:pt x="2042553" y="1272728"/>
                  </a:lnTo>
                  <a:lnTo>
                    <a:pt x="2056543" y="1253460"/>
                  </a:lnTo>
                  <a:lnTo>
                    <a:pt x="2070533" y="1233813"/>
                  </a:lnTo>
                  <a:lnTo>
                    <a:pt x="2084523" y="1214038"/>
                  </a:lnTo>
                  <a:lnTo>
                    <a:pt x="2098513" y="1194391"/>
                  </a:lnTo>
                  <a:lnTo>
                    <a:pt x="2112504" y="1175123"/>
                  </a:lnTo>
                  <a:lnTo>
                    <a:pt x="2126494" y="1156464"/>
                  </a:lnTo>
                  <a:lnTo>
                    <a:pt x="2140484" y="1138616"/>
                  </a:lnTo>
                  <a:lnTo>
                    <a:pt x="2154474" y="1121744"/>
                  </a:lnTo>
                  <a:lnTo>
                    <a:pt x="2168464" y="1105970"/>
                  </a:lnTo>
                  <a:lnTo>
                    <a:pt x="2182454" y="1091376"/>
                  </a:lnTo>
                  <a:lnTo>
                    <a:pt x="2196444" y="1078002"/>
                  </a:lnTo>
                  <a:lnTo>
                    <a:pt x="2210434" y="1065855"/>
                  </a:lnTo>
                  <a:lnTo>
                    <a:pt x="2224424" y="1054910"/>
                  </a:lnTo>
                  <a:lnTo>
                    <a:pt x="2238414" y="1045120"/>
                  </a:lnTo>
                  <a:lnTo>
                    <a:pt x="2252404" y="1036418"/>
                  </a:lnTo>
                  <a:lnTo>
                    <a:pt x="2266395" y="1028728"/>
                  </a:lnTo>
                  <a:lnTo>
                    <a:pt x="2280385" y="1021967"/>
                  </a:lnTo>
                  <a:lnTo>
                    <a:pt x="2294375" y="1016049"/>
                  </a:lnTo>
                  <a:lnTo>
                    <a:pt x="2308365" y="1010890"/>
                  </a:lnTo>
                  <a:lnTo>
                    <a:pt x="2322355" y="1006407"/>
                  </a:lnTo>
                  <a:lnTo>
                    <a:pt x="2336345" y="1002524"/>
                  </a:lnTo>
                  <a:lnTo>
                    <a:pt x="2350335" y="999168"/>
                  </a:lnTo>
                  <a:lnTo>
                    <a:pt x="2364325" y="996275"/>
                  </a:lnTo>
                  <a:lnTo>
                    <a:pt x="2378315" y="993785"/>
                  </a:lnTo>
                  <a:lnTo>
                    <a:pt x="2392305" y="991646"/>
                  </a:lnTo>
                  <a:lnTo>
                    <a:pt x="2406296" y="989811"/>
                  </a:lnTo>
                  <a:lnTo>
                    <a:pt x="2420286" y="988239"/>
                  </a:lnTo>
                  <a:lnTo>
                    <a:pt x="2434276" y="986893"/>
                  </a:lnTo>
                  <a:lnTo>
                    <a:pt x="2448266" y="985742"/>
                  </a:lnTo>
                  <a:lnTo>
                    <a:pt x="2462256" y="984759"/>
                  </a:lnTo>
                  <a:lnTo>
                    <a:pt x="2476246" y="983919"/>
                  </a:lnTo>
                  <a:lnTo>
                    <a:pt x="2490236" y="983202"/>
                  </a:lnTo>
                  <a:lnTo>
                    <a:pt x="2504226" y="982590"/>
                  </a:lnTo>
                  <a:lnTo>
                    <a:pt x="2518216" y="982069"/>
                  </a:lnTo>
                  <a:lnTo>
                    <a:pt x="2532206" y="981624"/>
                  </a:lnTo>
                  <a:lnTo>
                    <a:pt x="2546196" y="981246"/>
                  </a:lnTo>
                  <a:lnTo>
                    <a:pt x="2560187" y="980923"/>
                  </a:lnTo>
                  <a:lnTo>
                    <a:pt x="2574177" y="980648"/>
                  </a:lnTo>
                  <a:lnTo>
                    <a:pt x="2588167" y="980414"/>
                  </a:lnTo>
                  <a:lnTo>
                    <a:pt x="2602157" y="980214"/>
                  </a:lnTo>
                  <a:lnTo>
                    <a:pt x="2616147" y="980045"/>
                  </a:lnTo>
                  <a:lnTo>
                    <a:pt x="2630137" y="979900"/>
                  </a:lnTo>
                  <a:lnTo>
                    <a:pt x="2644127" y="979777"/>
                  </a:lnTo>
                  <a:lnTo>
                    <a:pt x="2658117" y="979672"/>
                  </a:lnTo>
                  <a:lnTo>
                    <a:pt x="2672107" y="979583"/>
                  </a:lnTo>
                  <a:lnTo>
                    <a:pt x="2686097" y="979507"/>
                  </a:lnTo>
                  <a:lnTo>
                    <a:pt x="2700087" y="979443"/>
                  </a:lnTo>
                  <a:lnTo>
                    <a:pt x="2714078" y="979388"/>
                  </a:lnTo>
                  <a:lnTo>
                    <a:pt x="2728068" y="979341"/>
                  </a:lnTo>
                  <a:lnTo>
                    <a:pt x="2742058" y="979301"/>
                  </a:lnTo>
                  <a:lnTo>
                    <a:pt x="2756048" y="979268"/>
                  </a:lnTo>
                  <a:lnTo>
                    <a:pt x="2770038" y="979239"/>
                  </a:lnTo>
                  <a:lnTo>
                    <a:pt x="2770038" y="978746"/>
                  </a:lnTo>
                  <a:lnTo>
                    <a:pt x="2784028" y="978688"/>
                  </a:lnTo>
                  <a:lnTo>
                    <a:pt x="2798018" y="978621"/>
                  </a:lnTo>
                  <a:lnTo>
                    <a:pt x="2812008" y="978541"/>
                  </a:lnTo>
                  <a:lnTo>
                    <a:pt x="2825998" y="978448"/>
                  </a:lnTo>
                  <a:lnTo>
                    <a:pt x="2839988" y="978338"/>
                  </a:lnTo>
                  <a:lnTo>
                    <a:pt x="2853978" y="978209"/>
                  </a:lnTo>
                  <a:lnTo>
                    <a:pt x="2867969" y="978057"/>
                  </a:lnTo>
                  <a:lnTo>
                    <a:pt x="2881959" y="977879"/>
                  </a:lnTo>
                  <a:lnTo>
                    <a:pt x="2895949" y="977669"/>
                  </a:lnTo>
                  <a:lnTo>
                    <a:pt x="2909939" y="977423"/>
                  </a:lnTo>
                  <a:lnTo>
                    <a:pt x="2923929" y="977134"/>
                  </a:lnTo>
                  <a:lnTo>
                    <a:pt x="2937919" y="976795"/>
                  </a:lnTo>
                  <a:lnTo>
                    <a:pt x="2951909" y="976396"/>
                  </a:lnTo>
                  <a:lnTo>
                    <a:pt x="2965899" y="975928"/>
                  </a:lnTo>
                  <a:lnTo>
                    <a:pt x="2979889" y="975378"/>
                  </a:lnTo>
                  <a:lnTo>
                    <a:pt x="2993879" y="974732"/>
                  </a:lnTo>
                  <a:lnTo>
                    <a:pt x="3007870" y="973975"/>
                  </a:lnTo>
                  <a:lnTo>
                    <a:pt x="3021860" y="973086"/>
                  </a:lnTo>
                  <a:lnTo>
                    <a:pt x="3035850" y="972043"/>
                  </a:lnTo>
                  <a:lnTo>
                    <a:pt x="3049840" y="970820"/>
                  </a:lnTo>
                  <a:lnTo>
                    <a:pt x="3063830" y="969386"/>
                  </a:lnTo>
                  <a:lnTo>
                    <a:pt x="3077820" y="967706"/>
                  </a:lnTo>
                  <a:lnTo>
                    <a:pt x="3091810" y="965739"/>
                  </a:lnTo>
                  <a:lnTo>
                    <a:pt x="3105800" y="963438"/>
                  </a:lnTo>
                  <a:lnTo>
                    <a:pt x="3119790" y="960746"/>
                  </a:lnTo>
                  <a:lnTo>
                    <a:pt x="3133780" y="957602"/>
                  </a:lnTo>
                  <a:lnTo>
                    <a:pt x="3147770" y="953932"/>
                  </a:lnTo>
                  <a:lnTo>
                    <a:pt x="3161761" y="949654"/>
                  </a:lnTo>
                  <a:lnTo>
                    <a:pt x="3175751" y="944674"/>
                  </a:lnTo>
                  <a:lnTo>
                    <a:pt x="3189741" y="938888"/>
                  </a:lnTo>
                  <a:lnTo>
                    <a:pt x="3203731" y="932176"/>
                  </a:lnTo>
                  <a:lnTo>
                    <a:pt x="3217721" y="924409"/>
                  </a:lnTo>
                  <a:lnTo>
                    <a:pt x="3231711" y="915443"/>
                  </a:lnTo>
                  <a:lnTo>
                    <a:pt x="3245701" y="905125"/>
                  </a:lnTo>
                  <a:lnTo>
                    <a:pt x="3259691" y="893289"/>
                  </a:lnTo>
                  <a:lnTo>
                    <a:pt x="3273681" y="879768"/>
                  </a:lnTo>
                  <a:lnTo>
                    <a:pt x="3287671" y="864388"/>
                  </a:lnTo>
                  <a:lnTo>
                    <a:pt x="3301661" y="846984"/>
                  </a:lnTo>
                  <a:lnTo>
                    <a:pt x="3315652" y="827403"/>
                  </a:lnTo>
                  <a:lnTo>
                    <a:pt x="3329642" y="805513"/>
                  </a:lnTo>
                  <a:lnTo>
                    <a:pt x="3343632" y="781219"/>
                  </a:lnTo>
                  <a:lnTo>
                    <a:pt x="3357622" y="754472"/>
                  </a:lnTo>
                  <a:lnTo>
                    <a:pt x="3371612" y="725284"/>
                  </a:lnTo>
                  <a:lnTo>
                    <a:pt x="3385602" y="693736"/>
                  </a:lnTo>
                  <a:lnTo>
                    <a:pt x="3399592" y="659991"/>
                  </a:lnTo>
                  <a:lnTo>
                    <a:pt x="3413582" y="624296"/>
                  </a:lnTo>
                  <a:lnTo>
                    <a:pt x="3427572" y="586978"/>
                  </a:lnTo>
                  <a:lnTo>
                    <a:pt x="3441562" y="548442"/>
                  </a:lnTo>
                  <a:lnTo>
                    <a:pt x="3455552" y="509148"/>
                  </a:lnTo>
                  <a:lnTo>
                    <a:pt x="3469543" y="469598"/>
                  </a:lnTo>
                  <a:lnTo>
                    <a:pt x="3483533" y="430304"/>
                  </a:lnTo>
                  <a:lnTo>
                    <a:pt x="3497523" y="391767"/>
                  </a:lnTo>
                  <a:lnTo>
                    <a:pt x="3511513" y="354450"/>
                  </a:lnTo>
                  <a:lnTo>
                    <a:pt x="3525503" y="318754"/>
                  </a:lnTo>
                  <a:lnTo>
                    <a:pt x="3539493" y="285010"/>
                  </a:lnTo>
                  <a:lnTo>
                    <a:pt x="3553483" y="253462"/>
                  </a:lnTo>
                  <a:lnTo>
                    <a:pt x="3567473" y="224274"/>
                  </a:lnTo>
                  <a:lnTo>
                    <a:pt x="3581463" y="197527"/>
                  </a:lnTo>
                  <a:lnTo>
                    <a:pt x="3595453" y="173233"/>
                  </a:lnTo>
                  <a:lnTo>
                    <a:pt x="3609444" y="151343"/>
                  </a:lnTo>
                  <a:lnTo>
                    <a:pt x="3623434" y="131761"/>
                  </a:lnTo>
                  <a:lnTo>
                    <a:pt x="3637424" y="114357"/>
                  </a:lnTo>
                  <a:lnTo>
                    <a:pt x="3651414" y="98978"/>
                  </a:lnTo>
                  <a:lnTo>
                    <a:pt x="3665404" y="85456"/>
                  </a:lnTo>
                  <a:lnTo>
                    <a:pt x="3679394" y="73621"/>
                  </a:lnTo>
                  <a:lnTo>
                    <a:pt x="3693384" y="63302"/>
                  </a:lnTo>
                  <a:lnTo>
                    <a:pt x="3707374" y="54336"/>
                  </a:lnTo>
                  <a:lnTo>
                    <a:pt x="3721364" y="46569"/>
                  </a:lnTo>
                  <a:lnTo>
                    <a:pt x="3735354" y="39858"/>
                  </a:lnTo>
                  <a:lnTo>
                    <a:pt x="3749344" y="34071"/>
                  </a:lnTo>
                  <a:lnTo>
                    <a:pt x="3763335" y="29092"/>
                  </a:lnTo>
                  <a:lnTo>
                    <a:pt x="3777325" y="24814"/>
                  </a:lnTo>
                  <a:lnTo>
                    <a:pt x="3791315" y="21144"/>
                  </a:lnTo>
                  <a:lnTo>
                    <a:pt x="3805305" y="18000"/>
                  </a:lnTo>
                  <a:lnTo>
                    <a:pt x="3819295" y="15308"/>
                  </a:lnTo>
                  <a:lnTo>
                    <a:pt x="3833285" y="13006"/>
                  </a:lnTo>
                  <a:lnTo>
                    <a:pt x="3847275" y="11039"/>
                  </a:lnTo>
                  <a:lnTo>
                    <a:pt x="3861265" y="9360"/>
                  </a:lnTo>
                  <a:lnTo>
                    <a:pt x="3875255" y="7926"/>
                  </a:lnTo>
                  <a:lnTo>
                    <a:pt x="3889245" y="6703"/>
                  </a:lnTo>
                  <a:lnTo>
                    <a:pt x="3903235" y="5660"/>
                  </a:lnTo>
                  <a:lnTo>
                    <a:pt x="3917226" y="4771"/>
                  </a:lnTo>
                  <a:lnTo>
                    <a:pt x="3931216" y="4013"/>
                  </a:lnTo>
                  <a:lnTo>
                    <a:pt x="3945206" y="3368"/>
                  </a:lnTo>
                  <a:lnTo>
                    <a:pt x="3959196" y="2818"/>
                  </a:lnTo>
                  <a:lnTo>
                    <a:pt x="3973186" y="2349"/>
                  </a:lnTo>
                  <a:lnTo>
                    <a:pt x="3987176" y="1951"/>
                  </a:lnTo>
                  <a:lnTo>
                    <a:pt x="4001166" y="1611"/>
                  </a:lnTo>
                  <a:lnTo>
                    <a:pt x="4015156" y="1322"/>
                  </a:lnTo>
                  <a:lnTo>
                    <a:pt x="4029146" y="1076"/>
                  </a:lnTo>
                  <a:lnTo>
                    <a:pt x="4043136" y="867"/>
                  </a:lnTo>
                  <a:lnTo>
                    <a:pt x="4057126" y="688"/>
                  </a:lnTo>
                  <a:lnTo>
                    <a:pt x="4071117" y="537"/>
                  </a:lnTo>
                  <a:lnTo>
                    <a:pt x="4085107" y="408"/>
                  </a:lnTo>
                  <a:lnTo>
                    <a:pt x="4099097" y="298"/>
                  </a:lnTo>
                  <a:lnTo>
                    <a:pt x="4113087" y="204"/>
                  </a:lnTo>
                  <a:lnTo>
                    <a:pt x="4127077" y="125"/>
                  </a:lnTo>
                  <a:lnTo>
                    <a:pt x="4141067" y="57"/>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4577913"/>
              <a:ext cx="4155057" cy="979157"/>
            </a:xfrm>
            <a:custGeom>
              <a:avLst/>
              <a:pathLst>
                <a:path w="4155057" h="979157">
                  <a:moveTo>
                    <a:pt x="0" y="979157"/>
                  </a:moveTo>
                  <a:lnTo>
                    <a:pt x="13990" y="979128"/>
                  </a:lnTo>
                  <a:lnTo>
                    <a:pt x="27980" y="979094"/>
                  </a:lnTo>
                  <a:lnTo>
                    <a:pt x="41970" y="979054"/>
                  </a:lnTo>
                  <a:lnTo>
                    <a:pt x="55960" y="979007"/>
                  </a:lnTo>
                  <a:lnTo>
                    <a:pt x="69950" y="978953"/>
                  </a:lnTo>
                  <a:lnTo>
                    <a:pt x="83940" y="978888"/>
                  </a:lnTo>
                  <a:lnTo>
                    <a:pt x="97930" y="978812"/>
                  </a:lnTo>
                  <a:lnTo>
                    <a:pt x="111920" y="978723"/>
                  </a:lnTo>
                  <a:lnTo>
                    <a:pt x="125910" y="978618"/>
                  </a:lnTo>
                  <a:lnTo>
                    <a:pt x="139900" y="978495"/>
                  </a:lnTo>
                  <a:lnTo>
                    <a:pt x="153891" y="978351"/>
                  </a:lnTo>
                  <a:lnTo>
                    <a:pt x="167881" y="978181"/>
                  </a:lnTo>
                  <a:lnTo>
                    <a:pt x="181871" y="977982"/>
                  </a:lnTo>
                  <a:lnTo>
                    <a:pt x="195861" y="977747"/>
                  </a:lnTo>
                  <a:lnTo>
                    <a:pt x="209851" y="977473"/>
                  </a:lnTo>
                  <a:lnTo>
                    <a:pt x="223841" y="977150"/>
                  </a:lnTo>
                  <a:lnTo>
                    <a:pt x="237831" y="976771"/>
                  </a:lnTo>
                  <a:lnTo>
                    <a:pt x="251821" y="976326"/>
                  </a:lnTo>
                  <a:lnTo>
                    <a:pt x="265811" y="975805"/>
                  </a:lnTo>
                  <a:lnTo>
                    <a:pt x="279801" y="975193"/>
                  </a:lnTo>
                  <a:lnTo>
                    <a:pt x="293791" y="974477"/>
                  </a:lnTo>
                  <a:lnTo>
                    <a:pt x="307782" y="973637"/>
                  </a:lnTo>
                  <a:lnTo>
                    <a:pt x="321772" y="972653"/>
                  </a:lnTo>
                  <a:lnTo>
                    <a:pt x="335762" y="971502"/>
                  </a:lnTo>
                  <a:lnTo>
                    <a:pt x="349752" y="970157"/>
                  </a:lnTo>
                  <a:lnTo>
                    <a:pt x="363742" y="968584"/>
                  </a:lnTo>
                  <a:lnTo>
                    <a:pt x="377732" y="966749"/>
                  </a:lnTo>
                  <a:lnTo>
                    <a:pt x="391722" y="964611"/>
                  </a:lnTo>
                  <a:lnTo>
                    <a:pt x="405712" y="962121"/>
                  </a:lnTo>
                  <a:lnTo>
                    <a:pt x="419702" y="959228"/>
                  </a:lnTo>
                  <a:lnTo>
                    <a:pt x="433692" y="955872"/>
                  </a:lnTo>
                  <a:lnTo>
                    <a:pt x="447682" y="951988"/>
                  </a:lnTo>
                  <a:lnTo>
                    <a:pt x="461673" y="947505"/>
                  </a:lnTo>
                  <a:lnTo>
                    <a:pt x="475663" y="942346"/>
                  </a:lnTo>
                  <a:lnTo>
                    <a:pt x="489653" y="936428"/>
                  </a:lnTo>
                  <a:lnTo>
                    <a:pt x="503643" y="929667"/>
                  </a:lnTo>
                  <a:lnTo>
                    <a:pt x="517633" y="921978"/>
                  </a:lnTo>
                  <a:lnTo>
                    <a:pt x="531623" y="913276"/>
                  </a:lnTo>
                  <a:lnTo>
                    <a:pt x="545613" y="903485"/>
                  </a:lnTo>
                  <a:lnTo>
                    <a:pt x="559603" y="892540"/>
                  </a:lnTo>
                  <a:lnTo>
                    <a:pt x="573593" y="880393"/>
                  </a:lnTo>
                  <a:lnTo>
                    <a:pt x="587583" y="867020"/>
                  </a:lnTo>
                  <a:lnTo>
                    <a:pt x="601574" y="852425"/>
                  </a:lnTo>
                  <a:lnTo>
                    <a:pt x="615564" y="836652"/>
                  </a:lnTo>
                  <a:lnTo>
                    <a:pt x="629554" y="819779"/>
                  </a:lnTo>
                  <a:lnTo>
                    <a:pt x="643544" y="801931"/>
                  </a:lnTo>
                  <a:lnTo>
                    <a:pt x="657534" y="783273"/>
                  </a:lnTo>
                  <a:lnTo>
                    <a:pt x="671524" y="764004"/>
                  </a:lnTo>
                  <a:lnTo>
                    <a:pt x="685514" y="744358"/>
                  </a:lnTo>
                  <a:lnTo>
                    <a:pt x="699504" y="724582"/>
                  </a:lnTo>
                  <a:lnTo>
                    <a:pt x="713494" y="704936"/>
                  </a:lnTo>
                  <a:lnTo>
                    <a:pt x="727484" y="685667"/>
                  </a:lnTo>
                  <a:lnTo>
                    <a:pt x="741474" y="667008"/>
                  </a:lnTo>
                  <a:lnTo>
                    <a:pt x="755465" y="649161"/>
                  </a:lnTo>
                  <a:lnTo>
                    <a:pt x="769455" y="632288"/>
                  </a:lnTo>
                  <a:lnTo>
                    <a:pt x="783445" y="616515"/>
                  </a:lnTo>
                  <a:lnTo>
                    <a:pt x="797435" y="601920"/>
                  </a:lnTo>
                  <a:lnTo>
                    <a:pt x="811425" y="588547"/>
                  </a:lnTo>
                  <a:lnTo>
                    <a:pt x="825415" y="576400"/>
                  </a:lnTo>
                  <a:lnTo>
                    <a:pt x="839405" y="565455"/>
                  </a:lnTo>
                  <a:lnTo>
                    <a:pt x="853395" y="555664"/>
                  </a:lnTo>
                  <a:lnTo>
                    <a:pt x="867385" y="546962"/>
                  </a:lnTo>
                  <a:lnTo>
                    <a:pt x="881375" y="539272"/>
                  </a:lnTo>
                  <a:lnTo>
                    <a:pt x="895365" y="532512"/>
                  </a:lnTo>
                  <a:lnTo>
                    <a:pt x="909356" y="526594"/>
                  </a:lnTo>
                  <a:lnTo>
                    <a:pt x="923346" y="521435"/>
                  </a:lnTo>
                  <a:lnTo>
                    <a:pt x="937336" y="516952"/>
                  </a:lnTo>
                  <a:lnTo>
                    <a:pt x="951326" y="513068"/>
                  </a:lnTo>
                  <a:lnTo>
                    <a:pt x="965316" y="509712"/>
                  </a:lnTo>
                  <a:lnTo>
                    <a:pt x="979306" y="506819"/>
                  </a:lnTo>
                  <a:lnTo>
                    <a:pt x="993296" y="504329"/>
                  </a:lnTo>
                  <a:lnTo>
                    <a:pt x="1007286" y="502191"/>
                  </a:lnTo>
                  <a:lnTo>
                    <a:pt x="1021276" y="500356"/>
                  </a:lnTo>
                  <a:lnTo>
                    <a:pt x="1035266" y="498783"/>
                  </a:lnTo>
                  <a:lnTo>
                    <a:pt x="1049256" y="497438"/>
                  </a:lnTo>
                  <a:lnTo>
                    <a:pt x="1063247" y="496287"/>
                  </a:lnTo>
                  <a:lnTo>
                    <a:pt x="1077237" y="495303"/>
                  </a:lnTo>
                  <a:lnTo>
                    <a:pt x="1091227" y="494463"/>
                  </a:lnTo>
                  <a:lnTo>
                    <a:pt x="1105217" y="493747"/>
                  </a:lnTo>
                  <a:lnTo>
                    <a:pt x="1119207" y="493135"/>
                  </a:lnTo>
                  <a:lnTo>
                    <a:pt x="1133197" y="492614"/>
                  </a:lnTo>
                  <a:lnTo>
                    <a:pt x="1147187" y="492169"/>
                  </a:lnTo>
                  <a:lnTo>
                    <a:pt x="1161177" y="491790"/>
                  </a:lnTo>
                  <a:lnTo>
                    <a:pt x="1175167" y="491467"/>
                  </a:lnTo>
                  <a:lnTo>
                    <a:pt x="1189157" y="491192"/>
                  </a:lnTo>
                  <a:lnTo>
                    <a:pt x="1203148" y="490958"/>
                  </a:lnTo>
                  <a:lnTo>
                    <a:pt x="1217138" y="490759"/>
                  </a:lnTo>
                  <a:lnTo>
                    <a:pt x="1231128" y="490589"/>
                  </a:lnTo>
                  <a:lnTo>
                    <a:pt x="1245118" y="490445"/>
                  </a:lnTo>
                  <a:lnTo>
                    <a:pt x="1259108" y="490322"/>
                  </a:lnTo>
                  <a:lnTo>
                    <a:pt x="1273098" y="490217"/>
                  </a:lnTo>
                  <a:lnTo>
                    <a:pt x="1287088" y="490128"/>
                  </a:lnTo>
                  <a:lnTo>
                    <a:pt x="1301078" y="490052"/>
                  </a:lnTo>
                  <a:lnTo>
                    <a:pt x="1315068" y="489987"/>
                  </a:lnTo>
                  <a:lnTo>
                    <a:pt x="1329058" y="489932"/>
                  </a:lnTo>
                  <a:lnTo>
                    <a:pt x="1343048" y="489886"/>
                  </a:lnTo>
                  <a:lnTo>
                    <a:pt x="1357039" y="489846"/>
                  </a:lnTo>
                  <a:lnTo>
                    <a:pt x="1371029" y="489812"/>
                  </a:lnTo>
                  <a:lnTo>
                    <a:pt x="1385019" y="489783"/>
                  </a:lnTo>
                  <a:lnTo>
                    <a:pt x="1385019" y="489537"/>
                  </a:lnTo>
                  <a:lnTo>
                    <a:pt x="1399009" y="489523"/>
                  </a:lnTo>
                  <a:lnTo>
                    <a:pt x="1412999" y="489506"/>
                  </a:lnTo>
                  <a:lnTo>
                    <a:pt x="1426989" y="489486"/>
                  </a:lnTo>
                  <a:lnTo>
                    <a:pt x="1440979" y="489462"/>
                  </a:lnTo>
                  <a:lnTo>
                    <a:pt x="1454969" y="489435"/>
                  </a:lnTo>
                  <a:lnTo>
                    <a:pt x="1468959" y="489403"/>
                  </a:lnTo>
                  <a:lnTo>
                    <a:pt x="1482949" y="489365"/>
                  </a:lnTo>
                  <a:lnTo>
                    <a:pt x="1496939" y="489320"/>
                  </a:lnTo>
                  <a:lnTo>
                    <a:pt x="1510930" y="489268"/>
                  </a:lnTo>
                  <a:lnTo>
                    <a:pt x="1524920" y="489206"/>
                  </a:lnTo>
                  <a:lnTo>
                    <a:pt x="1538910" y="489134"/>
                  </a:lnTo>
                  <a:lnTo>
                    <a:pt x="1552900" y="489049"/>
                  </a:lnTo>
                  <a:lnTo>
                    <a:pt x="1566890" y="488950"/>
                  </a:lnTo>
                  <a:lnTo>
                    <a:pt x="1580880" y="488832"/>
                  </a:lnTo>
                  <a:lnTo>
                    <a:pt x="1594870" y="488695"/>
                  </a:lnTo>
                  <a:lnTo>
                    <a:pt x="1608860" y="488534"/>
                  </a:lnTo>
                  <a:lnTo>
                    <a:pt x="1622850" y="488344"/>
                  </a:lnTo>
                  <a:lnTo>
                    <a:pt x="1636840" y="488122"/>
                  </a:lnTo>
                  <a:lnTo>
                    <a:pt x="1650830" y="487861"/>
                  </a:lnTo>
                  <a:lnTo>
                    <a:pt x="1664821" y="487555"/>
                  </a:lnTo>
                  <a:lnTo>
                    <a:pt x="1678811" y="487197"/>
                  </a:lnTo>
                  <a:lnTo>
                    <a:pt x="1692801" y="486777"/>
                  </a:lnTo>
                  <a:lnTo>
                    <a:pt x="1706791" y="486285"/>
                  </a:lnTo>
                  <a:lnTo>
                    <a:pt x="1720781" y="485710"/>
                  </a:lnTo>
                  <a:lnTo>
                    <a:pt x="1734771" y="485037"/>
                  </a:lnTo>
                  <a:lnTo>
                    <a:pt x="1748761" y="484251"/>
                  </a:lnTo>
                  <a:lnTo>
                    <a:pt x="1762751" y="483333"/>
                  </a:lnTo>
                  <a:lnTo>
                    <a:pt x="1776741" y="482264"/>
                  </a:lnTo>
                  <a:lnTo>
                    <a:pt x="1790731" y="481019"/>
                  </a:lnTo>
                  <a:lnTo>
                    <a:pt x="1804722" y="479572"/>
                  </a:lnTo>
                  <a:lnTo>
                    <a:pt x="1818712" y="477895"/>
                  </a:lnTo>
                  <a:lnTo>
                    <a:pt x="1832702" y="475953"/>
                  </a:lnTo>
                  <a:lnTo>
                    <a:pt x="1846692" y="473711"/>
                  </a:lnTo>
                  <a:lnTo>
                    <a:pt x="1860682" y="471132"/>
                  </a:lnTo>
                  <a:lnTo>
                    <a:pt x="1874672" y="468173"/>
                  </a:lnTo>
                  <a:lnTo>
                    <a:pt x="1888662" y="464792"/>
                  </a:lnTo>
                  <a:lnTo>
                    <a:pt x="1902652" y="460948"/>
                  </a:lnTo>
                  <a:lnTo>
                    <a:pt x="1916642" y="456597"/>
                  </a:lnTo>
                  <a:lnTo>
                    <a:pt x="1930632" y="451701"/>
                  </a:lnTo>
                  <a:lnTo>
                    <a:pt x="1944622" y="446229"/>
                  </a:lnTo>
                  <a:lnTo>
                    <a:pt x="1958613" y="440155"/>
                  </a:lnTo>
                  <a:lnTo>
                    <a:pt x="1972603" y="433468"/>
                  </a:lnTo>
                  <a:lnTo>
                    <a:pt x="1986593" y="426171"/>
                  </a:lnTo>
                  <a:lnTo>
                    <a:pt x="2000583" y="418284"/>
                  </a:lnTo>
                  <a:lnTo>
                    <a:pt x="2014573" y="409848"/>
                  </a:lnTo>
                  <a:lnTo>
                    <a:pt x="2028563" y="400924"/>
                  </a:lnTo>
                  <a:lnTo>
                    <a:pt x="2042553" y="391595"/>
                  </a:lnTo>
                  <a:lnTo>
                    <a:pt x="2056543" y="381961"/>
                  </a:lnTo>
                  <a:lnTo>
                    <a:pt x="2070533" y="372137"/>
                  </a:lnTo>
                  <a:lnTo>
                    <a:pt x="2084523" y="362250"/>
                  </a:lnTo>
                  <a:lnTo>
                    <a:pt x="2098513" y="352426"/>
                  </a:lnTo>
                  <a:lnTo>
                    <a:pt x="2112504" y="342792"/>
                  </a:lnTo>
                  <a:lnTo>
                    <a:pt x="2126494" y="333463"/>
                  </a:lnTo>
                  <a:lnTo>
                    <a:pt x="2140484" y="324539"/>
                  </a:lnTo>
                  <a:lnTo>
                    <a:pt x="2154474" y="316103"/>
                  </a:lnTo>
                  <a:lnTo>
                    <a:pt x="2168464" y="308216"/>
                  </a:lnTo>
                  <a:lnTo>
                    <a:pt x="2182454" y="300919"/>
                  </a:lnTo>
                  <a:lnTo>
                    <a:pt x="2196444" y="294232"/>
                  </a:lnTo>
                  <a:lnTo>
                    <a:pt x="2210434" y="288159"/>
                  </a:lnTo>
                  <a:lnTo>
                    <a:pt x="2224424" y="282686"/>
                  </a:lnTo>
                  <a:lnTo>
                    <a:pt x="2238414" y="277791"/>
                  </a:lnTo>
                  <a:lnTo>
                    <a:pt x="2252404" y="273440"/>
                  </a:lnTo>
                  <a:lnTo>
                    <a:pt x="2266395" y="269595"/>
                  </a:lnTo>
                  <a:lnTo>
                    <a:pt x="2280385" y="266215"/>
                  </a:lnTo>
                  <a:lnTo>
                    <a:pt x="2294375" y="263256"/>
                  </a:lnTo>
                  <a:lnTo>
                    <a:pt x="2308365" y="260676"/>
                  </a:lnTo>
                  <a:lnTo>
                    <a:pt x="2322355" y="258435"/>
                  </a:lnTo>
                  <a:lnTo>
                    <a:pt x="2336345" y="256493"/>
                  </a:lnTo>
                  <a:lnTo>
                    <a:pt x="2350335" y="254815"/>
                  </a:lnTo>
                  <a:lnTo>
                    <a:pt x="2364325" y="253368"/>
                  </a:lnTo>
                  <a:lnTo>
                    <a:pt x="2378315" y="252123"/>
                  </a:lnTo>
                  <a:lnTo>
                    <a:pt x="2392305" y="251054"/>
                  </a:lnTo>
                  <a:lnTo>
                    <a:pt x="2406296" y="250136"/>
                  </a:lnTo>
                  <a:lnTo>
                    <a:pt x="2420286" y="249350"/>
                  </a:lnTo>
                  <a:lnTo>
                    <a:pt x="2434276" y="248677"/>
                  </a:lnTo>
                  <a:lnTo>
                    <a:pt x="2448266" y="248102"/>
                  </a:lnTo>
                  <a:lnTo>
                    <a:pt x="2462256" y="247610"/>
                  </a:lnTo>
                  <a:lnTo>
                    <a:pt x="2476246" y="247190"/>
                  </a:lnTo>
                  <a:lnTo>
                    <a:pt x="2490236" y="246832"/>
                  </a:lnTo>
                  <a:lnTo>
                    <a:pt x="2504226" y="246526"/>
                  </a:lnTo>
                  <a:lnTo>
                    <a:pt x="2518216" y="246265"/>
                  </a:lnTo>
                  <a:lnTo>
                    <a:pt x="2532206" y="246043"/>
                  </a:lnTo>
                  <a:lnTo>
                    <a:pt x="2546196" y="245854"/>
                  </a:lnTo>
                  <a:lnTo>
                    <a:pt x="2560187" y="245692"/>
                  </a:lnTo>
                  <a:lnTo>
                    <a:pt x="2574177" y="245555"/>
                  </a:lnTo>
                  <a:lnTo>
                    <a:pt x="2588167" y="245438"/>
                  </a:lnTo>
                  <a:lnTo>
                    <a:pt x="2602157" y="245338"/>
                  </a:lnTo>
                  <a:lnTo>
                    <a:pt x="2616147" y="245253"/>
                  </a:lnTo>
                  <a:lnTo>
                    <a:pt x="2630137" y="245181"/>
                  </a:lnTo>
                  <a:lnTo>
                    <a:pt x="2644127" y="245120"/>
                  </a:lnTo>
                  <a:lnTo>
                    <a:pt x="2658117" y="245067"/>
                  </a:lnTo>
                  <a:lnTo>
                    <a:pt x="2672107" y="245023"/>
                  </a:lnTo>
                  <a:lnTo>
                    <a:pt x="2686097" y="244985"/>
                  </a:lnTo>
                  <a:lnTo>
                    <a:pt x="2700087" y="244952"/>
                  </a:lnTo>
                  <a:lnTo>
                    <a:pt x="2714078" y="244925"/>
                  </a:lnTo>
                  <a:lnTo>
                    <a:pt x="2728068" y="244902"/>
                  </a:lnTo>
                  <a:lnTo>
                    <a:pt x="2742058" y="244882"/>
                  </a:lnTo>
                  <a:lnTo>
                    <a:pt x="2756048" y="244865"/>
                  </a:lnTo>
                  <a:lnTo>
                    <a:pt x="2770038" y="244850"/>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1394770"/>
              <a:ext cx="4155057" cy="244850"/>
            </a:xfrm>
            <a:custGeom>
              <a:avLst/>
              <a:pathLst>
                <a:path w="4155057" h="24485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850"/>
                  </a:lnTo>
                  <a:lnTo>
                    <a:pt x="2784028" y="244850"/>
                  </a:lnTo>
                  <a:lnTo>
                    <a:pt x="2798018" y="244850"/>
                  </a:lnTo>
                  <a:lnTo>
                    <a:pt x="2812008" y="244850"/>
                  </a:lnTo>
                  <a:lnTo>
                    <a:pt x="2825998" y="244850"/>
                  </a:lnTo>
                  <a:lnTo>
                    <a:pt x="2839988" y="244850"/>
                  </a:lnTo>
                  <a:lnTo>
                    <a:pt x="2853978" y="244850"/>
                  </a:lnTo>
                  <a:lnTo>
                    <a:pt x="2867969" y="244850"/>
                  </a:lnTo>
                  <a:lnTo>
                    <a:pt x="2881959" y="244850"/>
                  </a:lnTo>
                  <a:lnTo>
                    <a:pt x="2895949" y="244850"/>
                  </a:lnTo>
                  <a:lnTo>
                    <a:pt x="2909939" y="244850"/>
                  </a:lnTo>
                  <a:lnTo>
                    <a:pt x="2923929" y="244850"/>
                  </a:lnTo>
                  <a:lnTo>
                    <a:pt x="2937919" y="244850"/>
                  </a:lnTo>
                  <a:lnTo>
                    <a:pt x="2951909" y="244850"/>
                  </a:lnTo>
                  <a:lnTo>
                    <a:pt x="2965899" y="244850"/>
                  </a:lnTo>
                  <a:lnTo>
                    <a:pt x="2979889" y="244850"/>
                  </a:lnTo>
                  <a:lnTo>
                    <a:pt x="2993879" y="244850"/>
                  </a:lnTo>
                  <a:lnTo>
                    <a:pt x="3007870" y="244850"/>
                  </a:lnTo>
                  <a:lnTo>
                    <a:pt x="3021860" y="244850"/>
                  </a:lnTo>
                  <a:lnTo>
                    <a:pt x="3035850" y="244850"/>
                  </a:lnTo>
                  <a:lnTo>
                    <a:pt x="3049840" y="244850"/>
                  </a:lnTo>
                  <a:lnTo>
                    <a:pt x="3063830" y="244850"/>
                  </a:lnTo>
                  <a:lnTo>
                    <a:pt x="3077820" y="244850"/>
                  </a:lnTo>
                  <a:lnTo>
                    <a:pt x="3091810" y="244850"/>
                  </a:lnTo>
                  <a:lnTo>
                    <a:pt x="3105800" y="244850"/>
                  </a:lnTo>
                  <a:lnTo>
                    <a:pt x="3119790" y="244850"/>
                  </a:lnTo>
                  <a:lnTo>
                    <a:pt x="3133780" y="244850"/>
                  </a:lnTo>
                  <a:lnTo>
                    <a:pt x="3147770" y="244850"/>
                  </a:lnTo>
                  <a:lnTo>
                    <a:pt x="3161761" y="244850"/>
                  </a:lnTo>
                  <a:lnTo>
                    <a:pt x="3175751" y="244850"/>
                  </a:lnTo>
                  <a:lnTo>
                    <a:pt x="3189741" y="244850"/>
                  </a:lnTo>
                  <a:lnTo>
                    <a:pt x="3203731" y="244850"/>
                  </a:lnTo>
                  <a:lnTo>
                    <a:pt x="3217721" y="244850"/>
                  </a:lnTo>
                  <a:lnTo>
                    <a:pt x="3231711" y="244850"/>
                  </a:lnTo>
                  <a:lnTo>
                    <a:pt x="3245701" y="244850"/>
                  </a:lnTo>
                  <a:lnTo>
                    <a:pt x="3259691" y="244850"/>
                  </a:lnTo>
                  <a:lnTo>
                    <a:pt x="3273681" y="244850"/>
                  </a:lnTo>
                  <a:lnTo>
                    <a:pt x="3287671" y="244850"/>
                  </a:lnTo>
                  <a:lnTo>
                    <a:pt x="3301661" y="244850"/>
                  </a:lnTo>
                  <a:lnTo>
                    <a:pt x="3315652" y="244850"/>
                  </a:lnTo>
                  <a:lnTo>
                    <a:pt x="3329642" y="244850"/>
                  </a:lnTo>
                  <a:lnTo>
                    <a:pt x="3343632" y="244850"/>
                  </a:lnTo>
                  <a:lnTo>
                    <a:pt x="3357622" y="244850"/>
                  </a:lnTo>
                  <a:lnTo>
                    <a:pt x="3371612" y="244850"/>
                  </a:lnTo>
                  <a:lnTo>
                    <a:pt x="3385602" y="244850"/>
                  </a:lnTo>
                  <a:lnTo>
                    <a:pt x="3399592" y="244850"/>
                  </a:lnTo>
                  <a:lnTo>
                    <a:pt x="3413582" y="244850"/>
                  </a:lnTo>
                  <a:lnTo>
                    <a:pt x="3427572" y="244850"/>
                  </a:lnTo>
                  <a:lnTo>
                    <a:pt x="3441562" y="244850"/>
                  </a:lnTo>
                  <a:lnTo>
                    <a:pt x="3455552" y="244850"/>
                  </a:lnTo>
                  <a:lnTo>
                    <a:pt x="3469543" y="244850"/>
                  </a:lnTo>
                  <a:lnTo>
                    <a:pt x="3483533" y="244850"/>
                  </a:lnTo>
                  <a:lnTo>
                    <a:pt x="3497523" y="244850"/>
                  </a:lnTo>
                  <a:lnTo>
                    <a:pt x="3511513" y="244850"/>
                  </a:lnTo>
                  <a:lnTo>
                    <a:pt x="3525503" y="244850"/>
                  </a:lnTo>
                  <a:lnTo>
                    <a:pt x="3539493" y="244850"/>
                  </a:lnTo>
                  <a:lnTo>
                    <a:pt x="3553483" y="244850"/>
                  </a:lnTo>
                  <a:lnTo>
                    <a:pt x="3567473" y="244850"/>
                  </a:lnTo>
                  <a:lnTo>
                    <a:pt x="3581463" y="244850"/>
                  </a:lnTo>
                  <a:lnTo>
                    <a:pt x="3595453" y="244850"/>
                  </a:lnTo>
                  <a:lnTo>
                    <a:pt x="3609444" y="244850"/>
                  </a:lnTo>
                  <a:lnTo>
                    <a:pt x="3623434" y="244850"/>
                  </a:lnTo>
                  <a:lnTo>
                    <a:pt x="3637424" y="244850"/>
                  </a:lnTo>
                  <a:lnTo>
                    <a:pt x="3651414" y="244850"/>
                  </a:lnTo>
                  <a:lnTo>
                    <a:pt x="3665404" y="244850"/>
                  </a:lnTo>
                  <a:lnTo>
                    <a:pt x="3679394" y="244850"/>
                  </a:lnTo>
                  <a:lnTo>
                    <a:pt x="3693384" y="244850"/>
                  </a:lnTo>
                  <a:lnTo>
                    <a:pt x="3707374" y="244850"/>
                  </a:lnTo>
                  <a:lnTo>
                    <a:pt x="3721364" y="244850"/>
                  </a:lnTo>
                  <a:lnTo>
                    <a:pt x="3735354" y="244850"/>
                  </a:lnTo>
                  <a:lnTo>
                    <a:pt x="3749344" y="244850"/>
                  </a:lnTo>
                  <a:lnTo>
                    <a:pt x="3763335" y="244850"/>
                  </a:lnTo>
                  <a:lnTo>
                    <a:pt x="3777325" y="244850"/>
                  </a:lnTo>
                  <a:lnTo>
                    <a:pt x="3791315" y="244850"/>
                  </a:lnTo>
                  <a:lnTo>
                    <a:pt x="3805305" y="244850"/>
                  </a:lnTo>
                  <a:lnTo>
                    <a:pt x="3819295" y="244850"/>
                  </a:lnTo>
                  <a:lnTo>
                    <a:pt x="3833285" y="244850"/>
                  </a:lnTo>
                  <a:lnTo>
                    <a:pt x="3847275" y="244850"/>
                  </a:lnTo>
                  <a:lnTo>
                    <a:pt x="3861265" y="244850"/>
                  </a:lnTo>
                  <a:lnTo>
                    <a:pt x="3875255" y="244850"/>
                  </a:lnTo>
                  <a:lnTo>
                    <a:pt x="3889245" y="244850"/>
                  </a:lnTo>
                  <a:lnTo>
                    <a:pt x="3903235" y="244850"/>
                  </a:lnTo>
                  <a:lnTo>
                    <a:pt x="3917226" y="244850"/>
                  </a:lnTo>
                  <a:lnTo>
                    <a:pt x="3931216" y="244850"/>
                  </a:lnTo>
                  <a:lnTo>
                    <a:pt x="3945206" y="244850"/>
                  </a:lnTo>
                  <a:lnTo>
                    <a:pt x="3959196" y="244850"/>
                  </a:lnTo>
                  <a:lnTo>
                    <a:pt x="3973186" y="244850"/>
                  </a:lnTo>
                  <a:lnTo>
                    <a:pt x="3987176" y="244850"/>
                  </a:lnTo>
                  <a:lnTo>
                    <a:pt x="4001166" y="244850"/>
                  </a:lnTo>
                  <a:lnTo>
                    <a:pt x="4015156" y="244850"/>
                  </a:lnTo>
                  <a:lnTo>
                    <a:pt x="4029146" y="244850"/>
                  </a:lnTo>
                  <a:lnTo>
                    <a:pt x="4043136" y="244850"/>
                  </a:lnTo>
                  <a:lnTo>
                    <a:pt x="4057126" y="244850"/>
                  </a:lnTo>
                  <a:lnTo>
                    <a:pt x="4071117" y="244850"/>
                  </a:lnTo>
                  <a:lnTo>
                    <a:pt x="4085107" y="244850"/>
                  </a:lnTo>
                  <a:lnTo>
                    <a:pt x="4099097" y="244850"/>
                  </a:lnTo>
                  <a:lnTo>
                    <a:pt x="4113087" y="244850"/>
                  </a:lnTo>
                  <a:lnTo>
                    <a:pt x="4127077" y="244850"/>
                  </a:lnTo>
                  <a:lnTo>
                    <a:pt x="4141067" y="244850"/>
                  </a:lnTo>
                  <a:lnTo>
                    <a:pt x="4155057" y="244850"/>
                  </a:lnTo>
                </a:path>
              </a:pathLst>
            </a:custGeom>
            <a:ln w="40651" cap="flat">
              <a:solidFill>
                <a:srgbClr val="D3D3D3">
                  <a:alpha val="100000"/>
                </a:srgbClr>
              </a:solidFill>
              <a:prstDash val="solid"/>
              <a:round/>
            </a:ln>
          </p:spPr>
          <p:txBody>
            <a:bodyPr/>
            <a:lstStyle/>
            <a:p/>
          </p:txBody>
        </p:sp>
        <p:sp>
          <p:nvSpPr>
            <p:cNvPr id="35" name="pl35"/>
            <p:cNvSpPr/>
            <p:nvPr/>
          </p:nvSpPr>
          <p:spPr>
            <a:xfrm>
              <a:off x="2737948" y="3108890"/>
              <a:ext cx="4155057" cy="979157"/>
            </a:xfrm>
            <a:custGeom>
              <a:avLst/>
              <a:pathLst>
                <a:path w="4155057" h="979157">
                  <a:moveTo>
                    <a:pt x="0" y="489373"/>
                  </a:moveTo>
                  <a:lnTo>
                    <a:pt x="13990" y="489344"/>
                  </a:lnTo>
                  <a:lnTo>
                    <a:pt x="27980" y="489310"/>
                  </a:lnTo>
                  <a:lnTo>
                    <a:pt x="41970" y="489270"/>
                  </a:lnTo>
                  <a:lnTo>
                    <a:pt x="55960" y="489224"/>
                  </a:lnTo>
                  <a:lnTo>
                    <a:pt x="69950" y="489169"/>
                  </a:lnTo>
                  <a:lnTo>
                    <a:pt x="83940" y="489104"/>
                  </a:lnTo>
                  <a:lnTo>
                    <a:pt x="97930" y="489028"/>
                  </a:lnTo>
                  <a:lnTo>
                    <a:pt x="111920" y="488939"/>
                  </a:lnTo>
                  <a:lnTo>
                    <a:pt x="125910" y="488834"/>
                  </a:lnTo>
                  <a:lnTo>
                    <a:pt x="139900" y="488711"/>
                  </a:lnTo>
                  <a:lnTo>
                    <a:pt x="153891" y="488567"/>
                  </a:lnTo>
                  <a:lnTo>
                    <a:pt x="167881" y="488397"/>
                  </a:lnTo>
                  <a:lnTo>
                    <a:pt x="181871" y="488198"/>
                  </a:lnTo>
                  <a:lnTo>
                    <a:pt x="195861" y="487964"/>
                  </a:lnTo>
                  <a:lnTo>
                    <a:pt x="209851" y="487689"/>
                  </a:lnTo>
                  <a:lnTo>
                    <a:pt x="223841" y="487366"/>
                  </a:lnTo>
                  <a:lnTo>
                    <a:pt x="237831" y="486987"/>
                  </a:lnTo>
                  <a:lnTo>
                    <a:pt x="251821" y="486543"/>
                  </a:lnTo>
                  <a:lnTo>
                    <a:pt x="265811" y="486021"/>
                  </a:lnTo>
                  <a:lnTo>
                    <a:pt x="279801" y="485410"/>
                  </a:lnTo>
                  <a:lnTo>
                    <a:pt x="293791" y="484693"/>
                  </a:lnTo>
                  <a:lnTo>
                    <a:pt x="307782" y="483853"/>
                  </a:lnTo>
                  <a:lnTo>
                    <a:pt x="321772" y="482869"/>
                  </a:lnTo>
                  <a:lnTo>
                    <a:pt x="335762" y="481719"/>
                  </a:lnTo>
                  <a:lnTo>
                    <a:pt x="349752" y="480373"/>
                  </a:lnTo>
                  <a:lnTo>
                    <a:pt x="363742" y="478801"/>
                  </a:lnTo>
                  <a:lnTo>
                    <a:pt x="377732" y="476966"/>
                  </a:lnTo>
                  <a:lnTo>
                    <a:pt x="391722" y="474827"/>
                  </a:lnTo>
                  <a:lnTo>
                    <a:pt x="405712" y="472337"/>
                  </a:lnTo>
                  <a:lnTo>
                    <a:pt x="419702" y="469444"/>
                  </a:lnTo>
                  <a:lnTo>
                    <a:pt x="433692" y="466088"/>
                  </a:lnTo>
                  <a:lnTo>
                    <a:pt x="447682" y="462204"/>
                  </a:lnTo>
                  <a:lnTo>
                    <a:pt x="461673" y="457721"/>
                  </a:lnTo>
                  <a:lnTo>
                    <a:pt x="475663" y="452562"/>
                  </a:lnTo>
                  <a:lnTo>
                    <a:pt x="489653" y="446644"/>
                  </a:lnTo>
                  <a:lnTo>
                    <a:pt x="503643" y="439884"/>
                  </a:lnTo>
                  <a:lnTo>
                    <a:pt x="517633" y="432194"/>
                  </a:lnTo>
                  <a:lnTo>
                    <a:pt x="531623" y="423492"/>
                  </a:lnTo>
                  <a:lnTo>
                    <a:pt x="545613" y="413701"/>
                  </a:lnTo>
                  <a:lnTo>
                    <a:pt x="559603" y="402756"/>
                  </a:lnTo>
                  <a:lnTo>
                    <a:pt x="573593" y="390609"/>
                  </a:lnTo>
                  <a:lnTo>
                    <a:pt x="587583" y="377236"/>
                  </a:lnTo>
                  <a:lnTo>
                    <a:pt x="601574" y="362642"/>
                  </a:lnTo>
                  <a:lnTo>
                    <a:pt x="615564" y="346868"/>
                  </a:lnTo>
                  <a:lnTo>
                    <a:pt x="629554" y="329995"/>
                  </a:lnTo>
                  <a:lnTo>
                    <a:pt x="643544" y="312148"/>
                  </a:lnTo>
                  <a:lnTo>
                    <a:pt x="657534" y="293489"/>
                  </a:lnTo>
                  <a:lnTo>
                    <a:pt x="671524" y="274221"/>
                  </a:lnTo>
                  <a:lnTo>
                    <a:pt x="685514" y="254574"/>
                  </a:lnTo>
                  <a:lnTo>
                    <a:pt x="699504" y="234799"/>
                  </a:lnTo>
                  <a:lnTo>
                    <a:pt x="713494" y="215152"/>
                  </a:lnTo>
                  <a:lnTo>
                    <a:pt x="727484" y="195883"/>
                  </a:lnTo>
                  <a:lnTo>
                    <a:pt x="741474" y="177225"/>
                  </a:lnTo>
                  <a:lnTo>
                    <a:pt x="755465" y="159377"/>
                  </a:lnTo>
                  <a:lnTo>
                    <a:pt x="769455" y="142505"/>
                  </a:lnTo>
                  <a:lnTo>
                    <a:pt x="783445" y="126731"/>
                  </a:lnTo>
                  <a:lnTo>
                    <a:pt x="797435" y="112137"/>
                  </a:lnTo>
                  <a:lnTo>
                    <a:pt x="811425" y="98763"/>
                  </a:lnTo>
                  <a:lnTo>
                    <a:pt x="825415" y="86616"/>
                  </a:lnTo>
                  <a:lnTo>
                    <a:pt x="839405" y="75671"/>
                  </a:lnTo>
                  <a:lnTo>
                    <a:pt x="853395" y="65880"/>
                  </a:lnTo>
                  <a:lnTo>
                    <a:pt x="867385" y="57178"/>
                  </a:lnTo>
                  <a:lnTo>
                    <a:pt x="881375" y="49489"/>
                  </a:lnTo>
                  <a:lnTo>
                    <a:pt x="895365" y="42728"/>
                  </a:lnTo>
                  <a:lnTo>
                    <a:pt x="909356" y="36810"/>
                  </a:lnTo>
                  <a:lnTo>
                    <a:pt x="923346" y="31651"/>
                  </a:lnTo>
                  <a:lnTo>
                    <a:pt x="937336" y="27168"/>
                  </a:lnTo>
                  <a:lnTo>
                    <a:pt x="951326" y="23284"/>
                  </a:lnTo>
                  <a:lnTo>
                    <a:pt x="965316" y="19929"/>
                  </a:lnTo>
                  <a:lnTo>
                    <a:pt x="979306" y="17035"/>
                  </a:lnTo>
                  <a:lnTo>
                    <a:pt x="993296" y="14546"/>
                  </a:lnTo>
                  <a:lnTo>
                    <a:pt x="1007286" y="12407"/>
                  </a:lnTo>
                  <a:lnTo>
                    <a:pt x="1021276" y="10572"/>
                  </a:lnTo>
                  <a:lnTo>
                    <a:pt x="1035266" y="9000"/>
                  </a:lnTo>
                  <a:lnTo>
                    <a:pt x="1049256" y="7654"/>
                  </a:lnTo>
                  <a:lnTo>
                    <a:pt x="1063247" y="6503"/>
                  </a:lnTo>
                  <a:lnTo>
                    <a:pt x="1077237" y="5519"/>
                  </a:lnTo>
                  <a:lnTo>
                    <a:pt x="1091227" y="4680"/>
                  </a:lnTo>
                  <a:lnTo>
                    <a:pt x="1105217" y="3963"/>
                  </a:lnTo>
                  <a:lnTo>
                    <a:pt x="1119207" y="3351"/>
                  </a:lnTo>
                  <a:lnTo>
                    <a:pt x="1133197" y="2830"/>
                  </a:lnTo>
                  <a:lnTo>
                    <a:pt x="1147187" y="2385"/>
                  </a:lnTo>
                  <a:lnTo>
                    <a:pt x="1161177" y="2006"/>
                  </a:lnTo>
                  <a:lnTo>
                    <a:pt x="1175167" y="1684"/>
                  </a:lnTo>
                  <a:lnTo>
                    <a:pt x="1189157" y="1409"/>
                  </a:lnTo>
                  <a:lnTo>
                    <a:pt x="1203148" y="1174"/>
                  </a:lnTo>
                  <a:lnTo>
                    <a:pt x="1217138" y="975"/>
                  </a:lnTo>
                  <a:lnTo>
                    <a:pt x="1231128" y="805"/>
                  </a:lnTo>
                  <a:lnTo>
                    <a:pt x="1245118" y="661"/>
                  </a:lnTo>
                  <a:lnTo>
                    <a:pt x="1259108" y="538"/>
                  </a:lnTo>
                  <a:lnTo>
                    <a:pt x="1273098" y="433"/>
                  </a:lnTo>
                  <a:lnTo>
                    <a:pt x="1287088" y="344"/>
                  </a:lnTo>
                  <a:lnTo>
                    <a:pt x="1301078" y="268"/>
                  </a:lnTo>
                  <a:lnTo>
                    <a:pt x="1315068" y="204"/>
                  </a:lnTo>
                  <a:lnTo>
                    <a:pt x="1329058" y="149"/>
                  </a:lnTo>
                  <a:lnTo>
                    <a:pt x="1343048" y="102"/>
                  </a:lnTo>
                  <a:lnTo>
                    <a:pt x="1357039" y="62"/>
                  </a:lnTo>
                  <a:lnTo>
                    <a:pt x="1371029" y="28"/>
                  </a:lnTo>
                  <a:lnTo>
                    <a:pt x="1385019" y="0"/>
                  </a:lnTo>
                  <a:lnTo>
                    <a:pt x="1385019" y="164"/>
                  </a:lnTo>
                  <a:lnTo>
                    <a:pt x="1399009" y="221"/>
                  </a:lnTo>
                  <a:lnTo>
                    <a:pt x="1412999" y="289"/>
                  </a:lnTo>
                  <a:lnTo>
                    <a:pt x="1426989" y="369"/>
                  </a:lnTo>
                  <a:lnTo>
                    <a:pt x="1440979" y="462"/>
                  </a:lnTo>
                  <a:lnTo>
                    <a:pt x="1454969" y="572"/>
                  </a:lnTo>
                  <a:lnTo>
                    <a:pt x="1468959" y="701"/>
                  </a:lnTo>
                  <a:lnTo>
                    <a:pt x="1482949" y="853"/>
                  </a:lnTo>
                  <a:lnTo>
                    <a:pt x="1496939" y="1031"/>
                  </a:lnTo>
                  <a:lnTo>
                    <a:pt x="1510930" y="1240"/>
                  </a:lnTo>
                  <a:lnTo>
                    <a:pt x="1524920" y="1486"/>
                  </a:lnTo>
                  <a:lnTo>
                    <a:pt x="1538910" y="1775"/>
                  </a:lnTo>
                  <a:lnTo>
                    <a:pt x="1552900" y="2115"/>
                  </a:lnTo>
                  <a:lnTo>
                    <a:pt x="1566890" y="2514"/>
                  </a:lnTo>
                  <a:lnTo>
                    <a:pt x="1580880" y="2982"/>
                  </a:lnTo>
                  <a:lnTo>
                    <a:pt x="1594870" y="3532"/>
                  </a:lnTo>
                  <a:lnTo>
                    <a:pt x="1608860" y="4177"/>
                  </a:lnTo>
                  <a:lnTo>
                    <a:pt x="1622850" y="4935"/>
                  </a:lnTo>
                  <a:lnTo>
                    <a:pt x="1636840" y="5824"/>
                  </a:lnTo>
                  <a:lnTo>
                    <a:pt x="1650830" y="6867"/>
                  </a:lnTo>
                  <a:lnTo>
                    <a:pt x="1664821" y="8090"/>
                  </a:lnTo>
                  <a:lnTo>
                    <a:pt x="1678811" y="9524"/>
                  </a:lnTo>
                  <a:lnTo>
                    <a:pt x="1692801" y="11204"/>
                  </a:lnTo>
                  <a:lnTo>
                    <a:pt x="1706791" y="13170"/>
                  </a:lnTo>
                  <a:lnTo>
                    <a:pt x="1720781" y="15472"/>
                  </a:lnTo>
                  <a:lnTo>
                    <a:pt x="1734771" y="18164"/>
                  </a:lnTo>
                  <a:lnTo>
                    <a:pt x="1748761" y="21308"/>
                  </a:lnTo>
                  <a:lnTo>
                    <a:pt x="1762751" y="24978"/>
                  </a:lnTo>
                  <a:lnTo>
                    <a:pt x="1776741" y="29256"/>
                  </a:lnTo>
                  <a:lnTo>
                    <a:pt x="1790731" y="34235"/>
                  </a:lnTo>
                  <a:lnTo>
                    <a:pt x="1804722" y="40022"/>
                  </a:lnTo>
                  <a:lnTo>
                    <a:pt x="1818712" y="46733"/>
                  </a:lnTo>
                  <a:lnTo>
                    <a:pt x="1832702" y="54501"/>
                  </a:lnTo>
                  <a:lnTo>
                    <a:pt x="1846692" y="63466"/>
                  </a:lnTo>
                  <a:lnTo>
                    <a:pt x="1860682" y="73785"/>
                  </a:lnTo>
                  <a:lnTo>
                    <a:pt x="1874672" y="85620"/>
                  </a:lnTo>
                  <a:lnTo>
                    <a:pt x="1888662" y="99142"/>
                  </a:lnTo>
                  <a:lnTo>
                    <a:pt x="1902652" y="114522"/>
                  </a:lnTo>
                  <a:lnTo>
                    <a:pt x="1916642" y="131925"/>
                  </a:lnTo>
                  <a:lnTo>
                    <a:pt x="1930632" y="151507"/>
                  </a:lnTo>
                  <a:lnTo>
                    <a:pt x="1944622" y="173397"/>
                  </a:lnTo>
                  <a:lnTo>
                    <a:pt x="1958613" y="197691"/>
                  </a:lnTo>
                  <a:lnTo>
                    <a:pt x="1972603" y="224438"/>
                  </a:lnTo>
                  <a:lnTo>
                    <a:pt x="1986593" y="253626"/>
                  </a:lnTo>
                  <a:lnTo>
                    <a:pt x="2000583" y="285174"/>
                  </a:lnTo>
                  <a:lnTo>
                    <a:pt x="2014573" y="318919"/>
                  </a:lnTo>
                  <a:lnTo>
                    <a:pt x="2028563" y="354614"/>
                  </a:lnTo>
                  <a:lnTo>
                    <a:pt x="2042553" y="391932"/>
                  </a:lnTo>
                  <a:lnTo>
                    <a:pt x="2056543" y="430468"/>
                  </a:lnTo>
                  <a:lnTo>
                    <a:pt x="2070533" y="469762"/>
                  </a:lnTo>
                  <a:lnTo>
                    <a:pt x="2084523" y="509312"/>
                  </a:lnTo>
                  <a:lnTo>
                    <a:pt x="2098513" y="548606"/>
                  </a:lnTo>
                  <a:lnTo>
                    <a:pt x="2112504" y="587142"/>
                  </a:lnTo>
                  <a:lnTo>
                    <a:pt x="2126494" y="624460"/>
                  </a:lnTo>
                  <a:lnTo>
                    <a:pt x="2140484" y="660155"/>
                  </a:lnTo>
                  <a:lnTo>
                    <a:pt x="2154474" y="693900"/>
                  </a:lnTo>
                  <a:lnTo>
                    <a:pt x="2168464" y="725448"/>
                  </a:lnTo>
                  <a:lnTo>
                    <a:pt x="2182454" y="754636"/>
                  </a:lnTo>
                  <a:lnTo>
                    <a:pt x="2196444" y="781383"/>
                  </a:lnTo>
                  <a:lnTo>
                    <a:pt x="2210434" y="805677"/>
                  </a:lnTo>
                  <a:lnTo>
                    <a:pt x="2224424" y="827567"/>
                  </a:lnTo>
                  <a:lnTo>
                    <a:pt x="2238414" y="847149"/>
                  </a:lnTo>
                  <a:lnTo>
                    <a:pt x="2252404" y="864552"/>
                  </a:lnTo>
                  <a:lnTo>
                    <a:pt x="2266395" y="879932"/>
                  </a:lnTo>
                  <a:lnTo>
                    <a:pt x="2280385" y="893454"/>
                  </a:lnTo>
                  <a:lnTo>
                    <a:pt x="2294375" y="905289"/>
                  </a:lnTo>
                  <a:lnTo>
                    <a:pt x="2308365" y="915608"/>
                  </a:lnTo>
                  <a:lnTo>
                    <a:pt x="2322355" y="924573"/>
                  </a:lnTo>
                  <a:lnTo>
                    <a:pt x="2336345" y="932341"/>
                  </a:lnTo>
                  <a:lnTo>
                    <a:pt x="2350335" y="939052"/>
                  </a:lnTo>
                  <a:lnTo>
                    <a:pt x="2364325" y="944839"/>
                  </a:lnTo>
                  <a:lnTo>
                    <a:pt x="2378315" y="949818"/>
                  </a:lnTo>
                  <a:lnTo>
                    <a:pt x="2392305" y="954096"/>
                  </a:lnTo>
                  <a:lnTo>
                    <a:pt x="2406296" y="957766"/>
                  </a:lnTo>
                  <a:lnTo>
                    <a:pt x="2420286" y="960910"/>
                  </a:lnTo>
                  <a:lnTo>
                    <a:pt x="2434276" y="963602"/>
                  </a:lnTo>
                  <a:lnTo>
                    <a:pt x="2448266" y="965904"/>
                  </a:lnTo>
                  <a:lnTo>
                    <a:pt x="2462256" y="967870"/>
                  </a:lnTo>
                  <a:lnTo>
                    <a:pt x="2476246" y="969550"/>
                  </a:lnTo>
                  <a:lnTo>
                    <a:pt x="2490236" y="970984"/>
                  </a:lnTo>
                  <a:lnTo>
                    <a:pt x="2504226" y="972207"/>
                  </a:lnTo>
                  <a:lnTo>
                    <a:pt x="2518216" y="973250"/>
                  </a:lnTo>
                  <a:lnTo>
                    <a:pt x="2532206" y="974139"/>
                  </a:lnTo>
                  <a:lnTo>
                    <a:pt x="2546196" y="974897"/>
                  </a:lnTo>
                  <a:lnTo>
                    <a:pt x="2560187" y="975542"/>
                  </a:lnTo>
                  <a:lnTo>
                    <a:pt x="2574177" y="976092"/>
                  </a:lnTo>
                  <a:lnTo>
                    <a:pt x="2588167" y="976560"/>
                  </a:lnTo>
                  <a:lnTo>
                    <a:pt x="2602157" y="976959"/>
                  </a:lnTo>
                  <a:lnTo>
                    <a:pt x="2616147" y="977299"/>
                  </a:lnTo>
                  <a:lnTo>
                    <a:pt x="2630137" y="977588"/>
                  </a:lnTo>
                  <a:lnTo>
                    <a:pt x="2644127" y="977834"/>
                  </a:lnTo>
                  <a:lnTo>
                    <a:pt x="2658117" y="978043"/>
                  </a:lnTo>
                  <a:lnTo>
                    <a:pt x="2672107" y="978221"/>
                  </a:lnTo>
                  <a:lnTo>
                    <a:pt x="2686097" y="978373"/>
                  </a:lnTo>
                  <a:lnTo>
                    <a:pt x="2700087" y="978502"/>
                  </a:lnTo>
                  <a:lnTo>
                    <a:pt x="2714078" y="978612"/>
                  </a:lnTo>
                  <a:lnTo>
                    <a:pt x="2728068" y="978705"/>
                  </a:lnTo>
                  <a:lnTo>
                    <a:pt x="2742058" y="978785"/>
                  </a:lnTo>
                  <a:lnTo>
                    <a:pt x="2756048" y="978853"/>
                  </a:lnTo>
                  <a:lnTo>
                    <a:pt x="2770038" y="978910"/>
                  </a:lnTo>
                  <a:lnTo>
                    <a:pt x="2770038" y="979157"/>
                  </a:lnTo>
                  <a:lnTo>
                    <a:pt x="2784028" y="979142"/>
                  </a:lnTo>
                  <a:lnTo>
                    <a:pt x="2798018" y="979125"/>
                  </a:lnTo>
                  <a:lnTo>
                    <a:pt x="2812008" y="979105"/>
                  </a:lnTo>
                  <a:lnTo>
                    <a:pt x="2825998" y="979082"/>
                  </a:lnTo>
                  <a:lnTo>
                    <a:pt x="2839988" y="979055"/>
                  </a:lnTo>
                  <a:lnTo>
                    <a:pt x="2853978" y="979022"/>
                  </a:lnTo>
                  <a:lnTo>
                    <a:pt x="2867969" y="978984"/>
                  </a:lnTo>
                  <a:lnTo>
                    <a:pt x="2881959" y="978940"/>
                  </a:lnTo>
                  <a:lnTo>
                    <a:pt x="2895949" y="978887"/>
                  </a:lnTo>
                  <a:lnTo>
                    <a:pt x="2909939" y="978826"/>
                  </a:lnTo>
                  <a:lnTo>
                    <a:pt x="2923929" y="978754"/>
                  </a:lnTo>
                  <a:lnTo>
                    <a:pt x="2937919" y="978669"/>
                  </a:lnTo>
                  <a:lnTo>
                    <a:pt x="2951909" y="978569"/>
                  </a:lnTo>
                  <a:lnTo>
                    <a:pt x="2965899" y="978452"/>
                  </a:lnTo>
                  <a:lnTo>
                    <a:pt x="2979889" y="978315"/>
                  </a:lnTo>
                  <a:lnTo>
                    <a:pt x="2993879" y="978153"/>
                  </a:lnTo>
                  <a:lnTo>
                    <a:pt x="3007870" y="977964"/>
                  </a:lnTo>
                  <a:lnTo>
                    <a:pt x="3021860" y="977742"/>
                  </a:lnTo>
                  <a:lnTo>
                    <a:pt x="3035850" y="977481"/>
                  </a:lnTo>
                  <a:lnTo>
                    <a:pt x="3049840" y="977175"/>
                  </a:lnTo>
                  <a:lnTo>
                    <a:pt x="3063830" y="976817"/>
                  </a:lnTo>
                  <a:lnTo>
                    <a:pt x="3077820" y="976397"/>
                  </a:lnTo>
                  <a:lnTo>
                    <a:pt x="3091810" y="975905"/>
                  </a:lnTo>
                  <a:lnTo>
                    <a:pt x="3105800" y="975329"/>
                  </a:lnTo>
                  <a:lnTo>
                    <a:pt x="3119790" y="974657"/>
                  </a:lnTo>
                  <a:lnTo>
                    <a:pt x="3133780" y="973870"/>
                  </a:lnTo>
                  <a:lnTo>
                    <a:pt x="3147770" y="972953"/>
                  </a:lnTo>
                  <a:lnTo>
                    <a:pt x="3161761" y="971884"/>
                  </a:lnTo>
                  <a:lnTo>
                    <a:pt x="3175751" y="970639"/>
                  </a:lnTo>
                  <a:lnTo>
                    <a:pt x="3189741" y="969192"/>
                  </a:lnTo>
                  <a:lnTo>
                    <a:pt x="3203731" y="967514"/>
                  </a:lnTo>
                  <a:lnTo>
                    <a:pt x="3217721" y="965572"/>
                  </a:lnTo>
                  <a:lnTo>
                    <a:pt x="3231711" y="963331"/>
                  </a:lnTo>
                  <a:lnTo>
                    <a:pt x="3245701" y="960751"/>
                  </a:lnTo>
                  <a:lnTo>
                    <a:pt x="3259691" y="957792"/>
                  </a:lnTo>
                  <a:lnTo>
                    <a:pt x="3273681" y="954412"/>
                  </a:lnTo>
                  <a:lnTo>
                    <a:pt x="3287671" y="950567"/>
                  </a:lnTo>
                  <a:lnTo>
                    <a:pt x="3301661" y="946216"/>
                  </a:lnTo>
                  <a:lnTo>
                    <a:pt x="3315652" y="941321"/>
                  </a:lnTo>
                  <a:lnTo>
                    <a:pt x="3329642" y="935848"/>
                  </a:lnTo>
                  <a:lnTo>
                    <a:pt x="3343632" y="929775"/>
                  </a:lnTo>
                  <a:lnTo>
                    <a:pt x="3357622" y="923088"/>
                  </a:lnTo>
                  <a:lnTo>
                    <a:pt x="3371612" y="915791"/>
                  </a:lnTo>
                  <a:lnTo>
                    <a:pt x="3385602" y="907904"/>
                  </a:lnTo>
                  <a:lnTo>
                    <a:pt x="3399592" y="899468"/>
                  </a:lnTo>
                  <a:lnTo>
                    <a:pt x="3413582" y="890544"/>
                  </a:lnTo>
                  <a:lnTo>
                    <a:pt x="3427572" y="881215"/>
                  </a:lnTo>
                  <a:lnTo>
                    <a:pt x="3441562" y="871580"/>
                  </a:lnTo>
                  <a:lnTo>
                    <a:pt x="3455552" y="861757"/>
                  </a:lnTo>
                  <a:lnTo>
                    <a:pt x="3469543" y="851870"/>
                  </a:lnTo>
                  <a:lnTo>
                    <a:pt x="3483533" y="842046"/>
                  </a:lnTo>
                  <a:lnTo>
                    <a:pt x="3497523" y="832412"/>
                  </a:lnTo>
                  <a:lnTo>
                    <a:pt x="3511513" y="823083"/>
                  </a:lnTo>
                  <a:lnTo>
                    <a:pt x="3525503" y="814159"/>
                  </a:lnTo>
                  <a:lnTo>
                    <a:pt x="3539493" y="805723"/>
                  </a:lnTo>
                  <a:lnTo>
                    <a:pt x="3553483" y="797836"/>
                  </a:lnTo>
                  <a:lnTo>
                    <a:pt x="3567473" y="790539"/>
                  </a:lnTo>
                  <a:lnTo>
                    <a:pt x="3581463" y="783852"/>
                  </a:lnTo>
                  <a:lnTo>
                    <a:pt x="3595453" y="777778"/>
                  </a:lnTo>
                  <a:lnTo>
                    <a:pt x="3609444" y="772306"/>
                  </a:lnTo>
                  <a:lnTo>
                    <a:pt x="3623434" y="767410"/>
                  </a:lnTo>
                  <a:lnTo>
                    <a:pt x="3637424" y="763059"/>
                  </a:lnTo>
                  <a:lnTo>
                    <a:pt x="3651414" y="759215"/>
                  </a:lnTo>
                  <a:lnTo>
                    <a:pt x="3665404" y="755834"/>
                  </a:lnTo>
                  <a:lnTo>
                    <a:pt x="3679394" y="752875"/>
                  </a:lnTo>
                  <a:lnTo>
                    <a:pt x="3693384" y="750296"/>
                  </a:lnTo>
                  <a:lnTo>
                    <a:pt x="3707374" y="748054"/>
                  </a:lnTo>
                  <a:lnTo>
                    <a:pt x="3721364" y="746112"/>
                  </a:lnTo>
                  <a:lnTo>
                    <a:pt x="3735354" y="744434"/>
                  </a:lnTo>
                  <a:lnTo>
                    <a:pt x="3749344" y="742988"/>
                  </a:lnTo>
                  <a:lnTo>
                    <a:pt x="3763335" y="741743"/>
                  </a:lnTo>
                  <a:lnTo>
                    <a:pt x="3777325" y="740674"/>
                  </a:lnTo>
                  <a:lnTo>
                    <a:pt x="3791315" y="739756"/>
                  </a:lnTo>
                  <a:lnTo>
                    <a:pt x="3805305" y="738970"/>
                  </a:lnTo>
                  <a:lnTo>
                    <a:pt x="3819295" y="738297"/>
                  </a:lnTo>
                  <a:lnTo>
                    <a:pt x="3833285" y="737722"/>
                  </a:lnTo>
                  <a:lnTo>
                    <a:pt x="3847275" y="737230"/>
                  </a:lnTo>
                  <a:lnTo>
                    <a:pt x="3861265" y="736810"/>
                  </a:lnTo>
                  <a:lnTo>
                    <a:pt x="3875255" y="736452"/>
                  </a:lnTo>
                  <a:lnTo>
                    <a:pt x="3889245" y="736146"/>
                  </a:lnTo>
                  <a:lnTo>
                    <a:pt x="3903235" y="735885"/>
                  </a:lnTo>
                  <a:lnTo>
                    <a:pt x="3917226" y="735663"/>
                  </a:lnTo>
                  <a:lnTo>
                    <a:pt x="3931216" y="735473"/>
                  </a:lnTo>
                  <a:lnTo>
                    <a:pt x="3945206" y="735312"/>
                  </a:lnTo>
                  <a:lnTo>
                    <a:pt x="3959196" y="735175"/>
                  </a:lnTo>
                  <a:lnTo>
                    <a:pt x="3973186" y="735057"/>
                  </a:lnTo>
                  <a:lnTo>
                    <a:pt x="3987176" y="734958"/>
                  </a:lnTo>
                  <a:lnTo>
                    <a:pt x="4001166" y="734873"/>
                  </a:lnTo>
                  <a:lnTo>
                    <a:pt x="4015156" y="734801"/>
                  </a:lnTo>
                  <a:lnTo>
                    <a:pt x="4029146" y="734739"/>
                  </a:lnTo>
                  <a:lnTo>
                    <a:pt x="4043136" y="734687"/>
                  </a:lnTo>
                  <a:lnTo>
                    <a:pt x="4057126" y="734642"/>
                  </a:lnTo>
                  <a:lnTo>
                    <a:pt x="4071117" y="734604"/>
                  </a:lnTo>
                  <a:lnTo>
                    <a:pt x="4085107" y="734572"/>
                  </a:lnTo>
                  <a:lnTo>
                    <a:pt x="4099097" y="734545"/>
                  </a:lnTo>
                  <a:lnTo>
                    <a:pt x="4113087" y="734521"/>
                  </a:lnTo>
                  <a:lnTo>
                    <a:pt x="4127077" y="734501"/>
                  </a:lnTo>
                  <a:lnTo>
                    <a:pt x="4141067" y="734484"/>
                  </a:lnTo>
                  <a:lnTo>
                    <a:pt x="4155057" y="734470"/>
                  </a:lnTo>
                </a:path>
              </a:pathLst>
            </a:custGeom>
            <a:ln w="40651" cap="flat">
              <a:solidFill>
                <a:srgbClr val="D3D3D3">
                  <a:alpha val="100000"/>
                </a:srgbClr>
              </a:solidFill>
              <a:prstDash val="solid"/>
              <a:round/>
            </a:ln>
          </p:spPr>
          <p:txBody>
            <a:bodyPr/>
            <a:lstStyle/>
            <a:p/>
          </p:txBody>
        </p:sp>
        <p:sp>
          <p:nvSpPr>
            <p:cNvPr id="36" name="pl36"/>
            <p:cNvSpPr/>
            <p:nvPr/>
          </p:nvSpPr>
          <p:spPr>
            <a:xfrm>
              <a:off x="2737948" y="1639621"/>
              <a:ext cx="4155057" cy="979321"/>
            </a:xfrm>
            <a:custGeom>
              <a:avLst/>
              <a:pathLst>
                <a:path w="4155057" h="979321">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246"/>
                  </a:lnTo>
                  <a:lnTo>
                    <a:pt x="1399009" y="289"/>
                  </a:lnTo>
                  <a:lnTo>
                    <a:pt x="1412999" y="340"/>
                  </a:lnTo>
                  <a:lnTo>
                    <a:pt x="1426989" y="399"/>
                  </a:lnTo>
                  <a:lnTo>
                    <a:pt x="1440979" y="470"/>
                  </a:lnTo>
                  <a:lnTo>
                    <a:pt x="1454969" y="552"/>
                  </a:lnTo>
                  <a:lnTo>
                    <a:pt x="1468959" y="649"/>
                  </a:lnTo>
                  <a:lnTo>
                    <a:pt x="1482949" y="763"/>
                  </a:lnTo>
                  <a:lnTo>
                    <a:pt x="1496939" y="896"/>
                  </a:lnTo>
                  <a:lnTo>
                    <a:pt x="1510930" y="1053"/>
                  </a:lnTo>
                  <a:lnTo>
                    <a:pt x="1524920" y="1238"/>
                  </a:lnTo>
                  <a:lnTo>
                    <a:pt x="1538910" y="1455"/>
                  </a:lnTo>
                  <a:lnTo>
                    <a:pt x="1552900" y="1709"/>
                  </a:lnTo>
                  <a:lnTo>
                    <a:pt x="1566890" y="2008"/>
                  </a:lnTo>
                  <a:lnTo>
                    <a:pt x="1580880" y="2360"/>
                  </a:lnTo>
                  <a:lnTo>
                    <a:pt x="1594870" y="2772"/>
                  </a:lnTo>
                  <a:lnTo>
                    <a:pt x="1608860" y="3256"/>
                  </a:lnTo>
                  <a:lnTo>
                    <a:pt x="1622850" y="3824"/>
                  </a:lnTo>
                  <a:lnTo>
                    <a:pt x="1636840" y="4491"/>
                  </a:lnTo>
                  <a:lnTo>
                    <a:pt x="1650830" y="5273"/>
                  </a:lnTo>
                  <a:lnTo>
                    <a:pt x="1664821" y="6191"/>
                  </a:lnTo>
                  <a:lnTo>
                    <a:pt x="1678811" y="7266"/>
                  </a:lnTo>
                  <a:lnTo>
                    <a:pt x="1692801" y="8526"/>
                  </a:lnTo>
                  <a:lnTo>
                    <a:pt x="1706791" y="10001"/>
                  </a:lnTo>
                  <a:lnTo>
                    <a:pt x="1720781" y="11727"/>
                  </a:lnTo>
                  <a:lnTo>
                    <a:pt x="1734771" y="13746"/>
                  </a:lnTo>
                  <a:lnTo>
                    <a:pt x="1748761" y="16104"/>
                  </a:lnTo>
                  <a:lnTo>
                    <a:pt x="1762751" y="18857"/>
                  </a:lnTo>
                  <a:lnTo>
                    <a:pt x="1776741" y="22065"/>
                  </a:lnTo>
                  <a:lnTo>
                    <a:pt x="1790731" y="25800"/>
                  </a:lnTo>
                  <a:lnTo>
                    <a:pt x="1804722" y="30139"/>
                  </a:lnTo>
                  <a:lnTo>
                    <a:pt x="1818712" y="35173"/>
                  </a:lnTo>
                  <a:lnTo>
                    <a:pt x="1832702" y="40998"/>
                  </a:lnTo>
                  <a:lnTo>
                    <a:pt x="1846692" y="47723"/>
                  </a:lnTo>
                  <a:lnTo>
                    <a:pt x="1860682" y="55462"/>
                  </a:lnTo>
                  <a:lnTo>
                    <a:pt x="1874672" y="64338"/>
                  </a:lnTo>
                  <a:lnTo>
                    <a:pt x="1888662" y="74480"/>
                  </a:lnTo>
                  <a:lnTo>
                    <a:pt x="1902652" y="86014"/>
                  </a:lnTo>
                  <a:lnTo>
                    <a:pt x="1916642" y="99067"/>
                  </a:lnTo>
                  <a:lnTo>
                    <a:pt x="1930632" y="113753"/>
                  </a:lnTo>
                  <a:lnTo>
                    <a:pt x="1944622" y="130171"/>
                  </a:lnTo>
                  <a:lnTo>
                    <a:pt x="1958613" y="148391"/>
                  </a:lnTo>
                  <a:lnTo>
                    <a:pt x="1972603" y="168451"/>
                  </a:lnTo>
                  <a:lnTo>
                    <a:pt x="1986593" y="190343"/>
                  </a:lnTo>
                  <a:lnTo>
                    <a:pt x="2000583" y="214003"/>
                  </a:lnTo>
                  <a:lnTo>
                    <a:pt x="2014573" y="239312"/>
                  </a:lnTo>
                  <a:lnTo>
                    <a:pt x="2028563" y="266084"/>
                  </a:lnTo>
                  <a:lnTo>
                    <a:pt x="2042553" y="294072"/>
                  </a:lnTo>
                  <a:lnTo>
                    <a:pt x="2056543" y="322974"/>
                  </a:lnTo>
                  <a:lnTo>
                    <a:pt x="2070533" y="352444"/>
                  </a:lnTo>
                  <a:lnTo>
                    <a:pt x="2084523" y="382107"/>
                  </a:lnTo>
                  <a:lnTo>
                    <a:pt x="2098513" y="411577"/>
                  </a:lnTo>
                  <a:lnTo>
                    <a:pt x="2112504" y="440480"/>
                  </a:lnTo>
                  <a:lnTo>
                    <a:pt x="2126494" y="468468"/>
                  </a:lnTo>
                  <a:lnTo>
                    <a:pt x="2140484" y="495240"/>
                  </a:lnTo>
                  <a:lnTo>
                    <a:pt x="2154474" y="520548"/>
                  </a:lnTo>
                  <a:lnTo>
                    <a:pt x="2168464" y="544209"/>
                  </a:lnTo>
                  <a:lnTo>
                    <a:pt x="2182454" y="566100"/>
                  </a:lnTo>
                  <a:lnTo>
                    <a:pt x="2196444" y="586160"/>
                  </a:lnTo>
                  <a:lnTo>
                    <a:pt x="2210434" y="604381"/>
                  </a:lnTo>
                  <a:lnTo>
                    <a:pt x="2224424" y="620798"/>
                  </a:lnTo>
                  <a:lnTo>
                    <a:pt x="2238414" y="635484"/>
                  </a:lnTo>
                  <a:lnTo>
                    <a:pt x="2252404" y="648537"/>
                  </a:lnTo>
                  <a:lnTo>
                    <a:pt x="2266395" y="660072"/>
                  </a:lnTo>
                  <a:lnTo>
                    <a:pt x="2280385" y="670213"/>
                  </a:lnTo>
                  <a:lnTo>
                    <a:pt x="2294375" y="679090"/>
                  </a:lnTo>
                  <a:lnTo>
                    <a:pt x="2308365" y="686829"/>
                  </a:lnTo>
                  <a:lnTo>
                    <a:pt x="2322355" y="693553"/>
                  </a:lnTo>
                  <a:lnTo>
                    <a:pt x="2336345" y="699379"/>
                  </a:lnTo>
                  <a:lnTo>
                    <a:pt x="2350335" y="704412"/>
                  </a:lnTo>
                  <a:lnTo>
                    <a:pt x="2364325" y="708752"/>
                  </a:lnTo>
                  <a:lnTo>
                    <a:pt x="2378315" y="712487"/>
                  </a:lnTo>
                  <a:lnTo>
                    <a:pt x="2392305" y="715695"/>
                  </a:lnTo>
                  <a:lnTo>
                    <a:pt x="2406296" y="718447"/>
                  </a:lnTo>
                  <a:lnTo>
                    <a:pt x="2420286" y="720806"/>
                  </a:lnTo>
                  <a:lnTo>
                    <a:pt x="2434276" y="722824"/>
                  </a:lnTo>
                  <a:lnTo>
                    <a:pt x="2448266" y="724551"/>
                  </a:lnTo>
                  <a:lnTo>
                    <a:pt x="2462256" y="726026"/>
                  </a:lnTo>
                  <a:lnTo>
                    <a:pt x="2476246" y="727286"/>
                  </a:lnTo>
                  <a:lnTo>
                    <a:pt x="2490236" y="728361"/>
                  </a:lnTo>
                  <a:lnTo>
                    <a:pt x="2504226" y="729278"/>
                  </a:lnTo>
                  <a:lnTo>
                    <a:pt x="2518216" y="730060"/>
                  </a:lnTo>
                  <a:lnTo>
                    <a:pt x="2532206" y="730727"/>
                  </a:lnTo>
                  <a:lnTo>
                    <a:pt x="2546196" y="731296"/>
                  </a:lnTo>
                  <a:lnTo>
                    <a:pt x="2560187" y="731780"/>
                  </a:lnTo>
                  <a:lnTo>
                    <a:pt x="2574177" y="732192"/>
                  </a:lnTo>
                  <a:lnTo>
                    <a:pt x="2588167" y="732543"/>
                  </a:lnTo>
                  <a:lnTo>
                    <a:pt x="2602157" y="732842"/>
                  </a:lnTo>
                  <a:lnTo>
                    <a:pt x="2616147" y="733097"/>
                  </a:lnTo>
                  <a:lnTo>
                    <a:pt x="2630137" y="733314"/>
                  </a:lnTo>
                  <a:lnTo>
                    <a:pt x="2644127" y="733498"/>
                  </a:lnTo>
                  <a:lnTo>
                    <a:pt x="2658117" y="733655"/>
                  </a:lnTo>
                  <a:lnTo>
                    <a:pt x="2672107" y="733789"/>
                  </a:lnTo>
                  <a:lnTo>
                    <a:pt x="2686097" y="733903"/>
                  </a:lnTo>
                  <a:lnTo>
                    <a:pt x="2700087" y="734000"/>
                  </a:lnTo>
                  <a:lnTo>
                    <a:pt x="2714078" y="734082"/>
                  </a:lnTo>
                  <a:lnTo>
                    <a:pt x="2728068" y="734152"/>
                  </a:lnTo>
                  <a:lnTo>
                    <a:pt x="2742058" y="734212"/>
                  </a:lnTo>
                  <a:lnTo>
                    <a:pt x="2756048" y="734263"/>
                  </a:lnTo>
                  <a:lnTo>
                    <a:pt x="2770038" y="734306"/>
                  </a:lnTo>
                  <a:lnTo>
                    <a:pt x="2770038" y="734634"/>
                  </a:lnTo>
                  <a:lnTo>
                    <a:pt x="2784028" y="734649"/>
                  </a:lnTo>
                  <a:lnTo>
                    <a:pt x="2798018" y="734666"/>
                  </a:lnTo>
                  <a:lnTo>
                    <a:pt x="2812008" y="734685"/>
                  </a:lnTo>
                  <a:lnTo>
                    <a:pt x="2825998" y="734709"/>
                  </a:lnTo>
                  <a:lnTo>
                    <a:pt x="2839988" y="734736"/>
                  </a:lnTo>
                  <a:lnTo>
                    <a:pt x="2853978" y="734769"/>
                  </a:lnTo>
                  <a:lnTo>
                    <a:pt x="2867969" y="734806"/>
                  </a:lnTo>
                  <a:lnTo>
                    <a:pt x="2881959" y="734851"/>
                  </a:lnTo>
                  <a:lnTo>
                    <a:pt x="2895949" y="734903"/>
                  </a:lnTo>
                  <a:lnTo>
                    <a:pt x="2909939" y="734965"/>
                  </a:lnTo>
                  <a:lnTo>
                    <a:pt x="2923929" y="735037"/>
                  </a:lnTo>
                  <a:lnTo>
                    <a:pt x="2937919" y="735122"/>
                  </a:lnTo>
                  <a:lnTo>
                    <a:pt x="2951909" y="735222"/>
                  </a:lnTo>
                  <a:lnTo>
                    <a:pt x="2965899" y="735339"/>
                  </a:lnTo>
                  <a:lnTo>
                    <a:pt x="2979889" y="735476"/>
                  </a:lnTo>
                  <a:lnTo>
                    <a:pt x="2993879" y="735638"/>
                  </a:lnTo>
                  <a:lnTo>
                    <a:pt x="3007870" y="735827"/>
                  </a:lnTo>
                  <a:lnTo>
                    <a:pt x="3021860" y="736049"/>
                  </a:lnTo>
                  <a:lnTo>
                    <a:pt x="3035850" y="736310"/>
                  </a:lnTo>
                  <a:lnTo>
                    <a:pt x="3049840" y="736616"/>
                  </a:lnTo>
                  <a:lnTo>
                    <a:pt x="3063830" y="736974"/>
                  </a:lnTo>
                  <a:lnTo>
                    <a:pt x="3077820" y="737394"/>
                  </a:lnTo>
                  <a:lnTo>
                    <a:pt x="3091810" y="737886"/>
                  </a:lnTo>
                  <a:lnTo>
                    <a:pt x="3105800" y="738461"/>
                  </a:lnTo>
                  <a:lnTo>
                    <a:pt x="3119790" y="739134"/>
                  </a:lnTo>
                  <a:lnTo>
                    <a:pt x="3133780" y="739920"/>
                  </a:lnTo>
                  <a:lnTo>
                    <a:pt x="3147770" y="740838"/>
                  </a:lnTo>
                  <a:lnTo>
                    <a:pt x="3161761" y="741907"/>
                  </a:lnTo>
                  <a:lnTo>
                    <a:pt x="3175751" y="743152"/>
                  </a:lnTo>
                  <a:lnTo>
                    <a:pt x="3189741" y="744599"/>
                  </a:lnTo>
                  <a:lnTo>
                    <a:pt x="3203731" y="746277"/>
                  </a:lnTo>
                  <a:lnTo>
                    <a:pt x="3217721" y="748218"/>
                  </a:lnTo>
                  <a:lnTo>
                    <a:pt x="3231711" y="750460"/>
                  </a:lnTo>
                  <a:lnTo>
                    <a:pt x="3245701" y="753040"/>
                  </a:lnTo>
                  <a:lnTo>
                    <a:pt x="3259691" y="755998"/>
                  </a:lnTo>
                  <a:lnTo>
                    <a:pt x="3273681" y="759379"/>
                  </a:lnTo>
                  <a:lnTo>
                    <a:pt x="3287671" y="763224"/>
                  </a:lnTo>
                  <a:lnTo>
                    <a:pt x="3301661" y="767575"/>
                  </a:lnTo>
                  <a:lnTo>
                    <a:pt x="3315652" y="772470"/>
                  </a:lnTo>
                  <a:lnTo>
                    <a:pt x="3329642" y="777943"/>
                  </a:lnTo>
                  <a:lnTo>
                    <a:pt x="3343632" y="784016"/>
                  </a:lnTo>
                  <a:lnTo>
                    <a:pt x="3357622" y="790703"/>
                  </a:lnTo>
                  <a:lnTo>
                    <a:pt x="3371612" y="798000"/>
                  </a:lnTo>
                  <a:lnTo>
                    <a:pt x="3385602" y="805887"/>
                  </a:lnTo>
                  <a:lnTo>
                    <a:pt x="3399592" y="814323"/>
                  </a:lnTo>
                  <a:lnTo>
                    <a:pt x="3413582" y="823247"/>
                  </a:lnTo>
                  <a:lnTo>
                    <a:pt x="3427572" y="832576"/>
                  </a:lnTo>
                  <a:lnTo>
                    <a:pt x="3441562" y="842210"/>
                  </a:lnTo>
                  <a:lnTo>
                    <a:pt x="3455552" y="852034"/>
                  </a:lnTo>
                  <a:lnTo>
                    <a:pt x="3469543" y="861921"/>
                  </a:lnTo>
                  <a:lnTo>
                    <a:pt x="3483533" y="871745"/>
                  </a:lnTo>
                  <a:lnTo>
                    <a:pt x="3497523" y="881379"/>
                  </a:lnTo>
                  <a:lnTo>
                    <a:pt x="3511513" y="890708"/>
                  </a:lnTo>
                  <a:lnTo>
                    <a:pt x="3525503" y="899632"/>
                  </a:lnTo>
                  <a:lnTo>
                    <a:pt x="3539493" y="908068"/>
                  </a:lnTo>
                  <a:lnTo>
                    <a:pt x="3553483" y="915955"/>
                  </a:lnTo>
                  <a:lnTo>
                    <a:pt x="3567473" y="923252"/>
                  </a:lnTo>
                  <a:lnTo>
                    <a:pt x="3581463" y="929939"/>
                  </a:lnTo>
                  <a:lnTo>
                    <a:pt x="3595453" y="936012"/>
                  </a:lnTo>
                  <a:lnTo>
                    <a:pt x="3609444" y="941485"/>
                  </a:lnTo>
                  <a:lnTo>
                    <a:pt x="3623434" y="946380"/>
                  </a:lnTo>
                  <a:lnTo>
                    <a:pt x="3637424" y="950731"/>
                  </a:lnTo>
                  <a:lnTo>
                    <a:pt x="3651414" y="954576"/>
                  </a:lnTo>
                  <a:lnTo>
                    <a:pt x="3665404" y="957957"/>
                  </a:lnTo>
                  <a:lnTo>
                    <a:pt x="3679394" y="960916"/>
                  </a:lnTo>
                  <a:lnTo>
                    <a:pt x="3693384" y="963495"/>
                  </a:lnTo>
                  <a:lnTo>
                    <a:pt x="3707374" y="965737"/>
                  </a:lnTo>
                  <a:lnTo>
                    <a:pt x="3721364" y="967678"/>
                  </a:lnTo>
                  <a:lnTo>
                    <a:pt x="3735354" y="969356"/>
                  </a:lnTo>
                  <a:lnTo>
                    <a:pt x="3749344" y="970803"/>
                  </a:lnTo>
                  <a:lnTo>
                    <a:pt x="3763335" y="972048"/>
                  </a:lnTo>
                  <a:lnTo>
                    <a:pt x="3777325" y="973117"/>
                  </a:lnTo>
                  <a:lnTo>
                    <a:pt x="3791315" y="974035"/>
                  </a:lnTo>
                  <a:lnTo>
                    <a:pt x="3805305" y="974821"/>
                  </a:lnTo>
                  <a:lnTo>
                    <a:pt x="3819295" y="975494"/>
                  </a:lnTo>
                  <a:lnTo>
                    <a:pt x="3833285" y="976069"/>
                  </a:lnTo>
                  <a:lnTo>
                    <a:pt x="3847275" y="976561"/>
                  </a:lnTo>
                  <a:lnTo>
                    <a:pt x="3861265" y="976981"/>
                  </a:lnTo>
                  <a:lnTo>
                    <a:pt x="3875255" y="977339"/>
                  </a:lnTo>
                  <a:lnTo>
                    <a:pt x="3889245" y="977645"/>
                  </a:lnTo>
                  <a:lnTo>
                    <a:pt x="3903235" y="977906"/>
                  </a:lnTo>
                  <a:lnTo>
                    <a:pt x="3917226" y="978128"/>
                  </a:lnTo>
                  <a:lnTo>
                    <a:pt x="3931216" y="978317"/>
                  </a:lnTo>
                  <a:lnTo>
                    <a:pt x="3945206" y="978479"/>
                  </a:lnTo>
                  <a:lnTo>
                    <a:pt x="3959196" y="978616"/>
                  </a:lnTo>
                  <a:lnTo>
                    <a:pt x="3973186" y="978733"/>
                  </a:lnTo>
                  <a:lnTo>
                    <a:pt x="3987176" y="978833"/>
                  </a:lnTo>
                  <a:lnTo>
                    <a:pt x="4001166" y="978918"/>
                  </a:lnTo>
                  <a:lnTo>
                    <a:pt x="4015156" y="978990"/>
                  </a:lnTo>
                  <a:lnTo>
                    <a:pt x="4029146" y="979052"/>
                  </a:lnTo>
                  <a:lnTo>
                    <a:pt x="4043136" y="979104"/>
                  </a:lnTo>
                  <a:lnTo>
                    <a:pt x="4057126" y="979149"/>
                  </a:lnTo>
                  <a:lnTo>
                    <a:pt x="4071117" y="979187"/>
                  </a:lnTo>
                  <a:lnTo>
                    <a:pt x="4085107" y="979219"/>
                  </a:lnTo>
                  <a:lnTo>
                    <a:pt x="4099097" y="979246"/>
                  </a:lnTo>
                  <a:lnTo>
                    <a:pt x="4113087" y="979270"/>
                  </a:lnTo>
                  <a:lnTo>
                    <a:pt x="4127077" y="979290"/>
                  </a:lnTo>
                  <a:lnTo>
                    <a:pt x="4141067" y="979306"/>
                  </a:lnTo>
                  <a:lnTo>
                    <a:pt x="4155057" y="979321"/>
                  </a:lnTo>
                </a:path>
              </a:pathLst>
            </a:custGeom>
            <a:ln w="40651" cap="flat">
              <a:solidFill>
                <a:srgbClr val="D3D3D3">
                  <a:alpha val="100000"/>
                </a:srgbClr>
              </a:solidFill>
              <a:prstDash val="solid"/>
              <a:round/>
            </a:ln>
          </p:spPr>
          <p:txBody>
            <a:bodyPr/>
            <a:lstStyle/>
            <a:p/>
          </p:txBody>
        </p:sp>
        <p:sp>
          <p:nvSpPr>
            <p:cNvPr id="37" name="pl37"/>
            <p:cNvSpPr/>
            <p:nvPr/>
          </p:nvSpPr>
          <p:spPr>
            <a:xfrm>
              <a:off x="2737948" y="4333062"/>
              <a:ext cx="4155057" cy="489537"/>
            </a:xfrm>
            <a:custGeom>
              <a:avLst/>
              <a:pathLst>
                <a:path w="4155057" h="489537">
                  <a:moveTo>
                    <a:pt x="0" y="489537"/>
                  </a:moveTo>
                  <a:lnTo>
                    <a:pt x="13990" y="489523"/>
                  </a:lnTo>
                  <a:lnTo>
                    <a:pt x="27980" y="489506"/>
                  </a:lnTo>
                  <a:lnTo>
                    <a:pt x="41970" y="489486"/>
                  </a:lnTo>
                  <a:lnTo>
                    <a:pt x="55960" y="489462"/>
                  </a:lnTo>
                  <a:lnTo>
                    <a:pt x="69950" y="489435"/>
                  </a:lnTo>
                  <a:lnTo>
                    <a:pt x="83940" y="489403"/>
                  </a:lnTo>
                  <a:lnTo>
                    <a:pt x="97930" y="489365"/>
                  </a:lnTo>
                  <a:lnTo>
                    <a:pt x="111920" y="489320"/>
                  </a:lnTo>
                  <a:lnTo>
                    <a:pt x="125910" y="489268"/>
                  </a:lnTo>
                  <a:lnTo>
                    <a:pt x="139900" y="489206"/>
                  </a:lnTo>
                  <a:lnTo>
                    <a:pt x="153891" y="489134"/>
                  </a:lnTo>
                  <a:lnTo>
                    <a:pt x="167881" y="489049"/>
                  </a:lnTo>
                  <a:lnTo>
                    <a:pt x="181871" y="488950"/>
                  </a:lnTo>
                  <a:lnTo>
                    <a:pt x="195861" y="488832"/>
                  </a:lnTo>
                  <a:lnTo>
                    <a:pt x="209851" y="488695"/>
                  </a:lnTo>
                  <a:lnTo>
                    <a:pt x="223841" y="488534"/>
                  </a:lnTo>
                  <a:lnTo>
                    <a:pt x="237831" y="488344"/>
                  </a:lnTo>
                  <a:lnTo>
                    <a:pt x="251821" y="488122"/>
                  </a:lnTo>
                  <a:lnTo>
                    <a:pt x="265811" y="487861"/>
                  </a:lnTo>
                  <a:lnTo>
                    <a:pt x="279801" y="487555"/>
                  </a:lnTo>
                  <a:lnTo>
                    <a:pt x="293791" y="487197"/>
                  </a:lnTo>
                  <a:lnTo>
                    <a:pt x="307782" y="486777"/>
                  </a:lnTo>
                  <a:lnTo>
                    <a:pt x="321772" y="486285"/>
                  </a:lnTo>
                  <a:lnTo>
                    <a:pt x="335762" y="485710"/>
                  </a:lnTo>
                  <a:lnTo>
                    <a:pt x="349752" y="485037"/>
                  </a:lnTo>
                  <a:lnTo>
                    <a:pt x="363742" y="484251"/>
                  </a:lnTo>
                  <a:lnTo>
                    <a:pt x="377732" y="483333"/>
                  </a:lnTo>
                  <a:lnTo>
                    <a:pt x="391722" y="482264"/>
                  </a:lnTo>
                  <a:lnTo>
                    <a:pt x="405712" y="481019"/>
                  </a:lnTo>
                  <a:lnTo>
                    <a:pt x="419702" y="479572"/>
                  </a:lnTo>
                  <a:lnTo>
                    <a:pt x="433692" y="477895"/>
                  </a:lnTo>
                  <a:lnTo>
                    <a:pt x="447682" y="475953"/>
                  </a:lnTo>
                  <a:lnTo>
                    <a:pt x="461673" y="473711"/>
                  </a:lnTo>
                  <a:lnTo>
                    <a:pt x="475663" y="471132"/>
                  </a:lnTo>
                  <a:lnTo>
                    <a:pt x="489653" y="468173"/>
                  </a:lnTo>
                  <a:lnTo>
                    <a:pt x="503643" y="464792"/>
                  </a:lnTo>
                  <a:lnTo>
                    <a:pt x="517633" y="460948"/>
                  </a:lnTo>
                  <a:lnTo>
                    <a:pt x="531623" y="456597"/>
                  </a:lnTo>
                  <a:lnTo>
                    <a:pt x="545613" y="451701"/>
                  </a:lnTo>
                  <a:lnTo>
                    <a:pt x="559603" y="446229"/>
                  </a:lnTo>
                  <a:lnTo>
                    <a:pt x="573593" y="440155"/>
                  </a:lnTo>
                  <a:lnTo>
                    <a:pt x="587583" y="433468"/>
                  </a:lnTo>
                  <a:lnTo>
                    <a:pt x="601574" y="426171"/>
                  </a:lnTo>
                  <a:lnTo>
                    <a:pt x="615564" y="418284"/>
                  </a:lnTo>
                  <a:lnTo>
                    <a:pt x="629554" y="409848"/>
                  </a:lnTo>
                  <a:lnTo>
                    <a:pt x="643544" y="400924"/>
                  </a:lnTo>
                  <a:lnTo>
                    <a:pt x="657534" y="391595"/>
                  </a:lnTo>
                  <a:lnTo>
                    <a:pt x="671524" y="381961"/>
                  </a:lnTo>
                  <a:lnTo>
                    <a:pt x="685514" y="372137"/>
                  </a:lnTo>
                  <a:lnTo>
                    <a:pt x="699504" y="362250"/>
                  </a:lnTo>
                  <a:lnTo>
                    <a:pt x="713494" y="352426"/>
                  </a:lnTo>
                  <a:lnTo>
                    <a:pt x="727484" y="342792"/>
                  </a:lnTo>
                  <a:lnTo>
                    <a:pt x="741474" y="333463"/>
                  </a:lnTo>
                  <a:lnTo>
                    <a:pt x="755465" y="324539"/>
                  </a:lnTo>
                  <a:lnTo>
                    <a:pt x="769455" y="316103"/>
                  </a:lnTo>
                  <a:lnTo>
                    <a:pt x="783445" y="308216"/>
                  </a:lnTo>
                  <a:lnTo>
                    <a:pt x="797435" y="300919"/>
                  </a:lnTo>
                  <a:lnTo>
                    <a:pt x="811425" y="294232"/>
                  </a:lnTo>
                  <a:lnTo>
                    <a:pt x="825415" y="288159"/>
                  </a:lnTo>
                  <a:lnTo>
                    <a:pt x="839405" y="282686"/>
                  </a:lnTo>
                  <a:lnTo>
                    <a:pt x="853395" y="277791"/>
                  </a:lnTo>
                  <a:lnTo>
                    <a:pt x="867385" y="273440"/>
                  </a:lnTo>
                  <a:lnTo>
                    <a:pt x="881375" y="269595"/>
                  </a:lnTo>
                  <a:lnTo>
                    <a:pt x="895365" y="266215"/>
                  </a:lnTo>
                  <a:lnTo>
                    <a:pt x="909356" y="263256"/>
                  </a:lnTo>
                  <a:lnTo>
                    <a:pt x="923346" y="260676"/>
                  </a:lnTo>
                  <a:lnTo>
                    <a:pt x="937336" y="258435"/>
                  </a:lnTo>
                  <a:lnTo>
                    <a:pt x="951326" y="256493"/>
                  </a:lnTo>
                  <a:lnTo>
                    <a:pt x="965316" y="254815"/>
                  </a:lnTo>
                  <a:lnTo>
                    <a:pt x="979306" y="253368"/>
                  </a:lnTo>
                  <a:lnTo>
                    <a:pt x="993296" y="252123"/>
                  </a:lnTo>
                  <a:lnTo>
                    <a:pt x="1007286" y="251054"/>
                  </a:lnTo>
                  <a:lnTo>
                    <a:pt x="1021276" y="250136"/>
                  </a:lnTo>
                  <a:lnTo>
                    <a:pt x="1035266" y="249350"/>
                  </a:lnTo>
                  <a:lnTo>
                    <a:pt x="1049256" y="248677"/>
                  </a:lnTo>
                  <a:lnTo>
                    <a:pt x="1063247" y="248102"/>
                  </a:lnTo>
                  <a:lnTo>
                    <a:pt x="1077237" y="247610"/>
                  </a:lnTo>
                  <a:lnTo>
                    <a:pt x="1091227" y="247190"/>
                  </a:lnTo>
                  <a:lnTo>
                    <a:pt x="1105217" y="246832"/>
                  </a:lnTo>
                  <a:lnTo>
                    <a:pt x="1119207" y="246526"/>
                  </a:lnTo>
                  <a:lnTo>
                    <a:pt x="1133197" y="246265"/>
                  </a:lnTo>
                  <a:lnTo>
                    <a:pt x="1147187" y="246043"/>
                  </a:lnTo>
                  <a:lnTo>
                    <a:pt x="1161177" y="245854"/>
                  </a:lnTo>
                  <a:lnTo>
                    <a:pt x="1175167" y="245692"/>
                  </a:lnTo>
                  <a:lnTo>
                    <a:pt x="1189157" y="245555"/>
                  </a:lnTo>
                  <a:lnTo>
                    <a:pt x="1203148" y="245438"/>
                  </a:lnTo>
                  <a:lnTo>
                    <a:pt x="1217138" y="245338"/>
                  </a:lnTo>
                  <a:lnTo>
                    <a:pt x="1231128" y="245253"/>
                  </a:lnTo>
                  <a:lnTo>
                    <a:pt x="1245118" y="245181"/>
                  </a:lnTo>
                  <a:lnTo>
                    <a:pt x="1259108" y="245120"/>
                  </a:lnTo>
                  <a:lnTo>
                    <a:pt x="1273098" y="245067"/>
                  </a:lnTo>
                  <a:lnTo>
                    <a:pt x="1287088" y="245023"/>
                  </a:lnTo>
                  <a:lnTo>
                    <a:pt x="1301078" y="244985"/>
                  </a:lnTo>
                  <a:lnTo>
                    <a:pt x="1315068" y="244952"/>
                  </a:lnTo>
                  <a:lnTo>
                    <a:pt x="1329058" y="244925"/>
                  </a:lnTo>
                  <a:lnTo>
                    <a:pt x="1343048" y="244902"/>
                  </a:lnTo>
                  <a:lnTo>
                    <a:pt x="1357039" y="244882"/>
                  </a:lnTo>
                  <a:lnTo>
                    <a:pt x="1371029" y="244865"/>
                  </a:lnTo>
                  <a:lnTo>
                    <a:pt x="1385019" y="244850"/>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3843443"/>
              <a:ext cx="4155057" cy="1223843"/>
            </a:xfrm>
            <a:custGeom>
              <a:avLst/>
              <a:pathLst>
                <a:path w="4155057" h="1223843">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537"/>
                  </a:lnTo>
                  <a:lnTo>
                    <a:pt x="1399009" y="489537"/>
                  </a:lnTo>
                  <a:lnTo>
                    <a:pt x="1412999" y="489537"/>
                  </a:lnTo>
                  <a:lnTo>
                    <a:pt x="1426989" y="489537"/>
                  </a:lnTo>
                  <a:lnTo>
                    <a:pt x="1440979" y="489537"/>
                  </a:lnTo>
                  <a:lnTo>
                    <a:pt x="1454969" y="489537"/>
                  </a:lnTo>
                  <a:lnTo>
                    <a:pt x="1468959" y="489537"/>
                  </a:lnTo>
                  <a:lnTo>
                    <a:pt x="1482949" y="489537"/>
                  </a:lnTo>
                  <a:lnTo>
                    <a:pt x="1496939" y="489537"/>
                  </a:lnTo>
                  <a:lnTo>
                    <a:pt x="1510930" y="489537"/>
                  </a:lnTo>
                  <a:lnTo>
                    <a:pt x="1524920" y="489537"/>
                  </a:lnTo>
                  <a:lnTo>
                    <a:pt x="1538910" y="489537"/>
                  </a:lnTo>
                  <a:lnTo>
                    <a:pt x="1552900" y="489537"/>
                  </a:lnTo>
                  <a:lnTo>
                    <a:pt x="1566890" y="489537"/>
                  </a:lnTo>
                  <a:lnTo>
                    <a:pt x="1580880" y="489537"/>
                  </a:lnTo>
                  <a:lnTo>
                    <a:pt x="1594870" y="489537"/>
                  </a:lnTo>
                  <a:lnTo>
                    <a:pt x="1608860" y="489537"/>
                  </a:lnTo>
                  <a:lnTo>
                    <a:pt x="1622850" y="489537"/>
                  </a:lnTo>
                  <a:lnTo>
                    <a:pt x="1636840" y="489537"/>
                  </a:lnTo>
                  <a:lnTo>
                    <a:pt x="1650830" y="489537"/>
                  </a:lnTo>
                  <a:lnTo>
                    <a:pt x="1664821" y="489537"/>
                  </a:lnTo>
                  <a:lnTo>
                    <a:pt x="1678811" y="489537"/>
                  </a:lnTo>
                  <a:lnTo>
                    <a:pt x="1692801" y="489537"/>
                  </a:lnTo>
                  <a:lnTo>
                    <a:pt x="1706791" y="489537"/>
                  </a:lnTo>
                  <a:lnTo>
                    <a:pt x="1720781" y="489537"/>
                  </a:lnTo>
                  <a:lnTo>
                    <a:pt x="1734771" y="489537"/>
                  </a:lnTo>
                  <a:lnTo>
                    <a:pt x="1748761" y="489537"/>
                  </a:lnTo>
                  <a:lnTo>
                    <a:pt x="1762751" y="489537"/>
                  </a:lnTo>
                  <a:lnTo>
                    <a:pt x="1776741" y="489537"/>
                  </a:lnTo>
                  <a:lnTo>
                    <a:pt x="1790731" y="489537"/>
                  </a:lnTo>
                  <a:lnTo>
                    <a:pt x="1804722" y="489537"/>
                  </a:lnTo>
                  <a:lnTo>
                    <a:pt x="1818712" y="489537"/>
                  </a:lnTo>
                  <a:lnTo>
                    <a:pt x="1832702" y="489537"/>
                  </a:lnTo>
                  <a:lnTo>
                    <a:pt x="1846692" y="489537"/>
                  </a:lnTo>
                  <a:lnTo>
                    <a:pt x="1860682" y="489537"/>
                  </a:lnTo>
                  <a:lnTo>
                    <a:pt x="1874672" y="489537"/>
                  </a:lnTo>
                  <a:lnTo>
                    <a:pt x="1888662" y="489537"/>
                  </a:lnTo>
                  <a:lnTo>
                    <a:pt x="1902652" y="489537"/>
                  </a:lnTo>
                  <a:lnTo>
                    <a:pt x="1916642" y="489537"/>
                  </a:lnTo>
                  <a:lnTo>
                    <a:pt x="1930632" y="489537"/>
                  </a:lnTo>
                  <a:lnTo>
                    <a:pt x="1944622" y="489537"/>
                  </a:lnTo>
                  <a:lnTo>
                    <a:pt x="1958613" y="489537"/>
                  </a:lnTo>
                  <a:lnTo>
                    <a:pt x="1972603" y="489537"/>
                  </a:lnTo>
                  <a:lnTo>
                    <a:pt x="1986593" y="489537"/>
                  </a:lnTo>
                  <a:lnTo>
                    <a:pt x="2000583" y="489537"/>
                  </a:lnTo>
                  <a:lnTo>
                    <a:pt x="2014573" y="489537"/>
                  </a:lnTo>
                  <a:lnTo>
                    <a:pt x="2028563" y="489537"/>
                  </a:lnTo>
                  <a:lnTo>
                    <a:pt x="2042553" y="489537"/>
                  </a:lnTo>
                  <a:lnTo>
                    <a:pt x="2056543" y="489537"/>
                  </a:lnTo>
                  <a:lnTo>
                    <a:pt x="2070533" y="489537"/>
                  </a:lnTo>
                  <a:lnTo>
                    <a:pt x="2084523" y="489537"/>
                  </a:lnTo>
                  <a:lnTo>
                    <a:pt x="2098513" y="489537"/>
                  </a:lnTo>
                  <a:lnTo>
                    <a:pt x="2112504" y="489537"/>
                  </a:lnTo>
                  <a:lnTo>
                    <a:pt x="2126494" y="489537"/>
                  </a:lnTo>
                  <a:lnTo>
                    <a:pt x="2140484" y="489537"/>
                  </a:lnTo>
                  <a:lnTo>
                    <a:pt x="2154474" y="489537"/>
                  </a:lnTo>
                  <a:lnTo>
                    <a:pt x="2168464" y="489537"/>
                  </a:lnTo>
                  <a:lnTo>
                    <a:pt x="2182454" y="489537"/>
                  </a:lnTo>
                  <a:lnTo>
                    <a:pt x="2196444" y="489537"/>
                  </a:lnTo>
                  <a:lnTo>
                    <a:pt x="2210434" y="489537"/>
                  </a:lnTo>
                  <a:lnTo>
                    <a:pt x="2224424" y="489537"/>
                  </a:lnTo>
                  <a:lnTo>
                    <a:pt x="2238414" y="489537"/>
                  </a:lnTo>
                  <a:lnTo>
                    <a:pt x="2252404" y="489537"/>
                  </a:lnTo>
                  <a:lnTo>
                    <a:pt x="2266395" y="489537"/>
                  </a:lnTo>
                  <a:lnTo>
                    <a:pt x="2280385" y="489537"/>
                  </a:lnTo>
                  <a:lnTo>
                    <a:pt x="2294375" y="489537"/>
                  </a:lnTo>
                  <a:lnTo>
                    <a:pt x="2308365" y="489537"/>
                  </a:lnTo>
                  <a:lnTo>
                    <a:pt x="2322355" y="489537"/>
                  </a:lnTo>
                  <a:lnTo>
                    <a:pt x="2336345" y="489537"/>
                  </a:lnTo>
                  <a:lnTo>
                    <a:pt x="2350335" y="489537"/>
                  </a:lnTo>
                  <a:lnTo>
                    <a:pt x="2364325" y="489537"/>
                  </a:lnTo>
                  <a:lnTo>
                    <a:pt x="2378315" y="489537"/>
                  </a:lnTo>
                  <a:lnTo>
                    <a:pt x="2392305" y="489537"/>
                  </a:lnTo>
                  <a:lnTo>
                    <a:pt x="2406296" y="489537"/>
                  </a:lnTo>
                  <a:lnTo>
                    <a:pt x="2420286" y="489537"/>
                  </a:lnTo>
                  <a:lnTo>
                    <a:pt x="2434276" y="489537"/>
                  </a:lnTo>
                  <a:lnTo>
                    <a:pt x="2448266" y="489537"/>
                  </a:lnTo>
                  <a:lnTo>
                    <a:pt x="2462256" y="489537"/>
                  </a:lnTo>
                  <a:lnTo>
                    <a:pt x="2476246" y="489537"/>
                  </a:lnTo>
                  <a:lnTo>
                    <a:pt x="2490236" y="489537"/>
                  </a:lnTo>
                  <a:lnTo>
                    <a:pt x="2504226" y="489537"/>
                  </a:lnTo>
                  <a:lnTo>
                    <a:pt x="2518216" y="489537"/>
                  </a:lnTo>
                  <a:lnTo>
                    <a:pt x="2532206" y="489537"/>
                  </a:lnTo>
                  <a:lnTo>
                    <a:pt x="2546196" y="489537"/>
                  </a:lnTo>
                  <a:lnTo>
                    <a:pt x="2560187" y="489537"/>
                  </a:lnTo>
                  <a:lnTo>
                    <a:pt x="2574177" y="489537"/>
                  </a:lnTo>
                  <a:lnTo>
                    <a:pt x="2588167" y="489537"/>
                  </a:lnTo>
                  <a:lnTo>
                    <a:pt x="2602157" y="489537"/>
                  </a:lnTo>
                  <a:lnTo>
                    <a:pt x="2616147" y="489537"/>
                  </a:lnTo>
                  <a:lnTo>
                    <a:pt x="2630137" y="489537"/>
                  </a:lnTo>
                  <a:lnTo>
                    <a:pt x="2644127" y="489537"/>
                  </a:lnTo>
                  <a:lnTo>
                    <a:pt x="2658117" y="489537"/>
                  </a:lnTo>
                  <a:lnTo>
                    <a:pt x="2672107" y="489537"/>
                  </a:lnTo>
                  <a:lnTo>
                    <a:pt x="2686097" y="489537"/>
                  </a:lnTo>
                  <a:lnTo>
                    <a:pt x="2700087" y="489537"/>
                  </a:lnTo>
                  <a:lnTo>
                    <a:pt x="2714078" y="489537"/>
                  </a:lnTo>
                  <a:lnTo>
                    <a:pt x="2728068" y="489537"/>
                  </a:lnTo>
                  <a:lnTo>
                    <a:pt x="2742058" y="489537"/>
                  </a:lnTo>
                  <a:lnTo>
                    <a:pt x="2756048" y="489537"/>
                  </a:lnTo>
                  <a:lnTo>
                    <a:pt x="2770038" y="489537"/>
                  </a:lnTo>
                  <a:lnTo>
                    <a:pt x="2770038" y="489783"/>
                  </a:lnTo>
                  <a:lnTo>
                    <a:pt x="2784028" y="489827"/>
                  </a:lnTo>
                  <a:lnTo>
                    <a:pt x="2798018" y="489877"/>
                  </a:lnTo>
                  <a:lnTo>
                    <a:pt x="2812008" y="489937"/>
                  </a:lnTo>
                  <a:lnTo>
                    <a:pt x="2825998" y="490007"/>
                  </a:lnTo>
                  <a:lnTo>
                    <a:pt x="2839988" y="490089"/>
                  </a:lnTo>
                  <a:lnTo>
                    <a:pt x="2853978" y="490186"/>
                  </a:lnTo>
                  <a:lnTo>
                    <a:pt x="2867969" y="490300"/>
                  </a:lnTo>
                  <a:lnTo>
                    <a:pt x="2881959" y="490434"/>
                  </a:lnTo>
                  <a:lnTo>
                    <a:pt x="2895949" y="490591"/>
                  </a:lnTo>
                  <a:lnTo>
                    <a:pt x="2909939" y="490775"/>
                  </a:lnTo>
                  <a:lnTo>
                    <a:pt x="2923929" y="490992"/>
                  </a:lnTo>
                  <a:lnTo>
                    <a:pt x="2937919" y="491247"/>
                  </a:lnTo>
                  <a:lnTo>
                    <a:pt x="2951909" y="491546"/>
                  </a:lnTo>
                  <a:lnTo>
                    <a:pt x="2965899" y="491897"/>
                  </a:lnTo>
                  <a:lnTo>
                    <a:pt x="2979889" y="492309"/>
                  </a:lnTo>
                  <a:lnTo>
                    <a:pt x="2993879" y="492794"/>
                  </a:lnTo>
                  <a:lnTo>
                    <a:pt x="3007870" y="493362"/>
                  </a:lnTo>
                  <a:lnTo>
                    <a:pt x="3021860" y="494029"/>
                  </a:lnTo>
                  <a:lnTo>
                    <a:pt x="3035850" y="494811"/>
                  </a:lnTo>
                  <a:lnTo>
                    <a:pt x="3049840" y="495728"/>
                  </a:lnTo>
                  <a:lnTo>
                    <a:pt x="3063830" y="496803"/>
                  </a:lnTo>
                  <a:lnTo>
                    <a:pt x="3077820" y="498063"/>
                  </a:lnTo>
                  <a:lnTo>
                    <a:pt x="3091810" y="499538"/>
                  </a:lnTo>
                  <a:lnTo>
                    <a:pt x="3105800" y="501265"/>
                  </a:lnTo>
                  <a:lnTo>
                    <a:pt x="3119790" y="503283"/>
                  </a:lnTo>
                  <a:lnTo>
                    <a:pt x="3133780" y="505642"/>
                  </a:lnTo>
                  <a:lnTo>
                    <a:pt x="3147770" y="508394"/>
                  </a:lnTo>
                  <a:lnTo>
                    <a:pt x="3161761" y="511602"/>
                  </a:lnTo>
                  <a:lnTo>
                    <a:pt x="3175751" y="515337"/>
                  </a:lnTo>
                  <a:lnTo>
                    <a:pt x="3189741" y="519677"/>
                  </a:lnTo>
                  <a:lnTo>
                    <a:pt x="3203731" y="524711"/>
                  </a:lnTo>
                  <a:lnTo>
                    <a:pt x="3217721" y="530536"/>
                  </a:lnTo>
                  <a:lnTo>
                    <a:pt x="3231711" y="537260"/>
                  </a:lnTo>
                  <a:lnTo>
                    <a:pt x="3245701" y="544999"/>
                  </a:lnTo>
                  <a:lnTo>
                    <a:pt x="3259691" y="553876"/>
                  </a:lnTo>
                  <a:lnTo>
                    <a:pt x="3273681" y="564017"/>
                  </a:lnTo>
                  <a:lnTo>
                    <a:pt x="3287671" y="575552"/>
                  </a:lnTo>
                  <a:lnTo>
                    <a:pt x="3301661" y="588605"/>
                  </a:lnTo>
                  <a:lnTo>
                    <a:pt x="3315652" y="603291"/>
                  </a:lnTo>
                  <a:lnTo>
                    <a:pt x="3329642" y="619708"/>
                  </a:lnTo>
                  <a:lnTo>
                    <a:pt x="3343632" y="637929"/>
                  </a:lnTo>
                  <a:lnTo>
                    <a:pt x="3357622" y="657989"/>
                  </a:lnTo>
                  <a:lnTo>
                    <a:pt x="3371612" y="679880"/>
                  </a:lnTo>
                  <a:lnTo>
                    <a:pt x="3385602" y="703541"/>
                  </a:lnTo>
                  <a:lnTo>
                    <a:pt x="3399592" y="728849"/>
                  </a:lnTo>
                  <a:lnTo>
                    <a:pt x="3413582" y="755621"/>
                  </a:lnTo>
                  <a:lnTo>
                    <a:pt x="3427572" y="783609"/>
                  </a:lnTo>
                  <a:lnTo>
                    <a:pt x="3441562" y="812512"/>
                  </a:lnTo>
                  <a:lnTo>
                    <a:pt x="3455552" y="841982"/>
                  </a:lnTo>
                  <a:lnTo>
                    <a:pt x="3469543" y="871645"/>
                  </a:lnTo>
                  <a:lnTo>
                    <a:pt x="3483533" y="901115"/>
                  </a:lnTo>
                  <a:lnTo>
                    <a:pt x="3497523" y="930017"/>
                  </a:lnTo>
                  <a:lnTo>
                    <a:pt x="3511513" y="958006"/>
                  </a:lnTo>
                  <a:lnTo>
                    <a:pt x="3525503" y="984777"/>
                  </a:lnTo>
                  <a:lnTo>
                    <a:pt x="3539493" y="1010086"/>
                  </a:lnTo>
                  <a:lnTo>
                    <a:pt x="3553483" y="1033746"/>
                  </a:lnTo>
                  <a:lnTo>
                    <a:pt x="3567473" y="1055638"/>
                  </a:lnTo>
                  <a:lnTo>
                    <a:pt x="3581463" y="1075698"/>
                  </a:lnTo>
                  <a:lnTo>
                    <a:pt x="3595453" y="1093918"/>
                  </a:lnTo>
                  <a:lnTo>
                    <a:pt x="3609444" y="1110336"/>
                  </a:lnTo>
                  <a:lnTo>
                    <a:pt x="3623434" y="1125022"/>
                  </a:lnTo>
                  <a:lnTo>
                    <a:pt x="3637424" y="1138075"/>
                  </a:lnTo>
                  <a:lnTo>
                    <a:pt x="3651414" y="1149610"/>
                  </a:lnTo>
                  <a:lnTo>
                    <a:pt x="3665404" y="1159751"/>
                  </a:lnTo>
                  <a:lnTo>
                    <a:pt x="3679394" y="1168627"/>
                  </a:lnTo>
                  <a:lnTo>
                    <a:pt x="3693384" y="1176366"/>
                  </a:lnTo>
                  <a:lnTo>
                    <a:pt x="3707374" y="1183091"/>
                  </a:lnTo>
                  <a:lnTo>
                    <a:pt x="3721364" y="1188916"/>
                  </a:lnTo>
                  <a:lnTo>
                    <a:pt x="3735354" y="1193950"/>
                  </a:lnTo>
                  <a:lnTo>
                    <a:pt x="3749344" y="1198290"/>
                  </a:lnTo>
                  <a:lnTo>
                    <a:pt x="3763335" y="1202024"/>
                  </a:lnTo>
                  <a:lnTo>
                    <a:pt x="3777325" y="1205232"/>
                  </a:lnTo>
                  <a:lnTo>
                    <a:pt x="3791315" y="1207985"/>
                  </a:lnTo>
                  <a:lnTo>
                    <a:pt x="3805305" y="1210343"/>
                  </a:lnTo>
                  <a:lnTo>
                    <a:pt x="3819295" y="1212362"/>
                  </a:lnTo>
                  <a:lnTo>
                    <a:pt x="3833285" y="1214088"/>
                  </a:lnTo>
                  <a:lnTo>
                    <a:pt x="3847275" y="1215563"/>
                  </a:lnTo>
                  <a:lnTo>
                    <a:pt x="3861265" y="1216823"/>
                  </a:lnTo>
                  <a:lnTo>
                    <a:pt x="3875255" y="1217898"/>
                  </a:lnTo>
                  <a:lnTo>
                    <a:pt x="3889245" y="1218816"/>
                  </a:lnTo>
                  <a:lnTo>
                    <a:pt x="3903235" y="1219598"/>
                  </a:lnTo>
                  <a:lnTo>
                    <a:pt x="3917226" y="1220265"/>
                  </a:lnTo>
                  <a:lnTo>
                    <a:pt x="3931216" y="1220833"/>
                  </a:lnTo>
                  <a:lnTo>
                    <a:pt x="3945206" y="1221317"/>
                  </a:lnTo>
                  <a:lnTo>
                    <a:pt x="3959196" y="1221730"/>
                  </a:lnTo>
                  <a:lnTo>
                    <a:pt x="3973186" y="1222081"/>
                  </a:lnTo>
                  <a:lnTo>
                    <a:pt x="3987176" y="1222380"/>
                  </a:lnTo>
                  <a:lnTo>
                    <a:pt x="4001166" y="1222635"/>
                  </a:lnTo>
                  <a:lnTo>
                    <a:pt x="4015156" y="1222851"/>
                  </a:lnTo>
                  <a:lnTo>
                    <a:pt x="4029146" y="1223036"/>
                  </a:lnTo>
                  <a:lnTo>
                    <a:pt x="4043136" y="1223193"/>
                  </a:lnTo>
                  <a:lnTo>
                    <a:pt x="4057126" y="1223327"/>
                  </a:lnTo>
                  <a:lnTo>
                    <a:pt x="4071117" y="1223440"/>
                  </a:lnTo>
                  <a:lnTo>
                    <a:pt x="4085107" y="1223537"/>
                  </a:lnTo>
                  <a:lnTo>
                    <a:pt x="4099097" y="1223620"/>
                  </a:lnTo>
                  <a:lnTo>
                    <a:pt x="4113087" y="1223690"/>
                  </a:lnTo>
                  <a:lnTo>
                    <a:pt x="4127077" y="1223749"/>
                  </a:lnTo>
                  <a:lnTo>
                    <a:pt x="4141067" y="1223800"/>
                  </a:lnTo>
                  <a:lnTo>
                    <a:pt x="4155057" y="1223843"/>
                  </a:lnTo>
                </a:path>
              </a:pathLst>
            </a:custGeom>
            <a:ln w="40651" cap="flat">
              <a:solidFill>
                <a:srgbClr val="D3D3D3">
                  <a:alpha val="100000"/>
                </a:srgbClr>
              </a:solidFill>
              <a:prstDash val="solid"/>
              <a:round/>
            </a:ln>
          </p:spPr>
          <p:txBody>
            <a:bodyPr/>
            <a:lstStyle/>
            <a:p/>
          </p:txBody>
        </p:sp>
        <p:sp>
          <p:nvSpPr>
            <p:cNvPr id="39" name="pl39"/>
            <p:cNvSpPr/>
            <p:nvPr/>
          </p:nvSpPr>
          <p:spPr>
            <a:xfrm>
              <a:off x="2737948" y="1884554"/>
              <a:ext cx="4155057" cy="244768"/>
            </a:xfrm>
            <a:custGeom>
              <a:avLst/>
              <a:pathLst>
                <a:path w="4155057" h="244768">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768"/>
                  </a:lnTo>
                  <a:lnTo>
                    <a:pt x="2784028" y="244768"/>
                  </a:lnTo>
                  <a:lnTo>
                    <a:pt x="2798018" y="244768"/>
                  </a:lnTo>
                  <a:lnTo>
                    <a:pt x="2812008" y="244768"/>
                  </a:lnTo>
                  <a:lnTo>
                    <a:pt x="2825998" y="244768"/>
                  </a:lnTo>
                  <a:lnTo>
                    <a:pt x="2839988" y="244768"/>
                  </a:lnTo>
                  <a:lnTo>
                    <a:pt x="2853978" y="244768"/>
                  </a:lnTo>
                  <a:lnTo>
                    <a:pt x="2867969" y="244768"/>
                  </a:lnTo>
                  <a:lnTo>
                    <a:pt x="2881959" y="244768"/>
                  </a:lnTo>
                  <a:lnTo>
                    <a:pt x="2895949" y="244768"/>
                  </a:lnTo>
                  <a:lnTo>
                    <a:pt x="2909939" y="244768"/>
                  </a:lnTo>
                  <a:lnTo>
                    <a:pt x="2923929" y="244768"/>
                  </a:lnTo>
                  <a:lnTo>
                    <a:pt x="2937919" y="244768"/>
                  </a:lnTo>
                  <a:lnTo>
                    <a:pt x="2951909" y="244768"/>
                  </a:lnTo>
                  <a:lnTo>
                    <a:pt x="2965899" y="244768"/>
                  </a:lnTo>
                  <a:lnTo>
                    <a:pt x="2979889" y="244768"/>
                  </a:lnTo>
                  <a:lnTo>
                    <a:pt x="2993879" y="244768"/>
                  </a:lnTo>
                  <a:lnTo>
                    <a:pt x="3007870" y="244768"/>
                  </a:lnTo>
                  <a:lnTo>
                    <a:pt x="3021860" y="244768"/>
                  </a:lnTo>
                  <a:lnTo>
                    <a:pt x="3035850" y="244768"/>
                  </a:lnTo>
                  <a:lnTo>
                    <a:pt x="3049840" y="244768"/>
                  </a:lnTo>
                  <a:lnTo>
                    <a:pt x="3063830" y="244768"/>
                  </a:lnTo>
                  <a:lnTo>
                    <a:pt x="3077820" y="244768"/>
                  </a:lnTo>
                  <a:lnTo>
                    <a:pt x="3091810" y="244768"/>
                  </a:lnTo>
                  <a:lnTo>
                    <a:pt x="3105800" y="244768"/>
                  </a:lnTo>
                  <a:lnTo>
                    <a:pt x="3119790" y="244768"/>
                  </a:lnTo>
                  <a:lnTo>
                    <a:pt x="3133780" y="244768"/>
                  </a:lnTo>
                  <a:lnTo>
                    <a:pt x="3147770" y="244768"/>
                  </a:lnTo>
                  <a:lnTo>
                    <a:pt x="3161761" y="244768"/>
                  </a:lnTo>
                  <a:lnTo>
                    <a:pt x="3175751" y="244768"/>
                  </a:lnTo>
                  <a:lnTo>
                    <a:pt x="3189741" y="244768"/>
                  </a:lnTo>
                  <a:lnTo>
                    <a:pt x="3203731" y="244768"/>
                  </a:lnTo>
                  <a:lnTo>
                    <a:pt x="3217721" y="244768"/>
                  </a:lnTo>
                  <a:lnTo>
                    <a:pt x="3231711" y="244768"/>
                  </a:lnTo>
                  <a:lnTo>
                    <a:pt x="3245701" y="244768"/>
                  </a:lnTo>
                  <a:lnTo>
                    <a:pt x="3259691" y="244768"/>
                  </a:lnTo>
                  <a:lnTo>
                    <a:pt x="3273681" y="244768"/>
                  </a:lnTo>
                  <a:lnTo>
                    <a:pt x="3287671" y="244768"/>
                  </a:lnTo>
                  <a:lnTo>
                    <a:pt x="3301661" y="244768"/>
                  </a:lnTo>
                  <a:lnTo>
                    <a:pt x="3315652" y="244768"/>
                  </a:lnTo>
                  <a:lnTo>
                    <a:pt x="3329642" y="244768"/>
                  </a:lnTo>
                  <a:lnTo>
                    <a:pt x="3343632" y="244768"/>
                  </a:lnTo>
                  <a:lnTo>
                    <a:pt x="3357622" y="244768"/>
                  </a:lnTo>
                  <a:lnTo>
                    <a:pt x="3371612" y="244768"/>
                  </a:lnTo>
                  <a:lnTo>
                    <a:pt x="3385602" y="244768"/>
                  </a:lnTo>
                  <a:lnTo>
                    <a:pt x="3399592" y="244768"/>
                  </a:lnTo>
                  <a:lnTo>
                    <a:pt x="3413582" y="244768"/>
                  </a:lnTo>
                  <a:lnTo>
                    <a:pt x="3427572" y="244768"/>
                  </a:lnTo>
                  <a:lnTo>
                    <a:pt x="3441562" y="244768"/>
                  </a:lnTo>
                  <a:lnTo>
                    <a:pt x="3455552" y="244768"/>
                  </a:lnTo>
                  <a:lnTo>
                    <a:pt x="3469543" y="244768"/>
                  </a:lnTo>
                  <a:lnTo>
                    <a:pt x="3483533" y="244768"/>
                  </a:lnTo>
                  <a:lnTo>
                    <a:pt x="3497523" y="244768"/>
                  </a:lnTo>
                  <a:lnTo>
                    <a:pt x="3511513" y="244768"/>
                  </a:lnTo>
                  <a:lnTo>
                    <a:pt x="3525503" y="244768"/>
                  </a:lnTo>
                  <a:lnTo>
                    <a:pt x="3539493" y="244768"/>
                  </a:lnTo>
                  <a:lnTo>
                    <a:pt x="3553483" y="244768"/>
                  </a:lnTo>
                  <a:lnTo>
                    <a:pt x="3567473" y="244768"/>
                  </a:lnTo>
                  <a:lnTo>
                    <a:pt x="3581463" y="244768"/>
                  </a:lnTo>
                  <a:lnTo>
                    <a:pt x="3595453" y="244768"/>
                  </a:lnTo>
                  <a:lnTo>
                    <a:pt x="3609444" y="244768"/>
                  </a:lnTo>
                  <a:lnTo>
                    <a:pt x="3623434" y="244768"/>
                  </a:lnTo>
                  <a:lnTo>
                    <a:pt x="3637424" y="244768"/>
                  </a:lnTo>
                  <a:lnTo>
                    <a:pt x="3651414" y="244768"/>
                  </a:lnTo>
                  <a:lnTo>
                    <a:pt x="3665404" y="244768"/>
                  </a:lnTo>
                  <a:lnTo>
                    <a:pt x="3679394" y="244768"/>
                  </a:lnTo>
                  <a:lnTo>
                    <a:pt x="3693384" y="244768"/>
                  </a:lnTo>
                  <a:lnTo>
                    <a:pt x="3707374" y="244768"/>
                  </a:lnTo>
                  <a:lnTo>
                    <a:pt x="3721364" y="244768"/>
                  </a:lnTo>
                  <a:lnTo>
                    <a:pt x="3735354" y="244768"/>
                  </a:lnTo>
                  <a:lnTo>
                    <a:pt x="3749344" y="244768"/>
                  </a:lnTo>
                  <a:lnTo>
                    <a:pt x="3763335" y="244768"/>
                  </a:lnTo>
                  <a:lnTo>
                    <a:pt x="3777325" y="244768"/>
                  </a:lnTo>
                  <a:lnTo>
                    <a:pt x="3791315" y="244768"/>
                  </a:lnTo>
                  <a:lnTo>
                    <a:pt x="3805305" y="244768"/>
                  </a:lnTo>
                  <a:lnTo>
                    <a:pt x="3819295" y="244768"/>
                  </a:lnTo>
                  <a:lnTo>
                    <a:pt x="3833285" y="244768"/>
                  </a:lnTo>
                  <a:lnTo>
                    <a:pt x="3847275" y="244768"/>
                  </a:lnTo>
                  <a:lnTo>
                    <a:pt x="3861265" y="244768"/>
                  </a:lnTo>
                  <a:lnTo>
                    <a:pt x="3875255" y="244768"/>
                  </a:lnTo>
                  <a:lnTo>
                    <a:pt x="3889245" y="244768"/>
                  </a:lnTo>
                  <a:lnTo>
                    <a:pt x="3903235" y="244768"/>
                  </a:lnTo>
                  <a:lnTo>
                    <a:pt x="3917226" y="244768"/>
                  </a:lnTo>
                  <a:lnTo>
                    <a:pt x="3931216" y="244768"/>
                  </a:lnTo>
                  <a:lnTo>
                    <a:pt x="3945206" y="244768"/>
                  </a:lnTo>
                  <a:lnTo>
                    <a:pt x="3959196" y="244768"/>
                  </a:lnTo>
                  <a:lnTo>
                    <a:pt x="3973186" y="244768"/>
                  </a:lnTo>
                  <a:lnTo>
                    <a:pt x="3987176" y="244768"/>
                  </a:lnTo>
                  <a:lnTo>
                    <a:pt x="4001166" y="244768"/>
                  </a:lnTo>
                  <a:lnTo>
                    <a:pt x="4015156" y="244768"/>
                  </a:lnTo>
                  <a:lnTo>
                    <a:pt x="4029146" y="244768"/>
                  </a:lnTo>
                  <a:lnTo>
                    <a:pt x="4043136" y="244768"/>
                  </a:lnTo>
                  <a:lnTo>
                    <a:pt x="4057126" y="244768"/>
                  </a:lnTo>
                  <a:lnTo>
                    <a:pt x="4071117" y="244768"/>
                  </a:lnTo>
                  <a:lnTo>
                    <a:pt x="4085107" y="244768"/>
                  </a:lnTo>
                  <a:lnTo>
                    <a:pt x="4099097" y="244768"/>
                  </a:lnTo>
                  <a:lnTo>
                    <a:pt x="4113087" y="244768"/>
                  </a:lnTo>
                  <a:lnTo>
                    <a:pt x="4127077" y="244768"/>
                  </a:lnTo>
                  <a:lnTo>
                    <a:pt x="4141067" y="244768"/>
                  </a:lnTo>
                  <a:lnTo>
                    <a:pt x="4155057" y="244768"/>
                  </a:lnTo>
                </a:path>
              </a:pathLst>
            </a:custGeom>
            <a:ln w="40651" cap="flat">
              <a:solidFill>
                <a:srgbClr val="D3D3D3">
                  <a:alpha val="100000"/>
                </a:srgbClr>
              </a:solidFill>
              <a:prstDash val="solid"/>
              <a:round/>
            </a:ln>
          </p:spPr>
          <p:txBody>
            <a:bodyPr/>
            <a:lstStyle/>
            <a:p/>
          </p:txBody>
        </p:sp>
        <p:sp>
          <p:nvSpPr>
            <p:cNvPr id="40" name="pl40"/>
            <p:cNvSpPr/>
            <p:nvPr/>
          </p:nvSpPr>
          <p:spPr>
            <a:xfrm>
              <a:off x="2737948" y="1884472"/>
              <a:ext cx="4155057" cy="489701"/>
            </a:xfrm>
            <a:custGeom>
              <a:avLst/>
              <a:pathLst>
                <a:path w="4155057" h="489701">
                  <a:moveTo>
                    <a:pt x="0" y="489701"/>
                  </a:moveTo>
                  <a:lnTo>
                    <a:pt x="13990" y="489701"/>
                  </a:lnTo>
                  <a:lnTo>
                    <a:pt x="27980" y="489701"/>
                  </a:lnTo>
                  <a:lnTo>
                    <a:pt x="41970" y="489701"/>
                  </a:lnTo>
                  <a:lnTo>
                    <a:pt x="55960" y="489701"/>
                  </a:lnTo>
                  <a:lnTo>
                    <a:pt x="69950" y="489701"/>
                  </a:lnTo>
                  <a:lnTo>
                    <a:pt x="83940" y="489701"/>
                  </a:lnTo>
                  <a:lnTo>
                    <a:pt x="97930" y="489701"/>
                  </a:lnTo>
                  <a:lnTo>
                    <a:pt x="111920" y="489701"/>
                  </a:lnTo>
                  <a:lnTo>
                    <a:pt x="125910" y="489701"/>
                  </a:lnTo>
                  <a:lnTo>
                    <a:pt x="139900" y="489701"/>
                  </a:lnTo>
                  <a:lnTo>
                    <a:pt x="153891" y="489701"/>
                  </a:lnTo>
                  <a:lnTo>
                    <a:pt x="167881" y="489701"/>
                  </a:lnTo>
                  <a:lnTo>
                    <a:pt x="181871" y="489701"/>
                  </a:lnTo>
                  <a:lnTo>
                    <a:pt x="195861" y="489701"/>
                  </a:lnTo>
                  <a:lnTo>
                    <a:pt x="209851" y="489701"/>
                  </a:lnTo>
                  <a:lnTo>
                    <a:pt x="223841" y="489701"/>
                  </a:lnTo>
                  <a:lnTo>
                    <a:pt x="237831" y="489701"/>
                  </a:lnTo>
                  <a:lnTo>
                    <a:pt x="251821" y="489701"/>
                  </a:lnTo>
                  <a:lnTo>
                    <a:pt x="265811" y="489701"/>
                  </a:lnTo>
                  <a:lnTo>
                    <a:pt x="279801" y="489701"/>
                  </a:lnTo>
                  <a:lnTo>
                    <a:pt x="293791" y="489701"/>
                  </a:lnTo>
                  <a:lnTo>
                    <a:pt x="307782" y="489701"/>
                  </a:lnTo>
                  <a:lnTo>
                    <a:pt x="321772" y="489701"/>
                  </a:lnTo>
                  <a:lnTo>
                    <a:pt x="335762" y="489701"/>
                  </a:lnTo>
                  <a:lnTo>
                    <a:pt x="349752" y="489701"/>
                  </a:lnTo>
                  <a:lnTo>
                    <a:pt x="363742" y="489701"/>
                  </a:lnTo>
                  <a:lnTo>
                    <a:pt x="377732" y="489701"/>
                  </a:lnTo>
                  <a:lnTo>
                    <a:pt x="391722" y="489701"/>
                  </a:lnTo>
                  <a:lnTo>
                    <a:pt x="405712" y="489701"/>
                  </a:lnTo>
                  <a:lnTo>
                    <a:pt x="419702" y="489701"/>
                  </a:lnTo>
                  <a:lnTo>
                    <a:pt x="433692" y="489701"/>
                  </a:lnTo>
                  <a:lnTo>
                    <a:pt x="447682" y="489701"/>
                  </a:lnTo>
                  <a:lnTo>
                    <a:pt x="461673" y="489701"/>
                  </a:lnTo>
                  <a:lnTo>
                    <a:pt x="475663" y="489701"/>
                  </a:lnTo>
                  <a:lnTo>
                    <a:pt x="489653" y="489701"/>
                  </a:lnTo>
                  <a:lnTo>
                    <a:pt x="503643" y="489701"/>
                  </a:lnTo>
                  <a:lnTo>
                    <a:pt x="517633" y="489701"/>
                  </a:lnTo>
                  <a:lnTo>
                    <a:pt x="531623" y="489701"/>
                  </a:lnTo>
                  <a:lnTo>
                    <a:pt x="545613" y="489701"/>
                  </a:lnTo>
                  <a:lnTo>
                    <a:pt x="559603" y="489701"/>
                  </a:lnTo>
                  <a:lnTo>
                    <a:pt x="573593" y="489701"/>
                  </a:lnTo>
                  <a:lnTo>
                    <a:pt x="587583" y="489701"/>
                  </a:lnTo>
                  <a:lnTo>
                    <a:pt x="601574" y="489701"/>
                  </a:lnTo>
                  <a:lnTo>
                    <a:pt x="615564" y="489701"/>
                  </a:lnTo>
                  <a:lnTo>
                    <a:pt x="629554" y="489701"/>
                  </a:lnTo>
                  <a:lnTo>
                    <a:pt x="643544" y="489701"/>
                  </a:lnTo>
                  <a:lnTo>
                    <a:pt x="657534" y="489701"/>
                  </a:lnTo>
                  <a:lnTo>
                    <a:pt x="671524" y="489701"/>
                  </a:lnTo>
                  <a:lnTo>
                    <a:pt x="685514" y="489701"/>
                  </a:lnTo>
                  <a:lnTo>
                    <a:pt x="699504" y="489701"/>
                  </a:lnTo>
                  <a:lnTo>
                    <a:pt x="713494" y="489701"/>
                  </a:lnTo>
                  <a:lnTo>
                    <a:pt x="727484" y="489701"/>
                  </a:lnTo>
                  <a:lnTo>
                    <a:pt x="741474" y="489701"/>
                  </a:lnTo>
                  <a:lnTo>
                    <a:pt x="755465" y="489701"/>
                  </a:lnTo>
                  <a:lnTo>
                    <a:pt x="769455" y="489701"/>
                  </a:lnTo>
                  <a:lnTo>
                    <a:pt x="783445" y="489701"/>
                  </a:lnTo>
                  <a:lnTo>
                    <a:pt x="797435" y="489701"/>
                  </a:lnTo>
                  <a:lnTo>
                    <a:pt x="811425" y="489701"/>
                  </a:lnTo>
                  <a:lnTo>
                    <a:pt x="825415" y="489701"/>
                  </a:lnTo>
                  <a:lnTo>
                    <a:pt x="839405" y="489701"/>
                  </a:lnTo>
                  <a:lnTo>
                    <a:pt x="853395" y="489701"/>
                  </a:lnTo>
                  <a:lnTo>
                    <a:pt x="867385" y="489701"/>
                  </a:lnTo>
                  <a:lnTo>
                    <a:pt x="881375" y="489701"/>
                  </a:lnTo>
                  <a:lnTo>
                    <a:pt x="895365" y="489701"/>
                  </a:lnTo>
                  <a:lnTo>
                    <a:pt x="909356" y="489701"/>
                  </a:lnTo>
                  <a:lnTo>
                    <a:pt x="923346" y="489701"/>
                  </a:lnTo>
                  <a:lnTo>
                    <a:pt x="937336" y="489701"/>
                  </a:lnTo>
                  <a:lnTo>
                    <a:pt x="951326" y="489701"/>
                  </a:lnTo>
                  <a:lnTo>
                    <a:pt x="965316" y="489701"/>
                  </a:lnTo>
                  <a:lnTo>
                    <a:pt x="979306" y="489701"/>
                  </a:lnTo>
                  <a:lnTo>
                    <a:pt x="993296" y="489701"/>
                  </a:lnTo>
                  <a:lnTo>
                    <a:pt x="1007286" y="489701"/>
                  </a:lnTo>
                  <a:lnTo>
                    <a:pt x="1021276" y="489701"/>
                  </a:lnTo>
                  <a:lnTo>
                    <a:pt x="1035266" y="489701"/>
                  </a:lnTo>
                  <a:lnTo>
                    <a:pt x="1049256" y="489701"/>
                  </a:lnTo>
                  <a:lnTo>
                    <a:pt x="1063247" y="489701"/>
                  </a:lnTo>
                  <a:lnTo>
                    <a:pt x="1077237" y="489701"/>
                  </a:lnTo>
                  <a:lnTo>
                    <a:pt x="1091227" y="489701"/>
                  </a:lnTo>
                  <a:lnTo>
                    <a:pt x="1105217" y="489701"/>
                  </a:lnTo>
                  <a:lnTo>
                    <a:pt x="1119207" y="489701"/>
                  </a:lnTo>
                  <a:lnTo>
                    <a:pt x="1133197" y="489701"/>
                  </a:lnTo>
                  <a:lnTo>
                    <a:pt x="1147187" y="489701"/>
                  </a:lnTo>
                  <a:lnTo>
                    <a:pt x="1161177" y="489701"/>
                  </a:lnTo>
                  <a:lnTo>
                    <a:pt x="1175167" y="489701"/>
                  </a:lnTo>
                  <a:lnTo>
                    <a:pt x="1189157" y="489701"/>
                  </a:lnTo>
                  <a:lnTo>
                    <a:pt x="1203148" y="489701"/>
                  </a:lnTo>
                  <a:lnTo>
                    <a:pt x="1217138" y="489701"/>
                  </a:lnTo>
                  <a:lnTo>
                    <a:pt x="1231128" y="489701"/>
                  </a:lnTo>
                  <a:lnTo>
                    <a:pt x="1245118" y="489701"/>
                  </a:lnTo>
                  <a:lnTo>
                    <a:pt x="1259108" y="489701"/>
                  </a:lnTo>
                  <a:lnTo>
                    <a:pt x="1273098" y="489701"/>
                  </a:lnTo>
                  <a:lnTo>
                    <a:pt x="1287088" y="489701"/>
                  </a:lnTo>
                  <a:lnTo>
                    <a:pt x="1301078" y="489701"/>
                  </a:lnTo>
                  <a:lnTo>
                    <a:pt x="1315068" y="489701"/>
                  </a:lnTo>
                  <a:lnTo>
                    <a:pt x="1329058" y="489701"/>
                  </a:lnTo>
                  <a:lnTo>
                    <a:pt x="1343048" y="489701"/>
                  </a:lnTo>
                  <a:lnTo>
                    <a:pt x="1357039" y="489701"/>
                  </a:lnTo>
                  <a:lnTo>
                    <a:pt x="1371029" y="489701"/>
                  </a:lnTo>
                  <a:lnTo>
                    <a:pt x="1385019" y="489701"/>
                  </a:lnTo>
                  <a:lnTo>
                    <a:pt x="1385019" y="489537"/>
                  </a:lnTo>
                  <a:lnTo>
                    <a:pt x="1399009" y="489508"/>
                  </a:lnTo>
                  <a:lnTo>
                    <a:pt x="1412999" y="489474"/>
                  </a:lnTo>
                  <a:lnTo>
                    <a:pt x="1426989" y="489435"/>
                  </a:lnTo>
                  <a:lnTo>
                    <a:pt x="1440979" y="489388"/>
                  </a:lnTo>
                  <a:lnTo>
                    <a:pt x="1454969" y="489333"/>
                  </a:lnTo>
                  <a:lnTo>
                    <a:pt x="1468959" y="489268"/>
                  </a:lnTo>
                  <a:lnTo>
                    <a:pt x="1482949" y="489193"/>
                  </a:lnTo>
                  <a:lnTo>
                    <a:pt x="1496939" y="489103"/>
                  </a:lnTo>
                  <a:lnTo>
                    <a:pt x="1510930" y="488999"/>
                  </a:lnTo>
                  <a:lnTo>
                    <a:pt x="1524920" y="488876"/>
                  </a:lnTo>
                  <a:lnTo>
                    <a:pt x="1538910" y="488731"/>
                  </a:lnTo>
                  <a:lnTo>
                    <a:pt x="1552900" y="488561"/>
                  </a:lnTo>
                  <a:lnTo>
                    <a:pt x="1566890" y="488362"/>
                  </a:lnTo>
                  <a:lnTo>
                    <a:pt x="1580880" y="488128"/>
                  </a:lnTo>
                  <a:lnTo>
                    <a:pt x="1594870" y="487853"/>
                  </a:lnTo>
                  <a:lnTo>
                    <a:pt x="1608860" y="487530"/>
                  </a:lnTo>
                  <a:lnTo>
                    <a:pt x="1622850" y="487151"/>
                  </a:lnTo>
                  <a:lnTo>
                    <a:pt x="1636840" y="486707"/>
                  </a:lnTo>
                  <a:lnTo>
                    <a:pt x="1650830" y="486185"/>
                  </a:lnTo>
                  <a:lnTo>
                    <a:pt x="1664821" y="485574"/>
                  </a:lnTo>
                  <a:lnTo>
                    <a:pt x="1678811" y="484857"/>
                  </a:lnTo>
                  <a:lnTo>
                    <a:pt x="1692801" y="484017"/>
                  </a:lnTo>
                  <a:lnTo>
                    <a:pt x="1706791" y="483034"/>
                  </a:lnTo>
                  <a:lnTo>
                    <a:pt x="1720781" y="481883"/>
                  </a:lnTo>
                  <a:lnTo>
                    <a:pt x="1734771" y="480537"/>
                  </a:lnTo>
                  <a:lnTo>
                    <a:pt x="1748761" y="478965"/>
                  </a:lnTo>
                  <a:lnTo>
                    <a:pt x="1762751" y="477130"/>
                  </a:lnTo>
                  <a:lnTo>
                    <a:pt x="1776741" y="474991"/>
                  </a:lnTo>
                  <a:lnTo>
                    <a:pt x="1790731" y="472501"/>
                  </a:lnTo>
                  <a:lnTo>
                    <a:pt x="1804722" y="469608"/>
                  </a:lnTo>
                  <a:lnTo>
                    <a:pt x="1818712" y="466252"/>
                  </a:lnTo>
                  <a:lnTo>
                    <a:pt x="1832702" y="462369"/>
                  </a:lnTo>
                  <a:lnTo>
                    <a:pt x="1846692" y="457886"/>
                  </a:lnTo>
                  <a:lnTo>
                    <a:pt x="1860682" y="452726"/>
                  </a:lnTo>
                  <a:lnTo>
                    <a:pt x="1874672" y="446809"/>
                  </a:lnTo>
                  <a:lnTo>
                    <a:pt x="1888662" y="440048"/>
                  </a:lnTo>
                  <a:lnTo>
                    <a:pt x="1902652" y="432358"/>
                  </a:lnTo>
                  <a:lnTo>
                    <a:pt x="1916642" y="423656"/>
                  </a:lnTo>
                  <a:lnTo>
                    <a:pt x="1930632" y="413865"/>
                  </a:lnTo>
                  <a:lnTo>
                    <a:pt x="1944622" y="402920"/>
                  </a:lnTo>
                  <a:lnTo>
                    <a:pt x="1958613" y="390773"/>
                  </a:lnTo>
                  <a:lnTo>
                    <a:pt x="1972603" y="377400"/>
                  </a:lnTo>
                  <a:lnTo>
                    <a:pt x="1986593" y="362806"/>
                  </a:lnTo>
                  <a:lnTo>
                    <a:pt x="2000583" y="347032"/>
                  </a:lnTo>
                  <a:lnTo>
                    <a:pt x="2014573" y="330160"/>
                  </a:lnTo>
                  <a:lnTo>
                    <a:pt x="2028563" y="312312"/>
                  </a:lnTo>
                  <a:lnTo>
                    <a:pt x="2042553" y="293653"/>
                  </a:lnTo>
                  <a:lnTo>
                    <a:pt x="2056543" y="274385"/>
                  </a:lnTo>
                  <a:lnTo>
                    <a:pt x="2070533" y="254738"/>
                  </a:lnTo>
                  <a:lnTo>
                    <a:pt x="2084523" y="234963"/>
                  </a:lnTo>
                  <a:lnTo>
                    <a:pt x="2098513" y="215316"/>
                  </a:lnTo>
                  <a:lnTo>
                    <a:pt x="2112504" y="196048"/>
                  </a:lnTo>
                  <a:lnTo>
                    <a:pt x="2126494" y="177389"/>
                  </a:lnTo>
                  <a:lnTo>
                    <a:pt x="2140484" y="159541"/>
                  </a:lnTo>
                  <a:lnTo>
                    <a:pt x="2154474" y="142669"/>
                  </a:lnTo>
                  <a:lnTo>
                    <a:pt x="2168464" y="126895"/>
                  </a:lnTo>
                  <a:lnTo>
                    <a:pt x="2182454" y="112301"/>
                  </a:lnTo>
                  <a:lnTo>
                    <a:pt x="2196444" y="98927"/>
                  </a:lnTo>
                  <a:lnTo>
                    <a:pt x="2210434" y="86780"/>
                  </a:lnTo>
                  <a:lnTo>
                    <a:pt x="2224424" y="75835"/>
                  </a:lnTo>
                  <a:lnTo>
                    <a:pt x="2238414" y="66045"/>
                  </a:lnTo>
                  <a:lnTo>
                    <a:pt x="2252404" y="57343"/>
                  </a:lnTo>
                  <a:lnTo>
                    <a:pt x="2266395" y="49653"/>
                  </a:lnTo>
                  <a:lnTo>
                    <a:pt x="2280385" y="42892"/>
                  </a:lnTo>
                  <a:lnTo>
                    <a:pt x="2294375" y="36974"/>
                  </a:lnTo>
                  <a:lnTo>
                    <a:pt x="2308365" y="31815"/>
                  </a:lnTo>
                  <a:lnTo>
                    <a:pt x="2322355" y="27332"/>
                  </a:lnTo>
                  <a:lnTo>
                    <a:pt x="2336345" y="23449"/>
                  </a:lnTo>
                  <a:lnTo>
                    <a:pt x="2350335" y="20093"/>
                  </a:lnTo>
                  <a:lnTo>
                    <a:pt x="2364325" y="17200"/>
                  </a:lnTo>
                  <a:lnTo>
                    <a:pt x="2378315" y="14710"/>
                  </a:lnTo>
                  <a:lnTo>
                    <a:pt x="2392305" y="12571"/>
                  </a:lnTo>
                  <a:lnTo>
                    <a:pt x="2406296" y="10736"/>
                  </a:lnTo>
                  <a:lnTo>
                    <a:pt x="2420286" y="9164"/>
                  </a:lnTo>
                  <a:lnTo>
                    <a:pt x="2434276" y="7818"/>
                  </a:lnTo>
                  <a:lnTo>
                    <a:pt x="2448266" y="6667"/>
                  </a:lnTo>
                  <a:lnTo>
                    <a:pt x="2462256" y="5684"/>
                  </a:lnTo>
                  <a:lnTo>
                    <a:pt x="2476246" y="4844"/>
                  </a:lnTo>
                  <a:lnTo>
                    <a:pt x="2490236" y="4127"/>
                  </a:lnTo>
                  <a:lnTo>
                    <a:pt x="2504226" y="3515"/>
                  </a:lnTo>
                  <a:lnTo>
                    <a:pt x="2518216" y="2994"/>
                  </a:lnTo>
                  <a:lnTo>
                    <a:pt x="2532206" y="2549"/>
                  </a:lnTo>
                  <a:lnTo>
                    <a:pt x="2546196" y="2171"/>
                  </a:lnTo>
                  <a:lnTo>
                    <a:pt x="2560187" y="1848"/>
                  </a:lnTo>
                  <a:lnTo>
                    <a:pt x="2574177" y="1573"/>
                  </a:lnTo>
                  <a:lnTo>
                    <a:pt x="2588167" y="1339"/>
                  </a:lnTo>
                  <a:lnTo>
                    <a:pt x="2602157" y="1139"/>
                  </a:lnTo>
                  <a:lnTo>
                    <a:pt x="2616147" y="970"/>
                  </a:lnTo>
                  <a:lnTo>
                    <a:pt x="2630137" y="825"/>
                  </a:lnTo>
                  <a:lnTo>
                    <a:pt x="2644127" y="702"/>
                  </a:lnTo>
                  <a:lnTo>
                    <a:pt x="2658117" y="597"/>
                  </a:lnTo>
                  <a:lnTo>
                    <a:pt x="2672107" y="508"/>
                  </a:lnTo>
                  <a:lnTo>
                    <a:pt x="2686097" y="432"/>
                  </a:lnTo>
                  <a:lnTo>
                    <a:pt x="2700087" y="368"/>
                  </a:lnTo>
                  <a:lnTo>
                    <a:pt x="2714078" y="313"/>
                  </a:lnTo>
                  <a:lnTo>
                    <a:pt x="2728068" y="266"/>
                  </a:lnTo>
                  <a:lnTo>
                    <a:pt x="2742058" y="226"/>
                  </a:lnTo>
                  <a:lnTo>
                    <a:pt x="2756048" y="193"/>
                  </a:lnTo>
                  <a:lnTo>
                    <a:pt x="2770038" y="164"/>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2619106"/>
              <a:ext cx="4155057" cy="489537"/>
            </a:xfrm>
            <a:custGeom>
              <a:avLst/>
              <a:pathLst>
                <a:path w="4155057" h="489537">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850"/>
                  </a:lnTo>
                  <a:lnTo>
                    <a:pt x="2784028" y="244865"/>
                  </a:lnTo>
                  <a:lnTo>
                    <a:pt x="2798018" y="244882"/>
                  </a:lnTo>
                  <a:lnTo>
                    <a:pt x="2812008" y="244902"/>
                  </a:lnTo>
                  <a:lnTo>
                    <a:pt x="2825998" y="244925"/>
                  </a:lnTo>
                  <a:lnTo>
                    <a:pt x="2839988" y="244952"/>
                  </a:lnTo>
                  <a:lnTo>
                    <a:pt x="2853978" y="244985"/>
                  </a:lnTo>
                  <a:lnTo>
                    <a:pt x="2867969" y="245023"/>
                  </a:lnTo>
                  <a:lnTo>
                    <a:pt x="2881959" y="245067"/>
                  </a:lnTo>
                  <a:lnTo>
                    <a:pt x="2895949" y="245120"/>
                  </a:lnTo>
                  <a:lnTo>
                    <a:pt x="2909939" y="245181"/>
                  </a:lnTo>
                  <a:lnTo>
                    <a:pt x="2923929" y="245253"/>
                  </a:lnTo>
                  <a:lnTo>
                    <a:pt x="2937919" y="245338"/>
                  </a:lnTo>
                  <a:lnTo>
                    <a:pt x="2951909" y="245438"/>
                  </a:lnTo>
                  <a:lnTo>
                    <a:pt x="2965899" y="245555"/>
                  </a:lnTo>
                  <a:lnTo>
                    <a:pt x="2979889" y="245692"/>
                  </a:lnTo>
                  <a:lnTo>
                    <a:pt x="2993879" y="245854"/>
                  </a:lnTo>
                  <a:lnTo>
                    <a:pt x="3007870" y="246043"/>
                  </a:lnTo>
                  <a:lnTo>
                    <a:pt x="3021860" y="246265"/>
                  </a:lnTo>
                  <a:lnTo>
                    <a:pt x="3035850" y="246526"/>
                  </a:lnTo>
                  <a:lnTo>
                    <a:pt x="3049840" y="246832"/>
                  </a:lnTo>
                  <a:lnTo>
                    <a:pt x="3063830" y="247190"/>
                  </a:lnTo>
                  <a:lnTo>
                    <a:pt x="3077820" y="247610"/>
                  </a:lnTo>
                  <a:lnTo>
                    <a:pt x="3091810" y="248102"/>
                  </a:lnTo>
                  <a:lnTo>
                    <a:pt x="3105800" y="248677"/>
                  </a:lnTo>
                  <a:lnTo>
                    <a:pt x="3119790" y="249350"/>
                  </a:lnTo>
                  <a:lnTo>
                    <a:pt x="3133780" y="250136"/>
                  </a:lnTo>
                  <a:lnTo>
                    <a:pt x="3147770" y="251054"/>
                  </a:lnTo>
                  <a:lnTo>
                    <a:pt x="3161761" y="252123"/>
                  </a:lnTo>
                  <a:lnTo>
                    <a:pt x="3175751" y="253368"/>
                  </a:lnTo>
                  <a:lnTo>
                    <a:pt x="3189741" y="254815"/>
                  </a:lnTo>
                  <a:lnTo>
                    <a:pt x="3203731" y="256493"/>
                  </a:lnTo>
                  <a:lnTo>
                    <a:pt x="3217721" y="258435"/>
                  </a:lnTo>
                  <a:lnTo>
                    <a:pt x="3231711" y="260676"/>
                  </a:lnTo>
                  <a:lnTo>
                    <a:pt x="3245701" y="263256"/>
                  </a:lnTo>
                  <a:lnTo>
                    <a:pt x="3259691" y="266215"/>
                  </a:lnTo>
                  <a:lnTo>
                    <a:pt x="3273681" y="269595"/>
                  </a:lnTo>
                  <a:lnTo>
                    <a:pt x="3287671" y="273440"/>
                  </a:lnTo>
                  <a:lnTo>
                    <a:pt x="3301661" y="277791"/>
                  </a:lnTo>
                  <a:lnTo>
                    <a:pt x="3315652" y="282686"/>
                  </a:lnTo>
                  <a:lnTo>
                    <a:pt x="3329642" y="288159"/>
                  </a:lnTo>
                  <a:lnTo>
                    <a:pt x="3343632" y="294232"/>
                  </a:lnTo>
                  <a:lnTo>
                    <a:pt x="3357622" y="300919"/>
                  </a:lnTo>
                  <a:lnTo>
                    <a:pt x="3371612" y="308216"/>
                  </a:lnTo>
                  <a:lnTo>
                    <a:pt x="3385602" y="316103"/>
                  </a:lnTo>
                  <a:lnTo>
                    <a:pt x="3399592" y="324539"/>
                  </a:lnTo>
                  <a:lnTo>
                    <a:pt x="3413582" y="333463"/>
                  </a:lnTo>
                  <a:lnTo>
                    <a:pt x="3427572" y="342792"/>
                  </a:lnTo>
                  <a:lnTo>
                    <a:pt x="3441562" y="352426"/>
                  </a:lnTo>
                  <a:lnTo>
                    <a:pt x="3455552" y="362250"/>
                  </a:lnTo>
                  <a:lnTo>
                    <a:pt x="3469543" y="372137"/>
                  </a:lnTo>
                  <a:lnTo>
                    <a:pt x="3483533" y="381961"/>
                  </a:lnTo>
                  <a:lnTo>
                    <a:pt x="3497523" y="391595"/>
                  </a:lnTo>
                  <a:lnTo>
                    <a:pt x="3511513" y="400924"/>
                  </a:lnTo>
                  <a:lnTo>
                    <a:pt x="3525503" y="409848"/>
                  </a:lnTo>
                  <a:lnTo>
                    <a:pt x="3539493" y="418284"/>
                  </a:lnTo>
                  <a:lnTo>
                    <a:pt x="3553483" y="426171"/>
                  </a:lnTo>
                  <a:lnTo>
                    <a:pt x="3567473" y="433468"/>
                  </a:lnTo>
                  <a:lnTo>
                    <a:pt x="3581463" y="440155"/>
                  </a:lnTo>
                  <a:lnTo>
                    <a:pt x="3595453" y="446229"/>
                  </a:lnTo>
                  <a:lnTo>
                    <a:pt x="3609444" y="451701"/>
                  </a:lnTo>
                  <a:lnTo>
                    <a:pt x="3623434" y="456597"/>
                  </a:lnTo>
                  <a:lnTo>
                    <a:pt x="3637424" y="460948"/>
                  </a:lnTo>
                  <a:lnTo>
                    <a:pt x="3651414" y="464792"/>
                  </a:lnTo>
                  <a:lnTo>
                    <a:pt x="3665404" y="468173"/>
                  </a:lnTo>
                  <a:lnTo>
                    <a:pt x="3679394" y="471132"/>
                  </a:lnTo>
                  <a:lnTo>
                    <a:pt x="3693384" y="473711"/>
                  </a:lnTo>
                  <a:lnTo>
                    <a:pt x="3707374" y="475953"/>
                  </a:lnTo>
                  <a:lnTo>
                    <a:pt x="3721364" y="477895"/>
                  </a:lnTo>
                  <a:lnTo>
                    <a:pt x="3735354" y="479572"/>
                  </a:lnTo>
                  <a:lnTo>
                    <a:pt x="3749344" y="481019"/>
                  </a:lnTo>
                  <a:lnTo>
                    <a:pt x="3763335" y="482264"/>
                  </a:lnTo>
                  <a:lnTo>
                    <a:pt x="3777325" y="483333"/>
                  </a:lnTo>
                  <a:lnTo>
                    <a:pt x="3791315" y="484251"/>
                  </a:lnTo>
                  <a:lnTo>
                    <a:pt x="3805305" y="485037"/>
                  </a:lnTo>
                  <a:lnTo>
                    <a:pt x="3819295" y="485710"/>
                  </a:lnTo>
                  <a:lnTo>
                    <a:pt x="3833285" y="486285"/>
                  </a:lnTo>
                  <a:lnTo>
                    <a:pt x="3847275" y="486777"/>
                  </a:lnTo>
                  <a:lnTo>
                    <a:pt x="3861265" y="487197"/>
                  </a:lnTo>
                  <a:lnTo>
                    <a:pt x="3875255" y="487555"/>
                  </a:lnTo>
                  <a:lnTo>
                    <a:pt x="3889245" y="487861"/>
                  </a:lnTo>
                  <a:lnTo>
                    <a:pt x="3903235" y="488122"/>
                  </a:lnTo>
                  <a:lnTo>
                    <a:pt x="3917226" y="488344"/>
                  </a:lnTo>
                  <a:lnTo>
                    <a:pt x="3931216" y="488534"/>
                  </a:lnTo>
                  <a:lnTo>
                    <a:pt x="3945206" y="488695"/>
                  </a:lnTo>
                  <a:lnTo>
                    <a:pt x="3959196" y="488832"/>
                  </a:lnTo>
                  <a:lnTo>
                    <a:pt x="3973186" y="488950"/>
                  </a:lnTo>
                  <a:lnTo>
                    <a:pt x="3987176" y="489049"/>
                  </a:lnTo>
                  <a:lnTo>
                    <a:pt x="4001166" y="489134"/>
                  </a:lnTo>
                  <a:lnTo>
                    <a:pt x="4015156" y="489206"/>
                  </a:lnTo>
                  <a:lnTo>
                    <a:pt x="4029146" y="489268"/>
                  </a:lnTo>
                  <a:lnTo>
                    <a:pt x="4043136" y="489320"/>
                  </a:lnTo>
                  <a:lnTo>
                    <a:pt x="4057126" y="489365"/>
                  </a:lnTo>
                  <a:lnTo>
                    <a:pt x="4071117" y="489403"/>
                  </a:lnTo>
                  <a:lnTo>
                    <a:pt x="4085107" y="489435"/>
                  </a:lnTo>
                  <a:lnTo>
                    <a:pt x="4099097" y="489462"/>
                  </a:lnTo>
                  <a:lnTo>
                    <a:pt x="4113087" y="489486"/>
                  </a:lnTo>
                  <a:lnTo>
                    <a:pt x="4127077" y="489506"/>
                  </a:lnTo>
                  <a:lnTo>
                    <a:pt x="4141067" y="489523"/>
                  </a:lnTo>
                  <a:lnTo>
                    <a:pt x="4155057" y="489537"/>
                  </a:lnTo>
                </a:path>
              </a:pathLst>
            </a:custGeom>
            <a:ln w="40651" cap="flat">
              <a:solidFill>
                <a:srgbClr val="D3D3D3">
                  <a:alpha val="100000"/>
                </a:srgbClr>
              </a:solidFill>
              <a:prstDash val="solid"/>
              <a:round/>
            </a:ln>
          </p:spPr>
          <p:txBody>
            <a:bodyPr/>
            <a:lstStyle/>
            <a:p/>
          </p:txBody>
        </p:sp>
        <p:sp>
          <p:nvSpPr>
            <p:cNvPr id="42" name="pl42"/>
            <p:cNvSpPr/>
            <p:nvPr/>
          </p:nvSpPr>
          <p:spPr>
            <a:xfrm>
              <a:off x="2737948" y="1150001"/>
              <a:ext cx="4155057" cy="979239"/>
            </a:xfrm>
            <a:custGeom>
              <a:avLst/>
              <a:pathLst>
                <a:path w="4155057" h="979239">
                  <a:moveTo>
                    <a:pt x="0" y="979239"/>
                  </a:moveTo>
                  <a:lnTo>
                    <a:pt x="13990" y="979224"/>
                  </a:lnTo>
                  <a:lnTo>
                    <a:pt x="27980" y="979207"/>
                  </a:lnTo>
                  <a:lnTo>
                    <a:pt x="41970" y="979188"/>
                  </a:lnTo>
                  <a:lnTo>
                    <a:pt x="55960" y="979164"/>
                  </a:lnTo>
                  <a:lnTo>
                    <a:pt x="69950" y="979137"/>
                  </a:lnTo>
                  <a:lnTo>
                    <a:pt x="83940" y="979104"/>
                  </a:lnTo>
                  <a:lnTo>
                    <a:pt x="97930" y="979066"/>
                  </a:lnTo>
                  <a:lnTo>
                    <a:pt x="111920" y="979022"/>
                  </a:lnTo>
                  <a:lnTo>
                    <a:pt x="125910" y="978970"/>
                  </a:lnTo>
                  <a:lnTo>
                    <a:pt x="139900" y="978908"/>
                  </a:lnTo>
                  <a:lnTo>
                    <a:pt x="153891" y="978836"/>
                  </a:lnTo>
                  <a:lnTo>
                    <a:pt x="167881" y="978751"/>
                  </a:lnTo>
                  <a:lnTo>
                    <a:pt x="181871" y="978651"/>
                  </a:lnTo>
                  <a:lnTo>
                    <a:pt x="195861" y="978534"/>
                  </a:lnTo>
                  <a:lnTo>
                    <a:pt x="209851" y="978397"/>
                  </a:lnTo>
                  <a:lnTo>
                    <a:pt x="223841" y="978235"/>
                  </a:lnTo>
                  <a:lnTo>
                    <a:pt x="237831" y="978046"/>
                  </a:lnTo>
                  <a:lnTo>
                    <a:pt x="251821" y="977824"/>
                  </a:lnTo>
                  <a:lnTo>
                    <a:pt x="265811" y="977563"/>
                  </a:lnTo>
                  <a:lnTo>
                    <a:pt x="279801" y="977257"/>
                  </a:lnTo>
                  <a:lnTo>
                    <a:pt x="293791" y="976899"/>
                  </a:lnTo>
                  <a:lnTo>
                    <a:pt x="307782" y="976479"/>
                  </a:lnTo>
                  <a:lnTo>
                    <a:pt x="321772" y="975987"/>
                  </a:lnTo>
                  <a:lnTo>
                    <a:pt x="335762" y="975412"/>
                  </a:lnTo>
                  <a:lnTo>
                    <a:pt x="349752" y="974739"/>
                  </a:lnTo>
                  <a:lnTo>
                    <a:pt x="363742" y="973953"/>
                  </a:lnTo>
                  <a:lnTo>
                    <a:pt x="377732" y="973035"/>
                  </a:lnTo>
                  <a:lnTo>
                    <a:pt x="391722" y="971966"/>
                  </a:lnTo>
                  <a:lnTo>
                    <a:pt x="405712" y="970721"/>
                  </a:lnTo>
                  <a:lnTo>
                    <a:pt x="419702" y="969274"/>
                  </a:lnTo>
                  <a:lnTo>
                    <a:pt x="433692" y="967596"/>
                  </a:lnTo>
                  <a:lnTo>
                    <a:pt x="447682" y="965655"/>
                  </a:lnTo>
                  <a:lnTo>
                    <a:pt x="461673" y="963413"/>
                  </a:lnTo>
                  <a:lnTo>
                    <a:pt x="475663" y="960833"/>
                  </a:lnTo>
                  <a:lnTo>
                    <a:pt x="489653" y="957875"/>
                  </a:lnTo>
                  <a:lnTo>
                    <a:pt x="503643" y="954494"/>
                  </a:lnTo>
                  <a:lnTo>
                    <a:pt x="517633" y="950649"/>
                  </a:lnTo>
                  <a:lnTo>
                    <a:pt x="531623" y="946298"/>
                  </a:lnTo>
                  <a:lnTo>
                    <a:pt x="545613" y="941403"/>
                  </a:lnTo>
                  <a:lnTo>
                    <a:pt x="559603" y="935930"/>
                  </a:lnTo>
                  <a:lnTo>
                    <a:pt x="573593" y="929857"/>
                  </a:lnTo>
                  <a:lnTo>
                    <a:pt x="587583" y="923170"/>
                  </a:lnTo>
                  <a:lnTo>
                    <a:pt x="601574" y="915873"/>
                  </a:lnTo>
                  <a:lnTo>
                    <a:pt x="615564" y="907986"/>
                  </a:lnTo>
                  <a:lnTo>
                    <a:pt x="629554" y="899550"/>
                  </a:lnTo>
                  <a:lnTo>
                    <a:pt x="643544" y="890626"/>
                  </a:lnTo>
                  <a:lnTo>
                    <a:pt x="657534" y="881297"/>
                  </a:lnTo>
                  <a:lnTo>
                    <a:pt x="671524" y="871663"/>
                  </a:lnTo>
                  <a:lnTo>
                    <a:pt x="685514" y="861839"/>
                  </a:lnTo>
                  <a:lnTo>
                    <a:pt x="699504" y="851952"/>
                  </a:lnTo>
                  <a:lnTo>
                    <a:pt x="713494" y="842128"/>
                  </a:lnTo>
                  <a:lnTo>
                    <a:pt x="727484" y="832494"/>
                  </a:lnTo>
                  <a:lnTo>
                    <a:pt x="741474" y="823165"/>
                  </a:lnTo>
                  <a:lnTo>
                    <a:pt x="755465" y="814241"/>
                  </a:lnTo>
                  <a:lnTo>
                    <a:pt x="769455" y="805805"/>
                  </a:lnTo>
                  <a:lnTo>
                    <a:pt x="783445" y="797918"/>
                  </a:lnTo>
                  <a:lnTo>
                    <a:pt x="797435" y="790621"/>
                  </a:lnTo>
                  <a:lnTo>
                    <a:pt x="811425" y="783934"/>
                  </a:lnTo>
                  <a:lnTo>
                    <a:pt x="825415" y="777860"/>
                  </a:lnTo>
                  <a:lnTo>
                    <a:pt x="839405" y="772388"/>
                  </a:lnTo>
                  <a:lnTo>
                    <a:pt x="853395" y="767493"/>
                  </a:lnTo>
                  <a:lnTo>
                    <a:pt x="867385" y="763142"/>
                  </a:lnTo>
                  <a:lnTo>
                    <a:pt x="881375" y="759297"/>
                  </a:lnTo>
                  <a:lnTo>
                    <a:pt x="895365" y="755916"/>
                  </a:lnTo>
                  <a:lnTo>
                    <a:pt x="909356" y="752957"/>
                  </a:lnTo>
                  <a:lnTo>
                    <a:pt x="923346" y="750378"/>
                  </a:lnTo>
                  <a:lnTo>
                    <a:pt x="937336" y="748136"/>
                  </a:lnTo>
                  <a:lnTo>
                    <a:pt x="951326" y="746194"/>
                  </a:lnTo>
                  <a:lnTo>
                    <a:pt x="965316" y="744517"/>
                  </a:lnTo>
                  <a:lnTo>
                    <a:pt x="979306" y="743070"/>
                  </a:lnTo>
                  <a:lnTo>
                    <a:pt x="993296" y="741825"/>
                  </a:lnTo>
                  <a:lnTo>
                    <a:pt x="1007286" y="740756"/>
                  </a:lnTo>
                  <a:lnTo>
                    <a:pt x="1021276" y="739838"/>
                  </a:lnTo>
                  <a:lnTo>
                    <a:pt x="1035266" y="739052"/>
                  </a:lnTo>
                  <a:lnTo>
                    <a:pt x="1049256" y="738379"/>
                  </a:lnTo>
                  <a:lnTo>
                    <a:pt x="1063247" y="737804"/>
                  </a:lnTo>
                  <a:lnTo>
                    <a:pt x="1077237" y="737312"/>
                  </a:lnTo>
                  <a:lnTo>
                    <a:pt x="1091227" y="736892"/>
                  </a:lnTo>
                  <a:lnTo>
                    <a:pt x="1105217" y="736534"/>
                  </a:lnTo>
                  <a:lnTo>
                    <a:pt x="1119207" y="736228"/>
                  </a:lnTo>
                  <a:lnTo>
                    <a:pt x="1133197" y="735967"/>
                  </a:lnTo>
                  <a:lnTo>
                    <a:pt x="1147187" y="735745"/>
                  </a:lnTo>
                  <a:lnTo>
                    <a:pt x="1161177" y="735556"/>
                  </a:lnTo>
                  <a:lnTo>
                    <a:pt x="1175167" y="735394"/>
                  </a:lnTo>
                  <a:lnTo>
                    <a:pt x="1189157" y="735257"/>
                  </a:lnTo>
                  <a:lnTo>
                    <a:pt x="1203148" y="735140"/>
                  </a:lnTo>
                  <a:lnTo>
                    <a:pt x="1217138" y="735040"/>
                  </a:lnTo>
                  <a:lnTo>
                    <a:pt x="1231128" y="734955"/>
                  </a:lnTo>
                  <a:lnTo>
                    <a:pt x="1245118" y="734883"/>
                  </a:lnTo>
                  <a:lnTo>
                    <a:pt x="1259108" y="734821"/>
                  </a:lnTo>
                  <a:lnTo>
                    <a:pt x="1273098" y="734769"/>
                  </a:lnTo>
                  <a:lnTo>
                    <a:pt x="1287088" y="734724"/>
                  </a:lnTo>
                  <a:lnTo>
                    <a:pt x="1301078" y="734686"/>
                  </a:lnTo>
                  <a:lnTo>
                    <a:pt x="1315068" y="734654"/>
                  </a:lnTo>
                  <a:lnTo>
                    <a:pt x="1329058" y="734627"/>
                  </a:lnTo>
                  <a:lnTo>
                    <a:pt x="1343048" y="734603"/>
                  </a:lnTo>
                  <a:lnTo>
                    <a:pt x="1357039" y="734583"/>
                  </a:lnTo>
                  <a:lnTo>
                    <a:pt x="1371029" y="734566"/>
                  </a:lnTo>
                  <a:lnTo>
                    <a:pt x="1385019" y="734552"/>
                  </a:lnTo>
                  <a:lnTo>
                    <a:pt x="1385019" y="734224"/>
                  </a:lnTo>
                  <a:lnTo>
                    <a:pt x="1399009" y="734180"/>
                  </a:lnTo>
                  <a:lnTo>
                    <a:pt x="1412999" y="734130"/>
                  </a:lnTo>
                  <a:lnTo>
                    <a:pt x="1426989" y="734070"/>
                  </a:lnTo>
                  <a:lnTo>
                    <a:pt x="1440979" y="734000"/>
                  </a:lnTo>
                  <a:lnTo>
                    <a:pt x="1454969" y="733918"/>
                  </a:lnTo>
                  <a:lnTo>
                    <a:pt x="1468959" y="733821"/>
                  </a:lnTo>
                  <a:lnTo>
                    <a:pt x="1482949" y="733707"/>
                  </a:lnTo>
                  <a:lnTo>
                    <a:pt x="1496939" y="733573"/>
                  </a:lnTo>
                  <a:lnTo>
                    <a:pt x="1510930" y="733416"/>
                  </a:lnTo>
                  <a:lnTo>
                    <a:pt x="1524920" y="733232"/>
                  </a:lnTo>
                  <a:lnTo>
                    <a:pt x="1538910" y="733015"/>
                  </a:lnTo>
                  <a:lnTo>
                    <a:pt x="1552900" y="732760"/>
                  </a:lnTo>
                  <a:lnTo>
                    <a:pt x="1566890" y="732461"/>
                  </a:lnTo>
                  <a:lnTo>
                    <a:pt x="1580880" y="732110"/>
                  </a:lnTo>
                  <a:lnTo>
                    <a:pt x="1594870" y="731698"/>
                  </a:lnTo>
                  <a:lnTo>
                    <a:pt x="1608860" y="731213"/>
                  </a:lnTo>
                  <a:lnTo>
                    <a:pt x="1622850" y="730645"/>
                  </a:lnTo>
                  <a:lnTo>
                    <a:pt x="1636840" y="729978"/>
                  </a:lnTo>
                  <a:lnTo>
                    <a:pt x="1650830" y="729196"/>
                  </a:lnTo>
                  <a:lnTo>
                    <a:pt x="1664821" y="728279"/>
                  </a:lnTo>
                  <a:lnTo>
                    <a:pt x="1678811" y="727204"/>
                  </a:lnTo>
                  <a:lnTo>
                    <a:pt x="1692801" y="725944"/>
                  </a:lnTo>
                  <a:lnTo>
                    <a:pt x="1706791" y="724469"/>
                  </a:lnTo>
                  <a:lnTo>
                    <a:pt x="1720781" y="722742"/>
                  </a:lnTo>
                  <a:lnTo>
                    <a:pt x="1734771" y="720724"/>
                  </a:lnTo>
                  <a:lnTo>
                    <a:pt x="1748761" y="718365"/>
                  </a:lnTo>
                  <a:lnTo>
                    <a:pt x="1762751" y="715613"/>
                  </a:lnTo>
                  <a:lnTo>
                    <a:pt x="1776741" y="712404"/>
                  </a:lnTo>
                  <a:lnTo>
                    <a:pt x="1790731" y="708670"/>
                  </a:lnTo>
                  <a:lnTo>
                    <a:pt x="1804722" y="704330"/>
                  </a:lnTo>
                  <a:lnTo>
                    <a:pt x="1818712" y="699296"/>
                  </a:lnTo>
                  <a:lnTo>
                    <a:pt x="1832702" y="693471"/>
                  </a:lnTo>
                  <a:lnTo>
                    <a:pt x="1846692" y="686747"/>
                  </a:lnTo>
                  <a:lnTo>
                    <a:pt x="1860682" y="679008"/>
                  </a:lnTo>
                  <a:lnTo>
                    <a:pt x="1874672" y="670131"/>
                  </a:lnTo>
                  <a:lnTo>
                    <a:pt x="1888662" y="659990"/>
                  </a:lnTo>
                  <a:lnTo>
                    <a:pt x="1902652" y="648455"/>
                  </a:lnTo>
                  <a:lnTo>
                    <a:pt x="1916642" y="635402"/>
                  </a:lnTo>
                  <a:lnTo>
                    <a:pt x="1930632" y="620716"/>
                  </a:lnTo>
                  <a:lnTo>
                    <a:pt x="1944622" y="604299"/>
                  </a:lnTo>
                  <a:lnTo>
                    <a:pt x="1958613" y="586078"/>
                  </a:lnTo>
                  <a:lnTo>
                    <a:pt x="1972603" y="566018"/>
                  </a:lnTo>
                  <a:lnTo>
                    <a:pt x="1986593" y="544127"/>
                  </a:lnTo>
                  <a:lnTo>
                    <a:pt x="2000583" y="520466"/>
                  </a:lnTo>
                  <a:lnTo>
                    <a:pt x="2014573" y="495158"/>
                  </a:lnTo>
                  <a:lnTo>
                    <a:pt x="2028563" y="468386"/>
                  </a:lnTo>
                  <a:lnTo>
                    <a:pt x="2042553" y="440398"/>
                  </a:lnTo>
                  <a:lnTo>
                    <a:pt x="2056543" y="411495"/>
                  </a:lnTo>
                  <a:lnTo>
                    <a:pt x="2070533" y="382025"/>
                  </a:lnTo>
                  <a:lnTo>
                    <a:pt x="2084523" y="352362"/>
                  </a:lnTo>
                  <a:lnTo>
                    <a:pt x="2098513" y="322892"/>
                  </a:lnTo>
                  <a:lnTo>
                    <a:pt x="2112504" y="293990"/>
                  </a:lnTo>
                  <a:lnTo>
                    <a:pt x="2126494" y="266001"/>
                  </a:lnTo>
                  <a:lnTo>
                    <a:pt x="2140484" y="239230"/>
                  </a:lnTo>
                  <a:lnTo>
                    <a:pt x="2154474" y="213921"/>
                  </a:lnTo>
                  <a:lnTo>
                    <a:pt x="2168464" y="190261"/>
                  </a:lnTo>
                  <a:lnTo>
                    <a:pt x="2182454" y="168369"/>
                  </a:lnTo>
                  <a:lnTo>
                    <a:pt x="2196444" y="148309"/>
                  </a:lnTo>
                  <a:lnTo>
                    <a:pt x="2210434" y="130089"/>
                  </a:lnTo>
                  <a:lnTo>
                    <a:pt x="2224424" y="113671"/>
                  </a:lnTo>
                  <a:lnTo>
                    <a:pt x="2238414" y="98985"/>
                  </a:lnTo>
                  <a:lnTo>
                    <a:pt x="2252404" y="85932"/>
                  </a:lnTo>
                  <a:lnTo>
                    <a:pt x="2266395" y="74397"/>
                  </a:lnTo>
                  <a:lnTo>
                    <a:pt x="2280385" y="64256"/>
                  </a:lnTo>
                  <a:lnTo>
                    <a:pt x="2294375" y="55380"/>
                  </a:lnTo>
                  <a:lnTo>
                    <a:pt x="2308365" y="47641"/>
                  </a:lnTo>
                  <a:lnTo>
                    <a:pt x="2322355" y="40916"/>
                  </a:lnTo>
                  <a:lnTo>
                    <a:pt x="2336345" y="35091"/>
                  </a:lnTo>
                  <a:lnTo>
                    <a:pt x="2350335" y="30057"/>
                  </a:lnTo>
                  <a:lnTo>
                    <a:pt x="2364325" y="25717"/>
                  </a:lnTo>
                  <a:lnTo>
                    <a:pt x="2378315" y="21983"/>
                  </a:lnTo>
                  <a:lnTo>
                    <a:pt x="2392305" y="18775"/>
                  </a:lnTo>
                  <a:lnTo>
                    <a:pt x="2406296" y="16022"/>
                  </a:lnTo>
                  <a:lnTo>
                    <a:pt x="2420286" y="13664"/>
                  </a:lnTo>
                  <a:lnTo>
                    <a:pt x="2434276" y="11645"/>
                  </a:lnTo>
                  <a:lnTo>
                    <a:pt x="2448266" y="9919"/>
                  </a:lnTo>
                  <a:lnTo>
                    <a:pt x="2462256" y="8444"/>
                  </a:lnTo>
                  <a:lnTo>
                    <a:pt x="2476246" y="7184"/>
                  </a:lnTo>
                  <a:lnTo>
                    <a:pt x="2490236" y="6109"/>
                  </a:lnTo>
                  <a:lnTo>
                    <a:pt x="2504226" y="5191"/>
                  </a:lnTo>
                  <a:lnTo>
                    <a:pt x="2518216" y="4409"/>
                  </a:lnTo>
                  <a:lnTo>
                    <a:pt x="2532206" y="3742"/>
                  </a:lnTo>
                  <a:lnTo>
                    <a:pt x="2546196" y="3174"/>
                  </a:lnTo>
                  <a:lnTo>
                    <a:pt x="2560187" y="2690"/>
                  </a:lnTo>
                  <a:lnTo>
                    <a:pt x="2574177" y="2277"/>
                  </a:lnTo>
                  <a:lnTo>
                    <a:pt x="2588167" y="1926"/>
                  </a:lnTo>
                  <a:lnTo>
                    <a:pt x="2602157" y="1627"/>
                  </a:lnTo>
                  <a:lnTo>
                    <a:pt x="2616147" y="1372"/>
                  </a:lnTo>
                  <a:lnTo>
                    <a:pt x="2630137" y="1156"/>
                  </a:lnTo>
                  <a:lnTo>
                    <a:pt x="2644127" y="971"/>
                  </a:lnTo>
                  <a:lnTo>
                    <a:pt x="2658117" y="814"/>
                  </a:lnTo>
                  <a:lnTo>
                    <a:pt x="2672107" y="680"/>
                  </a:lnTo>
                  <a:lnTo>
                    <a:pt x="2686097" y="567"/>
                  </a:lnTo>
                  <a:lnTo>
                    <a:pt x="2700087" y="470"/>
                  </a:lnTo>
                  <a:lnTo>
                    <a:pt x="2714078" y="387"/>
                  </a:lnTo>
                  <a:lnTo>
                    <a:pt x="2728068" y="317"/>
                  </a:lnTo>
                  <a:lnTo>
                    <a:pt x="2742058" y="258"/>
                  </a:lnTo>
                  <a:lnTo>
                    <a:pt x="2756048" y="207"/>
                  </a:lnTo>
                  <a:lnTo>
                    <a:pt x="2770038" y="164"/>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F26A21">
                  <a:alpha val="100000"/>
                </a:srgbClr>
              </a:solidFill>
              <a:prstDash val="solid"/>
              <a:round/>
            </a:ln>
          </p:spPr>
          <p:txBody>
            <a:bodyPr/>
            <a:lstStyle/>
            <a:p/>
          </p:txBody>
        </p:sp>
        <p:sp>
          <p:nvSpPr>
            <p:cNvPr id="43" name="pl43"/>
            <p:cNvSpPr/>
            <p:nvPr/>
          </p:nvSpPr>
          <p:spPr>
            <a:xfrm>
              <a:off x="2737948" y="2619024"/>
              <a:ext cx="4155057" cy="244768"/>
            </a:xfrm>
            <a:custGeom>
              <a:avLst/>
              <a:pathLst>
                <a:path w="4155057" h="244768">
                  <a:moveTo>
                    <a:pt x="0" y="244768"/>
                  </a:moveTo>
                  <a:lnTo>
                    <a:pt x="13990" y="244754"/>
                  </a:lnTo>
                  <a:lnTo>
                    <a:pt x="27980" y="244737"/>
                  </a:lnTo>
                  <a:lnTo>
                    <a:pt x="41970" y="244717"/>
                  </a:lnTo>
                  <a:lnTo>
                    <a:pt x="55960" y="244694"/>
                  </a:lnTo>
                  <a:lnTo>
                    <a:pt x="69950" y="244666"/>
                  </a:lnTo>
                  <a:lnTo>
                    <a:pt x="83940" y="244634"/>
                  </a:lnTo>
                  <a:lnTo>
                    <a:pt x="97930" y="244596"/>
                  </a:lnTo>
                  <a:lnTo>
                    <a:pt x="111920" y="244551"/>
                  </a:lnTo>
                  <a:lnTo>
                    <a:pt x="125910" y="244499"/>
                  </a:lnTo>
                  <a:lnTo>
                    <a:pt x="139900" y="244438"/>
                  </a:lnTo>
                  <a:lnTo>
                    <a:pt x="153891" y="244365"/>
                  </a:lnTo>
                  <a:lnTo>
                    <a:pt x="167881" y="244280"/>
                  </a:lnTo>
                  <a:lnTo>
                    <a:pt x="181871" y="244181"/>
                  </a:lnTo>
                  <a:lnTo>
                    <a:pt x="195861" y="244064"/>
                  </a:lnTo>
                  <a:lnTo>
                    <a:pt x="209851" y="243926"/>
                  </a:lnTo>
                  <a:lnTo>
                    <a:pt x="223841" y="243765"/>
                  </a:lnTo>
                  <a:lnTo>
                    <a:pt x="237831" y="243575"/>
                  </a:lnTo>
                  <a:lnTo>
                    <a:pt x="251821" y="243353"/>
                  </a:lnTo>
                  <a:lnTo>
                    <a:pt x="265811" y="243092"/>
                  </a:lnTo>
                  <a:lnTo>
                    <a:pt x="279801" y="242787"/>
                  </a:lnTo>
                  <a:lnTo>
                    <a:pt x="293791" y="242428"/>
                  </a:lnTo>
                  <a:lnTo>
                    <a:pt x="307782" y="242008"/>
                  </a:lnTo>
                  <a:lnTo>
                    <a:pt x="321772" y="241517"/>
                  </a:lnTo>
                  <a:lnTo>
                    <a:pt x="335762" y="240941"/>
                  </a:lnTo>
                  <a:lnTo>
                    <a:pt x="349752" y="240268"/>
                  </a:lnTo>
                  <a:lnTo>
                    <a:pt x="363742" y="239482"/>
                  </a:lnTo>
                  <a:lnTo>
                    <a:pt x="377732" y="238565"/>
                  </a:lnTo>
                  <a:lnTo>
                    <a:pt x="391722" y="237495"/>
                  </a:lnTo>
                  <a:lnTo>
                    <a:pt x="405712" y="236250"/>
                  </a:lnTo>
                  <a:lnTo>
                    <a:pt x="419702" y="234804"/>
                  </a:lnTo>
                  <a:lnTo>
                    <a:pt x="433692" y="233126"/>
                  </a:lnTo>
                  <a:lnTo>
                    <a:pt x="447682" y="231184"/>
                  </a:lnTo>
                  <a:lnTo>
                    <a:pt x="461673" y="228943"/>
                  </a:lnTo>
                  <a:lnTo>
                    <a:pt x="475663" y="226363"/>
                  </a:lnTo>
                  <a:lnTo>
                    <a:pt x="489653" y="223404"/>
                  </a:lnTo>
                  <a:lnTo>
                    <a:pt x="503643" y="220024"/>
                  </a:lnTo>
                  <a:lnTo>
                    <a:pt x="517633" y="216179"/>
                  </a:lnTo>
                  <a:lnTo>
                    <a:pt x="531623" y="211828"/>
                  </a:lnTo>
                  <a:lnTo>
                    <a:pt x="545613" y="206932"/>
                  </a:lnTo>
                  <a:lnTo>
                    <a:pt x="559603" y="201460"/>
                  </a:lnTo>
                  <a:lnTo>
                    <a:pt x="573593" y="195386"/>
                  </a:lnTo>
                  <a:lnTo>
                    <a:pt x="587583" y="188700"/>
                  </a:lnTo>
                  <a:lnTo>
                    <a:pt x="601574" y="181403"/>
                  </a:lnTo>
                  <a:lnTo>
                    <a:pt x="615564" y="173516"/>
                  </a:lnTo>
                  <a:lnTo>
                    <a:pt x="629554" y="165080"/>
                  </a:lnTo>
                  <a:lnTo>
                    <a:pt x="643544" y="156156"/>
                  </a:lnTo>
                  <a:lnTo>
                    <a:pt x="657534" y="146826"/>
                  </a:lnTo>
                  <a:lnTo>
                    <a:pt x="671524" y="137192"/>
                  </a:lnTo>
                  <a:lnTo>
                    <a:pt x="685514" y="127369"/>
                  </a:lnTo>
                  <a:lnTo>
                    <a:pt x="699504" y="117481"/>
                  </a:lnTo>
                  <a:lnTo>
                    <a:pt x="713494" y="107658"/>
                  </a:lnTo>
                  <a:lnTo>
                    <a:pt x="727484" y="98024"/>
                  </a:lnTo>
                  <a:lnTo>
                    <a:pt x="741474" y="88694"/>
                  </a:lnTo>
                  <a:lnTo>
                    <a:pt x="755465" y="79770"/>
                  </a:lnTo>
                  <a:lnTo>
                    <a:pt x="769455" y="71334"/>
                  </a:lnTo>
                  <a:lnTo>
                    <a:pt x="783445" y="63447"/>
                  </a:lnTo>
                  <a:lnTo>
                    <a:pt x="797435" y="56150"/>
                  </a:lnTo>
                  <a:lnTo>
                    <a:pt x="811425" y="49463"/>
                  </a:lnTo>
                  <a:lnTo>
                    <a:pt x="825415" y="43390"/>
                  </a:lnTo>
                  <a:lnTo>
                    <a:pt x="839405" y="37917"/>
                  </a:lnTo>
                  <a:lnTo>
                    <a:pt x="853395" y="33022"/>
                  </a:lnTo>
                  <a:lnTo>
                    <a:pt x="867385" y="28671"/>
                  </a:lnTo>
                  <a:lnTo>
                    <a:pt x="881375" y="24826"/>
                  </a:lnTo>
                  <a:lnTo>
                    <a:pt x="895365" y="21446"/>
                  </a:lnTo>
                  <a:lnTo>
                    <a:pt x="909356" y="18487"/>
                  </a:lnTo>
                  <a:lnTo>
                    <a:pt x="923346" y="15907"/>
                  </a:lnTo>
                  <a:lnTo>
                    <a:pt x="937336" y="13666"/>
                  </a:lnTo>
                  <a:lnTo>
                    <a:pt x="951326" y="11724"/>
                  </a:lnTo>
                  <a:lnTo>
                    <a:pt x="965316" y="10046"/>
                  </a:lnTo>
                  <a:lnTo>
                    <a:pt x="979306" y="8600"/>
                  </a:lnTo>
                  <a:lnTo>
                    <a:pt x="993296" y="7355"/>
                  </a:lnTo>
                  <a:lnTo>
                    <a:pt x="1007286" y="6285"/>
                  </a:lnTo>
                  <a:lnTo>
                    <a:pt x="1021276" y="5368"/>
                  </a:lnTo>
                  <a:lnTo>
                    <a:pt x="1035266" y="4582"/>
                  </a:lnTo>
                  <a:lnTo>
                    <a:pt x="1049256" y="3909"/>
                  </a:lnTo>
                  <a:lnTo>
                    <a:pt x="1063247" y="3333"/>
                  </a:lnTo>
                  <a:lnTo>
                    <a:pt x="1077237" y="2842"/>
                  </a:lnTo>
                  <a:lnTo>
                    <a:pt x="1091227" y="2422"/>
                  </a:lnTo>
                  <a:lnTo>
                    <a:pt x="1105217" y="2063"/>
                  </a:lnTo>
                  <a:lnTo>
                    <a:pt x="1119207" y="1757"/>
                  </a:lnTo>
                  <a:lnTo>
                    <a:pt x="1133197" y="1497"/>
                  </a:lnTo>
                  <a:lnTo>
                    <a:pt x="1147187" y="1274"/>
                  </a:lnTo>
                  <a:lnTo>
                    <a:pt x="1161177" y="1085"/>
                  </a:lnTo>
                  <a:lnTo>
                    <a:pt x="1175167" y="924"/>
                  </a:lnTo>
                  <a:lnTo>
                    <a:pt x="1189157" y="786"/>
                  </a:lnTo>
                  <a:lnTo>
                    <a:pt x="1203148" y="669"/>
                  </a:lnTo>
                  <a:lnTo>
                    <a:pt x="1217138" y="569"/>
                  </a:lnTo>
                  <a:lnTo>
                    <a:pt x="1231128" y="485"/>
                  </a:lnTo>
                  <a:lnTo>
                    <a:pt x="1245118" y="412"/>
                  </a:lnTo>
                  <a:lnTo>
                    <a:pt x="1259108" y="351"/>
                  </a:lnTo>
                  <a:lnTo>
                    <a:pt x="1273098" y="298"/>
                  </a:lnTo>
                  <a:lnTo>
                    <a:pt x="1287088" y="254"/>
                  </a:lnTo>
                  <a:lnTo>
                    <a:pt x="1301078" y="216"/>
                  </a:lnTo>
                  <a:lnTo>
                    <a:pt x="1315068" y="184"/>
                  </a:lnTo>
                  <a:lnTo>
                    <a:pt x="1329058" y="156"/>
                  </a:lnTo>
                  <a:lnTo>
                    <a:pt x="1343048" y="133"/>
                  </a:lnTo>
                  <a:lnTo>
                    <a:pt x="1357039" y="113"/>
                  </a:lnTo>
                  <a:lnTo>
                    <a:pt x="1371029" y="96"/>
                  </a:lnTo>
                  <a:lnTo>
                    <a:pt x="1385019" y="8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2"/>
                  </a:lnTo>
                  <a:lnTo>
                    <a:pt x="2784028" y="96"/>
                  </a:lnTo>
                  <a:lnTo>
                    <a:pt x="2798018" y="113"/>
                  </a:lnTo>
                  <a:lnTo>
                    <a:pt x="2812008" y="133"/>
                  </a:lnTo>
                  <a:lnTo>
                    <a:pt x="2825998" y="156"/>
                  </a:lnTo>
                  <a:lnTo>
                    <a:pt x="2839988" y="184"/>
                  </a:lnTo>
                  <a:lnTo>
                    <a:pt x="2853978" y="216"/>
                  </a:lnTo>
                  <a:lnTo>
                    <a:pt x="2867969" y="254"/>
                  </a:lnTo>
                  <a:lnTo>
                    <a:pt x="2881959" y="298"/>
                  </a:lnTo>
                  <a:lnTo>
                    <a:pt x="2895949" y="351"/>
                  </a:lnTo>
                  <a:lnTo>
                    <a:pt x="2909939" y="412"/>
                  </a:lnTo>
                  <a:lnTo>
                    <a:pt x="2923929" y="485"/>
                  </a:lnTo>
                  <a:lnTo>
                    <a:pt x="2937919" y="569"/>
                  </a:lnTo>
                  <a:lnTo>
                    <a:pt x="2951909" y="669"/>
                  </a:lnTo>
                  <a:lnTo>
                    <a:pt x="2965899" y="786"/>
                  </a:lnTo>
                  <a:lnTo>
                    <a:pt x="2979889" y="924"/>
                  </a:lnTo>
                  <a:lnTo>
                    <a:pt x="2993879" y="1085"/>
                  </a:lnTo>
                  <a:lnTo>
                    <a:pt x="3007870" y="1274"/>
                  </a:lnTo>
                  <a:lnTo>
                    <a:pt x="3021860" y="1497"/>
                  </a:lnTo>
                  <a:lnTo>
                    <a:pt x="3035850" y="1757"/>
                  </a:lnTo>
                  <a:lnTo>
                    <a:pt x="3049840" y="2063"/>
                  </a:lnTo>
                  <a:lnTo>
                    <a:pt x="3063830" y="2422"/>
                  </a:lnTo>
                  <a:lnTo>
                    <a:pt x="3077820" y="2842"/>
                  </a:lnTo>
                  <a:lnTo>
                    <a:pt x="3091810" y="3333"/>
                  </a:lnTo>
                  <a:lnTo>
                    <a:pt x="3105800" y="3909"/>
                  </a:lnTo>
                  <a:lnTo>
                    <a:pt x="3119790" y="4582"/>
                  </a:lnTo>
                  <a:lnTo>
                    <a:pt x="3133780" y="5368"/>
                  </a:lnTo>
                  <a:lnTo>
                    <a:pt x="3147770" y="6285"/>
                  </a:lnTo>
                  <a:lnTo>
                    <a:pt x="3161761" y="7355"/>
                  </a:lnTo>
                  <a:lnTo>
                    <a:pt x="3175751" y="8600"/>
                  </a:lnTo>
                  <a:lnTo>
                    <a:pt x="3189741" y="10046"/>
                  </a:lnTo>
                  <a:lnTo>
                    <a:pt x="3203731" y="11724"/>
                  </a:lnTo>
                  <a:lnTo>
                    <a:pt x="3217721" y="13666"/>
                  </a:lnTo>
                  <a:lnTo>
                    <a:pt x="3231711" y="15907"/>
                  </a:lnTo>
                  <a:lnTo>
                    <a:pt x="3245701" y="18487"/>
                  </a:lnTo>
                  <a:lnTo>
                    <a:pt x="3259691" y="21446"/>
                  </a:lnTo>
                  <a:lnTo>
                    <a:pt x="3273681" y="24826"/>
                  </a:lnTo>
                  <a:lnTo>
                    <a:pt x="3287671" y="28671"/>
                  </a:lnTo>
                  <a:lnTo>
                    <a:pt x="3301661" y="33022"/>
                  </a:lnTo>
                  <a:lnTo>
                    <a:pt x="3315652" y="37917"/>
                  </a:lnTo>
                  <a:lnTo>
                    <a:pt x="3329642" y="43390"/>
                  </a:lnTo>
                  <a:lnTo>
                    <a:pt x="3343632" y="49463"/>
                  </a:lnTo>
                  <a:lnTo>
                    <a:pt x="3357622" y="56150"/>
                  </a:lnTo>
                  <a:lnTo>
                    <a:pt x="3371612" y="63447"/>
                  </a:lnTo>
                  <a:lnTo>
                    <a:pt x="3385602" y="71334"/>
                  </a:lnTo>
                  <a:lnTo>
                    <a:pt x="3399592" y="79770"/>
                  </a:lnTo>
                  <a:lnTo>
                    <a:pt x="3413582" y="88694"/>
                  </a:lnTo>
                  <a:lnTo>
                    <a:pt x="3427572" y="98024"/>
                  </a:lnTo>
                  <a:lnTo>
                    <a:pt x="3441562" y="107658"/>
                  </a:lnTo>
                  <a:lnTo>
                    <a:pt x="3455552" y="117481"/>
                  </a:lnTo>
                  <a:lnTo>
                    <a:pt x="3469543" y="127369"/>
                  </a:lnTo>
                  <a:lnTo>
                    <a:pt x="3483533" y="137192"/>
                  </a:lnTo>
                  <a:lnTo>
                    <a:pt x="3497523" y="146826"/>
                  </a:lnTo>
                  <a:lnTo>
                    <a:pt x="3511513" y="156156"/>
                  </a:lnTo>
                  <a:lnTo>
                    <a:pt x="3525503" y="165080"/>
                  </a:lnTo>
                  <a:lnTo>
                    <a:pt x="3539493" y="173516"/>
                  </a:lnTo>
                  <a:lnTo>
                    <a:pt x="3553483" y="181403"/>
                  </a:lnTo>
                  <a:lnTo>
                    <a:pt x="3567473" y="188700"/>
                  </a:lnTo>
                  <a:lnTo>
                    <a:pt x="3581463" y="195386"/>
                  </a:lnTo>
                  <a:lnTo>
                    <a:pt x="3595453" y="201460"/>
                  </a:lnTo>
                  <a:lnTo>
                    <a:pt x="3609444" y="206932"/>
                  </a:lnTo>
                  <a:lnTo>
                    <a:pt x="3623434" y="211828"/>
                  </a:lnTo>
                  <a:lnTo>
                    <a:pt x="3637424" y="216179"/>
                  </a:lnTo>
                  <a:lnTo>
                    <a:pt x="3651414" y="220024"/>
                  </a:lnTo>
                  <a:lnTo>
                    <a:pt x="3665404" y="223404"/>
                  </a:lnTo>
                  <a:lnTo>
                    <a:pt x="3679394" y="226363"/>
                  </a:lnTo>
                  <a:lnTo>
                    <a:pt x="3693384" y="228943"/>
                  </a:lnTo>
                  <a:lnTo>
                    <a:pt x="3707374" y="231184"/>
                  </a:lnTo>
                  <a:lnTo>
                    <a:pt x="3721364" y="233126"/>
                  </a:lnTo>
                  <a:lnTo>
                    <a:pt x="3735354" y="234804"/>
                  </a:lnTo>
                  <a:lnTo>
                    <a:pt x="3749344" y="236250"/>
                  </a:lnTo>
                  <a:lnTo>
                    <a:pt x="3763335" y="237495"/>
                  </a:lnTo>
                  <a:lnTo>
                    <a:pt x="3777325" y="238565"/>
                  </a:lnTo>
                  <a:lnTo>
                    <a:pt x="3791315" y="239482"/>
                  </a:lnTo>
                  <a:lnTo>
                    <a:pt x="3805305" y="240268"/>
                  </a:lnTo>
                  <a:lnTo>
                    <a:pt x="3819295" y="240941"/>
                  </a:lnTo>
                  <a:lnTo>
                    <a:pt x="3833285" y="241517"/>
                  </a:lnTo>
                  <a:lnTo>
                    <a:pt x="3847275" y="242008"/>
                  </a:lnTo>
                  <a:lnTo>
                    <a:pt x="3861265" y="242428"/>
                  </a:lnTo>
                  <a:lnTo>
                    <a:pt x="3875255" y="242787"/>
                  </a:lnTo>
                  <a:lnTo>
                    <a:pt x="3889245" y="243092"/>
                  </a:lnTo>
                  <a:lnTo>
                    <a:pt x="3903235" y="243353"/>
                  </a:lnTo>
                  <a:lnTo>
                    <a:pt x="3917226" y="243575"/>
                  </a:lnTo>
                  <a:lnTo>
                    <a:pt x="3931216" y="243765"/>
                  </a:lnTo>
                  <a:lnTo>
                    <a:pt x="3945206" y="243926"/>
                  </a:lnTo>
                  <a:lnTo>
                    <a:pt x="3959196" y="244064"/>
                  </a:lnTo>
                  <a:lnTo>
                    <a:pt x="3973186" y="244181"/>
                  </a:lnTo>
                  <a:lnTo>
                    <a:pt x="3987176" y="244280"/>
                  </a:lnTo>
                  <a:lnTo>
                    <a:pt x="4001166" y="244365"/>
                  </a:lnTo>
                  <a:lnTo>
                    <a:pt x="4015156" y="244438"/>
                  </a:lnTo>
                  <a:lnTo>
                    <a:pt x="4029146" y="244499"/>
                  </a:lnTo>
                  <a:lnTo>
                    <a:pt x="4043136" y="244551"/>
                  </a:lnTo>
                  <a:lnTo>
                    <a:pt x="4057126" y="244596"/>
                  </a:lnTo>
                  <a:lnTo>
                    <a:pt x="4071117" y="244634"/>
                  </a:lnTo>
                  <a:lnTo>
                    <a:pt x="4085107" y="244666"/>
                  </a:lnTo>
                  <a:lnTo>
                    <a:pt x="4099097" y="244694"/>
                  </a:lnTo>
                  <a:lnTo>
                    <a:pt x="4113087" y="244717"/>
                  </a:lnTo>
                  <a:lnTo>
                    <a:pt x="4127077" y="244737"/>
                  </a:lnTo>
                  <a:lnTo>
                    <a:pt x="4141067" y="244754"/>
                  </a:lnTo>
                  <a:lnTo>
                    <a:pt x="4155057" y="244768"/>
                  </a:lnTo>
                </a:path>
              </a:pathLst>
            </a:custGeom>
            <a:ln w="40651" cap="flat">
              <a:solidFill>
                <a:srgbClr val="D3D3D3">
                  <a:alpha val="100000"/>
                </a:srgbClr>
              </a:solidFill>
              <a:prstDash val="solid"/>
              <a:round/>
            </a:ln>
          </p:spPr>
          <p:txBody>
            <a:bodyPr/>
            <a:lstStyle/>
            <a:p/>
          </p:txBody>
        </p:sp>
        <p:sp>
          <p:nvSpPr>
            <p:cNvPr id="44" name="pl44"/>
            <p:cNvSpPr/>
            <p:nvPr/>
          </p:nvSpPr>
          <p:spPr>
            <a:xfrm>
              <a:off x="2737948" y="3109054"/>
              <a:ext cx="4155057" cy="978910"/>
            </a:xfrm>
            <a:custGeom>
              <a:avLst/>
              <a:pathLst>
                <a:path w="4155057" h="978910">
                  <a:moveTo>
                    <a:pt x="0" y="0"/>
                  </a:moveTo>
                  <a:lnTo>
                    <a:pt x="13990" y="57"/>
                  </a:lnTo>
                  <a:lnTo>
                    <a:pt x="27980" y="125"/>
                  </a:lnTo>
                  <a:lnTo>
                    <a:pt x="41970" y="204"/>
                  </a:lnTo>
                  <a:lnTo>
                    <a:pt x="55960" y="298"/>
                  </a:lnTo>
                  <a:lnTo>
                    <a:pt x="69950" y="408"/>
                  </a:lnTo>
                  <a:lnTo>
                    <a:pt x="83940" y="537"/>
                  </a:lnTo>
                  <a:lnTo>
                    <a:pt x="97930" y="688"/>
                  </a:lnTo>
                  <a:lnTo>
                    <a:pt x="111920" y="867"/>
                  </a:lnTo>
                  <a:lnTo>
                    <a:pt x="125910" y="1076"/>
                  </a:lnTo>
                  <a:lnTo>
                    <a:pt x="139900" y="1322"/>
                  </a:lnTo>
                  <a:lnTo>
                    <a:pt x="153891" y="1611"/>
                  </a:lnTo>
                  <a:lnTo>
                    <a:pt x="167881" y="1951"/>
                  </a:lnTo>
                  <a:lnTo>
                    <a:pt x="181871" y="2349"/>
                  </a:lnTo>
                  <a:lnTo>
                    <a:pt x="195861" y="2818"/>
                  </a:lnTo>
                  <a:lnTo>
                    <a:pt x="209851" y="3368"/>
                  </a:lnTo>
                  <a:lnTo>
                    <a:pt x="223841" y="4013"/>
                  </a:lnTo>
                  <a:lnTo>
                    <a:pt x="237831" y="4771"/>
                  </a:lnTo>
                  <a:lnTo>
                    <a:pt x="251821" y="5660"/>
                  </a:lnTo>
                  <a:lnTo>
                    <a:pt x="265811" y="6703"/>
                  </a:lnTo>
                  <a:lnTo>
                    <a:pt x="279801" y="7926"/>
                  </a:lnTo>
                  <a:lnTo>
                    <a:pt x="293791" y="9360"/>
                  </a:lnTo>
                  <a:lnTo>
                    <a:pt x="307782" y="11039"/>
                  </a:lnTo>
                  <a:lnTo>
                    <a:pt x="321772" y="13006"/>
                  </a:lnTo>
                  <a:lnTo>
                    <a:pt x="335762" y="15308"/>
                  </a:lnTo>
                  <a:lnTo>
                    <a:pt x="349752" y="18000"/>
                  </a:lnTo>
                  <a:lnTo>
                    <a:pt x="363742" y="21144"/>
                  </a:lnTo>
                  <a:lnTo>
                    <a:pt x="377732" y="24814"/>
                  </a:lnTo>
                  <a:lnTo>
                    <a:pt x="391722" y="29092"/>
                  </a:lnTo>
                  <a:lnTo>
                    <a:pt x="405712" y="34071"/>
                  </a:lnTo>
                  <a:lnTo>
                    <a:pt x="419702" y="39858"/>
                  </a:lnTo>
                  <a:lnTo>
                    <a:pt x="433692" y="46569"/>
                  </a:lnTo>
                  <a:lnTo>
                    <a:pt x="447682" y="54336"/>
                  </a:lnTo>
                  <a:lnTo>
                    <a:pt x="461673" y="63302"/>
                  </a:lnTo>
                  <a:lnTo>
                    <a:pt x="475663" y="73621"/>
                  </a:lnTo>
                  <a:lnTo>
                    <a:pt x="489653" y="85456"/>
                  </a:lnTo>
                  <a:lnTo>
                    <a:pt x="503643" y="98978"/>
                  </a:lnTo>
                  <a:lnTo>
                    <a:pt x="517633" y="114357"/>
                  </a:lnTo>
                  <a:lnTo>
                    <a:pt x="531623" y="131761"/>
                  </a:lnTo>
                  <a:lnTo>
                    <a:pt x="545613" y="151343"/>
                  </a:lnTo>
                  <a:lnTo>
                    <a:pt x="559603" y="173233"/>
                  </a:lnTo>
                  <a:lnTo>
                    <a:pt x="573593" y="197527"/>
                  </a:lnTo>
                  <a:lnTo>
                    <a:pt x="587583" y="224274"/>
                  </a:lnTo>
                  <a:lnTo>
                    <a:pt x="601574" y="253462"/>
                  </a:lnTo>
                  <a:lnTo>
                    <a:pt x="615564" y="285010"/>
                  </a:lnTo>
                  <a:lnTo>
                    <a:pt x="629554" y="318754"/>
                  </a:lnTo>
                  <a:lnTo>
                    <a:pt x="643544" y="354450"/>
                  </a:lnTo>
                  <a:lnTo>
                    <a:pt x="657534" y="391767"/>
                  </a:lnTo>
                  <a:lnTo>
                    <a:pt x="671524" y="430304"/>
                  </a:lnTo>
                  <a:lnTo>
                    <a:pt x="685514" y="469598"/>
                  </a:lnTo>
                  <a:lnTo>
                    <a:pt x="699504" y="509148"/>
                  </a:lnTo>
                  <a:lnTo>
                    <a:pt x="713494" y="548442"/>
                  </a:lnTo>
                  <a:lnTo>
                    <a:pt x="727484" y="586978"/>
                  </a:lnTo>
                  <a:lnTo>
                    <a:pt x="741474" y="624296"/>
                  </a:lnTo>
                  <a:lnTo>
                    <a:pt x="755465" y="659991"/>
                  </a:lnTo>
                  <a:lnTo>
                    <a:pt x="769455" y="693736"/>
                  </a:lnTo>
                  <a:lnTo>
                    <a:pt x="783445" y="725284"/>
                  </a:lnTo>
                  <a:lnTo>
                    <a:pt x="797435" y="754472"/>
                  </a:lnTo>
                  <a:lnTo>
                    <a:pt x="811425" y="781219"/>
                  </a:lnTo>
                  <a:lnTo>
                    <a:pt x="825415" y="805513"/>
                  </a:lnTo>
                  <a:lnTo>
                    <a:pt x="839405" y="827403"/>
                  </a:lnTo>
                  <a:lnTo>
                    <a:pt x="853395" y="846984"/>
                  </a:lnTo>
                  <a:lnTo>
                    <a:pt x="867385" y="864388"/>
                  </a:lnTo>
                  <a:lnTo>
                    <a:pt x="881375" y="879768"/>
                  </a:lnTo>
                  <a:lnTo>
                    <a:pt x="895365" y="893289"/>
                  </a:lnTo>
                  <a:lnTo>
                    <a:pt x="909356" y="905125"/>
                  </a:lnTo>
                  <a:lnTo>
                    <a:pt x="923346" y="915443"/>
                  </a:lnTo>
                  <a:lnTo>
                    <a:pt x="937336" y="924409"/>
                  </a:lnTo>
                  <a:lnTo>
                    <a:pt x="951326" y="932176"/>
                  </a:lnTo>
                  <a:lnTo>
                    <a:pt x="965316" y="938888"/>
                  </a:lnTo>
                  <a:lnTo>
                    <a:pt x="979306" y="944674"/>
                  </a:lnTo>
                  <a:lnTo>
                    <a:pt x="993296" y="949654"/>
                  </a:lnTo>
                  <a:lnTo>
                    <a:pt x="1007286" y="953932"/>
                  </a:lnTo>
                  <a:lnTo>
                    <a:pt x="1021276" y="957602"/>
                  </a:lnTo>
                  <a:lnTo>
                    <a:pt x="1035266" y="960746"/>
                  </a:lnTo>
                  <a:lnTo>
                    <a:pt x="1049256" y="963438"/>
                  </a:lnTo>
                  <a:lnTo>
                    <a:pt x="1063247" y="965739"/>
                  </a:lnTo>
                  <a:lnTo>
                    <a:pt x="1077237" y="967706"/>
                  </a:lnTo>
                  <a:lnTo>
                    <a:pt x="1091227" y="969386"/>
                  </a:lnTo>
                  <a:lnTo>
                    <a:pt x="1105217" y="970820"/>
                  </a:lnTo>
                  <a:lnTo>
                    <a:pt x="1119207" y="972043"/>
                  </a:lnTo>
                  <a:lnTo>
                    <a:pt x="1133197" y="973086"/>
                  </a:lnTo>
                  <a:lnTo>
                    <a:pt x="1147187" y="973975"/>
                  </a:lnTo>
                  <a:lnTo>
                    <a:pt x="1161177" y="974732"/>
                  </a:lnTo>
                  <a:lnTo>
                    <a:pt x="1175167" y="975378"/>
                  </a:lnTo>
                  <a:lnTo>
                    <a:pt x="1189157" y="975928"/>
                  </a:lnTo>
                  <a:lnTo>
                    <a:pt x="1203148" y="976396"/>
                  </a:lnTo>
                  <a:lnTo>
                    <a:pt x="1217138" y="976795"/>
                  </a:lnTo>
                  <a:lnTo>
                    <a:pt x="1231128" y="977134"/>
                  </a:lnTo>
                  <a:lnTo>
                    <a:pt x="1245118" y="977423"/>
                  </a:lnTo>
                  <a:lnTo>
                    <a:pt x="1259108" y="977669"/>
                  </a:lnTo>
                  <a:lnTo>
                    <a:pt x="1273098" y="977879"/>
                  </a:lnTo>
                  <a:lnTo>
                    <a:pt x="1287088" y="978057"/>
                  </a:lnTo>
                  <a:lnTo>
                    <a:pt x="1301078" y="978209"/>
                  </a:lnTo>
                  <a:lnTo>
                    <a:pt x="1315068" y="978338"/>
                  </a:lnTo>
                  <a:lnTo>
                    <a:pt x="1329058" y="978448"/>
                  </a:lnTo>
                  <a:lnTo>
                    <a:pt x="1343048" y="978541"/>
                  </a:lnTo>
                  <a:lnTo>
                    <a:pt x="1357039" y="978621"/>
                  </a:lnTo>
                  <a:lnTo>
                    <a:pt x="1371029" y="978688"/>
                  </a:lnTo>
                  <a:lnTo>
                    <a:pt x="1385019" y="978746"/>
                  </a:lnTo>
                  <a:lnTo>
                    <a:pt x="1385019" y="978910"/>
                  </a:lnTo>
                  <a:lnTo>
                    <a:pt x="1399009" y="978881"/>
                  </a:lnTo>
                  <a:lnTo>
                    <a:pt x="1412999" y="978848"/>
                  </a:lnTo>
                  <a:lnTo>
                    <a:pt x="1426989" y="978808"/>
                  </a:lnTo>
                  <a:lnTo>
                    <a:pt x="1440979" y="978761"/>
                  </a:lnTo>
                  <a:lnTo>
                    <a:pt x="1454969" y="978706"/>
                  </a:lnTo>
                  <a:lnTo>
                    <a:pt x="1468959" y="978642"/>
                  </a:lnTo>
                  <a:lnTo>
                    <a:pt x="1482949" y="978566"/>
                  </a:lnTo>
                  <a:lnTo>
                    <a:pt x="1496939" y="978477"/>
                  </a:lnTo>
                  <a:lnTo>
                    <a:pt x="1510930" y="978372"/>
                  </a:lnTo>
                  <a:lnTo>
                    <a:pt x="1524920" y="978249"/>
                  </a:lnTo>
                  <a:lnTo>
                    <a:pt x="1538910" y="978104"/>
                  </a:lnTo>
                  <a:lnTo>
                    <a:pt x="1552900" y="977935"/>
                  </a:lnTo>
                  <a:lnTo>
                    <a:pt x="1566890" y="977735"/>
                  </a:lnTo>
                  <a:lnTo>
                    <a:pt x="1580880" y="977501"/>
                  </a:lnTo>
                  <a:lnTo>
                    <a:pt x="1594870" y="977226"/>
                  </a:lnTo>
                  <a:lnTo>
                    <a:pt x="1608860" y="976903"/>
                  </a:lnTo>
                  <a:lnTo>
                    <a:pt x="1622850" y="976525"/>
                  </a:lnTo>
                  <a:lnTo>
                    <a:pt x="1636840" y="976080"/>
                  </a:lnTo>
                  <a:lnTo>
                    <a:pt x="1650830" y="975559"/>
                  </a:lnTo>
                  <a:lnTo>
                    <a:pt x="1664821" y="974947"/>
                  </a:lnTo>
                  <a:lnTo>
                    <a:pt x="1678811" y="974230"/>
                  </a:lnTo>
                  <a:lnTo>
                    <a:pt x="1692801" y="973390"/>
                  </a:lnTo>
                  <a:lnTo>
                    <a:pt x="1706791" y="972407"/>
                  </a:lnTo>
                  <a:lnTo>
                    <a:pt x="1720781" y="971256"/>
                  </a:lnTo>
                  <a:lnTo>
                    <a:pt x="1734771" y="969910"/>
                  </a:lnTo>
                  <a:lnTo>
                    <a:pt x="1748761" y="968338"/>
                  </a:lnTo>
                  <a:lnTo>
                    <a:pt x="1762751" y="966503"/>
                  </a:lnTo>
                  <a:lnTo>
                    <a:pt x="1776741" y="964364"/>
                  </a:lnTo>
                  <a:lnTo>
                    <a:pt x="1790731" y="961874"/>
                  </a:lnTo>
                  <a:lnTo>
                    <a:pt x="1804722" y="958981"/>
                  </a:lnTo>
                  <a:lnTo>
                    <a:pt x="1818712" y="955625"/>
                  </a:lnTo>
                  <a:lnTo>
                    <a:pt x="1832702" y="951742"/>
                  </a:lnTo>
                  <a:lnTo>
                    <a:pt x="1846692" y="947259"/>
                  </a:lnTo>
                  <a:lnTo>
                    <a:pt x="1860682" y="942100"/>
                  </a:lnTo>
                  <a:lnTo>
                    <a:pt x="1874672" y="936182"/>
                  </a:lnTo>
                  <a:lnTo>
                    <a:pt x="1888662" y="929421"/>
                  </a:lnTo>
                  <a:lnTo>
                    <a:pt x="1902652" y="921731"/>
                  </a:lnTo>
                  <a:lnTo>
                    <a:pt x="1916642" y="913029"/>
                  </a:lnTo>
                  <a:lnTo>
                    <a:pt x="1930632" y="903239"/>
                  </a:lnTo>
                  <a:lnTo>
                    <a:pt x="1944622" y="892294"/>
                  </a:lnTo>
                  <a:lnTo>
                    <a:pt x="1958613" y="880147"/>
                  </a:lnTo>
                  <a:lnTo>
                    <a:pt x="1972603" y="866773"/>
                  </a:lnTo>
                  <a:lnTo>
                    <a:pt x="1986593" y="852179"/>
                  </a:lnTo>
                  <a:lnTo>
                    <a:pt x="2000583" y="836405"/>
                  </a:lnTo>
                  <a:lnTo>
                    <a:pt x="2014573" y="819533"/>
                  </a:lnTo>
                  <a:lnTo>
                    <a:pt x="2028563" y="801685"/>
                  </a:lnTo>
                  <a:lnTo>
                    <a:pt x="2042553" y="783026"/>
                  </a:lnTo>
                  <a:lnTo>
                    <a:pt x="2056543" y="763758"/>
                  </a:lnTo>
                  <a:lnTo>
                    <a:pt x="2070533" y="744111"/>
                  </a:lnTo>
                  <a:lnTo>
                    <a:pt x="2084523" y="724336"/>
                  </a:lnTo>
                  <a:lnTo>
                    <a:pt x="2098513" y="704689"/>
                  </a:lnTo>
                  <a:lnTo>
                    <a:pt x="2112504" y="685421"/>
                  </a:lnTo>
                  <a:lnTo>
                    <a:pt x="2126494" y="666762"/>
                  </a:lnTo>
                  <a:lnTo>
                    <a:pt x="2140484" y="648914"/>
                  </a:lnTo>
                  <a:lnTo>
                    <a:pt x="2154474" y="632042"/>
                  </a:lnTo>
                  <a:lnTo>
                    <a:pt x="2168464" y="616268"/>
                  </a:lnTo>
                  <a:lnTo>
                    <a:pt x="2182454" y="601674"/>
                  </a:lnTo>
                  <a:lnTo>
                    <a:pt x="2196444" y="588301"/>
                  </a:lnTo>
                  <a:lnTo>
                    <a:pt x="2210434" y="576154"/>
                  </a:lnTo>
                  <a:lnTo>
                    <a:pt x="2224424" y="565209"/>
                  </a:lnTo>
                  <a:lnTo>
                    <a:pt x="2238414" y="555418"/>
                  </a:lnTo>
                  <a:lnTo>
                    <a:pt x="2252404" y="546716"/>
                  </a:lnTo>
                  <a:lnTo>
                    <a:pt x="2266395" y="539026"/>
                  </a:lnTo>
                  <a:lnTo>
                    <a:pt x="2280385" y="532265"/>
                  </a:lnTo>
                  <a:lnTo>
                    <a:pt x="2294375" y="526348"/>
                  </a:lnTo>
                  <a:lnTo>
                    <a:pt x="2308365" y="521188"/>
                  </a:lnTo>
                  <a:lnTo>
                    <a:pt x="2322355" y="516705"/>
                  </a:lnTo>
                  <a:lnTo>
                    <a:pt x="2336345" y="512822"/>
                  </a:lnTo>
                  <a:lnTo>
                    <a:pt x="2350335" y="509466"/>
                  </a:lnTo>
                  <a:lnTo>
                    <a:pt x="2364325" y="506573"/>
                  </a:lnTo>
                  <a:lnTo>
                    <a:pt x="2378315" y="504083"/>
                  </a:lnTo>
                  <a:lnTo>
                    <a:pt x="2392305" y="501944"/>
                  </a:lnTo>
                  <a:lnTo>
                    <a:pt x="2406296" y="500109"/>
                  </a:lnTo>
                  <a:lnTo>
                    <a:pt x="2420286" y="498537"/>
                  </a:lnTo>
                  <a:lnTo>
                    <a:pt x="2434276" y="497191"/>
                  </a:lnTo>
                  <a:lnTo>
                    <a:pt x="2448266" y="496040"/>
                  </a:lnTo>
                  <a:lnTo>
                    <a:pt x="2462256" y="495057"/>
                  </a:lnTo>
                  <a:lnTo>
                    <a:pt x="2476246" y="494217"/>
                  </a:lnTo>
                  <a:lnTo>
                    <a:pt x="2490236" y="493500"/>
                  </a:lnTo>
                  <a:lnTo>
                    <a:pt x="2504226" y="492889"/>
                  </a:lnTo>
                  <a:lnTo>
                    <a:pt x="2518216" y="492367"/>
                  </a:lnTo>
                  <a:lnTo>
                    <a:pt x="2532206" y="491923"/>
                  </a:lnTo>
                  <a:lnTo>
                    <a:pt x="2546196" y="491544"/>
                  </a:lnTo>
                  <a:lnTo>
                    <a:pt x="2560187" y="491221"/>
                  </a:lnTo>
                  <a:lnTo>
                    <a:pt x="2574177" y="490946"/>
                  </a:lnTo>
                  <a:lnTo>
                    <a:pt x="2588167" y="490712"/>
                  </a:lnTo>
                  <a:lnTo>
                    <a:pt x="2602157" y="490513"/>
                  </a:lnTo>
                  <a:lnTo>
                    <a:pt x="2616147" y="490343"/>
                  </a:lnTo>
                  <a:lnTo>
                    <a:pt x="2630137" y="490198"/>
                  </a:lnTo>
                  <a:lnTo>
                    <a:pt x="2644127" y="490075"/>
                  </a:lnTo>
                  <a:lnTo>
                    <a:pt x="2658117" y="489971"/>
                  </a:lnTo>
                  <a:lnTo>
                    <a:pt x="2672107" y="489881"/>
                  </a:lnTo>
                  <a:lnTo>
                    <a:pt x="2686097" y="489806"/>
                  </a:lnTo>
                  <a:lnTo>
                    <a:pt x="2700087" y="489741"/>
                  </a:lnTo>
                  <a:lnTo>
                    <a:pt x="2714078" y="489686"/>
                  </a:lnTo>
                  <a:lnTo>
                    <a:pt x="2728068" y="489639"/>
                  </a:lnTo>
                  <a:lnTo>
                    <a:pt x="2742058" y="489600"/>
                  </a:lnTo>
                  <a:lnTo>
                    <a:pt x="2756048" y="489566"/>
                  </a:lnTo>
                  <a:lnTo>
                    <a:pt x="2770038" y="489537"/>
                  </a:lnTo>
                  <a:lnTo>
                    <a:pt x="2770038" y="489373"/>
                  </a:lnTo>
                  <a:lnTo>
                    <a:pt x="2784028" y="489373"/>
                  </a:lnTo>
                  <a:lnTo>
                    <a:pt x="2798018" y="489373"/>
                  </a:lnTo>
                  <a:lnTo>
                    <a:pt x="2812008" y="489373"/>
                  </a:lnTo>
                  <a:lnTo>
                    <a:pt x="2825998" y="489373"/>
                  </a:lnTo>
                  <a:lnTo>
                    <a:pt x="2839988" y="489373"/>
                  </a:lnTo>
                  <a:lnTo>
                    <a:pt x="2853978" y="489373"/>
                  </a:lnTo>
                  <a:lnTo>
                    <a:pt x="2867969" y="489373"/>
                  </a:lnTo>
                  <a:lnTo>
                    <a:pt x="2881959" y="489373"/>
                  </a:lnTo>
                  <a:lnTo>
                    <a:pt x="2895949" y="489373"/>
                  </a:lnTo>
                  <a:lnTo>
                    <a:pt x="2909939" y="489373"/>
                  </a:lnTo>
                  <a:lnTo>
                    <a:pt x="2923929" y="489373"/>
                  </a:lnTo>
                  <a:lnTo>
                    <a:pt x="2937919" y="489373"/>
                  </a:lnTo>
                  <a:lnTo>
                    <a:pt x="2951909" y="489373"/>
                  </a:lnTo>
                  <a:lnTo>
                    <a:pt x="2965899" y="489373"/>
                  </a:lnTo>
                  <a:lnTo>
                    <a:pt x="2979889" y="489373"/>
                  </a:lnTo>
                  <a:lnTo>
                    <a:pt x="2993879" y="489373"/>
                  </a:lnTo>
                  <a:lnTo>
                    <a:pt x="3007870" y="489373"/>
                  </a:lnTo>
                  <a:lnTo>
                    <a:pt x="3021860" y="489373"/>
                  </a:lnTo>
                  <a:lnTo>
                    <a:pt x="3035850" y="489373"/>
                  </a:lnTo>
                  <a:lnTo>
                    <a:pt x="3049840" y="489373"/>
                  </a:lnTo>
                  <a:lnTo>
                    <a:pt x="3063830" y="489373"/>
                  </a:lnTo>
                  <a:lnTo>
                    <a:pt x="3077820" y="489373"/>
                  </a:lnTo>
                  <a:lnTo>
                    <a:pt x="3091810" y="489373"/>
                  </a:lnTo>
                  <a:lnTo>
                    <a:pt x="3105800" y="489373"/>
                  </a:lnTo>
                  <a:lnTo>
                    <a:pt x="3119790" y="489373"/>
                  </a:lnTo>
                  <a:lnTo>
                    <a:pt x="3133780" y="489373"/>
                  </a:lnTo>
                  <a:lnTo>
                    <a:pt x="3147770" y="489373"/>
                  </a:lnTo>
                  <a:lnTo>
                    <a:pt x="3161761" y="489373"/>
                  </a:lnTo>
                  <a:lnTo>
                    <a:pt x="3175751" y="489373"/>
                  </a:lnTo>
                  <a:lnTo>
                    <a:pt x="3189741" y="489373"/>
                  </a:lnTo>
                  <a:lnTo>
                    <a:pt x="3203731" y="489373"/>
                  </a:lnTo>
                  <a:lnTo>
                    <a:pt x="3217721" y="489373"/>
                  </a:lnTo>
                  <a:lnTo>
                    <a:pt x="3231711" y="489373"/>
                  </a:lnTo>
                  <a:lnTo>
                    <a:pt x="3245701" y="489373"/>
                  </a:lnTo>
                  <a:lnTo>
                    <a:pt x="3259691" y="489373"/>
                  </a:lnTo>
                  <a:lnTo>
                    <a:pt x="3273681" y="489373"/>
                  </a:lnTo>
                  <a:lnTo>
                    <a:pt x="3287671" y="489373"/>
                  </a:lnTo>
                  <a:lnTo>
                    <a:pt x="3301661" y="489373"/>
                  </a:lnTo>
                  <a:lnTo>
                    <a:pt x="3315652" y="489373"/>
                  </a:lnTo>
                  <a:lnTo>
                    <a:pt x="3329642" y="489373"/>
                  </a:lnTo>
                  <a:lnTo>
                    <a:pt x="3343632" y="489373"/>
                  </a:lnTo>
                  <a:lnTo>
                    <a:pt x="3357622" y="489373"/>
                  </a:lnTo>
                  <a:lnTo>
                    <a:pt x="3371612" y="489373"/>
                  </a:lnTo>
                  <a:lnTo>
                    <a:pt x="3385602" y="489373"/>
                  </a:lnTo>
                  <a:lnTo>
                    <a:pt x="3399592" y="489373"/>
                  </a:lnTo>
                  <a:lnTo>
                    <a:pt x="3413582" y="489373"/>
                  </a:lnTo>
                  <a:lnTo>
                    <a:pt x="3427572" y="489373"/>
                  </a:lnTo>
                  <a:lnTo>
                    <a:pt x="3441562" y="489373"/>
                  </a:lnTo>
                  <a:lnTo>
                    <a:pt x="3455552" y="489373"/>
                  </a:lnTo>
                  <a:lnTo>
                    <a:pt x="3469543" y="489373"/>
                  </a:lnTo>
                  <a:lnTo>
                    <a:pt x="3483533" y="489373"/>
                  </a:lnTo>
                  <a:lnTo>
                    <a:pt x="3497523" y="489373"/>
                  </a:lnTo>
                  <a:lnTo>
                    <a:pt x="3511513" y="489373"/>
                  </a:lnTo>
                  <a:lnTo>
                    <a:pt x="3525503" y="489373"/>
                  </a:lnTo>
                  <a:lnTo>
                    <a:pt x="3539493" y="489373"/>
                  </a:lnTo>
                  <a:lnTo>
                    <a:pt x="3553483" y="489373"/>
                  </a:lnTo>
                  <a:lnTo>
                    <a:pt x="3567473" y="489373"/>
                  </a:lnTo>
                  <a:lnTo>
                    <a:pt x="3581463" y="489373"/>
                  </a:lnTo>
                  <a:lnTo>
                    <a:pt x="3595453" y="489373"/>
                  </a:lnTo>
                  <a:lnTo>
                    <a:pt x="3609444" y="489373"/>
                  </a:lnTo>
                  <a:lnTo>
                    <a:pt x="3623434" y="489373"/>
                  </a:lnTo>
                  <a:lnTo>
                    <a:pt x="3637424" y="489373"/>
                  </a:lnTo>
                  <a:lnTo>
                    <a:pt x="3651414" y="489373"/>
                  </a:lnTo>
                  <a:lnTo>
                    <a:pt x="3665404" y="489373"/>
                  </a:lnTo>
                  <a:lnTo>
                    <a:pt x="3679394" y="489373"/>
                  </a:lnTo>
                  <a:lnTo>
                    <a:pt x="3693384" y="489373"/>
                  </a:lnTo>
                  <a:lnTo>
                    <a:pt x="3707374" y="489373"/>
                  </a:lnTo>
                  <a:lnTo>
                    <a:pt x="3721364" y="489373"/>
                  </a:lnTo>
                  <a:lnTo>
                    <a:pt x="3735354" y="489373"/>
                  </a:lnTo>
                  <a:lnTo>
                    <a:pt x="3749344" y="489373"/>
                  </a:lnTo>
                  <a:lnTo>
                    <a:pt x="3763335" y="489373"/>
                  </a:lnTo>
                  <a:lnTo>
                    <a:pt x="3777325" y="489373"/>
                  </a:lnTo>
                  <a:lnTo>
                    <a:pt x="3791315" y="489373"/>
                  </a:lnTo>
                  <a:lnTo>
                    <a:pt x="3805305" y="489373"/>
                  </a:lnTo>
                  <a:lnTo>
                    <a:pt x="3819295" y="489373"/>
                  </a:lnTo>
                  <a:lnTo>
                    <a:pt x="3833285" y="489373"/>
                  </a:lnTo>
                  <a:lnTo>
                    <a:pt x="3847275" y="489373"/>
                  </a:lnTo>
                  <a:lnTo>
                    <a:pt x="3861265" y="489373"/>
                  </a:lnTo>
                  <a:lnTo>
                    <a:pt x="3875255" y="489373"/>
                  </a:lnTo>
                  <a:lnTo>
                    <a:pt x="3889245" y="489373"/>
                  </a:lnTo>
                  <a:lnTo>
                    <a:pt x="3903235" y="489373"/>
                  </a:lnTo>
                  <a:lnTo>
                    <a:pt x="3917226" y="489373"/>
                  </a:lnTo>
                  <a:lnTo>
                    <a:pt x="3931216" y="489373"/>
                  </a:lnTo>
                  <a:lnTo>
                    <a:pt x="3945206" y="489373"/>
                  </a:lnTo>
                  <a:lnTo>
                    <a:pt x="3959196" y="489373"/>
                  </a:lnTo>
                  <a:lnTo>
                    <a:pt x="3973186" y="489373"/>
                  </a:lnTo>
                  <a:lnTo>
                    <a:pt x="3987176" y="489373"/>
                  </a:lnTo>
                  <a:lnTo>
                    <a:pt x="4001166" y="489373"/>
                  </a:lnTo>
                  <a:lnTo>
                    <a:pt x="4015156" y="489373"/>
                  </a:lnTo>
                  <a:lnTo>
                    <a:pt x="4029146" y="489373"/>
                  </a:lnTo>
                  <a:lnTo>
                    <a:pt x="4043136" y="489373"/>
                  </a:lnTo>
                  <a:lnTo>
                    <a:pt x="4057126" y="489373"/>
                  </a:lnTo>
                  <a:lnTo>
                    <a:pt x="4071117" y="489373"/>
                  </a:lnTo>
                  <a:lnTo>
                    <a:pt x="4085107" y="489373"/>
                  </a:lnTo>
                  <a:lnTo>
                    <a:pt x="4099097" y="489373"/>
                  </a:lnTo>
                  <a:lnTo>
                    <a:pt x="4113087" y="489373"/>
                  </a:lnTo>
                  <a:lnTo>
                    <a:pt x="4127077" y="489373"/>
                  </a:lnTo>
                  <a:lnTo>
                    <a:pt x="4141067" y="489373"/>
                  </a:lnTo>
                  <a:lnTo>
                    <a:pt x="4155057" y="489373"/>
                  </a:lnTo>
                </a:path>
              </a:pathLst>
            </a:custGeom>
            <a:ln w="40651" cap="flat">
              <a:solidFill>
                <a:srgbClr val="D3D3D3">
                  <a:alpha val="100000"/>
                </a:srgbClr>
              </a:solidFill>
              <a:prstDash val="solid"/>
              <a:round/>
            </a:ln>
          </p:spPr>
          <p:txBody>
            <a:bodyPr/>
            <a:lstStyle/>
            <a:p/>
          </p:txBody>
        </p:sp>
        <p:sp>
          <p:nvSpPr>
            <p:cNvPr id="45" name="pl45"/>
            <p:cNvSpPr/>
            <p:nvPr/>
          </p:nvSpPr>
          <p:spPr>
            <a:xfrm>
              <a:off x="2737948" y="3353577"/>
              <a:ext cx="4155057" cy="734470"/>
            </a:xfrm>
            <a:custGeom>
              <a:avLst/>
              <a:pathLst>
                <a:path w="4155057" h="73447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64"/>
                  </a:lnTo>
                  <a:lnTo>
                    <a:pt x="1399009" y="193"/>
                  </a:lnTo>
                  <a:lnTo>
                    <a:pt x="1412999" y="226"/>
                  </a:lnTo>
                  <a:lnTo>
                    <a:pt x="1426989" y="266"/>
                  </a:lnTo>
                  <a:lnTo>
                    <a:pt x="1440979" y="313"/>
                  </a:lnTo>
                  <a:lnTo>
                    <a:pt x="1454969" y="368"/>
                  </a:lnTo>
                  <a:lnTo>
                    <a:pt x="1468959" y="432"/>
                  </a:lnTo>
                  <a:lnTo>
                    <a:pt x="1482949" y="508"/>
                  </a:lnTo>
                  <a:lnTo>
                    <a:pt x="1496939" y="597"/>
                  </a:lnTo>
                  <a:lnTo>
                    <a:pt x="1510930" y="702"/>
                  </a:lnTo>
                  <a:lnTo>
                    <a:pt x="1524920" y="825"/>
                  </a:lnTo>
                  <a:lnTo>
                    <a:pt x="1538910" y="970"/>
                  </a:lnTo>
                  <a:lnTo>
                    <a:pt x="1552900" y="1139"/>
                  </a:lnTo>
                  <a:lnTo>
                    <a:pt x="1566890" y="1339"/>
                  </a:lnTo>
                  <a:lnTo>
                    <a:pt x="1580880" y="1573"/>
                  </a:lnTo>
                  <a:lnTo>
                    <a:pt x="1594870" y="1848"/>
                  </a:lnTo>
                  <a:lnTo>
                    <a:pt x="1608860" y="2171"/>
                  </a:lnTo>
                  <a:lnTo>
                    <a:pt x="1622850" y="2549"/>
                  </a:lnTo>
                  <a:lnTo>
                    <a:pt x="1636840" y="2994"/>
                  </a:lnTo>
                  <a:lnTo>
                    <a:pt x="1650830" y="3515"/>
                  </a:lnTo>
                  <a:lnTo>
                    <a:pt x="1664821" y="4127"/>
                  </a:lnTo>
                  <a:lnTo>
                    <a:pt x="1678811" y="4844"/>
                  </a:lnTo>
                  <a:lnTo>
                    <a:pt x="1692801" y="5684"/>
                  </a:lnTo>
                  <a:lnTo>
                    <a:pt x="1706791" y="6667"/>
                  </a:lnTo>
                  <a:lnTo>
                    <a:pt x="1720781" y="7818"/>
                  </a:lnTo>
                  <a:lnTo>
                    <a:pt x="1734771" y="9164"/>
                  </a:lnTo>
                  <a:lnTo>
                    <a:pt x="1748761" y="10736"/>
                  </a:lnTo>
                  <a:lnTo>
                    <a:pt x="1762751" y="12571"/>
                  </a:lnTo>
                  <a:lnTo>
                    <a:pt x="1776741" y="14710"/>
                  </a:lnTo>
                  <a:lnTo>
                    <a:pt x="1790731" y="17200"/>
                  </a:lnTo>
                  <a:lnTo>
                    <a:pt x="1804722" y="20093"/>
                  </a:lnTo>
                  <a:lnTo>
                    <a:pt x="1818712" y="23449"/>
                  </a:lnTo>
                  <a:lnTo>
                    <a:pt x="1832702" y="27332"/>
                  </a:lnTo>
                  <a:lnTo>
                    <a:pt x="1846692" y="31815"/>
                  </a:lnTo>
                  <a:lnTo>
                    <a:pt x="1860682" y="36974"/>
                  </a:lnTo>
                  <a:lnTo>
                    <a:pt x="1874672" y="42892"/>
                  </a:lnTo>
                  <a:lnTo>
                    <a:pt x="1888662" y="49653"/>
                  </a:lnTo>
                  <a:lnTo>
                    <a:pt x="1902652" y="57343"/>
                  </a:lnTo>
                  <a:lnTo>
                    <a:pt x="1916642" y="66045"/>
                  </a:lnTo>
                  <a:lnTo>
                    <a:pt x="1930632" y="75835"/>
                  </a:lnTo>
                  <a:lnTo>
                    <a:pt x="1944622" y="86780"/>
                  </a:lnTo>
                  <a:lnTo>
                    <a:pt x="1958613" y="98927"/>
                  </a:lnTo>
                  <a:lnTo>
                    <a:pt x="1972603" y="112301"/>
                  </a:lnTo>
                  <a:lnTo>
                    <a:pt x="1986593" y="126895"/>
                  </a:lnTo>
                  <a:lnTo>
                    <a:pt x="2000583" y="142669"/>
                  </a:lnTo>
                  <a:lnTo>
                    <a:pt x="2014573" y="159541"/>
                  </a:lnTo>
                  <a:lnTo>
                    <a:pt x="2028563" y="177389"/>
                  </a:lnTo>
                  <a:lnTo>
                    <a:pt x="2042553" y="196048"/>
                  </a:lnTo>
                  <a:lnTo>
                    <a:pt x="2056543" y="215316"/>
                  </a:lnTo>
                  <a:lnTo>
                    <a:pt x="2070533" y="234963"/>
                  </a:lnTo>
                  <a:lnTo>
                    <a:pt x="2084523" y="254738"/>
                  </a:lnTo>
                  <a:lnTo>
                    <a:pt x="2098513" y="274385"/>
                  </a:lnTo>
                  <a:lnTo>
                    <a:pt x="2112504" y="293653"/>
                  </a:lnTo>
                  <a:lnTo>
                    <a:pt x="2126494" y="312312"/>
                  </a:lnTo>
                  <a:lnTo>
                    <a:pt x="2140484" y="330160"/>
                  </a:lnTo>
                  <a:lnTo>
                    <a:pt x="2154474" y="347032"/>
                  </a:lnTo>
                  <a:lnTo>
                    <a:pt x="2168464" y="362806"/>
                  </a:lnTo>
                  <a:lnTo>
                    <a:pt x="2182454" y="377400"/>
                  </a:lnTo>
                  <a:lnTo>
                    <a:pt x="2196444" y="390773"/>
                  </a:lnTo>
                  <a:lnTo>
                    <a:pt x="2210434" y="402920"/>
                  </a:lnTo>
                  <a:lnTo>
                    <a:pt x="2224424" y="413865"/>
                  </a:lnTo>
                  <a:lnTo>
                    <a:pt x="2238414" y="423656"/>
                  </a:lnTo>
                  <a:lnTo>
                    <a:pt x="2252404" y="432358"/>
                  </a:lnTo>
                  <a:lnTo>
                    <a:pt x="2266395" y="440048"/>
                  </a:lnTo>
                  <a:lnTo>
                    <a:pt x="2280385" y="446809"/>
                  </a:lnTo>
                  <a:lnTo>
                    <a:pt x="2294375" y="452726"/>
                  </a:lnTo>
                  <a:lnTo>
                    <a:pt x="2308365" y="457886"/>
                  </a:lnTo>
                  <a:lnTo>
                    <a:pt x="2322355" y="462369"/>
                  </a:lnTo>
                  <a:lnTo>
                    <a:pt x="2336345" y="466252"/>
                  </a:lnTo>
                  <a:lnTo>
                    <a:pt x="2350335" y="469608"/>
                  </a:lnTo>
                  <a:lnTo>
                    <a:pt x="2364325" y="472501"/>
                  </a:lnTo>
                  <a:lnTo>
                    <a:pt x="2378315" y="474991"/>
                  </a:lnTo>
                  <a:lnTo>
                    <a:pt x="2392305" y="477130"/>
                  </a:lnTo>
                  <a:lnTo>
                    <a:pt x="2406296" y="478965"/>
                  </a:lnTo>
                  <a:lnTo>
                    <a:pt x="2420286" y="480537"/>
                  </a:lnTo>
                  <a:lnTo>
                    <a:pt x="2434276" y="481883"/>
                  </a:lnTo>
                  <a:lnTo>
                    <a:pt x="2448266" y="483034"/>
                  </a:lnTo>
                  <a:lnTo>
                    <a:pt x="2462256" y="484017"/>
                  </a:lnTo>
                  <a:lnTo>
                    <a:pt x="2476246" y="484857"/>
                  </a:lnTo>
                  <a:lnTo>
                    <a:pt x="2490236" y="485574"/>
                  </a:lnTo>
                  <a:lnTo>
                    <a:pt x="2504226" y="486185"/>
                  </a:lnTo>
                  <a:lnTo>
                    <a:pt x="2518216" y="486707"/>
                  </a:lnTo>
                  <a:lnTo>
                    <a:pt x="2532206" y="487151"/>
                  </a:lnTo>
                  <a:lnTo>
                    <a:pt x="2546196" y="487530"/>
                  </a:lnTo>
                  <a:lnTo>
                    <a:pt x="2560187" y="487853"/>
                  </a:lnTo>
                  <a:lnTo>
                    <a:pt x="2574177" y="488128"/>
                  </a:lnTo>
                  <a:lnTo>
                    <a:pt x="2588167" y="488362"/>
                  </a:lnTo>
                  <a:lnTo>
                    <a:pt x="2602157" y="488561"/>
                  </a:lnTo>
                  <a:lnTo>
                    <a:pt x="2616147" y="488731"/>
                  </a:lnTo>
                  <a:lnTo>
                    <a:pt x="2630137" y="488876"/>
                  </a:lnTo>
                  <a:lnTo>
                    <a:pt x="2644127" y="488999"/>
                  </a:lnTo>
                  <a:lnTo>
                    <a:pt x="2658117" y="489103"/>
                  </a:lnTo>
                  <a:lnTo>
                    <a:pt x="2672107" y="489193"/>
                  </a:lnTo>
                  <a:lnTo>
                    <a:pt x="2686097" y="489268"/>
                  </a:lnTo>
                  <a:lnTo>
                    <a:pt x="2700087" y="489333"/>
                  </a:lnTo>
                  <a:lnTo>
                    <a:pt x="2714078" y="489388"/>
                  </a:lnTo>
                  <a:lnTo>
                    <a:pt x="2728068" y="489435"/>
                  </a:lnTo>
                  <a:lnTo>
                    <a:pt x="2742058" y="489474"/>
                  </a:lnTo>
                  <a:lnTo>
                    <a:pt x="2756048" y="489508"/>
                  </a:lnTo>
                  <a:lnTo>
                    <a:pt x="2770038" y="489537"/>
                  </a:lnTo>
                  <a:lnTo>
                    <a:pt x="2770038" y="489783"/>
                  </a:lnTo>
                  <a:lnTo>
                    <a:pt x="2784028" y="489798"/>
                  </a:lnTo>
                  <a:lnTo>
                    <a:pt x="2798018" y="489815"/>
                  </a:lnTo>
                  <a:lnTo>
                    <a:pt x="2812008" y="489835"/>
                  </a:lnTo>
                  <a:lnTo>
                    <a:pt x="2825998" y="489858"/>
                  </a:lnTo>
                  <a:lnTo>
                    <a:pt x="2839988" y="489885"/>
                  </a:lnTo>
                  <a:lnTo>
                    <a:pt x="2853978" y="489918"/>
                  </a:lnTo>
                  <a:lnTo>
                    <a:pt x="2867969" y="489956"/>
                  </a:lnTo>
                  <a:lnTo>
                    <a:pt x="2881959" y="490000"/>
                  </a:lnTo>
                  <a:lnTo>
                    <a:pt x="2895949" y="490052"/>
                  </a:lnTo>
                  <a:lnTo>
                    <a:pt x="2909939" y="490114"/>
                  </a:lnTo>
                  <a:lnTo>
                    <a:pt x="2923929" y="490186"/>
                  </a:lnTo>
                  <a:lnTo>
                    <a:pt x="2937919" y="490271"/>
                  </a:lnTo>
                  <a:lnTo>
                    <a:pt x="2951909" y="490371"/>
                  </a:lnTo>
                  <a:lnTo>
                    <a:pt x="2965899" y="490488"/>
                  </a:lnTo>
                  <a:lnTo>
                    <a:pt x="2979889" y="490625"/>
                  </a:lnTo>
                  <a:lnTo>
                    <a:pt x="2993879" y="490787"/>
                  </a:lnTo>
                  <a:lnTo>
                    <a:pt x="3007870" y="490976"/>
                  </a:lnTo>
                  <a:lnTo>
                    <a:pt x="3021860" y="491198"/>
                  </a:lnTo>
                  <a:lnTo>
                    <a:pt x="3035850" y="491459"/>
                  </a:lnTo>
                  <a:lnTo>
                    <a:pt x="3049840" y="491765"/>
                  </a:lnTo>
                  <a:lnTo>
                    <a:pt x="3063830" y="492123"/>
                  </a:lnTo>
                  <a:lnTo>
                    <a:pt x="3077820" y="492543"/>
                  </a:lnTo>
                  <a:lnTo>
                    <a:pt x="3091810" y="493035"/>
                  </a:lnTo>
                  <a:lnTo>
                    <a:pt x="3105800" y="493610"/>
                  </a:lnTo>
                  <a:lnTo>
                    <a:pt x="3119790" y="494283"/>
                  </a:lnTo>
                  <a:lnTo>
                    <a:pt x="3133780" y="495069"/>
                  </a:lnTo>
                  <a:lnTo>
                    <a:pt x="3147770" y="495987"/>
                  </a:lnTo>
                  <a:lnTo>
                    <a:pt x="3161761" y="497056"/>
                  </a:lnTo>
                  <a:lnTo>
                    <a:pt x="3175751" y="498301"/>
                  </a:lnTo>
                  <a:lnTo>
                    <a:pt x="3189741" y="499748"/>
                  </a:lnTo>
                  <a:lnTo>
                    <a:pt x="3203731" y="501426"/>
                  </a:lnTo>
                  <a:lnTo>
                    <a:pt x="3217721" y="503368"/>
                  </a:lnTo>
                  <a:lnTo>
                    <a:pt x="3231711" y="505609"/>
                  </a:lnTo>
                  <a:lnTo>
                    <a:pt x="3245701" y="508189"/>
                  </a:lnTo>
                  <a:lnTo>
                    <a:pt x="3259691" y="511147"/>
                  </a:lnTo>
                  <a:lnTo>
                    <a:pt x="3273681" y="514528"/>
                  </a:lnTo>
                  <a:lnTo>
                    <a:pt x="3287671" y="518373"/>
                  </a:lnTo>
                  <a:lnTo>
                    <a:pt x="3301661" y="522724"/>
                  </a:lnTo>
                  <a:lnTo>
                    <a:pt x="3315652" y="527619"/>
                  </a:lnTo>
                  <a:lnTo>
                    <a:pt x="3329642" y="533092"/>
                  </a:lnTo>
                  <a:lnTo>
                    <a:pt x="3343632" y="539165"/>
                  </a:lnTo>
                  <a:lnTo>
                    <a:pt x="3357622" y="545852"/>
                  </a:lnTo>
                  <a:lnTo>
                    <a:pt x="3371612" y="553149"/>
                  </a:lnTo>
                  <a:lnTo>
                    <a:pt x="3385602" y="561036"/>
                  </a:lnTo>
                  <a:lnTo>
                    <a:pt x="3399592" y="569472"/>
                  </a:lnTo>
                  <a:lnTo>
                    <a:pt x="3413582" y="578396"/>
                  </a:lnTo>
                  <a:lnTo>
                    <a:pt x="3427572" y="587725"/>
                  </a:lnTo>
                  <a:lnTo>
                    <a:pt x="3441562" y="597359"/>
                  </a:lnTo>
                  <a:lnTo>
                    <a:pt x="3455552" y="607183"/>
                  </a:lnTo>
                  <a:lnTo>
                    <a:pt x="3469543" y="617070"/>
                  </a:lnTo>
                  <a:lnTo>
                    <a:pt x="3483533" y="626894"/>
                  </a:lnTo>
                  <a:lnTo>
                    <a:pt x="3497523" y="636528"/>
                  </a:lnTo>
                  <a:lnTo>
                    <a:pt x="3511513" y="645857"/>
                  </a:lnTo>
                  <a:lnTo>
                    <a:pt x="3525503" y="654781"/>
                  </a:lnTo>
                  <a:lnTo>
                    <a:pt x="3539493" y="663217"/>
                  </a:lnTo>
                  <a:lnTo>
                    <a:pt x="3553483" y="671104"/>
                  </a:lnTo>
                  <a:lnTo>
                    <a:pt x="3567473" y="678401"/>
                  </a:lnTo>
                  <a:lnTo>
                    <a:pt x="3581463" y="685088"/>
                  </a:lnTo>
                  <a:lnTo>
                    <a:pt x="3595453" y="691162"/>
                  </a:lnTo>
                  <a:lnTo>
                    <a:pt x="3609444" y="696634"/>
                  </a:lnTo>
                  <a:lnTo>
                    <a:pt x="3623434" y="701530"/>
                  </a:lnTo>
                  <a:lnTo>
                    <a:pt x="3637424" y="705881"/>
                  </a:lnTo>
                  <a:lnTo>
                    <a:pt x="3651414" y="709725"/>
                  </a:lnTo>
                  <a:lnTo>
                    <a:pt x="3665404" y="713106"/>
                  </a:lnTo>
                  <a:lnTo>
                    <a:pt x="3679394" y="716065"/>
                  </a:lnTo>
                  <a:lnTo>
                    <a:pt x="3693384" y="718644"/>
                  </a:lnTo>
                  <a:lnTo>
                    <a:pt x="3707374" y="720886"/>
                  </a:lnTo>
                  <a:lnTo>
                    <a:pt x="3721364" y="722828"/>
                  </a:lnTo>
                  <a:lnTo>
                    <a:pt x="3735354" y="724505"/>
                  </a:lnTo>
                  <a:lnTo>
                    <a:pt x="3749344" y="725952"/>
                  </a:lnTo>
                  <a:lnTo>
                    <a:pt x="3763335" y="727197"/>
                  </a:lnTo>
                  <a:lnTo>
                    <a:pt x="3777325" y="728266"/>
                  </a:lnTo>
                  <a:lnTo>
                    <a:pt x="3791315" y="729184"/>
                  </a:lnTo>
                  <a:lnTo>
                    <a:pt x="3805305" y="729970"/>
                  </a:lnTo>
                  <a:lnTo>
                    <a:pt x="3819295" y="730643"/>
                  </a:lnTo>
                  <a:lnTo>
                    <a:pt x="3833285" y="731218"/>
                  </a:lnTo>
                  <a:lnTo>
                    <a:pt x="3847275" y="731710"/>
                  </a:lnTo>
                  <a:lnTo>
                    <a:pt x="3861265" y="732130"/>
                  </a:lnTo>
                  <a:lnTo>
                    <a:pt x="3875255" y="732488"/>
                  </a:lnTo>
                  <a:lnTo>
                    <a:pt x="3889245" y="732794"/>
                  </a:lnTo>
                  <a:lnTo>
                    <a:pt x="3903235" y="733055"/>
                  </a:lnTo>
                  <a:lnTo>
                    <a:pt x="3917226" y="733277"/>
                  </a:lnTo>
                  <a:lnTo>
                    <a:pt x="3931216" y="733467"/>
                  </a:lnTo>
                  <a:lnTo>
                    <a:pt x="3945206" y="733628"/>
                  </a:lnTo>
                  <a:lnTo>
                    <a:pt x="3959196" y="733765"/>
                  </a:lnTo>
                  <a:lnTo>
                    <a:pt x="3973186" y="733882"/>
                  </a:lnTo>
                  <a:lnTo>
                    <a:pt x="3987176" y="733982"/>
                  </a:lnTo>
                  <a:lnTo>
                    <a:pt x="4001166" y="734067"/>
                  </a:lnTo>
                  <a:lnTo>
                    <a:pt x="4015156" y="734139"/>
                  </a:lnTo>
                  <a:lnTo>
                    <a:pt x="4029146" y="734201"/>
                  </a:lnTo>
                  <a:lnTo>
                    <a:pt x="4043136" y="734253"/>
                  </a:lnTo>
                  <a:lnTo>
                    <a:pt x="4057126" y="734298"/>
                  </a:lnTo>
                  <a:lnTo>
                    <a:pt x="4071117" y="734336"/>
                  </a:lnTo>
                  <a:lnTo>
                    <a:pt x="4085107" y="734368"/>
                  </a:lnTo>
                  <a:lnTo>
                    <a:pt x="4099097" y="734395"/>
                  </a:lnTo>
                  <a:lnTo>
                    <a:pt x="4113087" y="734419"/>
                  </a:lnTo>
                  <a:lnTo>
                    <a:pt x="4127077" y="734439"/>
                  </a:lnTo>
                  <a:lnTo>
                    <a:pt x="4141067" y="734456"/>
                  </a:lnTo>
                  <a:lnTo>
                    <a:pt x="4155057" y="734470"/>
                  </a:lnTo>
                </a:path>
              </a:pathLst>
            </a:custGeom>
            <a:ln w="40651" cap="flat">
              <a:solidFill>
                <a:srgbClr val="D3D3D3">
                  <a:alpha val="100000"/>
                </a:srgbClr>
              </a:solidFill>
              <a:prstDash val="solid"/>
              <a:round/>
            </a:ln>
          </p:spPr>
          <p:txBody>
            <a:bodyPr/>
            <a:lstStyle/>
            <a:p/>
          </p:txBody>
        </p:sp>
        <p:sp>
          <p:nvSpPr>
            <p:cNvPr id="46" name="pt46"/>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6834303" y="133606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6" name="pt56"/>
            <p:cNvSpPr/>
            <p:nvPr/>
          </p:nvSpPr>
          <p:spPr>
            <a:xfrm>
              <a:off x="5449283" y="109121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7" name="pt57"/>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2679245" y="207062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5" name="pt65"/>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4064264" y="182576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7" name="pt67"/>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tx130"/>
            <p:cNvSpPr/>
            <p:nvPr/>
          </p:nvSpPr>
          <p:spPr>
            <a:xfrm>
              <a:off x="1565866" y="831643"/>
              <a:ext cx="1033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(974,000)</a:t>
              </a:r>
            </a:p>
          </p:txBody>
        </p:sp>
        <p:sp>
          <p:nvSpPr>
            <p:cNvPr id="131" name="tx131"/>
            <p:cNvSpPr/>
            <p:nvPr/>
          </p:nvSpPr>
          <p:spPr>
            <a:xfrm>
              <a:off x="1629103"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(448,000)</a:t>
              </a:r>
            </a:p>
          </p:txBody>
        </p:sp>
        <p:sp>
          <p:nvSpPr>
            <p:cNvPr id="132" name="tx132"/>
            <p:cNvSpPr/>
            <p:nvPr/>
          </p:nvSpPr>
          <p:spPr>
            <a:xfrm>
              <a:off x="1326940" y="1321344"/>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(339,000)</a:t>
              </a:r>
            </a:p>
          </p:txBody>
        </p:sp>
        <p:sp>
          <p:nvSpPr>
            <p:cNvPr id="133" name="tx133"/>
            <p:cNvSpPr/>
            <p:nvPr/>
          </p:nvSpPr>
          <p:spPr>
            <a:xfrm>
              <a:off x="1298841" y="1566195"/>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(280,000)</a:t>
              </a:r>
            </a:p>
          </p:txBody>
        </p:sp>
        <p:sp>
          <p:nvSpPr>
            <p:cNvPr id="134" name="tx134"/>
            <p:cNvSpPr/>
            <p:nvPr/>
          </p:nvSpPr>
          <p:spPr>
            <a:xfrm>
              <a:off x="1565990" y="1811046"/>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(231,000)</a:t>
              </a:r>
            </a:p>
          </p:txBody>
        </p:sp>
        <p:sp>
          <p:nvSpPr>
            <p:cNvPr id="135" name="tx135"/>
            <p:cNvSpPr/>
            <p:nvPr/>
          </p:nvSpPr>
          <p:spPr>
            <a:xfrm>
              <a:off x="1502630" y="2055897"/>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(220,000)</a:t>
              </a:r>
            </a:p>
          </p:txBody>
        </p:sp>
        <p:sp>
          <p:nvSpPr>
            <p:cNvPr id="136" name="tx136"/>
            <p:cNvSpPr/>
            <p:nvPr/>
          </p:nvSpPr>
          <p:spPr>
            <a:xfrm>
              <a:off x="1333980" y="2300748"/>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(105,000)</a:t>
              </a:r>
            </a:p>
          </p:txBody>
        </p:sp>
        <p:sp>
          <p:nvSpPr>
            <p:cNvPr id="137" name="tx137"/>
            <p:cNvSpPr/>
            <p:nvPr/>
          </p:nvSpPr>
          <p:spPr>
            <a:xfrm>
              <a:off x="1361892" y="2545599"/>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(83,000)</a:t>
              </a:r>
            </a:p>
          </p:txBody>
        </p:sp>
        <p:sp>
          <p:nvSpPr>
            <p:cNvPr id="138" name="tx138"/>
            <p:cNvSpPr/>
            <p:nvPr/>
          </p:nvSpPr>
          <p:spPr>
            <a:xfrm>
              <a:off x="1650223" y="2790449"/>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(49,000)</a:t>
              </a:r>
            </a:p>
          </p:txBody>
        </p:sp>
        <p:sp>
          <p:nvSpPr>
            <p:cNvPr id="139" name="tx139"/>
            <p:cNvSpPr/>
            <p:nvPr/>
          </p:nvSpPr>
          <p:spPr>
            <a:xfrm>
              <a:off x="1671528" y="3035300"/>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(39,000)</a:t>
              </a:r>
            </a:p>
          </p:txBody>
        </p:sp>
        <p:sp>
          <p:nvSpPr>
            <p:cNvPr id="140" name="tx140"/>
            <p:cNvSpPr/>
            <p:nvPr/>
          </p:nvSpPr>
          <p:spPr>
            <a:xfrm>
              <a:off x="1509855" y="3280151"/>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(33,000)</a:t>
              </a:r>
            </a:p>
          </p:txBody>
        </p:sp>
        <p:sp>
          <p:nvSpPr>
            <p:cNvPr id="141" name="tx141"/>
            <p:cNvSpPr/>
            <p:nvPr/>
          </p:nvSpPr>
          <p:spPr>
            <a:xfrm>
              <a:off x="1699688" y="3525002"/>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(31,000)</a:t>
              </a:r>
            </a:p>
          </p:txBody>
        </p:sp>
        <p:sp>
          <p:nvSpPr>
            <p:cNvPr id="142" name="tx142"/>
            <p:cNvSpPr/>
            <p:nvPr/>
          </p:nvSpPr>
          <p:spPr>
            <a:xfrm>
              <a:off x="1629226" y="3769853"/>
              <a:ext cx="9702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(23,000)</a:t>
              </a:r>
            </a:p>
          </p:txBody>
        </p:sp>
        <p:sp>
          <p:nvSpPr>
            <p:cNvPr id="143" name="tx143"/>
            <p:cNvSpPr/>
            <p:nvPr/>
          </p:nvSpPr>
          <p:spPr>
            <a:xfrm>
              <a:off x="1657324" y="4014704"/>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(18,000)</a:t>
              </a:r>
            </a:p>
          </p:txBody>
        </p:sp>
        <p:sp>
          <p:nvSpPr>
            <p:cNvPr id="144" name="tx144"/>
            <p:cNvSpPr/>
            <p:nvPr/>
          </p:nvSpPr>
          <p:spPr>
            <a:xfrm>
              <a:off x="1734641" y="4259555"/>
              <a:ext cx="8648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(14,000)</a:t>
              </a:r>
            </a:p>
          </p:txBody>
        </p:sp>
        <p:sp>
          <p:nvSpPr>
            <p:cNvPr id="145" name="tx145"/>
            <p:cNvSpPr/>
            <p:nvPr/>
          </p:nvSpPr>
          <p:spPr>
            <a:xfrm>
              <a:off x="1650531" y="4504406"/>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46" name="tx146"/>
            <p:cNvSpPr/>
            <p:nvPr/>
          </p:nvSpPr>
          <p:spPr>
            <a:xfrm>
              <a:off x="1699688" y="4749256"/>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(4,000)</a:t>
              </a:r>
            </a:p>
          </p:txBody>
        </p:sp>
        <p:sp>
          <p:nvSpPr>
            <p:cNvPr id="147" name="tx147"/>
            <p:cNvSpPr/>
            <p:nvPr/>
          </p:nvSpPr>
          <p:spPr>
            <a:xfrm>
              <a:off x="1692648"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(4,000)</a:t>
              </a:r>
            </a:p>
          </p:txBody>
        </p:sp>
        <p:sp>
          <p:nvSpPr>
            <p:cNvPr id="148" name="tx148"/>
            <p:cNvSpPr/>
            <p:nvPr/>
          </p:nvSpPr>
          <p:spPr>
            <a:xfrm>
              <a:off x="1791084" y="5238958"/>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(3,000)</a:t>
              </a:r>
            </a:p>
          </p:txBody>
        </p:sp>
        <p:sp>
          <p:nvSpPr>
            <p:cNvPr id="149" name="tx149"/>
            <p:cNvSpPr/>
            <p:nvPr/>
          </p:nvSpPr>
          <p:spPr>
            <a:xfrm>
              <a:off x="1713521" y="5483809"/>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(3,000)</a:t>
              </a:r>
            </a:p>
          </p:txBody>
        </p:sp>
        <p:sp>
          <p:nvSpPr>
            <p:cNvPr id="150" name="tx150"/>
            <p:cNvSpPr/>
            <p:nvPr/>
          </p:nvSpPr>
          <p:spPr>
            <a:xfrm>
              <a:off x="1608168"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51" name="tx151"/>
            <p:cNvSpPr/>
            <p:nvPr/>
          </p:nvSpPr>
          <p:spPr>
            <a:xfrm>
              <a:off x="7031507" y="831643"/>
              <a:ext cx="1033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(768,000)</a:t>
              </a:r>
            </a:p>
          </p:txBody>
        </p:sp>
        <p:sp>
          <p:nvSpPr>
            <p:cNvPr id="152" name="tx152"/>
            <p:cNvSpPr/>
            <p:nvPr/>
          </p:nvSpPr>
          <p:spPr>
            <a:xfrm>
              <a:off x="7031507"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(406,000)</a:t>
              </a:r>
            </a:p>
          </p:txBody>
        </p:sp>
        <p:sp>
          <p:nvSpPr>
            <p:cNvPr id="153" name="tx153"/>
            <p:cNvSpPr/>
            <p:nvPr/>
          </p:nvSpPr>
          <p:spPr>
            <a:xfrm>
              <a:off x="7031507" y="1321344"/>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(303,000)</a:t>
              </a:r>
            </a:p>
          </p:txBody>
        </p:sp>
        <p:sp>
          <p:nvSpPr>
            <p:cNvPr id="154" name="tx154"/>
            <p:cNvSpPr/>
            <p:nvPr/>
          </p:nvSpPr>
          <p:spPr>
            <a:xfrm>
              <a:off x="7031507" y="1566195"/>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(293,000)</a:t>
              </a:r>
            </a:p>
          </p:txBody>
        </p:sp>
        <p:sp>
          <p:nvSpPr>
            <p:cNvPr id="155" name="tx155"/>
            <p:cNvSpPr/>
            <p:nvPr/>
          </p:nvSpPr>
          <p:spPr>
            <a:xfrm>
              <a:off x="7031507" y="1811046"/>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(278,000)</a:t>
              </a:r>
            </a:p>
          </p:txBody>
        </p:sp>
        <p:sp>
          <p:nvSpPr>
            <p:cNvPr id="156" name="tx156"/>
            <p:cNvSpPr/>
            <p:nvPr/>
          </p:nvSpPr>
          <p:spPr>
            <a:xfrm>
              <a:off x="7031507" y="2055897"/>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(168,000)</a:t>
              </a:r>
            </a:p>
          </p:txBody>
        </p:sp>
        <p:sp>
          <p:nvSpPr>
            <p:cNvPr id="157" name="tx157"/>
            <p:cNvSpPr/>
            <p:nvPr/>
          </p:nvSpPr>
          <p:spPr>
            <a:xfrm>
              <a:off x="7031507" y="2300748"/>
              <a:ext cx="9351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(133,000)</a:t>
              </a:r>
            </a:p>
          </p:txBody>
        </p:sp>
        <p:sp>
          <p:nvSpPr>
            <p:cNvPr id="158" name="tx158"/>
            <p:cNvSpPr/>
            <p:nvPr/>
          </p:nvSpPr>
          <p:spPr>
            <a:xfrm>
              <a:off x="7031507" y="2545599"/>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(123,000)</a:t>
              </a:r>
            </a:p>
          </p:txBody>
        </p:sp>
        <p:sp>
          <p:nvSpPr>
            <p:cNvPr id="159" name="tx159"/>
            <p:cNvSpPr/>
            <p:nvPr/>
          </p:nvSpPr>
          <p:spPr>
            <a:xfrm>
              <a:off x="7031507" y="2790449"/>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(84,000)</a:t>
              </a:r>
            </a:p>
          </p:txBody>
        </p:sp>
        <p:sp>
          <p:nvSpPr>
            <p:cNvPr id="160" name="tx160"/>
            <p:cNvSpPr/>
            <p:nvPr/>
          </p:nvSpPr>
          <p:spPr>
            <a:xfrm>
              <a:off x="7031507" y="3035300"/>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(80,000)</a:t>
              </a:r>
            </a:p>
          </p:txBody>
        </p:sp>
        <p:sp>
          <p:nvSpPr>
            <p:cNvPr id="161" name="tx161"/>
            <p:cNvSpPr/>
            <p:nvPr/>
          </p:nvSpPr>
          <p:spPr>
            <a:xfrm>
              <a:off x="7031507" y="3280151"/>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(50,000)</a:t>
              </a:r>
            </a:p>
          </p:txBody>
        </p:sp>
        <p:sp>
          <p:nvSpPr>
            <p:cNvPr id="162" name="tx162"/>
            <p:cNvSpPr/>
            <p:nvPr/>
          </p:nvSpPr>
          <p:spPr>
            <a:xfrm>
              <a:off x="7031507" y="3525002"/>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(41,000)</a:t>
              </a:r>
            </a:p>
          </p:txBody>
        </p:sp>
        <p:sp>
          <p:nvSpPr>
            <p:cNvPr id="163" name="tx163"/>
            <p:cNvSpPr/>
            <p:nvPr/>
          </p:nvSpPr>
          <p:spPr>
            <a:xfrm>
              <a:off x="7031507" y="3769853"/>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(39,000)</a:t>
              </a:r>
            </a:p>
          </p:txBody>
        </p:sp>
        <p:sp>
          <p:nvSpPr>
            <p:cNvPr id="164" name="tx164"/>
            <p:cNvSpPr/>
            <p:nvPr/>
          </p:nvSpPr>
          <p:spPr>
            <a:xfrm>
              <a:off x="7031507" y="4014704"/>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(34,000)</a:t>
              </a:r>
            </a:p>
          </p:txBody>
        </p:sp>
        <p:sp>
          <p:nvSpPr>
            <p:cNvPr id="165" name="tx165"/>
            <p:cNvSpPr/>
            <p:nvPr/>
          </p:nvSpPr>
          <p:spPr>
            <a:xfrm>
              <a:off x="7031507" y="4259555"/>
              <a:ext cx="97009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(16,000)</a:t>
              </a:r>
            </a:p>
          </p:txBody>
        </p:sp>
        <p:sp>
          <p:nvSpPr>
            <p:cNvPr id="166" name="tx166"/>
            <p:cNvSpPr/>
            <p:nvPr/>
          </p:nvSpPr>
          <p:spPr>
            <a:xfrm>
              <a:off x="7031507" y="4504406"/>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(7,000)</a:t>
              </a:r>
            </a:p>
          </p:txBody>
        </p:sp>
        <p:sp>
          <p:nvSpPr>
            <p:cNvPr id="167" name="tx167"/>
            <p:cNvSpPr/>
            <p:nvPr/>
          </p:nvSpPr>
          <p:spPr>
            <a:xfrm>
              <a:off x="7031507" y="4749256"/>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68" name="tx168"/>
            <p:cNvSpPr/>
            <p:nvPr/>
          </p:nvSpPr>
          <p:spPr>
            <a:xfrm>
              <a:off x="7031507" y="4994107"/>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(4,000)</a:t>
              </a:r>
            </a:p>
          </p:txBody>
        </p:sp>
        <p:sp>
          <p:nvSpPr>
            <p:cNvPr id="169" name="tx169"/>
            <p:cNvSpPr/>
            <p:nvPr/>
          </p:nvSpPr>
          <p:spPr>
            <a:xfrm>
              <a:off x="7031507" y="5238958"/>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(3,000)</a:t>
              </a:r>
            </a:p>
          </p:txBody>
        </p:sp>
        <p:sp>
          <p:nvSpPr>
            <p:cNvPr id="170" name="tx170"/>
            <p:cNvSpPr/>
            <p:nvPr/>
          </p:nvSpPr>
          <p:spPr>
            <a:xfrm>
              <a:off x="7031507" y="5483809"/>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(3,000)</a:t>
              </a:r>
            </a:p>
          </p:txBody>
        </p:sp>
        <p:sp>
          <p:nvSpPr>
            <p:cNvPr id="171" name="tx171"/>
            <p:cNvSpPr/>
            <p:nvPr/>
          </p:nvSpPr>
          <p:spPr>
            <a:xfrm>
              <a:off x="7031507"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72" name="tx17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73" name="tx173"/>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74" name="tx174"/>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75" name="tx175"/>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76" name="tx176"/>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77" name="tx177"/>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8" name="tx178"/>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9" name="tx179"/>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80" name="tx180"/>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81" name="tx18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82" name="tx18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83" name="tx183"/>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84" name="tx184"/>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85" name="tx185"/>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86" name="tx186"/>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87" name="tx187"/>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8" name="tx188"/>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9" name="tx189"/>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90" name="tx190"/>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91" name="tx191"/>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92" name="tx19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193" name="tx19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94" name="tx19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95" name="tx19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96" name="tx19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7" name="tx197"/>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ESAR, 2021-2024</a:t>
              </a:r>
            </a:p>
          </p:txBody>
        </p:sp>
        <p:sp>
          <p:nvSpPr>
            <p:cNvPr id="198" name="tx1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9" name="tx19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ESAR based on the absolute number of zero-dose children, with rank 1 representing the country with the most zero-dose children.
In 2021, Tanzania ranked number 6 out of 21 countries with 220,000 zero-dose children.
In 2024, Tanzania ranked number 3 out of 21 countries with 303,000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281723"/>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594098"/>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906473"/>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2218848"/>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1531224"/>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9" name="pl9"/>
            <p:cNvSpPr/>
            <p:nvPr/>
          </p:nvSpPr>
          <p:spPr>
            <a:xfrm>
              <a:off x="1079223" y="843599"/>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10" name="pl10"/>
            <p:cNvSpPr/>
            <p:nvPr/>
          </p:nvSpPr>
          <p:spPr>
            <a:xfrm>
              <a:off x="1079223" y="462553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3937910"/>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3250286"/>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3" name="pl13"/>
            <p:cNvSpPr/>
            <p:nvPr/>
          </p:nvSpPr>
          <p:spPr>
            <a:xfrm>
              <a:off x="1079223" y="2562661"/>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4" name="pl14"/>
            <p:cNvSpPr/>
            <p:nvPr/>
          </p:nvSpPr>
          <p:spPr>
            <a:xfrm>
              <a:off x="1079223" y="1875036"/>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5" name="pl15"/>
            <p:cNvSpPr/>
            <p:nvPr/>
          </p:nvSpPr>
          <p:spPr>
            <a:xfrm>
              <a:off x="1079223" y="1187411"/>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6" name="pl16"/>
            <p:cNvSpPr/>
            <p:nvPr/>
          </p:nvSpPr>
          <p:spPr>
            <a:xfrm>
              <a:off x="15239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63867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7533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86805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974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21212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75980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20567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4286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6515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687449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9" name="rc29"/>
            <p:cNvSpPr/>
            <p:nvPr/>
          </p:nvSpPr>
          <p:spPr>
            <a:xfrm>
              <a:off x="1423662" y="3897743"/>
              <a:ext cx="200644" cy="727792"/>
            </a:xfrm>
            <a:prstGeom prst="rect">
              <a:avLst/>
            </a:prstGeom>
            <a:solidFill>
              <a:srgbClr val="80BD41">
                <a:alpha val="100000"/>
              </a:srgbClr>
            </a:solidFill>
          </p:spPr>
          <p:txBody>
            <a:bodyPr/>
            <a:lstStyle/>
            <a:p/>
          </p:txBody>
        </p:sp>
        <p:sp>
          <p:nvSpPr>
            <p:cNvPr id="30" name="rc30"/>
            <p:cNvSpPr/>
            <p:nvPr/>
          </p:nvSpPr>
          <p:spPr>
            <a:xfrm>
              <a:off x="1423662" y="3704279"/>
              <a:ext cx="200644" cy="73700"/>
            </a:xfrm>
            <a:prstGeom prst="rect">
              <a:avLst/>
            </a:prstGeom>
            <a:solidFill>
              <a:srgbClr val="0058AB">
                <a:alpha val="100000"/>
              </a:srgbClr>
            </a:solidFill>
          </p:spPr>
          <p:txBody>
            <a:bodyPr/>
            <a:lstStyle/>
            <a:p/>
          </p:txBody>
        </p:sp>
        <p:sp>
          <p:nvSpPr>
            <p:cNvPr id="31" name="rc31"/>
            <p:cNvSpPr/>
            <p:nvPr/>
          </p:nvSpPr>
          <p:spPr>
            <a:xfrm>
              <a:off x="1423662" y="3777979"/>
              <a:ext cx="200644" cy="119763"/>
            </a:xfrm>
            <a:prstGeom prst="rect">
              <a:avLst/>
            </a:prstGeom>
            <a:solidFill>
              <a:srgbClr val="1CABE2">
                <a:alpha val="100000"/>
              </a:srgbClr>
            </a:solidFill>
          </p:spPr>
          <p:txBody>
            <a:bodyPr/>
            <a:lstStyle/>
            <a:p/>
          </p:txBody>
        </p:sp>
        <p:sp>
          <p:nvSpPr>
            <p:cNvPr id="32" name="rc32"/>
            <p:cNvSpPr/>
            <p:nvPr/>
          </p:nvSpPr>
          <p:spPr>
            <a:xfrm>
              <a:off x="1646600" y="3802327"/>
              <a:ext cx="200644" cy="823208"/>
            </a:xfrm>
            <a:prstGeom prst="rect">
              <a:avLst/>
            </a:prstGeom>
            <a:solidFill>
              <a:srgbClr val="80BD41">
                <a:alpha val="100000"/>
              </a:srgbClr>
            </a:solidFill>
          </p:spPr>
          <p:txBody>
            <a:bodyPr/>
            <a:lstStyle/>
            <a:p/>
          </p:txBody>
        </p:sp>
        <p:sp>
          <p:nvSpPr>
            <p:cNvPr id="33" name="rc33"/>
            <p:cNvSpPr/>
            <p:nvPr/>
          </p:nvSpPr>
          <p:spPr>
            <a:xfrm>
              <a:off x="1646600" y="3679318"/>
              <a:ext cx="200644" cy="47310"/>
            </a:xfrm>
            <a:prstGeom prst="rect">
              <a:avLst/>
            </a:prstGeom>
            <a:solidFill>
              <a:srgbClr val="0058AB">
                <a:alpha val="100000"/>
              </a:srgbClr>
            </a:solidFill>
          </p:spPr>
          <p:txBody>
            <a:bodyPr/>
            <a:lstStyle/>
            <a:p/>
          </p:txBody>
        </p:sp>
        <p:sp>
          <p:nvSpPr>
            <p:cNvPr id="34" name="rc34"/>
            <p:cNvSpPr/>
            <p:nvPr/>
          </p:nvSpPr>
          <p:spPr>
            <a:xfrm>
              <a:off x="1646600" y="3726629"/>
              <a:ext cx="200644" cy="75697"/>
            </a:xfrm>
            <a:prstGeom prst="rect">
              <a:avLst/>
            </a:prstGeom>
            <a:solidFill>
              <a:srgbClr val="1CABE2">
                <a:alpha val="100000"/>
              </a:srgbClr>
            </a:solidFill>
          </p:spPr>
          <p:txBody>
            <a:bodyPr/>
            <a:lstStyle/>
            <a:p/>
          </p:txBody>
        </p:sp>
        <p:sp>
          <p:nvSpPr>
            <p:cNvPr id="35" name="rc35"/>
            <p:cNvSpPr/>
            <p:nvPr/>
          </p:nvSpPr>
          <p:spPr>
            <a:xfrm>
              <a:off x="1869538" y="3764249"/>
              <a:ext cx="200644" cy="861285"/>
            </a:xfrm>
            <a:prstGeom prst="rect">
              <a:avLst/>
            </a:prstGeom>
            <a:solidFill>
              <a:srgbClr val="80BD41">
                <a:alpha val="100000"/>
              </a:srgbClr>
            </a:solidFill>
          </p:spPr>
          <p:txBody>
            <a:bodyPr/>
            <a:lstStyle/>
            <a:p/>
          </p:txBody>
        </p:sp>
        <p:sp>
          <p:nvSpPr>
            <p:cNvPr id="36" name="rc36"/>
            <p:cNvSpPr/>
            <p:nvPr/>
          </p:nvSpPr>
          <p:spPr>
            <a:xfrm>
              <a:off x="1869538" y="3657798"/>
              <a:ext cx="200644" cy="48386"/>
            </a:xfrm>
            <a:prstGeom prst="rect">
              <a:avLst/>
            </a:prstGeom>
            <a:solidFill>
              <a:srgbClr val="0058AB">
                <a:alpha val="100000"/>
              </a:srgbClr>
            </a:solidFill>
          </p:spPr>
          <p:txBody>
            <a:bodyPr/>
            <a:lstStyle/>
            <a:p/>
          </p:txBody>
        </p:sp>
        <p:sp>
          <p:nvSpPr>
            <p:cNvPr id="37" name="rc37"/>
            <p:cNvSpPr/>
            <p:nvPr/>
          </p:nvSpPr>
          <p:spPr>
            <a:xfrm>
              <a:off x="1869538" y="3706185"/>
              <a:ext cx="200644" cy="58064"/>
            </a:xfrm>
            <a:prstGeom prst="rect">
              <a:avLst/>
            </a:prstGeom>
            <a:solidFill>
              <a:srgbClr val="1CABE2">
                <a:alpha val="100000"/>
              </a:srgbClr>
            </a:solidFill>
          </p:spPr>
          <p:txBody>
            <a:bodyPr/>
            <a:lstStyle/>
            <a:p/>
          </p:txBody>
        </p:sp>
        <p:sp>
          <p:nvSpPr>
            <p:cNvPr id="38" name="rc38"/>
            <p:cNvSpPr/>
            <p:nvPr/>
          </p:nvSpPr>
          <p:spPr>
            <a:xfrm>
              <a:off x="2092476" y="3675941"/>
              <a:ext cx="200644" cy="949593"/>
            </a:xfrm>
            <a:prstGeom prst="rect">
              <a:avLst/>
            </a:prstGeom>
            <a:solidFill>
              <a:srgbClr val="80BD41">
                <a:alpha val="100000"/>
              </a:srgbClr>
            </a:solidFill>
          </p:spPr>
          <p:txBody>
            <a:bodyPr/>
            <a:lstStyle/>
            <a:p/>
          </p:txBody>
        </p:sp>
        <p:sp>
          <p:nvSpPr>
            <p:cNvPr id="39" name="rc39"/>
            <p:cNvSpPr/>
            <p:nvPr/>
          </p:nvSpPr>
          <p:spPr>
            <a:xfrm>
              <a:off x="2092476" y="3625962"/>
              <a:ext cx="200644" cy="9996"/>
            </a:xfrm>
            <a:prstGeom prst="rect">
              <a:avLst/>
            </a:prstGeom>
            <a:solidFill>
              <a:srgbClr val="0058AB">
                <a:alpha val="100000"/>
              </a:srgbClr>
            </a:solidFill>
          </p:spPr>
          <p:txBody>
            <a:bodyPr/>
            <a:lstStyle/>
            <a:p/>
          </p:txBody>
        </p:sp>
        <p:sp>
          <p:nvSpPr>
            <p:cNvPr id="40" name="rc40"/>
            <p:cNvSpPr/>
            <p:nvPr/>
          </p:nvSpPr>
          <p:spPr>
            <a:xfrm>
              <a:off x="2092476" y="3635958"/>
              <a:ext cx="200644" cy="39982"/>
            </a:xfrm>
            <a:prstGeom prst="rect">
              <a:avLst/>
            </a:prstGeom>
            <a:solidFill>
              <a:srgbClr val="1CABE2">
                <a:alpha val="100000"/>
              </a:srgbClr>
            </a:solidFill>
          </p:spPr>
          <p:txBody>
            <a:bodyPr/>
            <a:lstStyle/>
            <a:p/>
          </p:txBody>
        </p:sp>
        <p:sp>
          <p:nvSpPr>
            <p:cNvPr id="41" name="rc41"/>
            <p:cNvSpPr/>
            <p:nvPr/>
          </p:nvSpPr>
          <p:spPr>
            <a:xfrm>
              <a:off x="2315413" y="3643378"/>
              <a:ext cx="200644" cy="982157"/>
            </a:xfrm>
            <a:prstGeom prst="rect">
              <a:avLst/>
            </a:prstGeom>
            <a:solidFill>
              <a:srgbClr val="80BD41">
                <a:alpha val="100000"/>
              </a:srgbClr>
            </a:solidFill>
          </p:spPr>
          <p:txBody>
            <a:bodyPr/>
            <a:lstStyle/>
            <a:p/>
          </p:txBody>
        </p:sp>
        <p:sp>
          <p:nvSpPr>
            <p:cNvPr id="42" name="rc42"/>
            <p:cNvSpPr/>
            <p:nvPr/>
          </p:nvSpPr>
          <p:spPr>
            <a:xfrm>
              <a:off x="2315413" y="3591686"/>
              <a:ext cx="200644" cy="10338"/>
            </a:xfrm>
            <a:prstGeom prst="rect">
              <a:avLst/>
            </a:prstGeom>
            <a:solidFill>
              <a:srgbClr val="0058AB">
                <a:alpha val="100000"/>
              </a:srgbClr>
            </a:solidFill>
          </p:spPr>
          <p:txBody>
            <a:bodyPr/>
            <a:lstStyle/>
            <a:p/>
          </p:txBody>
        </p:sp>
        <p:sp>
          <p:nvSpPr>
            <p:cNvPr id="43" name="rc43"/>
            <p:cNvSpPr/>
            <p:nvPr/>
          </p:nvSpPr>
          <p:spPr>
            <a:xfrm>
              <a:off x="2315413" y="3602024"/>
              <a:ext cx="200644" cy="41353"/>
            </a:xfrm>
            <a:prstGeom prst="rect">
              <a:avLst/>
            </a:prstGeom>
            <a:solidFill>
              <a:srgbClr val="1CABE2">
                <a:alpha val="100000"/>
              </a:srgbClr>
            </a:solidFill>
          </p:spPr>
          <p:txBody>
            <a:bodyPr/>
            <a:lstStyle/>
            <a:p/>
          </p:txBody>
        </p:sp>
        <p:sp>
          <p:nvSpPr>
            <p:cNvPr id="44" name="rc44"/>
            <p:cNvSpPr/>
            <p:nvPr/>
          </p:nvSpPr>
          <p:spPr>
            <a:xfrm>
              <a:off x="2538351" y="3668439"/>
              <a:ext cx="200644" cy="957095"/>
            </a:xfrm>
            <a:prstGeom prst="rect">
              <a:avLst/>
            </a:prstGeom>
            <a:solidFill>
              <a:srgbClr val="80BD41">
                <a:alpha val="100000"/>
              </a:srgbClr>
            </a:solidFill>
          </p:spPr>
          <p:txBody>
            <a:bodyPr/>
            <a:lstStyle/>
            <a:p/>
          </p:txBody>
        </p:sp>
        <p:sp>
          <p:nvSpPr>
            <p:cNvPr id="45" name="rc45"/>
            <p:cNvSpPr/>
            <p:nvPr/>
          </p:nvSpPr>
          <p:spPr>
            <a:xfrm>
              <a:off x="2538351" y="3562095"/>
              <a:ext cx="200644" cy="53171"/>
            </a:xfrm>
            <a:prstGeom prst="rect">
              <a:avLst/>
            </a:prstGeom>
            <a:solidFill>
              <a:srgbClr val="0058AB">
                <a:alpha val="100000"/>
              </a:srgbClr>
            </a:solidFill>
          </p:spPr>
          <p:txBody>
            <a:bodyPr/>
            <a:lstStyle/>
            <a:p/>
          </p:txBody>
        </p:sp>
        <p:sp>
          <p:nvSpPr>
            <p:cNvPr id="46" name="rc46"/>
            <p:cNvSpPr/>
            <p:nvPr/>
          </p:nvSpPr>
          <p:spPr>
            <a:xfrm>
              <a:off x="2538351" y="3615267"/>
              <a:ext cx="200644" cy="53171"/>
            </a:xfrm>
            <a:prstGeom prst="rect">
              <a:avLst/>
            </a:prstGeom>
            <a:solidFill>
              <a:srgbClr val="1CABE2">
                <a:alpha val="100000"/>
              </a:srgbClr>
            </a:solidFill>
          </p:spPr>
          <p:txBody>
            <a:bodyPr/>
            <a:lstStyle/>
            <a:p/>
          </p:txBody>
        </p:sp>
        <p:sp>
          <p:nvSpPr>
            <p:cNvPr id="47" name="rc47"/>
            <p:cNvSpPr/>
            <p:nvPr/>
          </p:nvSpPr>
          <p:spPr>
            <a:xfrm>
              <a:off x="2761289" y="3651078"/>
              <a:ext cx="200644" cy="974457"/>
            </a:xfrm>
            <a:prstGeom prst="rect">
              <a:avLst/>
            </a:prstGeom>
            <a:solidFill>
              <a:srgbClr val="80BD41">
                <a:alpha val="100000"/>
              </a:srgbClr>
            </a:solidFill>
          </p:spPr>
          <p:txBody>
            <a:bodyPr/>
            <a:lstStyle/>
            <a:p/>
          </p:txBody>
        </p:sp>
        <p:sp>
          <p:nvSpPr>
            <p:cNvPr id="48" name="rc48"/>
            <p:cNvSpPr/>
            <p:nvPr/>
          </p:nvSpPr>
          <p:spPr>
            <a:xfrm>
              <a:off x="2761289" y="3542805"/>
              <a:ext cx="200644" cy="64964"/>
            </a:xfrm>
            <a:prstGeom prst="rect">
              <a:avLst/>
            </a:prstGeom>
            <a:solidFill>
              <a:srgbClr val="0058AB">
                <a:alpha val="100000"/>
              </a:srgbClr>
            </a:solidFill>
          </p:spPr>
          <p:txBody>
            <a:bodyPr/>
            <a:lstStyle/>
            <a:p/>
          </p:txBody>
        </p:sp>
        <p:sp>
          <p:nvSpPr>
            <p:cNvPr id="49" name="rc49"/>
            <p:cNvSpPr/>
            <p:nvPr/>
          </p:nvSpPr>
          <p:spPr>
            <a:xfrm>
              <a:off x="2761289" y="3607769"/>
              <a:ext cx="200644" cy="43308"/>
            </a:xfrm>
            <a:prstGeom prst="rect">
              <a:avLst/>
            </a:prstGeom>
            <a:solidFill>
              <a:srgbClr val="1CABE2">
                <a:alpha val="100000"/>
              </a:srgbClr>
            </a:solidFill>
          </p:spPr>
          <p:txBody>
            <a:bodyPr/>
            <a:lstStyle/>
            <a:p/>
          </p:txBody>
        </p:sp>
        <p:sp>
          <p:nvSpPr>
            <p:cNvPr id="50" name="rc50"/>
            <p:cNvSpPr/>
            <p:nvPr/>
          </p:nvSpPr>
          <p:spPr>
            <a:xfrm>
              <a:off x="2984227" y="3717908"/>
              <a:ext cx="200644" cy="907626"/>
            </a:xfrm>
            <a:prstGeom prst="rect">
              <a:avLst/>
            </a:prstGeom>
            <a:solidFill>
              <a:srgbClr val="80BD41">
                <a:alpha val="100000"/>
              </a:srgbClr>
            </a:solidFill>
          </p:spPr>
          <p:txBody>
            <a:bodyPr/>
            <a:lstStyle/>
            <a:p/>
          </p:txBody>
        </p:sp>
        <p:sp>
          <p:nvSpPr>
            <p:cNvPr id="51" name="rc51"/>
            <p:cNvSpPr/>
            <p:nvPr/>
          </p:nvSpPr>
          <p:spPr>
            <a:xfrm>
              <a:off x="2984227" y="3532009"/>
              <a:ext cx="200644" cy="120287"/>
            </a:xfrm>
            <a:prstGeom prst="rect">
              <a:avLst/>
            </a:prstGeom>
            <a:solidFill>
              <a:srgbClr val="0058AB">
                <a:alpha val="100000"/>
              </a:srgbClr>
            </a:solidFill>
          </p:spPr>
          <p:txBody>
            <a:bodyPr/>
            <a:lstStyle/>
            <a:p/>
          </p:txBody>
        </p:sp>
        <p:sp>
          <p:nvSpPr>
            <p:cNvPr id="52" name="rc52"/>
            <p:cNvSpPr/>
            <p:nvPr/>
          </p:nvSpPr>
          <p:spPr>
            <a:xfrm>
              <a:off x="2984227" y="3652296"/>
              <a:ext cx="200644" cy="65611"/>
            </a:xfrm>
            <a:prstGeom prst="rect">
              <a:avLst/>
            </a:prstGeom>
            <a:solidFill>
              <a:srgbClr val="1CABE2">
                <a:alpha val="100000"/>
              </a:srgbClr>
            </a:solidFill>
          </p:spPr>
          <p:txBody>
            <a:bodyPr/>
            <a:lstStyle/>
            <a:p/>
          </p:txBody>
        </p:sp>
        <p:sp>
          <p:nvSpPr>
            <p:cNvPr id="53" name="rc53"/>
            <p:cNvSpPr/>
            <p:nvPr/>
          </p:nvSpPr>
          <p:spPr>
            <a:xfrm>
              <a:off x="3207165" y="3671828"/>
              <a:ext cx="200644" cy="953706"/>
            </a:xfrm>
            <a:prstGeom prst="rect">
              <a:avLst/>
            </a:prstGeom>
            <a:solidFill>
              <a:srgbClr val="80BD41">
                <a:alpha val="100000"/>
              </a:srgbClr>
            </a:solidFill>
          </p:spPr>
          <p:txBody>
            <a:bodyPr/>
            <a:lstStyle/>
            <a:p/>
          </p:txBody>
        </p:sp>
        <p:sp>
          <p:nvSpPr>
            <p:cNvPr id="54" name="rc54"/>
            <p:cNvSpPr/>
            <p:nvPr/>
          </p:nvSpPr>
          <p:spPr>
            <a:xfrm>
              <a:off x="3207165" y="3516574"/>
              <a:ext cx="200644" cy="133075"/>
            </a:xfrm>
            <a:prstGeom prst="rect">
              <a:avLst/>
            </a:prstGeom>
            <a:solidFill>
              <a:srgbClr val="0058AB">
                <a:alpha val="100000"/>
              </a:srgbClr>
            </a:solidFill>
          </p:spPr>
          <p:txBody>
            <a:bodyPr/>
            <a:lstStyle/>
            <a:p/>
          </p:txBody>
        </p:sp>
        <p:sp>
          <p:nvSpPr>
            <p:cNvPr id="55" name="rc55"/>
            <p:cNvSpPr/>
            <p:nvPr/>
          </p:nvSpPr>
          <p:spPr>
            <a:xfrm>
              <a:off x="3207165" y="3649649"/>
              <a:ext cx="200644" cy="22179"/>
            </a:xfrm>
            <a:prstGeom prst="rect">
              <a:avLst/>
            </a:prstGeom>
            <a:solidFill>
              <a:srgbClr val="1CABE2">
                <a:alpha val="100000"/>
              </a:srgbClr>
            </a:solidFill>
          </p:spPr>
          <p:txBody>
            <a:bodyPr/>
            <a:lstStyle/>
            <a:p/>
          </p:txBody>
        </p:sp>
        <p:sp>
          <p:nvSpPr>
            <p:cNvPr id="56" name="rc56"/>
            <p:cNvSpPr/>
            <p:nvPr/>
          </p:nvSpPr>
          <p:spPr>
            <a:xfrm>
              <a:off x="3430103" y="3667920"/>
              <a:ext cx="200644" cy="957615"/>
            </a:xfrm>
            <a:prstGeom prst="rect">
              <a:avLst/>
            </a:prstGeom>
            <a:solidFill>
              <a:srgbClr val="80BD41">
                <a:alpha val="100000"/>
              </a:srgbClr>
            </a:solidFill>
          </p:spPr>
          <p:txBody>
            <a:bodyPr/>
            <a:lstStyle/>
            <a:p/>
          </p:txBody>
        </p:sp>
        <p:sp>
          <p:nvSpPr>
            <p:cNvPr id="57" name="rc57"/>
            <p:cNvSpPr/>
            <p:nvPr/>
          </p:nvSpPr>
          <p:spPr>
            <a:xfrm>
              <a:off x="3430103" y="3498929"/>
              <a:ext cx="200644" cy="112660"/>
            </a:xfrm>
            <a:prstGeom prst="rect">
              <a:avLst/>
            </a:prstGeom>
            <a:solidFill>
              <a:srgbClr val="0058AB">
                <a:alpha val="100000"/>
              </a:srgbClr>
            </a:solidFill>
          </p:spPr>
          <p:txBody>
            <a:bodyPr/>
            <a:lstStyle/>
            <a:p/>
          </p:txBody>
        </p:sp>
        <p:sp>
          <p:nvSpPr>
            <p:cNvPr id="58" name="rc58"/>
            <p:cNvSpPr/>
            <p:nvPr/>
          </p:nvSpPr>
          <p:spPr>
            <a:xfrm>
              <a:off x="3430103" y="3611590"/>
              <a:ext cx="200644" cy="56330"/>
            </a:xfrm>
            <a:prstGeom prst="rect">
              <a:avLst/>
            </a:prstGeom>
            <a:solidFill>
              <a:srgbClr val="1CABE2">
                <a:alpha val="100000"/>
              </a:srgbClr>
            </a:solidFill>
          </p:spPr>
          <p:txBody>
            <a:bodyPr/>
            <a:lstStyle/>
            <a:p/>
          </p:txBody>
        </p:sp>
        <p:sp>
          <p:nvSpPr>
            <p:cNvPr id="59" name="rc59"/>
            <p:cNvSpPr/>
            <p:nvPr/>
          </p:nvSpPr>
          <p:spPr>
            <a:xfrm>
              <a:off x="3653041" y="3583146"/>
              <a:ext cx="200644" cy="1042388"/>
            </a:xfrm>
            <a:prstGeom prst="rect">
              <a:avLst/>
            </a:prstGeom>
            <a:solidFill>
              <a:srgbClr val="80BD41">
                <a:alpha val="100000"/>
              </a:srgbClr>
            </a:solidFill>
          </p:spPr>
          <p:txBody>
            <a:bodyPr/>
            <a:lstStyle/>
            <a:p/>
          </p:txBody>
        </p:sp>
        <p:sp>
          <p:nvSpPr>
            <p:cNvPr id="60" name="rc60"/>
            <p:cNvSpPr/>
            <p:nvPr/>
          </p:nvSpPr>
          <p:spPr>
            <a:xfrm>
              <a:off x="3653041" y="3480053"/>
              <a:ext cx="200644" cy="22909"/>
            </a:xfrm>
            <a:prstGeom prst="rect">
              <a:avLst/>
            </a:prstGeom>
            <a:solidFill>
              <a:srgbClr val="0058AB">
                <a:alpha val="100000"/>
              </a:srgbClr>
            </a:solidFill>
          </p:spPr>
          <p:txBody>
            <a:bodyPr/>
            <a:lstStyle/>
            <a:p/>
          </p:txBody>
        </p:sp>
        <p:sp>
          <p:nvSpPr>
            <p:cNvPr id="61" name="rc61"/>
            <p:cNvSpPr/>
            <p:nvPr/>
          </p:nvSpPr>
          <p:spPr>
            <a:xfrm>
              <a:off x="3653041" y="3502962"/>
              <a:ext cx="200644" cy="80183"/>
            </a:xfrm>
            <a:prstGeom prst="rect">
              <a:avLst/>
            </a:prstGeom>
            <a:solidFill>
              <a:srgbClr val="1CABE2">
                <a:alpha val="100000"/>
              </a:srgbClr>
            </a:solidFill>
          </p:spPr>
          <p:txBody>
            <a:bodyPr/>
            <a:lstStyle/>
            <a:p/>
          </p:txBody>
        </p:sp>
        <p:sp>
          <p:nvSpPr>
            <p:cNvPr id="62" name="rc62"/>
            <p:cNvSpPr/>
            <p:nvPr/>
          </p:nvSpPr>
          <p:spPr>
            <a:xfrm>
              <a:off x="3875979" y="3581501"/>
              <a:ext cx="200644" cy="1044033"/>
            </a:xfrm>
            <a:prstGeom prst="rect">
              <a:avLst/>
            </a:prstGeom>
            <a:solidFill>
              <a:srgbClr val="80BD41">
                <a:alpha val="100000"/>
              </a:srgbClr>
            </a:solidFill>
          </p:spPr>
          <p:txBody>
            <a:bodyPr/>
            <a:lstStyle/>
            <a:p/>
          </p:txBody>
        </p:sp>
        <p:sp>
          <p:nvSpPr>
            <p:cNvPr id="63" name="rc63"/>
            <p:cNvSpPr/>
            <p:nvPr/>
          </p:nvSpPr>
          <p:spPr>
            <a:xfrm>
              <a:off x="3875979" y="3465498"/>
              <a:ext cx="200644" cy="46401"/>
            </a:xfrm>
            <a:prstGeom prst="rect">
              <a:avLst/>
            </a:prstGeom>
            <a:solidFill>
              <a:srgbClr val="0058AB">
                <a:alpha val="100000"/>
              </a:srgbClr>
            </a:solidFill>
          </p:spPr>
          <p:txBody>
            <a:bodyPr/>
            <a:lstStyle/>
            <a:p/>
          </p:txBody>
        </p:sp>
        <p:sp>
          <p:nvSpPr>
            <p:cNvPr id="64" name="rc64"/>
            <p:cNvSpPr/>
            <p:nvPr/>
          </p:nvSpPr>
          <p:spPr>
            <a:xfrm>
              <a:off x="3875979" y="3511899"/>
              <a:ext cx="200644" cy="69602"/>
            </a:xfrm>
            <a:prstGeom prst="rect">
              <a:avLst/>
            </a:prstGeom>
            <a:solidFill>
              <a:srgbClr val="1CABE2">
                <a:alpha val="100000"/>
              </a:srgbClr>
            </a:solidFill>
          </p:spPr>
          <p:txBody>
            <a:bodyPr/>
            <a:lstStyle/>
            <a:p/>
          </p:txBody>
        </p:sp>
        <p:sp>
          <p:nvSpPr>
            <p:cNvPr id="65" name="rc65"/>
            <p:cNvSpPr/>
            <p:nvPr/>
          </p:nvSpPr>
          <p:spPr>
            <a:xfrm>
              <a:off x="4098916" y="3525745"/>
              <a:ext cx="200644" cy="1099790"/>
            </a:xfrm>
            <a:prstGeom prst="rect">
              <a:avLst/>
            </a:prstGeom>
            <a:solidFill>
              <a:srgbClr val="80BD41">
                <a:alpha val="100000"/>
              </a:srgbClr>
            </a:solidFill>
          </p:spPr>
          <p:txBody>
            <a:bodyPr/>
            <a:lstStyle/>
            <a:p/>
          </p:txBody>
        </p:sp>
        <p:sp>
          <p:nvSpPr>
            <p:cNvPr id="66" name="rc66"/>
            <p:cNvSpPr/>
            <p:nvPr/>
          </p:nvSpPr>
          <p:spPr>
            <a:xfrm>
              <a:off x="4098916" y="3430110"/>
              <a:ext cx="200644" cy="11954"/>
            </a:xfrm>
            <a:prstGeom prst="rect">
              <a:avLst/>
            </a:prstGeom>
            <a:solidFill>
              <a:srgbClr val="0058AB">
                <a:alpha val="100000"/>
              </a:srgbClr>
            </a:solidFill>
          </p:spPr>
          <p:txBody>
            <a:bodyPr/>
            <a:lstStyle/>
            <a:p/>
          </p:txBody>
        </p:sp>
        <p:sp>
          <p:nvSpPr>
            <p:cNvPr id="67" name="rc67"/>
            <p:cNvSpPr/>
            <p:nvPr/>
          </p:nvSpPr>
          <p:spPr>
            <a:xfrm>
              <a:off x="4098916" y="3442065"/>
              <a:ext cx="200644" cy="83679"/>
            </a:xfrm>
            <a:prstGeom prst="rect">
              <a:avLst/>
            </a:prstGeom>
            <a:solidFill>
              <a:srgbClr val="1CABE2">
                <a:alpha val="100000"/>
              </a:srgbClr>
            </a:solidFill>
          </p:spPr>
          <p:txBody>
            <a:bodyPr/>
            <a:lstStyle/>
            <a:p/>
          </p:txBody>
        </p:sp>
        <p:sp>
          <p:nvSpPr>
            <p:cNvPr id="68" name="rc68"/>
            <p:cNvSpPr/>
            <p:nvPr/>
          </p:nvSpPr>
          <p:spPr>
            <a:xfrm>
              <a:off x="4321854" y="3493939"/>
              <a:ext cx="200644" cy="1131595"/>
            </a:xfrm>
            <a:prstGeom prst="rect">
              <a:avLst/>
            </a:prstGeom>
            <a:solidFill>
              <a:srgbClr val="80BD41">
                <a:alpha val="100000"/>
              </a:srgbClr>
            </a:solidFill>
          </p:spPr>
          <p:txBody>
            <a:bodyPr/>
            <a:lstStyle/>
            <a:p/>
          </p:txBody>
        </p:sp>
        <p:sp>
          <p:nvSpPr>
            <p:cNvPr id="69" name="rc69"/>
            <p:cNvSpPr/>
            <p:nvPr/>
          </p:nvSpPr>
          <p:spPr>
            <a:xfrm>
              <a:off x="4321854" y="3382023"/>
              <a:ext cx="200644" cy="12435"/>
            </a:xfrm>
            <a:prstGeom prst="rect">
              <a:avLst/>
            </a:prstGeom>
            <a:solidFill>
              <a:srgbClr val="0058AB">
                <a:alpha val="100000"/>
              </a:srgbClr>
            </a:solidFill>
          </p:spPr>
          <p:txBody>
            <a:bodyPr/>
            <a:lstStyle/>
            <a:p/>
          </p:txBody>
        </p:sp>
        <p:sp>
          <p:nvSpPr>
            <p:cNvPr id="70" name="rc70"/>
            <p:cNvSpPr/>
            <p:nvPr/>
          </p:nvSpPr>
          <p:spPr>
            <a:xfrm>
              <a:off x="4321854" y="3394458"/>
              <a:ext cx="200644" cy="99481"/>
            </a:xfrm>
            <a:prstGeom prst="rect">
              <a:avLst/>
            </a:prstGeom>
            <a:solidFill>
              <a:srgbClr val="1CABE2">
                <a:alpha val="100000"/>
              </a:srgbClr>
            </a:solidFill>
          </p:spPr>
          <p:txBody>
            <a:bodyPr/>
            <a:lstStyle/>
            <a:p/>
          </p:txBody>
        </p:sp>
        <p:sp>
          <p:nvSpPr>
            <p:cNvPr id="71" name="rc71"/>
            <p:cNvSpPr/>
            <p:nvPr/>
          </p:nvSpPr>
          <p:spPr>
            <a:xfrm>
              <a:off x="4544792" y="3381801"/>
              <a:ext cx="200644" cy="1243733"/>
            </a:xfrm>
            <a:prstGeom prst="rect">
              <a:avLst/>
            </a:prstGeom>
            <a:solidFill>
              <a:srgbClr val="80BD41">
                <a:alpha val="100000"/>
              </a:srgbClr>
            </a:solidFill>
          </p:spPr>
          <p:txBody>
            <a:bodyPr/>
            <a:lstStyle/>
            <a:p/>
          </p:txBody>
        </p:sp>
        <p:sp>
          <p:nvSpPr>
            <p:cNvPr id="72" name="rc72"/>
            <p:cNvSpPr/>
            <p:nvPr/>
          </p:nvSpPr>
          <p:spPr>
            <a:xfrm>
              <a:off x="4544792" y="3343336"/>
              <a:ext cx="200644" cy="12822"/>
            </a:xfrm>
            <a:prstGeom prst="rect">
              <a:avLst/>
            </a:prstGeom>
            <a:solidFill>
              <a:srgbClr val="0058AB">
                <a:alpha val="100000"/>
              </a:srgbClr>
            </a:solidFill>
          </p:spPr>
          <p:txBody>
            <a:bodyPr/>
            <a:lstStyle/>
            <a:p/>
          </p:txBody>
        </p:sp>
        <p:sp>
          <p:nvSpPr>
            <p:cNvPr id="73" name="rc73"/>
            <p:cNvSpPr/>
            <p:nvPr/>
          </p:nvSpPr>
          <p:spPr>
            <a:xfrm>
              <a:off x="4544792" y="3356158"/>
              <a:ext cx="200644" cy="25643"/>
            </a:xfrm>
            <a:prstGeom prst="rect">
              <a:avLst/>
            </a:prstGeom>
            <a:solidFill>
              <a:srgbClr val="1CABE2">
                <a:alpha val="100000"/>
              </a:srgbClr>
            </a:solidFill>
          </p:spPr>
          <p:txBody>
            <a:bodyPr/>
            <a:lstStyle/>
            <a:p/>
          </p:txBody>
        </p:sp>
        <p:sp>
          <p:nvSpPr>
            <p:cNvPr id="74" name="rc74"/>
            <p:cNvSpPr/>
            <p:nvPr/>
          </p:nvSpPr>
          <p:spPr>
            <a:xfrm>
              <a:off x="4767730" y="3376661"/>
              <a:ext cx="200644" cy="1248873"/>
            </a:xfrm>
            <a:prstGeom prst="rect">
              <a:avLst/>
            </a:prstGeom>
            <a:solidFill>
              <a:srgbClr val="80BD41">
                <a:alpha val="100000"/>
              </a:srgbClr>
            </a:solidFill>
          </p:spPr>
          <p:txBody>
            <a:bodyPr/>
            <a:lstStyle/>
            <a:p/>
          </p:txBody>
        </p:sp>
        <p:sp>
          <p:nvSpPr>
            <p:cNvPr id="75" name="rc75"/>
            <p:cNvSpPr/>
            <p:nvPr/>
          </p:nvSpPr>
          <p:spPr>
            <a:xfrm>
              <a:off x="4767730" y="3324625"/>
              <a:ext cx="200644" cy="39027"/>
            </a:xfrm>
            <a:prstGeom prst="rect">
              <a:avLst/>
            </a:prstGeom>
            <a:solidFill>
              <a:srgbClr val="0058AB">
                <a:alpha val="100000"/>
              </a:srgbClr>
            </a:solidFill>
          </p:spPr>
          <p:txBody>
            <a:bodyPr/>
            <a:lstStyle/>
            <a:p/>
          </p:txBody>
        </p:sp>
        <p:sp>
          <p:nvSpPr>
            <p:cNvPr id="76" name="rc76"/>
            <p:cNvSpPr/>
            <p:nvPr/>
          </p:nvSpPr>
          <p:spPr>
            <a:xfrm>
              <a:off x="4767730" y="3363652"/>
              <a:ext cx="200644" cy="13009"/>
            </a:xfrm>
            <a:prstGeom prst="rect">
              <a:avLst/>
            </a:prstGeom>
            <a:solidFill>
              <a:srgbClr val="1CABE2">
                <a:alpha val="100000"/>
              </a:srgbClr>
            </a:solidFill>
          </p:spPr>
          <p:txBody>
            <a:bodyPr/>
            <a:lstStyle/>
            <a:p/>
          </p:txBody>
        </p:sp>
        <p:sp>
          <p:nvSpPr>
            <p:cNvPr id="77" name="rc77"/>
            <p:cNvSpPr/>
            <p:nvPr/>
          </p:nvSpPr>
          <p:spPr>
            <a:xfrm>
              <a:off x="4990668" y="3385506"/>
              <a:ext cx="200644" cy="1240028"/>
            </a:xfrm>
            <a:prstGeom prst="rect">
              <a:avLst/>
            </a:prstGeom>
            <a:solidFill>
              <a:srgbClr val="80BD41">
                <a:alpha val="100000"/>
              </a:srgbClr>
            </a:solidFill>
          </p:spPr>
          <p:txBody>
            <a:bodyPr/>
            <a:lstStyle/>
            <a:p/>
          </p:txBody>
        </p:sp>
        <p:sp>
          <p:nvSpPr>
            <p:cNvPr id="78" name="rc78"/>
            <p:cNvSpPr/>
            <p:nvPr/>
          </p:nvSpPr>
          <p:spPr>
            <a:xfrm>
              <a:off x="4990668" y="3277678"/>
              <a:ext cx="200644" cy="67392"/>
            </a:xfrm>
            <a:prstGeom prst="rect">
              <a:avLst/>
            </a:prstGeom>
            <a:solidFill>
              <a:srgbClr val="0058AB">
                <a:alpha val="100000"/>
              </a:srgbClr>
            </a:solidFill>
          </p:spPr>
          <p:txBody>
            <a:bodyPr/>
            <a:lstStyle/>
            <a:p/>
          </p:txBody>
        </p:sp>
        <p:sp>
          <p:nvSpPr>
            <p:cNvPr id="79" name="rc79"/>
            <p:cNvSpPr/>
            <p:nvPr/>
          </p:nvSpPr>
          <p:spPr>
            <a:xfrm>
              <a:off x="4990668" y="3345071"/>
              <a:ext cx="200644" cy="40435"/>
            </a:xfrm>
            <a:prstGeom prst="rect">
              <a:avLst/>
            </a:prstGeom>
            <a:solidFill>
              <a:srgbClr val="1CABE2">
                <a:alpha val="100000"/>
              </a:srgbClr>
            </a:solidFill>
          </p:spPr>
          <p:txBody>
            <a:bodyPr/>
            <a:lstStyle/>
            <a:p/>
          </p:txBody>
        </p:sp>
        <p:sp>
          <p:nvSpPr>
            <p:cNvPr id="80" name="rc80"/>
            <p:cNvSpPr/>
            <p:nvPr/>
          </p:nvSpPr>
          <p:spPr>
            <a:xfrm>
              <a:off x="5213606" y="3370570"/>
              <a:ext cx="200644" cy="1254964"/>
            </a:xfrm>
            <a:prstGeom prst="rect">
              <a:avLst/>
            </a:prstGeom>
            <a:solidFill>
              <a:srgbClr val="80BD41">
                <a:alpha val="100000"/>
              </a:srgbClr>
            </a:solidFill>
          </p:spPr>
          <p:txBody>
            <a:bodyPr/>
            <a:lstStyle/>
            <a:p/>
          </p:txBody>
        </p:sp>
        <p:sp>
          <p:nvSpPr>
            <p:cNvPr id="81" name="rc81"/>
            <p:cNvSpPr/>
            <p:nvPr/>
          </p:nvSpPr>
          <p:spPr>
            <a:xfrm>
              <a:off x="5213606" y="3231130"/>
              <a:ext cx="200644" cy="97608"/>
            </a:xfrm>
            <a:prstGeom prst="rect">
              <a:avLst/>
            </a:prstGeom>
            <a:solidFill>
              <a:srgbClr val="0058AB">
                <a:alpha val="100000"/>
              </a:srgbClr>
            </a:solidFill>
          </p:spPr>
          <p:txBody>
            <a:bodyPr/>
            <a:lstStyle/>
            <a:p/>
          </p:txBody>
        </p:sp>
        <p:sp>
          <p:nvSpPr>
            <p:cNvPr id="82" name="rc82"/>
            <p:cNvSpPr/>
            <p:nvPr/>
          </p:nvSpPr>
          <p:spPr>
            <a:xfrm>
              <a:off x="5213606" y="3328738"/>
              <a:ext cx="200644" cy="41832"/>
            </a:xfrm>
            <a:prstGeom prst="rect">
              <a:avLst/>
            </a:prstGeom>
            <a:solidFill>
              <a:srgbClr val="1CABE2">
                <a:alpha val="100000"/>
              </a:srgbClr>
            </a:solidFill>
          </p:spPr>
          <p:txBody>
            <a:bodyPr/>
            <a:lstStyle/>
            <a:p/>
          </p:txBody>
        </p:sp>
        <p:sp>
          <p:nvSpPr>
            <p:cNvPr id="83" name="rc83"/>
            <p:cNvSpPr/>
            <p:nvPr/>
          </p:nvSpPr>
          <p:spPr>
            <a:xfrm>
              <a:off x="5436544" y="3352723"/>
              <a:ext cx="200644" cy="1272811"/>
            </a:xfrm>
            <a:prstGeom prst="rect">
              <a:avLst/>
            </a:prstGeom>
            <a:solidFill>
              <a:srgbClr val="80BD41">
                <a:alpha val="100000"/>
              </a:srgbClr>
            </a:solidFill>
          </p:spPr>
          <p:txBody>
            <a:bodyPr/>
            <a:lstStyle/>
            <a:p/>
          </p:txBody>
        </p:sp>
        <p:sp>
          <p:nvSpPr>
            <p:cNvPr id="84" name="rc84"/>
            <p:cNvSpPr/>
            <p:nvPr/>
          </p:nvSpPr>
          <p:spPr>
            <a:xfrm>
              <a:off x="5436544" y="3195409"/>
              <a:ext cx="200644" cy="128711"/>
            </a:xfrm>
            <a:prstGeom prst="rect">
              <a:avLst/>
            </a:prstGeom>
            <a:solidFill>
              <a:srgbClr val="0058AB">
                <a:alpha val="100000"/>
              </a:srgbClr>
            </a:solidFill>
          </p:spPr>
          <p:txBody>
            <a:bodyPr/>
            <a:lstStyle/>
            <a:p/>
          </p:txBody>
        </p:sp>
        <p:sp>
          <p:nvSpPr>
            <p:cNvPr id="85" name="rc85"/>
            <p:cNvSpPr/>
            <p:nvPr/>
          </p:nvSpPr>
          <p:spPr>
            <a:xfrm>
              <a:off x="5436544" y="3324121"/>
              <a:ext cx="200644" cy="28602"/>
            </a:xfrm>
            <a:prstGeom prst="rect">
              <a:avLst/>
            </a:prstGeom>
            <a:solidFill>
              <a:srgbClr val="1CABE2">
                <a:alpha val="100000"/>
              </a:srgbClr>
            </a:solidFill>
          </p:spPr>
          <p:txBody>
            <a:bodyPr/>
            <a:lstStyle/>
            <a:p/>
          </p:txBody>
        </p:sp>
        <p:sp>
          <p:nvSpPr>
            <p:cNvPr id="86" name="rc86"/>
            <p:cNvSpPr/>
            <p:nvPr/>
          </p:nvSpPr>
          <p:spPr>
            <a:xfrm>
              <a:off x="5659482" y="3299623"/>
              <a:ext cx="200644" cy="1325911"/>
            </a:xfrm>
            <a:prstGeom prst="rect">
              <a:avLst/>
            </a:prstGeom>
            <a:solidFill>
              <a:srgbClr val="80BD41">
                <a:alpha val="100000"/>
              </a:srgbClr>
            </a:solidFill>
          </p:spPr>
          <p:txBody>
            <a:bodyPr/>
            <a:lstStyle/>
            <a:p/>
          </p:txBody>
        </p:sp>
        <p:sp>
          <p:nvSpPr>
            <p:cNvPr id="87" name="rc87"/>
            <p:cNvSpPr/>
            <p:nvPr/>
          </p:nvSpPr>
          <p:spPr>
            <a:xfrm>
              <a:off x="5659482" y="3168489"/>
              <a:ext cx="200644" cy="72852"/>
            </a:xfrm>
            <a:prstGeom prst="rect">
              <a:avLst/>
            </a:prstGeom>
            <a:solidFill>
              <a:srgbClr val="0058AB">
                <a:alpha val="100000"/>
              </a:srgbClr>
            </a:solidFill>
          </p:spPr>
          <p:txBody>
            <a:bodyPr/>
            <a:lstStyle/>
            <a:p/>
          </p:txBody>
        </p:sp>
        <p:sp>
          <p:nvSpPr>
            <p:cNvPr id="88" name="rc88"/>
            <p:cNvSpPr/>
            <p:nvPr/>
          </p:nvSpPr>
          <p:spPr>
            <a:xfrm>
              <a:off x="5659482" y="3241342"/>
              <a:ext cx="200644" cy="58281"/>
            </a:xfrm>
            <a:prstGeom prst="rect">
              <a:avLst/>
            </a:prstGeom>
            <a:solidFill>
              <a:srgbClr val="1CABE2">
                <a:alpha val="100000"/>
              </a:srgbClr>
            </a:solidFill>
          </p:spPr>
          <p:txBody>
            <a:bodyPr/>
            <a:lstStyle/>
            <a:p/>
          </p:txBody>
        </p:sp>
        <p:sp>
          <p:nvSpPr>
            <p:cNvPr id="89" name="rc89"/>
            <p:cNvSpPr/>
            <p:nvPr/>
          </p:nvSpPr>
          <p:spPr>
            <a:xfrm>
              <a:off x="5882419" y="3274479"/>
              <a:ext cx="200644" cy="1351056"/>
            </a:xfrm>
            <a:prstGeom prst="rect">
              <a:avLst/>
            </a:prstGeom>
            <a:solidFill>
              <a:srgbClr val="80BD41">
                <a:alpha val="100000"/>
              </a:srgbClr>
            </a:solidFill>
          </p:spPr>
          <p:txBody>
            <a:bodyPr/>
            <a:lstStyle/>
            <a:p/>
          </p:txBody>
        </p:sp>
        <p:sp>
          <p:nvSpPr>
            <p:cNvPr id="90" name="rc90"/>
            <p:cNvSpPr/>
            <p:nvPr/>
          </p:nvSpPr>
          <p:spPr>
            <a:xfrm>
              <a:off x="5882419" y="3140858"/>
              <a:ext cx="200644" cy="74233"/>
            </a:xfrm>
            <a:prstGeom prst="rect">
              <a:avLst/>
            </a:prstGeom>
            <a:solidFill>
              <a:srgbClr val="0058AB">
                <a:alpha val="100000"/>
              </a:srgbClr>
            </a:solidFill>
          </p:spPr>
          <p:txBody>
            <a:bodyPr/>
            <a:lstStyle/>
            <a:p/>
          </p:txBody>
        </p:sp>
        <p:sp>
          <p:nvSpPr>
            <p:cNvPr id="91" name="rc91"/>
            <p:cNvSpPr/>
            <p:nvPr/>
          </p:nvSpPr>
          <p:spPr>
            <a:xfrm>
              <a:off x="5882419" y="3215092"/>
              <a:ext cx="200644" cy="59386"/>
            </a:xfrm>
            <a:prstGeom prst="rect">
              <a:avLst/>
            </a:prstGeom>
            <a:solidFill>
              <a:srgbClr val="1CABE2">
                <a:alpha val="100000"/>
              </a:srgbClr>
            </a:solidFill>
          </p:spPr>
          <p:txBody>
            <a:bodyPr/>
            <a:lstStyle/>
            <a:p/>
          </p:txBody>
        </p:sp>
        <p:sp>
          <p:nvSpPr>
            <p:cNvPr id="92" name="rc92"/>
            <p:cNvSpPr/>
            <p:nvPr/>
          </p:nvSpPr>
          <p:spPr>
            <a:xfrm>
              <a:off x="6105357" y="3323747"/>
              <a:ext cx="200644" cy="1301788"/>
            </a:xfrm>
            <a:prstGeom prst="rect">
              <a:avLst/>
            </a:prstGeom>
            <a:solidFill>
              <a:srgbClr val="80BD41">
                <a:alpha val="100000"/>
              </a:srgbClr>
            </a:solidFill>
          </p:spPr>
          <p:txBody>
            <a:bodyPr/>
            <a:lstStyle/>
            <a:p/>
          </p:txBody>
        </p:sp>
        <p:sp>
          <p:nvSpPr>
            <p:cNvPr id="93" name="rc93"/>
            <p:cNvSpPr/>
            <p:nvPr/>
          </p:nvSpPr>
          <p:spPr>
            <a:xfrm>
              <a:off x="6105357" y="3111828"/>
              <a:ext cx="200644" cy="151370"/>
            </a:xfrm>
            <a:prstGeom prst="rect">
              <a:avLst/>
            </a:prstGeom>
            <a:solidFill>
              <a:srgbClr val="0058AB">
                <a:alpha val="100000"/>
              </a:srgbClr>
            </a:solidFill>
          </p:spPr>
          <p:txBody>
            <a:bodyPr/>
            <a:lstStyle/>
            <a:p/>
          </p:txBody>
        </p:sp>
        <p:sp>
          <p:nvSpPr>
            <p:cNvPr id="94" name="rc94"/>
            <p:cNvSpPr/>
            <p:nvPr/>
          </p:nvSpPr>
          <p:spPr>
            <a:xfrm>
              <a:off x="6105357" y="3263198"/>
              <a:ext cx="200644" cy="60548"/>
            </a:xfrm>
            <a:prstGeom prst="rect">
              <a:avLst/>
            </a:prstGeom>
            <a:solidFill>
              <a:srgbClr val="1CABE2">
                <a:alpha val="100000"/>
              </a:srgbClr>
            </a:solidFill>
          </p:spPr>
          <p:txBody>
            <a:bodyPr/>
            <a:lstStyle/>
            <a:p/>
          </p:txBody>
        </p:sp>
        <p:sp>
          <p:nvSpPr>
            <p:cNvPr id="95" name="rc95"/>
            <p:cNvSpPr/>
            <p:nvPr/>
          </p:nvSpPr>
          <p:spPr>
            <a:xfrm>
              <a:off x="6328295" y="3282119"/>
              <a:ext cx="200644" cy="1343415"/>
            </a:xfrm>
            <a:prstGeom prst="rect">
              <a:avLst/>
            </a:prstGeom>
            <a:solidFill>
              <a:srgbClr val="80BD41">
                <a:alpha val="100000"/>
              </a:srgbClr>
            </a:solidFill>
          </p:spPr>
          <p:txBody>
            <a:bodyPr/>
            <a:lstStyle/>
            <a:p/>
          </p:txBody>
        </p:sp>
        <p:sp>
          <p:nvSpPr>
            <p:cNvPr id="96" name="rc96"/>
            <p:cNvSpPr/>
            <p:nvPr/>
          </p:nvSpPr>
          <p:spPr>
            <a:xfrm>
              <a:off x="6328295" y="3081379"/>
              <a:ext cx="200644" cy="138973"/>
            </a:xfrm>
            <a:prstGeom prst="rect">
              <a:avLst/>
            </a:prstGeom>
            <a:solidFill>
              <a:srgbClr val="0058AB">
                <a:alpha val="100000"/>
              </a:srgbClr>
            </a:solidFill>
          </p:spPr>
          <p:txBody>
            <a:bodyPr/>
            <a:lstStyle/>
            <a:p/>
          </p:txBody>
        </p:sp>
        <p:sp>
          <p:nvSpPr>
            <p:cNvPr id="97" name="rc97"/>
            <p:cNvSpPr/>
            <p:nvPr/>
          </p:nvSpPr>
          <p:spPr>
            <a:xfrm>
              <a:off x="6328295" y="3220353"/>
              <a:ext cx="200644" cy="61766"/>
            </a:xfrm>
            <a:prstGeom prst="rect">
              <a:avLst/>
            </a:prstGeom>
            <a:solidFill>
              <a:srgbClr val="1CABE2">
                <a:alpha val="100000"/>
              </a:srgbClr>
            </a:solidFill>
          </p:spPr>
          <p:txBody>
            <a:bodyPr/>
            <a:lstStyle/>
            <a:p/>
          </p:txBody>
        </p:sp>
        <p:sp>
          <p:nvSpPr>
            <p:cNvPr id="98" name="rc98"/>
            <p:cNvSpPr/>
            <p:nvPr/>
          </p:nvSpPr>
          <p:spPr>
            <a:xfrm>
              <a:off x="6551233" y="3320270"/>
              <a:ext cx="200644" cy="1305265"/>
            </a:xfrm>
            <a:prstGeom prst="rect">
              <a:avLst/>
            </a:prstGeom>
            <a:solidFill>
              <a:srgbClr val="80BD41">
                <a:alpha val="100000"/>
              </a:srgbClr>
            </a:solidFill>
          </p:spPr>
          <p:txBody>
            <a:bodyPr/>
            <a:lstStyle/>
            <a:p/>
          </p:txBody>
        </p:sp>
        <p:sp>
          <p:nvSpPr>
            <p:cNvPr id="99" name="rc99"/>
            <p:cNvSpPr/>
            <p:nvPr/>
          </p:nvSpPr>
          <p:spPr>
            <a:xfrm>
              <a:off x="6551233" y="3052926"/>
              <a:ext cx="200644" cy="204439"/>
            </a:xfrm>
            <a:prstGeom prst="rect">
              <a:avLst/>
            </a:prstGeom>
            <a:solidFill>
              <a:srgbClr val="0058AB">
                <a:alpha val="100000"/>
              </a:srgbClr>
            </a:solidFill>
          </p:spPr>
          <p:txBody>
            <a:bodyPr/>
            <a:lstStyle/>
            <a:p/>
          </p:txBody>
        </p:sp>
        <p:sp>
          <p:nvSpPr>
            <p:cNvPr id="100" name="rc100"/>
            <p:cNvSpPr/>
            <p:nvPr/>
          </p:nvSpPr>
          <p:spPr>
            <a:xfrm>
              <a:off x="6551233" y="3257365"/>
              <a:ext cx="200644" cy="62904"/>
            </a:xfrm>
            <a:prstGeom prst="rect">
              <a:avLst/>
            </a:prstGeom>
            <a:solidFill>
              <a:srgbClr val="1CABE2">
                <a:alpha val="100000"/>
              </a:srgbClr>
            </a:solidFill>
          </p:spPr>
          <p:txBody>
            <a:bodyPr/>
            <a:lstStyle/>
            <a:p/>
          </p:txBody>
        </p:sp>
        <p:sp>
          <p:nvSpPr>
            <p:cNvPr id="101" name="rc101"/>
            <p:cNvSpPr/>
            <p:nvPr/>
          </p:nvSpPr>
          <p:spPr>
            <a:xfrm>
              <a:off x="6774171" y="3297446"/>
              <a:ext cx="200644" cy="1328089"/>
            </a:xfrm>
            <a:prstGeom prst="rect">
              <a:avLst/>
            </a:prstGeom>
            <a:solidFill>
              <a:srgbClr val="80BD41">
                <a:alpha val="100000"/>
              </a:srgbClr>
            </a:solidFill>
          </p:spPr>
          <p:txBody>
            <a:bodyPr/>
            <a:lstStyle/>
            <a:p/>
          </p:txBody>
        </p:sp>
        <p:sp>
          <p:nvSpPr>
            <p:cNvPr id="102" name="rc102"/>
            <p:cNvSpPr/>
            <p:nvPr/>
          </p:nvSpPr>
          <p:spPr>
            <a:xfrm>
              <a:off x="6774171" y="3025427"/>
              <a:ext cx="200644" cy="208014"/>
            </a:xfrm>
            <a:prstGeom prst="rect">
              <a:avLst/>
            </a:prstGeom>
            <a:solidFill>
              <a:srgbClr val="0058AB">
                <a:alpha val="100000"/>
              </a:srgbClr>
            </a:solidFill>
          </p:spPr>
          <p:txBody>
            <a:bodyPr/>
            <a:lstStyle/>
            <a:p/>
          </p:txBody>
        </p:sp>
        <p:sp>
          <p:nvSpPr>
            <p:cNvPr id="103" name="rc103"/>
            <p:cNvSpPr/>
            <p:nvPr/>
          </p:nvSpPr>
          <p:spPr>
            <a:xfrm>
              <a:off x="6774171" y="3233442"/>
              <a:ext cx="200644" cy="64004"/>
            </a:xfrm>
            <a:prstGeom prst="rect">
              <a:avLst/>
            </a:prstGeom>
            <a:solidFill>
              <a:srgbClr val="1CABE2">
                <a:alpha val="100000"/>
              </a:srgbClr>
            </a:solidFill>
          </p:spPr>
          <p:txBody>
            <a:bodyPr/>
            <a:lstStyle/>
            <a:p/>
          </p:txBody>
        </p:sp>
        <p:sp>
          <p:nvSpPr>
            <p:cNvPr id="104" name="rc104"/>
            <p:cNvSpPr/>
            <p:nvPr/>
          </p:nvSpPr>
          <p:spPr>
            <a:xfrm>
              <a:off x="6997109" y="3002266"/>
              <a:ext cx="200644" cy="155589"/>
            </a:xfrm>
            <a:prstGeom prst="rect">
              <a:avLst/>
            </a:prstGeom>
            <a:solidFill>
              <a:srgbClr val="F26A21">
                <a:alpha val="100000"/>
              </a:srgbClr>
            </a:solidFill>
          </p:spPr>
          <p:txBody>
            <a:bodyPr/>
            <a:lstStyle/>
            <a:p/>
          </p:txBody>
        </p:sp>
        <p:sp>
          <p:nvSpPr>
            <p:cNvPr id="105" name="rc105"/>
            <p:cNvSpPr/>
            <p:nvPr/>
          </p:nvSpPr>
          <p:spPr>
            <a:xfrm>
              <a:off x="6997109" y="3157855"/>
              <a:ext cx="200644" cy="1467679"/>
            </a:xfrm>
            <a:prstGeom prst="rect">
              <a:avLst/>
            </a:prstGeom>
            <a:solidFill>
              <a:srgbClr val="FFC20E">
                <a:alpha val="100000"/>
              </a:srgbClr>
            </a:solidFill>
          </p:spPr>
          <p:txBody>
            <a:bodyPr/>
            <a:lstStyle/>
            <a:p/>
          </p:txBody>
        </p:sp>
        <p:sp>
          <p:nvSpPr>
            <p:cNvPr id="106" name="rc106"/>
            <p:cNvSpPr/>
            <p:nvPr/>
          </p:nvSpPr>
          <p:spPr>
            <a:xfrm>
              <a:off x="7220047" y="2974413"/>
              <a:ext cx="200644" cy="116376"/>
            </a:xfrm>
            <a:prstGeom prst="rect">
              <a:avLst/>
            </a:prstGeom>
            <a:solidFill>
              <a:srgbClr val="F26A21">
                <a:alpha val="100000"/>
              </a:srgbClr>
            </a:solidFill>
          </p:spPr>
          <p:txBody>
            <a:bodyPr/>
            <a:lstStyle/>
            <a:p/>
          </p:txBody>
        </p:sp>
        <p:sp>
          <p:nvSpPr>
            <p:cNvPr id="107" name="rc107"/>
            <p:cNvSpPr/>
            <p:nvPr/>
          </p:nvSpPr>
          <p:spPr>
            <a:xfrm>
              <a:off x="7220047" y="3090790"/>
              <a:ext cx="200644" cy="1534744"/>
            </a:xfrm>
            <a:prstGeom prst="rect">
              <a:avLst/>
            </a:prstGeom>
            <a:solidFill>
              <a:srgbClr val="FFC20E">
                <a:alpha val="100000"/>
              </a:srgbClr>
            </a:solidFill>
          </p:spPr>
          <p:txBody>
            <a:bodyPr/>
            <a:lstStyle/>
            <a:p/>
          </p:txBody>
        </p:sp>
        <p:sp>
          <p:nvSpPr>
            <p:cNvPr id="108" name="rc108"/>
            <p:cNvSpPr/>
            <p:nvPr/>
          </p:nvSpPr>
          <p:spPr>
            <a:xfrm>
              <a:off x="7442985" y="2950133"/>
              <a:ext cx="200644" cy="87046"/>
            </a:xfrm>
            <a:prstGeom prst="rect">
              <a:avLst/>
            </a:prstGeom>
            <a:solidFill>
              <a:srgbClr val="F26A21">
                <a:alpha val="100000"/>
              </a:srgbClr>
            </a:solidFill>
          </p:spPr>
          <p:txBody>
            <a:bodyPr/>
            <a:lstStyle/>
            <a:p/>
          </p:txBody>
        </p:sp>
        <p:sp>
          <p:nvSpPr>
            <p:cNvPr id="109" name="rc109"/>
            <p:cNvSpPr/>
            <p:nvPr/>
          </p:nvSpPr>
          <p:spPr>
            <a:xfrm>
              <a:off x="7442985" y="3037179"/>
              <a:ext cx="200644" cy="1588355"/>
            </a:xfrm>
            <a:prstGeom prst="rect">
              <a:avLst/>
            </a:prstGeom>
            <a:solidFill>
              <a:srgbClr val="FFC20E">
                <a:alpha val="100000"/>
              </a:srgbClr>
            </a:solidFill>
          </p:spPr>
          <p:txBody>
            <a:bodyPr/>
            <a:lstStyle/>
            <a:p/>
          </p:txBody>
        </p:sp>
        <p:sp>
          <p:nvSpPr>
            <p:cNvPr id="110" name="rc110"/>
            <p:cNvSpPr/>
            <p:nvPr/>
          </p:nvSpPr>
          <p:spPr>
            <a:xfrm>
              <a:off x="7665922" y="2926045"/>
              <a:ext cx="200644" cy="65108"/>
            </a:xfrm>
            <a:prstGeom prst="rect">
              <a:avLst/>
            </a:prstGeom>
            <a:solidFill>
              <a:srgbClr val="F26A21">
                <a:alpha val="100000"/>
              </a:srgbClr>
            </a:solidFill>
          </p:spPr>
          <p:txBody>
            <a:bodyPr/>
            <a:lstStyle/>
            <a:p/>
          </p:txBody>
        </p:sp>
        <p:sp>
          <p:nvSpPr>
            <p:cNvPr id="111" name="rc111"/>
            <p:cNvSpPr/>
            <p:nvPr/>
          </p:nvSpPr>
          <p:spPr>
            <a:xfrm>
              <a:off x="7665922" y="2991154"/>
              <a:ext cx="200644" cy="1634381"/>
            </a:xfrm>
            <a:prstGeom prst="rect">
              <a:avLst/>
            </a:prstGeom>
            <a:solidFill>
              <a:srgbClr val="FFC20E">
                <a:alpha val="100000"/>
              </a:srgbClr>
            </a:solidFill>
          </p:spPr>
          <p:txBody>
            <a:bodyPr/>
            <a:lstStyle/>
            <a:p/>
          </p:txBody>
        </p:sp>
        <p:sp>
          <p:nvSpPr>
            <p:cNvPr id="112" name="rc112"/>
            <p:cNvSpPr/>
            <p:nvPr/>
          </p:nvSpPr>
          <p:spPr>
            <a:xfrm>
              <a:off x="7888860" y="2899135"/>
              <a:ext cx="200644" cy="48699"/>
            </a:xfrm>
            <a:prstGeom prst="rect">
              <a:avLst/>
            </a:prstGeom>
            <a:solidFill>
              <a:srgbClr val="F26A21">
                <a:alpha val="100000"/>
              </a:srgbClr>
            </a:solidFill>
          </p:spPr>
          <p:txBody>
            <a:bodyPr/>
            <a:lstStyle/>
            <a:p/>
          </p:txBody>
        </p:sp>
        <p:sp>
          <p:nvSpPr>
            <p:cNvPr id="113" name="rc113"/>
            <p:cNvSpPr/>
            <p:nvPr/>
          </p:nvSpPr>
          <p:spPr>
            <a:xfrm>
              <a:off x="7888860" y="2947835"/>
              <a:ext cx="200644" cy="1677700"/>
            </a:xfrm>
            <a:prstGeom prst="rect">
              <a:avLst/>
            </a:prstGeom>
            <a:solidFill>
              <a:srgbClr val="FFC20E">
                <a:alpha val="100000"/>
              </a:srgbClr>
            </a:solidFill>
          </p:spPr>
          <p:txBody>
            <a:bodyPr/>
            <a:lstStyle/>
            <a:p/>
          </p:txBody>
        </p:sp>
        <p:sp>
          <p:nvSpPr>
            <p:cNvPr id="114" name="rc114"/>
            <p:cNvSpPr/>
            <p:nvPr/>
          </p:nvSpPr>
          <p:spPr>
            <a:xfrm>
              <a:off x="8111798" y="2872888"/>
              <a:ext cx="200644" cy="36426"/>
            </a:xfrm>
            <a:prstGeom prst="rect">
              <a:avLst/>
            </a:prstGeom>
            <a:solidFill>
              <a:srgbClr val="F26A21">
                <a:alpha val="100000"/>
              </a:srgbClr>
            </a:solidFill>
          </p:spPr>
          <p:txBody>
            <a:bodyPr/>
            <a:lstStyle/>
            <a:p/>
          </p:txBody>
        </p:sp>
        <p:sp>
          <p:nvSpPr>
            <p:cNvPr id="115" name="rc115"/>
            <p:cNvSpPr/>
            <p:nvPr/>
          </p:nvSpPr>
          <p:spPr>
            <a:xfrm>
              <a:off x="8111798" y="2909314"/>
              <a:ext cx="200644" cy="1716220"/>
            </a:xfrm>
            <a:prstGeom prst="rect">
              <a:avLst/>
            </a:prstGeom>
            <a:solidFill>
              <a:srgbClr val="FFC20E">
                <a:alpha val="100000"/>
              </a:srgbClr>
            </a:solidFill>
          </p:spPr>
          <p:txBody>
            <a:bodyPr/>
            <a:lstStyle/>
            <a:p/>
          </p:txBody>
        </p:sp>
        <p:sp>
          <p:nvSpPr>
            <p:cNvPr id="116" name="pl116"/>
            <p:cNvSpPr/>
            <p:nvPr/>
          </p:nvSpPr>
          <p:spPr>
            <a:xfrm>
              <a:off x="1523984" y="1227418"/>
              <a:ext cx="5350508" cy="411892"/>
            </a:xfrm>
            <a:custGeom>
              <a:avLst/>
              <a:pathLst>
                <a:path w="5350508" h="411892">
                  <a:moveTo>
                    <a:pt x="0" y="240270"/>
                  </a:moveTo>
                  <a:lnTo>
                    <a:pt x="222937" y="137297"/>
                  </a:lnTo>
                  <a:lnTo>
                    <a:pt x="445875" y="137297"/>
                  </a:lnTo>
                  <a:lnTo>
                    <a:pt x="668813" y="0"/>
                  </a:lnTo>
                  <a:lnTo>
                    <a:pt x="891751" y="0"/>
                  </a:lnTo>
                  <a:lnTo>
                    <a:pt x="1114689" y="137297"/>
                  </a:lnTo>
                  <a:lnTo>
                    <a:pt x="1337627" y="171622"/>
                  </a:lnTo>
                  <a:lnTo>
                    <a:pt x="1560565" y="343244"/>
                  </a:lnTo>
                  <a:lnTo>
                    <a:pt x="1783502" y="377568"/>
                  </a:lnTo>
                  <a:lnTo>
                    <a:pt x="2006440" y="308919"/>
                  </a:lnTo>
                  <a:lnTo>
                    <a:pt x="2229378" y="34324"/>
                  </a:lnTo>
                  <a:lnTo>
                    <a:pt x="2452316" y="102973"/>
                  </a:lnTo>
                  <a:lnTo>
                    <a:pt x="2675254" y="0"/>
                  </a:lnTo>
                  <a:lnTo>
                    <a:pt x="2898192" y="0"/>
                  </a:lnTo>
                  <a:lnTo>
                    <a:pt x="3121130" y="0"/>
                  </a:lnTo>
                  <a:lnTo>
                    <a:pt x="3344068" y="68648"/>
                  </a:lnTo>
                  <a:lnTo>
                    <a:pt x="3567005" y="137297"/>
                  </a:lnTo>
                  <a:lnTo>
                    <a:pt x="3789943" y="205946"/>
                  </a:lnTo>
                  <a:lnTo>
                    <a:pt x="4012881" y="274595"/>
                  </a:lnTo>
                  <a:lnTo>
                    <a:pt x="4235819" y="137297"/>
                  </a:lnTo>
                  <a:lnTo>
                    <a:pt x="4458757" y="137297"/>
                  </a:lnTo>
                  <a:lnTo>
                    <a:pt x="4681695" y="308919"/>
                  </a:lnTo>
                  <a:lnTo>
                    <a:pt x="4904633" y="274595"/>
                  </a:lnTo>
                  <a:lnTo>
                    <a:pt x="5127571" y="411892"/>
                  </a:lnTo>
                  <a:lnTo>
                    <a:pt x="5350508" y="411892"/>
                  </a:lnTo>
                </a:path>
              </a:pathLst>
            </a:custGeom>
            <a:ln w="27101" cap="flat">
              <a:solidFill>
                <a:srgbClr val="0058AB">
                  <a:alpha val="100000"/>
                </a:srgbClr>
              </a:solidFill>
              <a:prstDash val="solid"/>
              <a:round/>
            </a:ln>
          </p:spPr>
          <p:txBody>
            <a:bodyPr/>
            <a:lstStyle/>
            <a:p/>
          </p:txBody>
        </p:sp>
        <p:sp>
          <p:nvSpPr>
            <p:cNvPr id="117" name="pl117"/>
            <p:cNvSpPr/>
            <p:nvPr/>
          </p:nvSpPr>
          <p:spPr>
            <a:xfrm>
              <a:off x="1523984" y="1296067"/>
              <a:ext cx="5350508" cy="617839"/>
            </a:xfrm>
            <a:custGeom>
              <a:avLst/>
              <a:pathLst>
                <a:path w="5350508" h="617839">
                  <a:moveTo>
                    <a:pt x="0" y="617839"/>
                  </a:moveTo>
                  <a:lnTo>
                    <a:pt x="222937" y="343244"/>
                  </a:lnTo>
                  <a:lnTo>
                    <a:pt x="445875" y="274595"/>
                  </a:lnTo>
                  <a:lnTo>
                    <a:pt x="668813" y="68648"/>
                  </a:lnTo>
                  <a:lnTo>
                    <a:pt x="891751" y="68648"/>
                  </a:lnTo>
                  <a:lnTo>
                    <a:pt x="1114689" y="240270"/>
                  </a:lnTo>
                  <a:lnTo>
                    <a:pt x="1337627" y="240270"/>
                  </a:lnTo>
                  <a:lnTo>
                    <a:pt x="1560565" y="480541"/>
                  </a:lnTo>
                  <a:lnTo>
                    <a:pt x="1783502" y="377568"/>
                  </a:lnTo>
                  <a:lnTo>
                    <a:pt x="2006440" y="411892"/>
                  </a:lnTo>
                  <a:lnTo>
                    <a:pt x="2229378" y="205946"/>
                  </a:lnTo>
                  <a:lnTo>
                    <a:pt x="2452316" y="240270"/>
                  </a:lnTo>
                  <a:lnTo>
                    <a:pt x="2675254" y="171622"/>
                  </a:lnTo>
                  <a:lnTo>
                    <a:pt x="2898192" y="205946"/>
                  </a:lnTo>
                  <a:lnTo>
                    <a:pt x="3121130" y="0"/>
                  </a:lnTo>
                  <a:lnTo>
                    <a:pt x="3344068" y="34324"/>
                  </a:lnTo>
                  <a:lnTo>
                    <a:pt x="3567005" y="171622"/>
                  </a:lnTo>
                  <a:lnTo>
                    <a:pt x="3789943" y="240270"/>
                  </a:lnTo>
                  <a:lnTo>
                    <a:pt x="4012881" y="274595"/>
                  </a:lnTo>
                  <a:lnTo>
                    <a:pt x="4235819" y="205946"/>
                  </a:lnTo>
                  <a:lnTo>
                    <a:pt x="4458757" y="205946"/>
                  </a:lnTo>
                  <a:lnTo>
                    <a:pt x="4681695" y="377568"/>
                  </a:lnTo>
                  <a:lnTo>
                    <a:pt x="4904633" y="343244"/>
                  </a:lnTo>
                  <a:lnTo>
                    <a:pt x="5127571" y="480541"/>
                  </a:lnTo>
                  <a:lnTo>
                    <a:pt x="5350508" y="480541"/>
                  </a:lnTo>
                </a:path>
              </a:pathLst>
            </a:custGeom>
            <a:ln w="27101" cap="flat">
              <a:solidFill>
                <a:srgbClr val="80BD41">
                  <a:alpha val="100000"/>
                </a:srgbClr>
              </a:solidFill>
              <a:prstDash val="solid"/>
              <a:round/>
            </a:ln>
          </p:spPr>
          <p:txBody>
            <a:bodyPr/>
            <a:lstStyle/>
            <a:p/>
          </p:txBody>
        </p:sp>
        <p:sp>
          <p:nvSpPr>
            <p:cNvPr id="118" name="tx118"/>
            <p:cNvSpPr/>
            <p:nvPr/>
          </p:nvSpPr>
          <p:spPr>
            <a:xfrm>
              <a:off x="1455656"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19" name="tx119"/>
            <p:cNvSpPr/>
            <p:nvPr/>
          </p:nvSpPr>
          <p:spPr>
            <a:xfrm>
              <a:off x="2570345"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0" name="tx120"/>
            <p:cNvSpPr/>
            <p:nvPr/>
          </p:nvSpPr>
          <p:spPr>
            <a:xfrm>
              <a:off x="3685034"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1" name="tx121"/>
            <p:cNvSpPr/>
            <p:nvPr/>
          </p:nvSpPr>
          <p:spPr>
            <a:xfrm>
              <a:off x="4799724"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2" name="tx122"/>
            <p:cNvSpPr/>
            <p:nvPr/>
          </p:nvSpPr>
          <p:spPr>
            <a:xfrm>
              <a:off x="5691475"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3" name="tx123"/>
            <p:cNvSpPr/>
            <p:nvPr/>
          </p:nvSpPr>
          <p:spPr>
            <a:xfrm>
              <a:off x="5914413"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4" name="tx124"/>
            <p:cNvSpPr/>
            <p:nvPr/>
          </p:nvSpPr>
          <p:spPr>
            <a:xfrm>
              <a:off x="6137351" y="1332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5" name="tx125"/>
            <p:cNvSpPr/>
            <p:nvPr/>
          </p:nvSpPr>
          <p:spPr>
            <a:xfrm>
              <a:off x="6360289" y="12978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6" name="tx126"/>
            <p:cNvSpPr/>
            <p:nvPr/>
          </p:nvSpPr>
          <p:spPr>
            <a:xfrm>
              <a:off x="6583227" y="14351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27" name="tx127"/>
            <p:cNvSpPr/>
            <p:nvPr/>
          </p:nvSpPr>
          <p:spPr>
            <a:xfrm>
              <a:off x="6806165" y="14351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28" name="tx128"/>
            <p:cNvSpPr/>
            <p:nvPr/>
          </p:nvSpPr>
          <p:spPr>
            <a:xfrm>
              <a:off x="1455656" y="198240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79</a:t>
              </a:r>
            </a:p>
          </p:txBody>
        </p:sp>
        <p:sp>
          <p:nvSpPr>
            <p:cNvPr id="129" name="tx129"/>
            <p:cNvSpPr/>
            <p:nvPr/>
          </p:nvSpPr>
          <p:spPr>
            <a:xfrm>
              <a:off x="2570345"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0" name="tx130"/>
            <p:cNvSpPr/>
            <p:nvPr/>
          </p:nvSpPr>
          <p:spPr>
            <a:xfrm>
              <a:off x="3685034"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1" name="tx131"/>
            <p:cNvSpPr/>
            <p:nvPr/>
          </p:nvSpPr>
          <p:spPr>
            <a:xfrm>
              <a:off x="4799724"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2" name="tx132"/>
            <p:cNvSpPr/>
            <p:nvPr/>
          </p:nvSpPr>
          <p:spPr>
            <a:xfrm>
              <a:off x="5691475"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3" name="tx133"/>
            <p:cNvSpPr/>
            <p:nvPr/>
          </p:nvSpPr>
          <p:spPr>
            <a:xfrm>
              <a:off x="5914413"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4" name="tx134"/>
            <p:cNvSpPr/>
            <p:nvPr/>
          </p:nvSpPr>
          <p:spPr>
            <a:xfrm>
              <a:off x="6137351" y="174213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5" name="tx135"/>
            <p:cNvSpPr/>
            <p:nvPr/>
          </p:nvSpPr>
          <p:spPr>
            <a:xfrm>
              <a:off x="6360289" y="17078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6" name="tx136"/>
            <p:cNvSpPr/>
            <p:nvPr/>
          </p:nvSpPr>
          <p:spPr>
            <a:xfrm>
              <a:off x="6583227" y="184504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37" name="tx137"/>
            <p:cNvSpPr/>
            <p:nvPr/>
          </p:nvSpPr>
          <p:spPr>
            <a:xfrm>
              <a:off x="6806165" y="184504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38" name="tx138"/>
            <p:cNvSpPr/>
            <p:nvPr/>
          </p:nvSpPr>
          <p:spPr>
            <a:xfrm>
              <a:off x="953025"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508103" y="3880481"/>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40" name="tx140"/>
            <p:cNvSpPr/>
            <p:nvPr/>
          </p:nvSpPr>
          <p:spPr>
            <a:xfrm>
              <a:off x="508103" y="3192857"/>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41" name="tx141"/>
            <p:cNvSpPr/>
            <p:nvPr/>
          </p:nvSpPr>
          <p:spPr>
            <a:xfrm>
              <a:off x="508103" y="2505232"/>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3,000,000</a:t>
              </a:r>
            </a:p>
          </p:txBody>
        </p:sp>
        <p:sp>
          <p:nvSpPr>
            <p:cNvPr id="142" name="tx142"/>
            <p:cNvSpPr/>
            <p:nvPr/>
          </p:nvSpPr>
          <p:spPr>
            <a:xfrm>
              <a:off x="508103" y="1817607"/>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4,000,000</a:t>
              </a:r>
            </a:p>
          </p:txBody>
        </p:sp>
        <p:sp>
          <p:nvSpPr>
            <p:cNvPr id="143" name="tx143"/>
            <p:cNvSpPr/>
            <p:nvPr/>
          </p:nvSpPr>
          <p:spPr>
            <a:xfrm>
              <a:off x="508103" y="1129982"/>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5,000,000</a:t>
              </a:r>
            </a:p>
          </p:txBody>
        </p:sp>
        <p:sp>
          <p:nvSpPr>
            <p:cNvPr id="144" name="tx144"/>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5" name="tx145"/>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6" name="tx146"/>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7" name="tx147"/>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8" name="tx148"/>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9" name="tx149"/>
            <p:cNvSpPr/>
            <p:nvPr/>
          </p:nvSpPr>
          <p:spPr>
            <a:xfrm rot="-5400000">
              <a:off x="139598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0" name="tx150"/>
            <p:cNvSpPr/>
            <p:nvPr/>
          </p:nvSpPr>
          <p:spPr>
            <a:xfrm rot="-5400000">
              <a:off x="251067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1" name="tx151"/>
            <p:cNvSpPr/>
            <p:nvPr/>
          </p:nvSpPr>
          <p:spPr>
            <a:xfrm rot="-5400000">
              <a:off x="362536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2" name="tx152"/>
            <p:cNvSpPr/>
            <p:nvPr/>
          </p:nvSpPr>
          <p:spPr>
            <a:xfrm rot="-5400000">
              <a:off x="47400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3" name="tx153"/>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96942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5" name="tx155"/>
            <p:cNvSpPr/>
            <p:nvPr/>
          </p:nvSpPr>
          <p:spPr>
            <a:xfrm rot="-5400000">
              <a:off x="8084091"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6" name="tx156"/>
            <p:cNvSpPr/>
            <p:nvPr/>
          </p:nvSpPr>
          <p:spPr>
            <a:xfrm rot="-5400000">
              <a:off x="563180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7" name="tx157"/>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8" name="tx158"/>
            <p:cNvSpPr/>
            <p:nvPr/>
          </p:nvSpPr>
          <p:spPr>
            <a:xfrm rot="-5400000">
              <a:off x="607767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9" name="tx159"/>
            <p:cNvSpPr/>
            <p:nvPr/>
          </p:nvSpPr>
          <p:spPr>
            <a:xfrm rot="-5400000">
              <a:off x="63006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0" name="tx160"/>
            <p:cNvSpPr/>
            <p:nvPr/>
          </p:nvSpPr>
          <p:spPr>
            <a:xfrm rot="-5400000">
              <a:off x="652352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1" name="tx161"/>
            <p:cNvSpPr/>
            <p:nvPr/>
          </p:nvSpPr>
          <p:spPr>
            <a:xfrm rot="-5400000">
              <a:off x="67464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2" name="tx162"/>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3" name="tx163"/>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4" name="rc164"/>
            <p:cNvSpPr/>
            <p:nvPr/>
          </p:nvSpPr>
          <p:spPr>
            <a:xfrm>
              <a:off x="1763486" y="5504603"/>
              <a:ext cx="201456" cy="201456"/>
            </a:xfrm>
            <a:prstGeom prst="rect">
              <a:avLst/>
            </a:prstGeom>
            <a:solidFill>
              <a:srgbClr val="80BD41">
                <a:alpha val="100000"/>
              </a:srgbClr>
            </a:solidFill>
          </p:spPr>
          <p:txBody>
            <a:bodyPr/>
            <a:lstStyle/>
            <a:p/>
          </p:txBody>
        </p:sp>
        <p:sp>
          <p:nvSpPr>
            <p:cNvPr id="165" name="rc165"/>
            <p:cNvSpPr/>
            <p:nvPr/>
          </p:nvSpPr>
          <p:spPr>
            <a:xfrm>
              <a:off x="2665435" y="5504603"/>
              <a:ext cx="201456" cy="201456"/>
            </a:xfrm>
            <a:prstGeom prst="rect">
              <a:avLst/>
            </a:prstGeom>
            <a:solidFill>
              <a:srgbClr val="1CABE2">
                <a:alpha val="100000"/>
              </a:srgbClr>
            </a:solidFill>
          </p:spPr>
          <p:txBody>
            <a:bodyPr/>
            <a:lstStyle/>
            <a:p/>
          </p:txBody>
        </p:sp>
        <p:sp>
          <p:nvSpPr>
            <p:cNvPr id="166" name="rc166"/>
            <p:cNvSpPr/>
            <p:nvPr/>
          </p:nvSpPr>
          <p:spPr>
            <a:xfrm>
              <a:off x="3738259" y="5504603"/>
              <a:ext cx="201456" cy="201456"/>
            </a:xfrm>
            <a:prstGeom prst="rect">
              <a:avLst/>
            </a:prstGeom>
            <a:solidFill>
              <a:srgbClr val="0058AB">
                <a:alpha val="100000"/>
              </a:srgbClr>
            </a:solidFill>
          </p:spPr>
          <p:txBody>
            <a:bodyPr/>
            <a:lstStyle/>
            <a:p/>
          </p:txBody>
        </p:sp>
        <p:sp>
          <p:nvSpPr>
            <p:cNvPr id="167" name="rc167"/>
            <p:cNvSpPr/>
            <p:nvPr/>
          </p:nvSpPr>
          <p:spPr>
            <a:xfrm>
              <a:off x="4733592" y="5504603"/>
              <a:ext cx="201456" cy="201456"/>
            </a:xfrm>
            <a:prstGeom prst="rect">
              <a:avLst/>
            </a:prstGeom>
            <a:solidFill>
              <a:srgbClr val="FFC20E">
                <a:alpha val="100000"/>
              </a:srgbClr>
            </a:solidFill>
          </p:spPr>
          <p:txBody>
            <a:bodyPr/>
            <a:lstStyle/>
            <a:p/>
          </p:txBody>
        </p:sp>
        <p:sp>
          <p:nvSpPr>
            <p:cNvPr id="168" name="rc168"/>
            <p:cNvSpPr/>
            <p:nvPr/>
          </p:nvSpPr>
          <p:spPr>
            <a:xfrm>
              <a:off x="6637725" y="5504603"/>
              <a:ext cx="201455" cy="201456"/>
            </a:xfrm>
            <a:prstGeom prst="rect">
              <a:avLst/>
            </a:prstGeom>
            <a:solidFill>
              <a:srgbClr val="F26A21">
                <a:alpha val="100000"/>
              </a:srgbClr>
            </a:solidFill>
          </p:spPr>
          <p:txBody>
            <a:bodyPr/>
            <a:lstStyle/>
            <a:p/>
          </p:txBody>
        </p:sp>
        <p:sp>
          <p:nvSpPr>
            <p:cNvPr id="169" name="tx169"/>
            <p:cNvSpPr/>
            <p:nvPr/>
          </p:nvSpPr>
          <p:spPr>
            <a:xfrm>
              <a:off x="2043531"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0" name="tx170"/>
            <p:cNvSpPr/>
            <p:nvPr/>
          </p:nvSpPr>
          <p:spPr>
            <a:xfrm>
              <a:off x="2945481"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1" name="tx171"/>
            <p:cNvSpPr/>
            <p:nvPr/>
          </p:nvSpPr>
          <p:spPr>
            <a:xfrm>
              <a:off x="4018304"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2" name="tx172"/>
            <p:cNvSpPr/>
            <p:nvPr/>
          </p:nvSpPr>
          <p:spPr>
            <a:xfrm>
              <a:off x="5013637"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3" name="tx173"/>
            <p:cNvSpPr/>
            <p:nvPr/>
          </p:nvSpPr>
          <p:spPr>
            <a:xfrm>
              <a:off x="691777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4" name="pl174"/>
            <p:cNvSpPr/>
            <p:nvPr/>
          </p:nvSpPr>
          <p:spPr>
            <a:xfrm>
              <a:off x="359555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5" name="pl175"/>
            <p:cNvSpPr/>
            <p:nvPr/>
          </p:nvSpPr>
          <p:spPr>
            <a:xfrm>
              <a:off x="492479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6" name="tx176"/>
            <p:cNvSpPr/>
            <p:nvPr/>
          </p:nvSpPr>
          <p:spPr>
            <a:xfrm>
              <a:off x="386265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7" name="tx177"/>
            <p:cNvSpPr/>
            <p:nvPr/>
          </p:nvSpPr>
          <p:spPr>
            <a:xfrm>
              <a:off x="5191892"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8" name="tx178"/>
            <p:cNvSpPr/>
            <p:nvPr/>
          </p:nvSpPr>
          <p:spPr>
            <a:xfrm>
              <a:off x="1079223"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9" name="tx179"/>
            <p:cNvSpPr/>
            <p:nvPr/>
          </p:nvSpPr>
          <p:spPr>
            <a:xfrm>
              <a:off x="1079223" y="580629"/>
              <a:ext cx="436175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Tanzania</a:t>
              </a:r>
            </a:p>
          </p:txBody>
        </p:sp>
        <p:sp>
          <p:nvSpPr>
            <p:cNvPr id="180" name="tx180"/>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81" name="tx181"/>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2" name="tx182"/>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Tanzania is projected to have a  large increase (&gt;=50,000) in the number of surviving infants by 2030. Maintaining current coverage requires vaccinating an increasing number of children.
To achieve the IA2030 ZD target, more (~3.55%) children need to be vaccinated with DTP1 each year.
To improve coverage and reach the 2030 ZD target will require substantial increases in immunization programme and health system capacity.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309078"/>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2945714"/>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1582350"/>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499076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8" name="pl8"/>
            <p:cNvSpPr/>
            <p:nvPr/>
          </p:nvSpPr>
          <p:spPr>
            <a:xfrm>
              <a:off x="983899" y="3627396"/>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2264032"/>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900668"/>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145876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967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9348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728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86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488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8691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249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6297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0099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83902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7705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31507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531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9112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02915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671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50520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4323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8125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19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5731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953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333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713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4094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954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351649" y="3529492"/>
              <a:ext cx="214223" cy="1461267"/>
            </a:xfrm>
            <a:prstGeom prst="rect">
              <a:avLst/>
            </a:prstGeom>
            <a:solidFill>
              <a:srgbClr val="0058AB">
                <a:alpha val="100000"/>
              </a:srgbClr>
            </a:solidFill>
          </p:spPr>
          <p:txBody>
            <a:bodyPr/>
            <a:lstStyle/>
            <a:p/>
          </p:txBody>
        </p:sp>
        <p:sp>
          <p:nvSpPr>
            <p:cNvPr id="39" name="rc39"/>
            <p:cNvSpPr/>
            <p:nvPr/>
          </p:nvSpPr>
          <p:spPr>
            <a:xfrm>
              <a:off x="1589675" y="4052724"/>
              <a:ext cx="214223" cy="938035"/>
            </a:xfrm>
            <a:prstGeom prst="rect">
              <a:avLst/>
            </a:prstGeom>
            <a:solidFill>
              <a:srgbClr val="0058AB">
                <a:alpha val="100000"/>
              </a:srgbClr>
            </a:solidFill>
          </p:spPr>
          <p:txBody>
            <a:bodyPr/>
            <a:lstStyle/>
            <a:p/>
          </p:txBody>
        </p:sp>
        <p:sp>
          <p:nvSpPr>
            <p:cNvPr id="40" name="rc40"/>
            <p:cNvSpPr/>
            <p:nvPr/>
          </p:nvSpPr>
          <p:spPr>
            <a:xfrm>
              <a:off x="1827702" y="4031388"/>
              <a:ext cx="214223" cy="959371"/>
            </a:xfrm>
            <a:prstGeom prst="rect">
              <a:avLst/>
            </a:prstGeom>
            <a:solidFill>
              <a:srgbClr val="0058AB">
                <a:alpha val="100000"/>
              </a:srgbClr>
            </a:solidFill>
          </p:spPr>
          <p:txBody>
            <a:bodyPr/>
            <a:lstStyle/>
            <a:p/>
          </p:txBody>
        </p:sp>
        <p:sp>
          <p:nvSpPr>
            <p:cNvPr id="41" name="rc41"/>
            <p:cNvSpPr/>
            <p:nvPr/>
          </p:nvSpPr>
          <p:spPr>
            <a:xfrm>
              <a:off x="2065728" y="4792567"/>
              <a:ext cx="214223" cy="198192"/>
            </a:xfrm>
            <a:prstGeom prst="rect">
              <a:avLst/>
            </a:prstGeom>
            <a:solidFill>
              <a:srgbClr val="0058AB">
                <a:alpha val="100000"/>
              </a:srgbClr>
            </a:solidFill>
          </p:spPr>
          <p:txBody>
            <a:bodyPr/>
            <a:lstStyle/>
            <a:p/>
          </p:txBody>
        </p:sp>
        <p:sp>
          <p:nvSpPr>
            <p:cNvPr id="42" name="rc42"/>
            <p:cNvSpPr/>
            <p:nvPr/>
          </p:nvSpPr>
          <p:spPr>
            <a:xfrm>
              <a:off x="2303754" y="4785778"/>
              <a:ext cx="214223" cy="204981"/>
            </a:xfrm>
            <a:prstGeom prst="rect">
              <a:avLst/>
            </a:prstGeom>
            <a:solidFill>
              <a:srgbClr val="0058AB">
                <a:alpha val="100000"/>
              </a:srgbClr>
            </a:solidFill>
          </p:spPr>
          <p:txBody>
            <a:bodyPr/>
            <a:lstStyle/>
            <a:p/>
          </p:txBody>
        </p:sp>
        <p:sp>
          <p:nvSpPr>
            <p:cNvPr id="43" name="rc43"/>
            <p:cNvSpPr/>
            <p:nvPr/>
          </p:nvSpPr>
          <p:spPr>
            <a:xfrm>
              <a:off x="2541780" y="3936511"/>
              <a:ext cx="214223" cy="1054248"/>
            </a:xfrm>
            <a:prstGeom prst="rect">
              <a:avLst/>
            </a:prstGeom>
            <a:solidFill>
              <a:srgbClr val="0058AB">
                <a:alpha val="100000"/>
              </a:srgbClr>
            </a:solidFill>
          </p:spPr>
          <p:txBody>
            <a:bodyPr/>
            <a:lstStyle/>
            <a:p/>
          </p:txBody>
        </p:sp>
        <p:sp>
          <p:nvSpPr>
            <p:cNvPr id="44" name="rc44"/>
            <p:cNvSpPr/>
            <p:nvPr/>
          </p:nvSpPr>
          <p:spPr>
            <a:xfrm>
              <a:off x="2779807" y="3702708"/>
              <a:ext cx="214223" cy="1288051"/>
            </a:xfrm>
            <a:prstGeom prst="rect">
              <a:avLst/>
            </a:prstGeom>
            <a:solidFill>
              <a:srgbClr val="0058AB">
                <a:alpha val="100000"/>
              </a:srgbClr>
            </a:solidFill>
          </p:spPr>
          <p:txBody>
            <a:bodyPr/>
            <a:lstStyle/>
            <a:p/>
          </p:txBody>
        </p:sp>
        <p:sp>
          <p:nvSpPr>
            <p:cNvPr id="45" name="rc45"/>
            <p:cNvSpPr/>
            <p:nvPr/>
          </p:nvSpPr>
          <p:spPr>
            <a:xfrm>
              <a:off x="3017833" y="2605800"/>
              <a:ext cx="214223" cy="2384959"/>
            </a:xfrm>
            <a:prstGeom prst="rect">
              <a:avLst/>
            </a:prstGeom>
            <a:solidFill>
              <a:srgbClr val="0058AB">
                <a:alpha val="100000"/>
              </a:srgbClr>
            </a:solidFill>
          </p:spPr>
          <p:txBody>
            <a:bodyPr/>
            <a:lstStyle/>
            <a:p/>
          </p:txBody>
        </p:sp>
        <p:sp>
          <p:nvSpPr>
            <p:cNvPr id="46" name="rc46"/>
            <p:cNvSpPr/>
            <p:nvPr/>
          </p:nvSpPr>
          <p:spPr>
            <a:xfrm>
              <a:off x="3255859" y="2352255"/>
              <a:ext cx="214223" cy="2638504"/>
            </a:xfrm>
            <a:prstGeom prst="rect">
              <a:avLst/>
            </a:prstGeom>
            <a:solidFill>
              <a:srgbClr val="0058AB">
                <a:alpha val="100000"/>
              </a:srgbClr>
            </a:solidFill>
          </p:spPr>
          <p:txBody>
            <a:bodyPr/>
            <a:lstStyle/>
            <a:p/>
          </p:txBody>
        </p:sp>
        <p:sp>
          <p:nvSpPr>
            <p:cNvPr id="47" name="rc47"/>
            <p:cNvSpPr/>
            <p:nvPr/>
          </p:nvSpPr>
          <p:spPr>
            <a:xfrm>
              <a:off x="3493885" y="2757024"/>
              <a:ext cx="214223" cy="2233735"/>
            </a:xfrm>
            <a:prstGeom prst="rect">
              <a:avLst/>
            </a:prstGeom>
            <a:solidFill>
              <a:srgbClr val="0058AB">
                <a:alpha val="100000"/>
              </a:srgbClr>
            </a:solidFill>
          </p:spPr>
          <p:txBody>
            <a:bodyPr/>
            <a:lstStyle/>
            <a:p/>
          </p:txBody>
        </p:sp>
        <p:sp>
          <p:nvSpPr>
            <p:cNvPr id="48" name="rc48"/>
            <p:cNvSpPr/>
            <p:nvPr/>
          </p:nvSpPr>
          <p:spPr>
            <a:xfrm>
              <a:off x="3731911" y="4536528"/>
              <a:ext cx="214223" cy="454231"/>
            </a:xfrm>
            <a:prstGeom prst="rect">
              <a:avLst/>
            </a:prstGeom>
            <a:solidFill>
              <a:srgbClr val="0058AB">
                <a:alpha val="100000"/>
              </a:srgbClr>
            </a:solidFill>
          </p:spPr>
          <p:txBody>
            <a:bodyPr/>
            <a:lstStyle/>
            <a:p/>
          </p:txBody>
        </p:sp>
        <p:sp>
          <p:nvSpPr>
            <p:cNvPr id="49" name="rc49"/>
            <p:cNvSpPr/>
            <p:nvPr/>
          </p:nvSpPr>
          <p:spPr>
            <a:xfrm>
              <a:off x="3969938" y="4070748"/>
              <a:ext cx="214223" cy="920011"/>
            </a:xfrm>
            <a:prstGeom prst="rect">
              <a:avLst/>
            </a:prstGeom>
            <a:solidFill>
              <a:srgbClr val="0058AB">
                <a:alpha val="100000"/>
              </a:srgbClr>
            </a:solidFill>
          </p:spPr>
          <p:txBody>
            <a:bodyPr/>
            <a:lstStyle/>
            <a:p/>
          </p:txBody>
        </p:sp>
        <p:sp>
          <p:nvSpPr>
            <p:cNvPr id="50" name="rc50"/>
            <p:cNvSpPr/>
            <p:nvPr/>
          </p:nvSpPr>
          <p:spPr>
            <a:xfrm>
              <a:off x="4207964" y="4753739"/>
              <a:ext cx="214223" cy="237020"/>
            </a:xfrm>
            <a:prstGeom prst="rect">
              <a:avLst/>
            </a:prstGeom>
            <a:solidFill>
              <a:srgbClr val="0058AB">
                <a:alpha val="100000"/>
              </a:srgbClr>
            </a:solidFill>
          </p:spPr>
          <p:txBody>
            <a:bodyPr/>
            <a:lstStyle/>
            <a:p/>
          </p:txBody>
        </p:sp>
        <p:sp>
          <p:nvSpPr>
            <p:cNvPr id="51" name="rc51"/>
            <p:cNvSpPr/>
            <p:nvPr/>
          </p:nvSpPr>
          <p:spPr>
            <a:xfrm>
              <a:off x="4445990" y="4744209"/>
              <a:ext cx="214223" cy="246550"/>
            </a:xfrm>
            <a:prstGeom prst="rect">
              <a:avLst/>
            </a:prstGeom>
            <a:solidFill>
              <a:srgbClr val="0058AB">
                <a:alpha val="100000"/>
              </a:srgbClr>
            </a:solidFill>
          </p:spPr>
          <p:txBody>
            <a:bodyPr/>
            <a:lstStyle/>
            <a:p/>
          </p:txBody>
        </p:sp>
        <p:sp>
          <p:nvSpPr>
            <p:cNvPr id="52" name="rc52"/>
            <p:cNvSpPr/>
            <p:nvPr/>
          </p:nvSpPr>
          <p:spPr>
            <a:xfrm>
              <a:off x="4684016" y="4736533"/>
              <a:ext cx="214223" cy="254226"/>
            </a:xfrm>
            <a:prstGeom prst="rect">
              <a:avLst/>
            </a:prstGeom>
            <a:solidFill>
              <a:srgbClr val="0058AB">
                <a:alpha val="100000"/>
              </a:srgbClr>
            </a:solidFill>
          </p:spPr>
          <p:txBody>
            <a:bodyPr/>
            <a:lstStyle/>
            <a:p/>
          </p:txBody>
        </p:sp>
        <p:sp>
          <p:nvSpPr>
            <p:cNvPr id="53" name="rc53"/>
            <p:cNvSpPr/>
            <p:nvPr/>
          </p:nvSpPr>
          <p:spPr>
            <a:xfrm>
              <a:off x="4922043" y="4216955"/>
              <a:ext cx="214223" cy="773804"/>
            </a:xfrm>
            <a:prstGeom prst="rect">
              <a:avLst/>
            </a:prstGeom>
            <a:solidFill>
              <a:srgbClr val="0058AB">
                <a:alpha val="100000"/>
              </a:srgbClr>
            </a:solidFill>
          </p:spPr>
          <p:txBody>
            <a:bodyPr/>
            <a:lstStyle/>
            <a:p/>
          </p:txBody>
        </p:sp>
        <p:sp>
          <p:nvSpPr>
            <p:cNvPr id="54" name="rc54"/>
            <p:cNvSpPr/>
            <p:nvPr/>
          </p:nvSpPr>
          <p:spPr>
            <a:xfrm>
              <a:off x="5160069" y="3654554"/>
              <a:ext cx="214223" cy="1336205"/>
            </a:xfrm>
            <a:prstGeom prst="rect">
              <a:avLst/>
            </a:prstGeom>
            <a:solidFill>
              <a:srgbClr val="0058AB">
                <a:alpha val="100000"/>
              </a:srgbClr>
            </a:solidFill>
          </p:spPr>
          <p:txBody>
            <a:bodyPr/>
            <a:lstStyle/>
            <a:p/>
          </p:txBody>
        </p:sp>
        <p:sp>
          <p:nvSpPr>
            <p:cNvPr id="55" name="rc55"/>
            <p:cNvSpPr/>
            <p:nvPr/>
          </p:nvSpPr>
          <p:spPr>
            <a:xfrm>
              <a:off x="5398095" y="3055464"/>
              <a:ext cx="214223" cy="1935295"/>
            </a:xfrm>
            <a:prstGeom prst="rect">
              <a:avLst/>
            </a:prstGeom>
            <a:solidFill>
              <a:srgbClr val="0058AB">
                <a:alpha val="100000"/>
              </a:srgbClr>
            </a:solidFill>
          </p:spPr>
          <p:txBody>
            <a:bodyPr/>
            <a:lstStyle/>
            <a:p/>
          </p:txBody>
        </p:sp>
        <p:sp>
          <p:nvSpPr>
            <p:cNvPr id="56" name="rc56"/>
            <p:cNvSpPr/>
            <p:nvPr/>
          </p:nvSpPr>
          <p:spPr>
            <a:xfrm>
              <a:off x="5636121" y="2438774"/>
              <a:ext cx="214223" cy="2551985"/>
            </a:xfrm>
            <a:prstGeom prst="rect">
              <a:avLst/>
            </a:prstGeom>
            <a:solidFill>
              <a:srgbClr val="0058AB">
                <a:alpha val="100000"/>
              </a:srgbClr>
            </a:solidFill>
          </p:spPr>
          <p:txBody>
            <a:bodyPr/>
            <a:lstStyle/>
            <a:p/>
          </p:txBody>
        </p:sp>
        <p:sp>
          <p:nvSpPr>
            <p:cNvPr id="57" name="rc57"/>
            <p:cNvSpPr/>
            <p:nvPr/>
          </p:nvSpPr>
          <p:spPr>
            <a:xfrm>
              <a:off x="5874148" y="3546303"/>
              <a:ext cx="214223" cy="1444456"/>
            </a:xfrm>
            <a:prstGeom prst="rect">
              <a:avLst/>
            </a:prstGeom>
            <a:solidFill>
              <a:srgbClr val="0058AB">
                <a:alpha val="100000"/>
              </a:srgbClr>
            </a:solidFill>
          </p:spPr>
          <p:txBody>
            <a:bodyPr/>
            <a:lstStyle/>
            <a:p/>
          </p:txBody>
        </p:sp>
        <p:sp>
          <p:nvSpPr>
            <p:cNvPr id="58" name="rc58"/>
            <p:cNvSpPr/>
            <p:nvPr/>
          </p:nvSpPr>
          <p:spPr>
            <a:xfrm>
              <a:off x="6112174" y="3518913"/>
              <a:ext cx="214223" cy="1471846"/>
            </a:xfrm>
            <a:prstGeom prst="rect">
              <a:avLst/>
            </a:prstGeom>
            <a:solidFill>
              <a:srgbClr val="0058AB">
                <a:alpha val="100000"/>
              </a:srgbClr>
            </a:solidFill>
          </p:spPr>
          <p:txBody>
            <a:bodyPr/>
            <a:lstStyle/>
            <a:p/>
          </p:txBody>
        </p:sp>
        <p:sp>
          <p:nvSpPr>
            <p:cNvPr id="59" name="rc59"/>
            <p:cNvSpPr/>
            <p:nvPr/>
          </p:nvSpPr>
          <p:spPr>
            <a:xfrm>
              <a:off x="6350200" y="1989505"/>
              <a:ext cx="214223" cy="3001254"/>
            </a:xfrm>
            <a:prstGeom prst="rect">
              <a:avLst/>
            </a:prstGeom>
            <a:solidFill>
              <a:srgbClr val="0058AB">
                <a:alpha val="100000"/>
              </a:srgbClr>
            </a:solidFill>
          </p:spPr>
          <p:txBody>
            <a:bodyPr/>
            <a:lstStyle/>
            <a:p/>
          </p:txBody>
        </p:sp>
        <p:sp>
          <p:nvSpPr>
            <p:cNvPr id="60" name="rc60"/>
            <p:cNvSpPr/>
            <p:nvPr/>
          </p:nvSpPr>
          <p:spPr>
            <a:xfrm>
              <a:off x="6588226" y="2235306"/>
              <a:ext cx="214223" cy="2755453"/>
            </a:xfrm>
            <a:prstGeom prst="rect">
              <a:avLst/>
            </a:prstGeom>
            <a:solidFill>
              <a:srgbClr val="0058AB">
                <a:alpha val="100000"/>
              </a:srgbClr>
            </a:solidFill>
          </p:spPr>
          <p:txBody>
            <a:bodyPr/>
            <a:lstStyle/>
            <a:p/>
          </p:txBody>
        </p:sp>
        <p:sp>
          <p:nvSpPr>
            <p:cNvPr id="61" name="rc61"/>
            <p:cNvSpPr/>
            <p:nvPr/>
          </p:nvSpPr>
          <p:spPr>
            <a:xfrm>
              <a:off x="6826253" y="937315"/>
              <a:ext cx="214223" cy="4053444"/>
            </a:xfrm>
            <a:prstGeom prst="rect">
              <a:avLst/>
            </a:prstGeom>
            <a:solidFill>
              <a:srgbClr val="0058AB">
                <a:alpha val="100000"/>
              </a:srgbClr>
            </a:solidFill>
          </p:spPr>
          <p:txBody>
            <a:bodyPr/>
            <a:lstStyle/>
            <a:p/>
          </p:txBody>
        </p:sp>
        <p:sp>
          <p:nvSpPr>
            <p:cNvPr id="62" name="rc62"/>
            <p:cNvSpPr/>
            <p:nvPr/>
          </p:nvSpPr>
          <p:spPr>
            <a:xfrm>
              <a:off x="7064279" y="866434"/>
              <a:ext cx="214223" cy="4124325"/>
            </a:xfrm>
            <a:prstGeom prst="rect">
              <a:avLst/>
            </a:prstGeom>
            <a:solidFill>
              <a:srgbClr val="0058AB">
                <a:alpha val="100000"/>
              </a:srgbClr>
            </a:solidFill>
          </p:spPr>
          <p:txBody>
            <a:bodyPr/>
            <a:lstStyle/>
            <a:p/>
          </p:txBody>
        </p:sp>
        <p:sp>
          <p:nvSpPr>
            <p:cNvPr id="63" name="rc63"/>
            <p:cNvSpPr/>
            <p:nvPr/>
          </p:nvSpPr>
          <p:spPr>
            <a:xfrm>
              <a:off x="8492436" y="4268531"/>
              <a:ext cx="214223" cy="722228"/>
            </a:xfrm>
            <a:prstGeom prst="rect">
              <a:avLst/>
            </a:prstGeom>
            <a:solidFill>
              <a:srgbClr val="69DBFF">
                <a:alpha val="100000"/>
              </a:srgbClr>
            </a:solidFill>
          </p:spPr>
          <p:txBody>
            <a:bodyPr/>
            <a:lstStyle/>
            <a:p/>
          </p:txBody>
        </p:sp>
        <p:sp>
          <p:nvSpPr>
            <p:cNvPr id="64" name="pl64"/>
            <p:cNvSpPr/>
            <p:nvPr/>
          </p:nvSpPr>
          <p:spPr>
            <a:xfrm>
              <a:off x="6219286" y="3546303"/>
              <a:ext cx="2380262" cy="722228"/>
            </a:xfrm>
            <a:custGeom>
              <a:avLst/>
              <a:pathLst>
                <a:path w="2380262" h="722228">
                  <a:moveTo>
                    <a:pt x="0" y="0"/>
                  </a:moveTo>
                  <a:lnTo>
                    <a:pt x="238026" y="72222"/>
                  </a:lnTo>
                  <a:lnTo>
                    <a:pt x="476052" y="144445"/>
                  </a:lnTo>
                  <a:lnTo>
                    <a:pt x="714078" y="216668"/>
                  </a:lnTo>
                  <a:lnTo>
                    <a:pt x="952104" y="288891"/>
                  </a:lnTo>
                  <a:lnTo>
                    <a:pt x="1190131" y="361114"/>
                  </a:lnTo>
                  <a:lnTo>
                    <a:pt x="1428157" y="433337"/>
                  </a:lnTo>
                  <a:lnTo>
                    <a:pt x="1666183" y="505559"/>
                  </a:lnTo>
                  <a:lnTo>
                    <a:pt x="1904209" y="577782"/>
                  </a:lnTo>
                  <a:lnTo>
                    <a:pt x="2142236" y="650005"/>
                  </a:lnTo>
                  <a:lnTo>
                    <a:pt x="2380262" y="722228"/>
                  </a:lnTo>
                </a:path>
              </a:pathLst>
            </a:custGeom>
            <a:ln w="13550" cap="flat">
              <a:solidFill>
                <a:srgbClr val="000000">
                  <a:alpha val="100000"/>
                </a:srgbClr>
              </a:solidFill>
              <a:prstDash val="solid"/>
              <a:round/>
            </a:ln>
          </p:spPr>
          <p:txBody>
            <a:bodyPr/>
            <a:lstStyle/>
            <a:p/>
          </p:txBody>
        </p:sp>
        <p:sp>
          <p:nvSpPr>
            <p:cNvPr id="65" name="pt65"/>
            <p:cNvSpPr/>
            <p:nvPr/>
          </p:nvSpPr>
          <p:spPr>
            <a:xfrm>
              <a:off x="6194460" y="352147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432486" y="359370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670512" y="366592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908538" y="373814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146565" y="381036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384591" y="388259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622617" y="395481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60643" y="402703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098670" y="409926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36696" y="417148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74722" y="424370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857700"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7" name="tx77"/>
            <p:cNvSpPr/>
            <p:nvPr/>
          </p:nvSpPr>
          <p:spPr>
            <a:xfrm>
              <a:off x="508103" y="356996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78" name="tx78"/>
            <p:cNvSpPr/>
            <p:nvPr/>
          </p:nvSpPr>
          <p:spPr>
            <a:xfrm>
              <a:off x="508103" y="220660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79" name="tx79"/>
            <p:cNvSpPr/>
            <p:nvPr/>
          </p:nvSpPr>
          <p:spPr>
            <a:xfrm>
              <a:off x="508103" y="84323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80" name="tx80"/>
            <p:cNvSpPr/>
            <p:nvPr/>
          </p:nvSpPr>
          <p:spPr>
            <a:xfrm rot="-5400000">
              <a:off x="133787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7589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81392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205192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8997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52800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6602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300405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24208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8010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7181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561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9418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43218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7023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90826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4629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8431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62234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603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9839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364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744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812448"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5050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8852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847863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7" name="tx107"/>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8" name="rc108"/>
            <p:cNvSpPr/>
            <p:nvPr/>
          </p:nvSpPr>
          <p:spPr>
            <a:xfrm>
              <a:off x="3693168" y="5881714"/>
              <a:ext cx="201456" cy="201456"/>
            </a:xfrm>
            <a:prstGeom prst="rect">
              <a:avLst/>
            </a:prstGeom>
            <a:solidFill>
              <a:srgbClr val="0058AB">
                <a:alpha val="100000"/>
              </a:srgbClr>
            </a:solidFill>
          </p:spPr>
          <p:txBody>
            <a:bodyPr/>
            <a:lstStyle/>
            <a:p/>
          </p:txBody>
        </p:sp>
        <p:sp>
          <p:nvSpPr>
            <p:cNvPr id="109" name="rc109"/>
            <p:cNvSpPr/>
            <p:nvPr/>
          </p:nvSpPr>
          <p:spPr>
            <a:xfrm>
              <a:off x="4595254" y="5881714"/>
              <a:ext cx="201456" cy="201456"/>
            </a:xfrm>
            <a:prstGeom prst="rect">
              <a:avLst/>
            </a:prstGeom>
            <a:solidFill>
              <a:srgbClr val="69DBFF">
                <a:alpha val="100000"/>
              </a:srgbClr>
            </a:solidFill>
          </p:spPr>
          <p:txBody>
            <a:bodyPr/>
            <a:lstStyle/>
            <a:p/>
          </p:txBody>
        </p:sp>
        <p:sp>
          <p:nvSpPr>
            <p:cNvPr id="110" name="tx110"/>
            <p:cNvSpPr/>
            <p:nvPr/>
          </p:nvSpPr>
          <p:spPr>
            <a:xfrm>
              <a:off x="3973213"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4875299"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tx112"/>
            <p:cNvSpPr/>
            <p:nvPr/>
          </p:nvSpPr>
          <p:spPr>
            <a:xfrm>
              <a:off x="1981798" y="398022"/>
              <a:ext cx="609471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Tanzania</a:t>
              </a:r>
            </a:p>
          </p:txBody>
        </p:sp>
        <p:sp>
          <p:nvSpPr>
            <p:cNvPr id="113" name="tx113"/>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5" name="tx115"/>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6" name="tx116"/>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257% higher than the annual number proposed to reach the target, based on a linear trajectory of decline.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Tanzania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2945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829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365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49003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562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60974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8632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11679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182601"/>
              <a:ext cx="249522" cy="920095"/>
            </a:xfrm>
            <a:prstGeom prst="rect">
              <a:avLst/>
            </a:prstGeom>
            <a:solidFill>
              <a:srgbClr val="80BD41">
                <a:alpha val="100000"/>
              </a:srgbClr>
            </a:solidFill>
          </p:spPr>
          <p:txBody>
            <a:bodyPr/>
            <a:lstStyle/>
            <a:p/>
          </p:txBody>
        </p:sp>
        <p:sp>
          <p:nvSpPr>
            <p:cNvPr id="25" name="rc25"/>
            <p:cNvSpPr/>
            <p:nvPr/>
          </p:nvSpPr>
          <p:spPr>
            <a:xfrm>
              <a:off x="1296273" y="3102593"/>
              <a:ext cx="249522" cy="80008"/>
            </a:xfrm>
            <a:prstGeom prst="rect">
              <a:avLst/>
            </a:prstGeom>
            <a:solidFill>
              <a:srgbClr val="1CABE2">
                <a:alpha val="100000"/>
              </a:srgbClr>
            </a:solidFill>
          </p:spPr>
          <p:txBody>
            <a:bodyPr/>
            <a:lstStyle/>
            <a:p/>
          </p:txBody>
        </p:sp>
        <p:sp>
          <p:nvSpPr>
            <p:cNvPr id="26" name="rc26"/>
            <p:cNvSpPr/>
            <p:nvPr/>
          </p:nvSpPr>
          <p:spPr>
            <a:xfrm>
              <a:off x="1573521" y="3126856"/>
              <a:ext cx="249522" cy="975840"/>
            </a:xfrm>
            <a:prstGeom prst="rect">
              <a:avLst/>
            </a:prstGeom>
            <a:solidFill>
              <a:srgbClr val="80BD41">
                <a:alpha val="100000"/>
              </a:srgbClr>
            </a:solidFill>
          </p:spPr>
          <p:txBody>
            <a:bodyPr/>
            <a:lstStyle/>
            <a:p/>
          </p:txBody>
        </p:sp>
        <p:sp>
          <p:nvSpPr>
            <p:cNvPr id="27" name="rc27"/>
            <p:cNvSpPr/>
            <p:nvPr/>
          </p:nvSpPr>
          <p:spPr>
            <a:xfrm>
              <a:off x="1573521" y="3075496"/>
              <a:ext cx="249522" cy="51359"/>
            </a:xfrm>
            <a:prstGeom prst="rect">
              <a:avLst/>
            </a:prstGeom>
            <a:solidFill>
              <a:srgbClr val="1CABE2">
                <a:alpha val="100000"/>
              </a:srgbClr>
            </a:solidFill>
          </p:spPr>
          <p:txBody>
            <a:bodyPr/>
            <a:lstStyle/>
            <a:p/>
          </p:txBody>
        </p:sp>
        <p:sp>
          <p:nvSpPr>
            <p:cNvPr id="28" name="rc28"/>
            <p:cNvSpPr/>
            <p:nvPr/>
          </p:nvSpPr>
          <p:spPr>
            <a:xfrm>
              <a:off x="1850769" y="3104663"/>
              <a:ext cx="249522" cy="998034"/>
            </a:xfrm>
            <a:prstGeom prst="rect">
              <a:avLst/>
            </a:prstGeom>
            <a:solidFill>
              <a:srgbClr val="80BD41">
                <a:alpha val="100000"/>
              </a:srgbClr>
            </a:solidFill>
          </p:spPr>
          <p:txBody>
            <a:bodyPr/>
            <a:lstStyle/>
            <a:p/>
          </p:txBody>
        </p:sp>
        <p:sp>
          <p:nvSpPr>
            <p:cNvPr id="29" name="rc29"/>
            <p:cNvSpPr/>
            <p:nvPr/>
          </p:nvSpPr>
          <p:spPr>
            <a:xfrm>
              <a:off x="1850769" y="3052135"/>
              <a:ext cx="249522" cy="52528"/>
            </a:xfrm>
            <a:prstGeom prst="rect">
              <a:avLst/>
            </a:prstGeom>
            <a:solidFill>
              <a:srgbClr val="1CABE2">
                <a:alpha val="100000"/>
              </a:srgbClr>
            </a:solidFill>
          </p:spPr>
          <p:txBody>
            <a:bodyPr/>
            <a:lstStyle/>
            <a:p/>
          </p:txBody>
        </p:sp>
        <p:sp>
          <p:nvSpPr>
            <p:cNvPr id="30" name="rc30"/>
            <p:cNvSpPr/>
            <p:nvPr/>
          </p:nvSpPr>
          <p:spPr>
            <a:xfrm>
              <a:off x="2128016" y="3028426"/>
              <a:ext cx="249522" cy="1074271"/>
            </a:xfrm>
            <a:prstGeom prst="rect">
              <a:avLst/>
            </a:prstGeom>
            <a:solidFill>
              <a:srgbClr val="80BD41">
                <a:alpha val="100000"/>
              </a:srgbClr>
            </a:solidFill>
          </p:spPr>
          <p:txBody>
            <a:bodyPr/>
            <a:lstStyle/>
            <a:p/>
          </p:txBody>
        </p:sp>
        <p:sp>
          <p:nvSpPr>
            <p:cNvPr id="31" name="rc31"/>
            <p:cNvSpPr/>
            <p:nvPr/>
          </p:nvSpPr>
          <p:spPr>
            <a:xfrm>
              <a:off x="2128016" y="3017574"/>
              <a:ext cx="249522" cy="10851"/>
            </a:xfrm>
            <a:prstGeom prst="rect">
              <a:avLst/>
            </a:prstGeom>
            <a:solidFill>
              <a:srgbClr val="1CABE2">
                <a:alpha val="100000"/>
              </a:srgbClr>
            </a:solidFill>
          </p:spPr>
          <p:txBody>
            <a:bodyPr/>
            <a:lstStyle/>
            <a:p/>
          </p:txBody>
        </p:sp>
        <p:sp>
          <p:nvSpPr>
            <p:cNvPr id="32" name="rc32"/>
            <p:cNvSpPr/>
            <p:nvPr/>
          </p:nvSpPr>
          <p:spPr>
            <a:xfrm>
              <a:off x="2405264" y="2991587"/>
              <a:ext cx="249522" cy="1111109"/>
            </a:xfrm>
            <a:prstGeom prst="rect">
              <a:avLst/>
            </a:prstGeom>
            <a:solidFill>
              <a:srgbClr val="80BD41">
                <a:alpha val="100000"/>
              </a:srgbClr>
            </a:solidFill>
          </p:spPr>
          <p:txBody>
            <a:bodyPr/>
            <a:lstStyle/>
            <a:p/>
          </p:txBody>
        </p:sp>
        <p:sp>
          <p:nvSpPr>
            <p:cNvPr id="33" name="rc33"/>
            <p:cNvSpPr/>
            <p:nvPr/>
          </p:nvSpPr>
          <p:spPr>
            <a:xfrm>
              <a:off x="2405264" y="2980364"/>
              <a:ext cx="249522" cy="11223"/>
            </a:xfrm>
            <a:prstGeom prst="rect">
              <a:avLst/>
            </a:prstGeom>
            <a:solidFill>
              <a:srgbClr val="1CABE2">
                <a:alpha val="100000"/>
              </a:srgbClr>
            </a:solidFill>
          </p:spPr>
          <p:txBody>
            <a:bodyPr/>
            <a:lstStyle/>
            <a:p/>
          </p:txBody>
        </p:sp>
        <p:sp>
          <p:nvSpPr>
            <p:cNvPr id="34" name="rc34"/>
            <p:cNvSpPr/>
            <p:nvPr/>
          </p:nvSpPr>
          <p:spPr>
            <a:xfrm>
              <a:off x="2682512" y="3005964"/>
              <a:ext cx="249522" cy="1096733"/>
            </a:xfrm>
            <a:prstGeom prst="rect">
              <a:avLst/>
            </a:prstGeom>
            <a:solidFill>
              <a:srgbClr val="80BD41">
                <a:alpha val="100000"/>
              </a:srgbClr>
            </a:solidFill>
          </p:spPr>
          <p:txBody>
            <a:bodyPr/>
            <a:lstStyle/>
            <a:p/>
          </p:txBody>
        </p:sp>
        <p:sp>
          <p:nvSpPr>
            <p:cNvPr id="35" name="rc35"/>
            <p:cNvSpPr/>
            <p:nvPr/>
          </p:nvSpPr>
          <p:spPr>
            <a:xfrm>
              <a:off x="2682512" y="2948241"/>
              <a:ext cx="249522" cy="57722"/>
            </a:xfrm>
            <a:prstGeom prst="rect">
              <a:avLst/>
            </a:prstGeom>
            <a:solidFill>
              <a:srgbClr val="1CABE2">
                <a:alpha val="100000"/>
              </a:srgbClr>
            </a:solidFill>
          </p:spPr>
          <p:txBody>
            <a:bodyPr/>
            <a:lstStyle/>
            <a:p/>
          </p:txBody>
        </p:sp>
        <p:sp>
          <p:nvSpPr>
            <p:cNvPr id="36" name="rc36"/>
            <p:cNvSpPr/>
            <p:nvPr/>
          </p:nvSpPr>
          <p:spPr>
            <a:xfrm>
              <a:off x="2959759" y="2997824"/>
              <a:ext cx="249522" cy="1104872"/>
            </a:xfrm>
            <a:prstGeom prst="rect">
              <a:avLst/>
            </a:prstGeom>
            <a:solidFill>
              <a:srgbClr val="80BD41">
                <a:alpha val="100000"/>
              </a:srgbClr>
            </a:solidFill>
          </p:spPr>
          <p:txBody>
            <a:bodyPr/>
            <a:lstStyle/>
            <a:p/>
          </p:txBody>
        </p:sp>
        <p:sp>
          <p:nvSpPr>
            <p:cNvPr id="37" name="rc37"/>
            <p:cNvSpPr/>
            <p:nvPr/>
          </p:nvSpPr>
          <p:spPr>
            <a:xfrm>
              <a:off x="2959759" y="2927300"/>
              <a:ext cx="249522" cy="70524"/>
            </a:xfrm>
            <a:prstGeom prst="rect">
              <a:avLst/>
            </a:prstGeom>
            <a:solidFill>
              <a:srgbClr val="1CABE2">
                <a:alpha val="100000"/>
              </a:srgbClr>
            </a:solidFill>
          </p:spPr>
          <p:txBody>
            <a:bodyPr/>
            <a:lstStyle/>
            <a:p/>
          </p:txBody>
        </p:sp>
        <p:sp>
          <p:nvSpPr>
            <p:cNvPr id="38" name="rc38"/>
            <p:cNvSpPr/>
            <p:nvPr/>
          </p:nvSpPr>
          <p:spPr>
            <a:xfrm>
              <a:off x="3237007" y="3046162"/>
              <a:ext cx="249522" cy="1056534"/>
            </a:xfrm>
            <a:prstGeom prst="rect">
              <a:avLst/>
            </a:prstGeom>
            <a:solidFill>
              <a:srgbClr val="80BD41">
                <a:alpha val="100000"/>
              </a:srgbClr>
            </a:solidFill>
          </p:spPr>
          <p:txBody>
            <a:bodyPr/>
            <a:lstStyle/>
            <a:p/>
          </p:txBody>
        </p:sp>
        <p:sp>
          <p:nvSpPr>
            <p:cNvPr id="39" name="rc39"/>
            <p:cNvSpPr/>
            <p:nvPr/>
          </p:nvSpPr>
          <p:spPr>
            <a:xfrm>
              <a:off x="3237007" y="2915579"/>
              <a:ext cx="249522" cy="130582"/>
            </a:xfrm>
            <a:prstGeom prst="rect">
              <a:avLst/>
            </a:prstGeom>
            <a:solidFill>
              <a:srgbClr val="1CABE2">
                <a:alpha val="100000"/>
              </a:srgbClr>
            </a:solidFill>
          </p:spPr>
          <p:txBody>
            <a:bodyPr/>
            <a:lstStyle/>
            <a:p/>
          </p:txBody>
        </p:sp>
        <p:sp>
          <p:nvSpPr>
            <p:cNvPr id="40" name="rc40"/>
            <p:cNvSpPr/>
            <p:nvPr/>
          </p:nvSpPr>
          <p:spPr>
            <a:xfrm>
              <a:off x="3514255" y="3043288"/>
              <a:ext cx="249522" cy="1059408"/>
            </a:xfrm>
            <a:prstGeom prst="rect">
              <a:avLst/>
            </a:prstGeom>
            <a:solidFill>
              <a:srgbClr val="80BD41">
                <a:alpha val="100000"/>
              </a:srgbClr>
            </a:solidFill>
          </p:spPr>
          <p:txBody>
            <a:bodyPr/>
            <a:lstStyle/>
            <a:p/>
          </p:txBody>
        </p:sp>
        <p:sp>
          <p:nvSpPr>
            <p:cNvPr id="41" name="rc41"/>
            <p:cNvSpPr/>
            <p:nvPr/>
          </p:nvSpPr>
          <p:spPr>
            <a:xfrm>
              <a:off x="3514255" y="2898823"/>
              <a:ext cx="249522" cy="144464"/>
            </a:xfrm>
            <a:prstGeom prst="rect">
              <a:avLst/>
            </a:prstGeom>
            <a:solidFill>
              <a:srgbClr val="1CABE2">
                <a:alpha val="100000"/>
              </a:srgbClr>
            </a:solidFill>
          </p:spPr>
          <p:txBody>
            <a:bodyPr/>
            <a:lstStyle/>
            <a:p/>
          </p:txBody>
        </p:sp>
        <p:sp>
          <p:nvSpPr>
            <p:cNvPr id="42" name="rc42"/>
            <p:cNvSpPr/>
            <p:nvPr/>
          </p:nvSpPr>
          <p:spPr>
            <a:xfrm>
              <a:off x="3791502" y="3001971"/>
              <a:ext cx="249522" cy="1100725"/>
            </a:xfrm>
            <a:prstGeom prst="rect">
              <a:avLst/>
            </a:prstGeom>
            <a:solidFill>
              <a:srgbClr val="80BD41">
                <a:alpha val="100000"/>
              </a:srgbClr>
            </a:solidFill>
          </p:spPr>
          <p:txBody>
            <a:bodyPr/>
            <a:lstStyle/>
            <a:p/>
          </p:txBody>
        </p:sp>
        <p:sp>
          <p:nvSpPr>
            <p:cNvPr id="43" name="rc43"/>
            <p:cNvSpPr/>
            <p:nvPr/>
          </p:nvSpPr>
          <p:spPr>
            <a:xfrm>
              <a:off x="3791502" y="2879669"/>
              <a:ext cx="249522" cy="122302"/>
            </a:xfrm>
            <a:prstGeom prst="rect">
              <a:avLst/>
            </a:prstGeom>
            <a:solidFill>
              <a:srgbClr val="1CABE2">
                <a:alpha val="100000"/>
              </a:srgbClr>
            </a:solidFill>
          </p:spPr>
          <p:txBody>
            <a:bodyPr/>
            <a:lstStyle/>
            <a:p/>
          </p:txBody>
        </p:sp>
        <p:sp>
          <p:nvSpPr>
            <p:cNvPr id="44" name="rc44"/>
            <p:cNvSpPr/>
            <p:nvPr/>
          </p:nvSpPr>
          <p:spPr>
            <a:xfrm>
              <a:off x="4068750" y="2884047"/>
              <a:ext cx="249522" cy="1218650"/>
            </a:xfrm>
            <a:prstGeom prst="rect">
              <a:avLst/>
            </a:prstGeom>
            <a:solidFill>
              <a:srgbClr val="80BD41">
                <a:alpha val="100000"/>
              </a:srgbClr>
            </a:solidFill>
          </p:spPr>
          <p:txBody>
            <a:bodyPr/>
            <a:lstStyle/>
            <a:p/>
          </p:txBody>
        </p:sp>
        <p:sp>
          <p:nvSpPr>
            <p:cNvPr id="45" name="rc45"/>
            <p:cNvSpPr/>
            <p:nvPr/>
          </p:nvSpPr>
          <p:spPr>
            <a:xfrm>
              <a:off x="4068750" y="2859176"/>
              <a:ext cx="249522" cy="24870"/>
            </a:xfrm>
            <a:prstGeom prst="rect">
              <a:avLst/>
            </a:prstGeom>
            <a:solidFill>
              <a:srgbClr val="1CABE2">
                <a:alpha val="100000"/>
              </a:srgbClr>
            </a:solidFill>
          </p:spPr>
          <p:txBody>
            <a:bodyPr/>
            <a:lstStyle/>
            <a:p/>
          </p:txBody>
        </p:sp>
        <p:sp>
          <p:nvSpPr>
            <p:cNvPr id="46" name="rc46"/>
            <p:cNvSpPr/>
            <p:nvPr/>
          </p:nvSpPr>
          <p:spPr>
            <a:xfrm>
              <a:off x="4345998" y="2893749"/>
              <a:ext cx="249522" cy="1208948"/>
            </a:xfrm>
            <a:prstGeom prst="rect">
              <a:avLst/>
            </a:prstGeom>
            <a:solidFill>
              <a:srgbClr val="80BD41">
                <a:alpha val="100000"/>
              </a:srgbClr>
            </a:solidFill>
          </p:spPr>
          <p:txBody>
            <a:bodyPr/>
            <a:lstStyle/>
            <a:p/>
          </p:txBody>
        </p:sp>
        <p:sp>
          <p:nvSpPr>
            <p:cNvPr id="47" name="rc47"/>
            <p:cNvSpPr/>
            <p:nvPr/>
          </p:nvSpPr>
          <p:spPr>
            <a:xfrm>
              <a:off x="4345998" y="2843376"/>
              <a:ext cx="249522" cy="50372"/>
            </a:xfrm>
            <a:prstGeom prst="rect">
              <a:avLst/>
            </a:prstGeom>
            <a:solidFill>
              <a:srgbClr val="1CABE2">
                <a:alpha val="100000"/>
              </a:srgbClr>
            </a:solidFill>
          </p:spPr>
          <p:txBody>
            <a:bodyPr/>
            <a:lstStyle/>
            <a:p/>
          </p:txBody>
        </p:sp>
        <p:sp>
          <p:nvSpPr>
            <p:cNvPr id="48" name="rc48"/>
            <p:cNvSpPr/>
            <p:nvPr/>
          </p:nvSpPr>
          <p:spPr>
            <a:xfrm>
              <a:off x="4623245" y="2817937"/>
              <a:ext cx="249522" cy="1284759"/>
            </a:xfrm>
            <a:prstGeom prst="rect">
              <a:avLst/>
            </a:prstGeom>
            <a:solidFill>
              <a:srgbClr val="80BD41">
                <a:alpha val="100000"/>
              </a:srgbClr>
            </a:solidFill>
          </p:spPr>
          <p:txBody>
            <a:bodyPr/>
            <a:lstStyle/>
            <a:p/>
          </p:txBody>
        </p:sp>
        <p:sp>
          <p:nvSpPr>
            <p:cNvPr id="49" name="rc49"/>
            <p:cNvSpPr/>
            <p:nvPr/>
          </p:nvSpPr>
          <p:spPr>
            <a:xfrm>
              <a:off x="4623245" y="2804960"/>
              <a:ext cx="249522" cy="12977"/>
            </a:xfrm>
            <a:prstGeom prst="rect">
              <a:avLst/>
            </a:prstGeom>
            <a:solidFill>
              <a:srgbClr val="1CABE2">
                <a:alpha val="100000"/>
              </a:srgbClr>
            </a:solidFill>
          </p:spPr>
          <p:txBody>
            <a:bodyPr/>
            <a:lstStyle/>
            <a:p/>
          </p:txBody>
        </p:sp>
        <p:sp>
          <p:nvSpPr>
            <p:cNvPr id="50" name="rc50"/>
            <p:cNvSpPr/>
            <p:nvPr/>
          </p:nvSpPr>
          <p:spPr>
            <a:xfrm>
              <a:off x="4900493" y="2766256"/>
              <a:ext cx="249522" cy="1336440"/>
            </a:xfrm>
            <a:prstGeom prst="rect">
              <a:avLst/>
            </a:prstGeom>
            <a:solidFill>
              <a:srgbClr val="80BD41">
                <a:alpha val="100000"/>
              </a:srgbClr>
            </a:solidFill>
          </p:spPr>
          <p:txBody>
            <a:bodyPr/>
            <a:lstStyle/>
            <a:p/>
          </p:txBody>
        </p:sp>
        <p:sp>
          <p:nvSpPr>
            <p:cNvPr id="51" name="rc51"/>
            <p:cNvSpPr/>
            <p:nvPr/>
          </p:nvSpPr>
          <p:spPr>
            <a:xfrm>
              <a:off x="4900493" y="2752757"/>
              <a:ext cx="249522" cy="13499"/>
            </a:xfrm>
            <a:prstGeom prst="rect">
              <a:avLst/>
            </a:prstGeom>
            <a:solidFill>
              <a:srgbClr val="1CABE2">
                <a:alpha val="100000"/>
              </a:srgbClr>
            </a:solidFill>
          </p:spPr>
          <p:txBody>
            <a:bodyPr/>
            <a:lstStyle/>
            <a:p/>
          </p:txBody>
        </p:sp>
        <p:sp>
          <p:nvSpPr>
            <p:cNvPr id="52" name="rc52"/>
            <p:cNvSpPr/>
            <p:nvPr/>
          </p:nvSpPr>
          <p:spPr>
            <a:xfrm>
              <a:off x="5177741" y="2724678"/>
              <a:ext cx="249522" cy="1378018"/>
            </a:xfrm>
            <a:prstGeom prst="rect">
              <a:avLst/>
            </a:prstGeom>
            <a:solidFill>
              <a:srgbClr val="80BD41">
                <a:alpha val="100000"/>
              </a:srgbClr>
            </a:solidFill>
          </p:spPr>
          <p:txBody>
            <a:bodyPr/>
            <a:lstStyle/>
            <a:p/>
          </p:txBody>
        </p:sp>
        <p:sp>
          <p:nvSpPr>
            <p:cNvPr id="53" name="rc53"/>
            <p:cNvSpPr/>
            <p:nvPr/>
          </p:nvSpPr>
          <p:spPr>
            <a:xfrm>
              <a:off x="5177741" y="2710758"/>
              <a:ext cx="249522" cy="13919"/>
            </a:xfrm>
            <a:prstGeom prst="rect">
              <a:avLst/>
            </a:prstGeom>
            <a:solidFill>
              <a:srgbClr val="1CABE2">
                <a:alpha val="100000"/>
              </a:srgbClr>
            </a:solidFill>
          </p:spPr>
          <p:txBody>
            <a:bodyPr/>
            <a:lstStyle/>
            <a:p/>
          </p:txBody>
        </p:sp>
        <p:sp>
          <p:nvSpPr>
            <p:cNvPr id="54" name="rc54"/>
            <p:cNvSpPr/>
            <p:nvPr/>
          </p:nvSpPr>
          <p:spPr>
            <a:xfrm>
              <a:off x="5454988" y="2732814"/>
              <a:ext cx="249522" cy="1369883"/>
            </a:xfrm>
            <a:prstGeom prst="rect">
              <a:avLst/>
            </a:prstGeom>
            <a:solidFill>
              <a:srgbClr val="80BD41">
                <a:alpha val="100000"/>
              </a:srgbClr>
            </a:solidFill>
          </p:spPr>
          <p:txBody>
            <a:bodyPr/>
            <a:lstStyle/>
            <a:p/>
          </p:txBody>
        </p:sp>
        <p:sp>
          <p:nvSpPr>
            <p:cNvPr id="55" name="rc55"/>
            <p:cNvSpPr/>
            <p:nvPr/>
          </p:nvSpPr>
          <p:spPr>
            <a:xfrm>
              <a:off x="5454988" y="2690446"/>
              <a:ext cx="249522" cy="42367"/>
            </a:xfrm>
            <a:prstGeom prst="rect">
              <a:avLst/>
            </a:prstGeom>
            <a:solidFill>
              <a:srgbClr val="1CABE2">
                <a:alpha val="100000"/>
              </a:srgbClr>
            </a:solidFill>
          </p:spPr>
          <p:txBody>
            <a:bodyPr/>
            <a:lstStyle/>
            <a:p/>
          </p:txBody>
        </p:sp>
        <p:sp>
          <p:nvSpPr>
            <p:cNvPr id="56" name="rc56"/>
            <p:cNvSpPr/>
            <p:nvPr/>
          </p:nvSpPr>
          <p:spPr>
            <a:xfrm>
              <a:off x="5732236" y="2712642"/>
              <a:ext cx="249522" cy="1390055"/>
            </a:xfrm>
            <a:prstGeom prst="rect">
              <a:avLst/>
            </a:prstGeom>
            <a:solidFill>
              <a:srgbClr val="80BD41">
                <a:alpha val="100000"/>
              </a:srgbClr>
            </a:solidFill>
          </p:spPr>
          <p:txBody>
            <a:bodyPr/>
            <a:lstStyle/>
            <a:p/>
          </p:txBody>
        </p:sp>
        <p:sp>
          <p:nvSpPr>
            <p:cNvPr id="57" name="rc57"/>
            <p:cNvSpPr/>
            <p:nvPr/>
          </p:nvSpPr>
          <p:spPr>
            <a:xfrm>
              <a:off x="5732236" y="2639481"/>
              <a:ext cx="249522" cy="73160"/>
            </a:xfrm>
            <a:prstGeom prst="rect">
              <a:avLst/>
            </a:prstGeom>
            <a:solidFill>
              <a:srgbClr val="1CABE2">
                <a:alpha val="100000"/>
              </a:srgbClr>
            </a:solidFill>
          </p:spPr>
          <p:txBody>
            <a:bodyPr/>
            <a:lstStyle/>
            <a:p/>
          </p:txBody>
        </p:sp>
        <p:sp>
          <p:nvSpPr>
            <p:cNvPr id="58" name="rc58"/>
            <p:cNvSpPr/>
            <p:nvPr/>
          </p:nvSpPr>
          <p:spPr>
            <a:xfrm>
              <a:off x="6009484" y="2694911"/>
              <a:ext cx="249522" cy="1407785"/>
            </a:xfrm>
            <a:prstGeom prst="rect">
              <a:avLst/>
            </a:prstGeom>
            <a:solidFill>
              <a:srgbClr val="80BD41">
                <a:alpha val="100000"/>
              </a:srgbClr>
            </a:solidFill>
          </p:spPr>
          <p:txBody>
            <a:bodyPr/>
            <a:lstStyle/>
            <a:p/>
          </p:txBody>
        </p:sp>
        <p:sp>
          <p:nvSpPr>
            <p:cNvPr id="59" name="rc59"/>
            <p:cNvSpPr/>
            <p:nvPr/>
          </p:nvSpPr>
          <p:spPr>
            <a:xfrm>
              <a:off x="6009484" y="2588949"/>
              <a:ext cx="249522" cy="105962"/>
            </a:xfrm>
            <a:prstGeom prst="rect">
              <a:avLst/>
            </a:prstGeom>
            <a:solidFill>
              <a:srgbClr val="1CABE2">
                <a:alpha val="100000"/>
              </a:srgbClr>
            </a:solidFill>
          </p:spPr>
          <p:txBody>
            <a:bodyPr/>
            <a:lstStyle/>
            <a:p/>
          </p:txBody>
        </p:sp>
        <p:sp>
          <p:nvSpPr>
            <p:cNvPr id="60" name="rc60"/>
            <p:cNvSpPr/>
            <p:nvPr/>
          </p:nvSpPr>
          <p:spPr>
            <a:xfrm>
              <a:off x="6286731" y="2689899"/>
              <a:ext cx="249522" cy="1412798"/>
            </a:xfrm>
            <a:prstGeom prst="rect">
              <a:avLst/>
            </a:prstGeom>
            <a:solidFill>
              <a:srgbClr val="80BD41">
                <a:alpha val="100000"/>
              </a:srgbClr>
            </a:solidFill>
          </p:spPr>
          <p:txBody>
            <a:bodyPr/>
            <a:lstStyle/>
            <a:p/>
          </p:txBody>
        </p:sp>
        <p:sp>
          <p:nvSpPr>
            <p:cNvPr id="61" name="rc61"/>
            <p:cNvSpPr/>
            <p:nvPr/>
          </p:nvSpPr>
          <p:spPr>
            <a:xfrm>
              <a:off x="6286731" y="2550171"/>
              <a:ext cx="249522" cy="139727"/>
            </a:xfrm>
            <a:prstGeom prst="rect">
              <a:avLst/>
            </a:prstGeom>
            <a:solidFill>
              <a:srgbClr val="1CABE2">
                <a:alpha val="100000"/>
              </a:srgbClr>
            </a:solidFill>
          </p:spPr>
          <p:txBody>
            <a:bodyPr/>
            <a:lstStyle/>
            <a:p/>
          </p:txBody>
        </p:sp>
        <p:sp>
          <p:nvSpPr>
            <p:cNvPr id="62" name="rc62"/>
            <p:cNvSpPr/>
            <p:nvPr/>
          </p:nvSpPr>
          <p:spPr>
            <a:xfrm>
              <a:off x="6563979" y="2600035"/>
              <a:ext cx="249522" cy="1502661"/>
            </a:xfrm>
            <a:prstGeom prst="rect">
              <a:avLst/>
            </a:prstGeom>
            <a:solidFill>
              <a:srgbClr val="80BD41">
                <a:alpha val="100000"/>
              </a:srgbClr>
            </a:solidFill>
          </p:spPr>
          <p:txBody>
            <a:bodyPr/>
            <a:lstStyle/>
            <a:p/>
          </p:txBody>
        </p:sp>
        <p:sp>
          <p:nvSpPr>
            <p:cNvPr id="63" name="rc63"/>
            <p:cNvSpPr/>
            <p:nvPr/>
          </p:nvSpPr>
          <p:spPr>
            <a:xfrm>
              <a:off x="6563979" y="2520947"/>
              <a:ext cx="249522" cy="79087"/>
            </a:xfrm>
            <a:prstGeom prst="rect">
              <a:avLst/>
            </a:prstGeom>
            <a:solidFill>
              <a:srgbClr val="1CABE2">
                <a:alpha val="100000"/>
              </a:srgbClr>
            </a:solidFill>
          </p:spPr>
          <p:txBody>
            <a:bodyPr/>
            <a:lstStyle/>
            <a:p/>
          </p:txBody>
        </p:sp>
        <p:sp>
          <p:nvSpPr>
            <p:cNvPr id="64" name="rc64"/>
            <p:cNvSpPr/>
            <p:nvPr/>
          </p:nvSpPr>
          <p:spPr>
            <a:xfrm>
              <a:off x="6841227" y="2571539"/>
              <a:ext cx="249522" cy="1531157"/>
            </a:xfrm>
            <a:prstGeom prst="rect">
              <a:avLst/>
            </a:prstGeom>
            <a:solidFill>
              <a:srgbClr val="80BD41">
                <a:alpha val="100000"/>
              </a:srgbClr>
            </a:solidFill>
          </p:spPr>
          <p:txBody>
            <a:bodyPr/>
            <a:lstStyle/>
            <a:p/>
          </p:txBody>
        </p:sp>
        <p:sp>
          <p:nvSpPr>
            <p:cNvPr id="65" name="rc65"/>
            <p:cNvSpPr/>
            <p:nvPr/>
          </p:nvSpPr>
          <p:spPr>
            <a:xfrm>
              <a:off x="6841227" y="2490952"/>
              <a:ext cx="249522" cy="80587"/>
            </a:xfrm>
            <a:prstGeom prst="rect">
              <a:avLst/>
            </a:prstGeom>
            <a:solidFill>
              <a:srgbClr val="1CABE2">
                <a:alpha val="100000"/>
              </a:srgbClr>
            </a:solidFill>
          </p:spPr>
          <p:txBody>
            <a:bodyPr/>
            <a:lstStyle/>
            <a:p/>
          </p:txBody>
        </p:sp>
        <p:sp>
          <p:nvSpPr>
            <p:cNvPr id="66" name="rc66"/>
            <p:cNvSpPr/>
            <p:nvPr/>
          </p:nvSpPr>
          <p:spPr>
            <a:xfrm>
              <a:off x="7118474" y="2623762"/>
              <a:ext cx="249522" cy="1478934"/>
            </a:xfrm>
            <a:prstGeom prst="rect">
              <a:avLst/>
            </a:prstGeom>
            <a:solidFill>
              <a:srgbClr val="80BD41">
                <a:alpha val="100000"/>
              </a:srgbClr>
            </a:solidFill>
          </p:spPr>
          <p:txBody>
            <a:bodyPr/>
            <a:lstStyle/>
            <a:p/>
          </p:txBody>
        </p:sp>
        <p:sp>
          <p:nvSpPr>
            <p:cNvPr id="67" name="rc67"/>
            <p:cNvSpPr/>
            <p:nvPr/>
          </p:nvSpPr>
          <p:spPr>
            <a:xfrm>
              <a:off x="7118474" y="2459436"/>
              <a:ext cx="249522" cy="164326"/>
            </a:xfrm>
            <a:prstGeom prst="rect">
              <a:avLst/>
            </a:prstGeom>
            <a:solidFill>
              <a:srgbClr val="1CABE2">
                <a:alpha val="100000"/>
              </a:srgbClr>
            </a:solidFill>
          </p:spPr>
          <p:txBody>
            <a:bodyPr/>
            <a:lstStyle/>
            <a:p/>
          </p:txBody>
        </p:sp>
        <p:sp>
          <p:nvSpPr>
            <p:cNvPr id="68" name="rc68"/>
            <p:cNvSpPr/>
            <p:nvPr/>
          </p:nvSpPr>
          <p:spPr>
            <a:xfrm>
              <a:off x="7395722" y="2577250"/>
              <a:ext cx="249522" cy="1525447"/>
            </a:xfrm>
            <a:prstGeom prst="rect">
              <a:avLst/>
            </a:prstGeom>
            <a:solidFill>
              <a:srgbClr val="80BD41">
                <a:alpha val="100000"/>
              </a:srgbClr>
            </a:solidFill>
          </p:spPr>
          <p:txBody>
            <a:bodyPr/>
            <a:lstStyle/>
            <a:p/>
          </p:txBody>
        </p:sp>
        <p:sp>
          <p:nvSpPr>
            <p:cNvPr id="69" name="rc69"/>
            <p:cNvSpPr/>
            <p:nvPr/>
          </p:nvSpPr>
          <p:spPr>
            <a:xfrm>
              <a:off x="7395722" y="2426382"/>
              <a:ext cx="249522" cy="150868"/>
            </a:xfrm>
            <a:prstGeom prst="rect">
              <a:avLst/>
            </a:prstGeom>
            <a:solidFill>
              <a:srgbClr val="1CABE2">
                <a:alpha val="100000"/>
              </a:srgbClr>
            </a:solidFill>
          </p:spPr>
          <p:txBody>
            <a:bodyPr/>
            <a:lstStyle/>
            <a:p/>
          </p:txBody>
        </p:sp>
        <p:sp>
          <p:nvSpPr>
            <p:cNvPr id="70" name="rc70"/>
            <p:cNvSpPr/>
            <p:nvPr/>
          </p:nvSpPr>
          <p:spPr>
            <a:xfrm>
              <a:off x="7672970" y="2617430"/>
              <a:ext cx="249522" cy="1485266"/>
            </a:xfrm>
            <a:prstGeom prst="rect">
              <a:avLst/>
            </a:prstGeom>
            <a:solidFill>
              <a:srgbClr val="80BD41">
                <a:alpha val="100000"/>
              </a:srgbClr>
            </a:solidFill>
          </p:spPr>
          <p:txBody>
            <a:bodyPr/>
            <a:lstStyle/>
            <a:p/>
          </p:txBody>
        </p:sp>
        <p:sp>
          <p:nvSpPr>
            <p:cNvPr id="71" name="rc71"/>
            <p:cNvSpPr/>
            <p:nvPr/>
          </p:nvSpPr>
          <p:spPr>
            <a:xfrm>
              <a:off x="7672970" y="2395494"/>
              <a:ext cx="249522" cy="221936"/>
            </a:xfrm>
            <a:prstGeom prst="rect">
              <a:avLst/>
            </a:prstGeom>
            <a:solidFill>
              <a:srgbClr val="1CABE2">
                <a:alpha val="100000"/>
              </a:srgbClr>
            </a:solidFill>
          </p:spPr>
          <p:txBody>
            <a:bodyPr/>
            <a:lstStyle/>
            <a:p/>
          </p:txBody>
        </p:sp>
        <p:sp>
          <p:nvSpPr>
            <p:cNvPr id="72" name="rc72"/>
            <p:cNvSpPr/>
            <p:nvPr/>
          </p:nvSpPr>
          <p:spPr>
            <a:xfrm>
              <a:off x="7950217" y="2591459"/>
              <a:ext cx="249522" cy="1511238"/>
            </a:xfrm>
            <a:prstGeom prst="rect">
              <a:avLst/>
            </a:prstGeom>
            <a:solidFill>
              <a:srgbClr val="80BD41">
                <a:alpha val="100000"/>
              </a:srgbClr>
            </a:solidFill>
          </p:spPr>
          <p:txBody>
            <a:bodyPr/>
            <a:lstStyle/>
            <a:p/>
          </p:txBody>
        </p:sp>
        <p:sp>
          <p:nvSpPr>
            <p:cNvPr id="73" name="rc73"/>
            <p:cNvSpPr/>
            <p:nvPr/>
          </p:nvSpPr>
          <p:spPr>
            <a:xfrm>
              <a:off x="7950217" y="2365641"/>
              <a:ext cx="249522" cy="225817"/>
            </a:xfrm>
            <a:prstGeom prst="rect">
              <a:avLst/>
            </a:prstGeom>
            <a:solidFill>
              <a:srgbClr val="1CABE2">
                <a:alpha val="100000"/>
              </a:srgbClr>
            </a:solidFill>
          </p:spPr>
          <p:txBody>
            <a:bodyPr/>
            <a:lstStyle/>
            <a:p/>
          </p:txBody>
        </p:sp>
        <p:sp>
          <p:nvSpPr>
            <p:cNvPr id="74" name="pl74"/>
            <p:cNvSpPr/>
            <p:nvPr/>
          </p:nvSpPr>
          <p:spPr>
            <a:xfrm>
              <a:off x="1421035" y="1236556"/>
              <a:ext cx="6653943" cy="347411"/>
            </a:xfrm>
            <a:custGeom>
              <a:avLst/>
              <a:pathLst>
                <a:path w="6653943" h="347411">
                  <a:moveTo>
                    <a:pt x="0" y="202656"/>
                  </a:moveTo>
                  <a:lnTo>
                    <a:pt x="277247" y="115803"/>
                  </a:lnTo>
                  <a:lnTo>
                    <a:pt x="554495" y="115803"/>
                  </a:lnTo>
                  <a:lnTo>
                    <a:pt x="831742" y="0"/>
                  </a:lnTo>
                  <a:lnTo>
                    <a:pt x="1108990" y="0"/>
                  </a:lnTo>
                  <a:lnTo>
                    <a:pt x="1386238" y="115803"/>
                  </a:lnTo>
                  <a:lnTo>
                    <a:pt x="1663485" y="144754"/>
                  </a:lnTo>
                  <a:lnTo>
                    <a:pt x="1940733" y="289509"/>
                  </a:lnTo>
                  <a:lnTo>
                    <a:pt x="2217981" y="318460"/>
                  </a:lnTo>
                  <a:lnTo>
                    <a:pt x="2495228" y="260558"/>
                  </a:lnTo>
                  <a:lnTo>
                    <a:pt x="2772476" y="28950"/>
                  </a:lnTo>
                  <a:lnTo>
                    <a:pt x="3049724" y="86852"/>
                  </a:lnTo>
                  <a:lnTo>
                    <a:pt x="3326971" y="0"/>
                  </a:lnTo>
                  <a:lnTo>
                    <a:pt x="3604219" y="0"/>
                  </a:lnTo>
                  <a:lnTo>
                    <a:pt x="3881467" y="0"/>
                  </a:lnTo>
                  <a:lnTo>
                    <a:pt x="4158714" y="57901"/>
                  </a:lnTo>
                  <a:lnTo>
                    <a:pt x="4435962" y="115803"/>
                  </a:lnTo>
                  <a:lnTo>
                    <a:pt x="4713210" y="173705"/>
                  </a:lnTo>
                  <a:lnTo>
                    <a:pt x="4990457" y="231607"/>
                  </a:lnTo>
                  <a:lnTo>
                    <a:pt x="5267705" y="115803"/>
                  </a:lnTo>
                  <a:lnTo>
                    <a:pt x="5544953" y="115803"/>
                  </a:lnTo>
                  <a:lnTo>
                    <a:pt x="5822200" y="260558"/>
                  </a:lnTo>
                  <a:lnTo>
                    <a:pt x="6099448" y="231607"/>
                  </a:lnTo>
                  <a:lnTo>
                    <a:pt x="6376696" y="347411"/>
                  </a:lnTo>
                  <a:lnTo>
                    <a:pt x="6653943" y="347411"/>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6" name="tx76"/>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7" name="tx77"/>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2" name="tx82"/>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3" name="tx83"/>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4" name="tx84"/>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5" name="tx85"/>
            <p:cNvSpPr/>
            <p:nvPr/>
          </p:nvSpPr>
          <p:spPr>
            <a:xfrm>
              <a:off x="1329607" y="296662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1.34</a:t>
              </a:r>
            </a:p>
          </p:txBody>
        </p:sp>
        <p:sp>
          <p:nvSpPr>
            <p:cNvPr id="86" name="tx86"/>
            <p:cNvSpPr/>
            <p:nvPr/>
          </p:nvSpPr>
          <p:spPr>
            <a:xfrm>
              <a:off x="2715845" y="28123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1.55</a:t>
              </a:r>
            </a:p>
          </p:txBody>
        </p:sp>
        <p:sp>
          <p:nvSpPr>
            <p:cNvPr id="87" name="tx87"/>
            <p:cNvSpPr/>
            <p:nvPr/>
          </p:nvSpPr>
          <p:spPr>
            <a:xfrm>
              <a:off x="4102084" y="27232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1.67</a:t>
              </a:r>
            </a:p>
          </p:txBody>
        </p:sp>
        <p:sp>
          <p:nvSpPr>
            <p:cNvPr id="88" name="tx88"/>
            <p:cNvSpPr/>
            <p:nvPr/>
          </p:nvSpPr>
          <p:spPr>
            <a:xfrm>
              <a:off x="5488322" y="25545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1.89</a:t>
              </a:r>
            </a:p>
          </p:txBody>
        </p:sp>
        <p:sp>
          <p:nvSpPr>
            <p:cNvPr id="89" name="tx89"/>
            <p:cNvSpPr/>
            <p:nvPr/>
          </p:nvSpPr>
          <p:spPr>
            <a:xfrm>
              <a:off x="6597312" y="238616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2.12</a:t>
              </a:r>
            </a:p>
          </p:txBody>
        </p:sp>
        <p:sp>
          <p:nvSpPr>
            <p:cNvPr id="90" name="tx90"/>
            <p:cNvSpPr/>
            <p:nvPr/>
          </p:nvSpPr>
          <p:spPr>
            <a:xfrm>
              <a:off x="6874560" y="23550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2.16</a:t>
              </a:r>
            </a:p>
          </p:txBody>
        </p:sp>
        <p:sp>
          <p:nvSpPr>
            <p:cNvPr id="91" name="tx91"/>
            <p:cNvSpPr/>
            <p:nvPr/>
          </p:nvSpPr>
          <p:spPr>
            <a:xfrm>
              <a:off x="7177933" y="232465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a:t>
              </a:r>
            </a:p>
          </p:txBody>
        </p:sp>
        <p:sp>
          <p:nvSpPr>
            <p:cNvPr id="92" name="tx92"/>
            <p:cNvSpPr/>
            <p:nvPr/>
          </p:nvSpPr>
          <p:spPr>
            <a:xfrm>
              <a:off x="7429055" y="22904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2.25</a:t>
              </a:r>
            </a:p>
          </p:txBody>
        </p:sp>
        <p:sp>
          <p:nvSpPr>
            <p:cNvPr id="93" name="tx93"/>
            <p:cNvSpPr/>
            <p:nvPr/>
          </p:nvSpPr>
          <p:spPr>
            <a:xfrm>
              <a:off x="7706303" y="22595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2.29</a:t>
              </a:r>
            </a:p>
          </p:txBody>
        </p:sp>
        <p:sp>
          <p:nvSpPr>
            <p:cNvPr id="94" name="tx94"/>
            <p:cNvSpPr/>
            <p:nvPr/>
          </p:nvSpPr>
          <p:spPr>
            <a:xfrm>
              <a:off x="7983551" y="222966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2.33</a:t>
              </a:r>
            </a:p>
          </p:txBody>
        </p:sp>
        <p:sp>
          <p:nvSpPr>
            <p:cNvPr id="95" name="pl95"/>
            <p:cNvSpPr/>
            <p:nvPr/>
          </p:nvSpPr>
          <p:spPr>
            <a:xfrm>
              <a:off x="1421035"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29607" y="360755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a:t>
              </a:r>
            </a:p>
          </p:txBody>
        </p:sp>
        <p:sp>
          <p:nvSpPr>
            <p:cNvPr id="106" name="tx106"/>
            <p:cNvSpPr/>
            <p:nvPr/>
          </p:nvSpPr>
          <p:spPr>
            <a:xfrm>
              <a:off x="1329607" y="31075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0.11</a:t>
              </a:r>
            </a:p>
          </p:txBody>
        </p:sp>
        <p:sp>
          <p:nvSpPr>
            <p:cNvPr id="107" name="tx107"/>
            <p:cNvSpPr/>
            <p:nvPr/>
          </p:nvSpPr>
          <p:spPr>
            <a:xfrm>
              <a:off x="2715845" y="352042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1.47</a:t>
              </a:r>
            </a:p>
          </p:txBody>
        </p:sp>
        <p:sp>
          <p:nvSpPr>
            <p:cNvPr id="108" name="tx108"/>
            <p:cNvSpPr/>
            <p:nvPr/>
          </p:nvSpPr>
          <p:spPr>
            <a:xfrm>
              <a:off x="2715845" y="29420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0.08</a:t>
              </a:r>
            </a:p>
          </p:txBody>
        </p:sp>
        <p:sp>
          <p:nvSpPr>
            <p:cNvPr id="109" name="tx109"/>
            <p:cNvSpPr/>
            <p:nvPr/>
          </p:nvSpPr>
          <p:spPr>
            <a:xfrm>
              <a:off x="4102084" y="345827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1.63</a:t>
              </a:r>
            </a:p>
          </p:txBody>
        </p:sp>
        <p:sp>
          <p:nvSpPr>
            <p:cNvPr id="110" name="tx110"/>
            <p:cNvSpPr/>
            <p:nvPr/>
          </p:nvSpPr>
          <p:spPr>
            <a:xfrm>
              <a:off x="4102084" y="283651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11" name="tx111"/>
            <p:cNvSpPr/>
            <p:nvPr/>
          </p:nvSpPr>
          <p:spPr>
            <a:xfrm>
              <a:off x="5488322" y="33827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1.84</a:t>
              </a:r>
            </a:p>
          </p:txBody>
        </p:sp>
        <p:sp>
          <p:nvSpPr>
            <p:cNvPr id="112" name="tx112"/>
            <p:cNvSpPr/>
            <p:nvPr/>
          </p:nvSpPr>
          <p:spPr>
            <a:xfrm>
              <a:off x="5488322" y="26765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0.06</a:t>
              </a:r>
            </a:p>
          </p:txBody>
        </p:sp>
        <p:sp>
          <p:nvSpPr>
            <p:cNvPr id="113" name="tx113"/>
            <p:cNvSpPr/>
            <p:nvPr/>
          </p:nvSpPr>
          <p:spPr>
            <a:xfrm>
              <a:off x="6597312" y="33163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2.01</a:t>
              </a:r>
            </a:p>
          </p:txBody>
        </p:sp>
        <p:sp>
          <p:nvSpPr>
            <p:cNvPr id="114" name="tx114"/>
            <p:cNvSpPr/>
            <p:nvPr/>
          </p:nvSpPr>
          <p:spPr>
            <a:xfrm>
              <a:off x="6597312" y="25254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0.11</a:t>
              </a:r>
            </a:p>
          </p:txBody>
        </p:sp>
        <p:sp>
          <p:nvSpPr>
            <p:cNvPr id="115" name="tx115"/>
            <p:cNvSpPr/>
            <p:nvPr/>
          </p:nvSpPr>
          <p:spPr>
            <a:xfrm>
              <a:off x="6874560" y="33020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2.05</a:t>
              </a:r>
            </a:p>
          </p:txBody>
        </p:sp>
        <p:sp>
          <p:nvSpPr>
            <p:cNvPr id="116" name="tx116"/>
            <p:cNvSpPr/>
            <p:nvPr/>
          </p:nvSpPr>
          <p:spPr>
            <a:xfrm>
              <a:off x="6874560" y="24961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0.11</a:t>
              </a:r>
            </a:p>
          </p:txBody>
        </p:sp>
        <p:sp>
          <p:nvSpPr>
            <p:cNvPr id="117" name="tx117"/>
            <p:cNvSpPr/>
            <p:nvPr/>
          </p:nvSpPr>
          <p:spPr>
            <a:xfrm>
              <a:off x="7151808" y="33281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1.98</a:t>
              </a:r>
            </a:p>
          </p:txBody>
        </p:sp>
        <p:sp>
          <p:nvSpPr>
            <p:cNvPr id="118" name="tx118"/>
            <p:cNvSpPr/>
            <p:nvPr/>
          </p:nvSpPr>
          <p:spPr>
            <a:xfrm>
              <a:off x="7151808" y="25065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0.22</a:t>
              </a:r>
            </a:p>
          </p:txBody>
        </p:sp>
        <p:sp>
          <p:nvSpPr>
            <p:cNvPr id="119" name="tx119"/>
            <p:cNvSpPr/>
            <p:nvPr/>
          </p:nvSpPr>
          <p:spPr>
            <a:xfrm>
              <a:off x="7429055" y="33049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2.04</a:t>
              </a:r>
            </a:p>
          </p:txBody>
        </p:sp>
        <p:sp>
          <p:nvSpPr>
            <p:cNvPr id="120" name="tx120"/>
            <p:cNvSpPr/>
            <p:nvPr/>
          </p:nvSpPr>
          <p:spPr>
            <a:xfrm>
              <a:off x="7455181" y="246676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a:t>
              </a:r>
            </a:p>
          </p:txBody>
        </p:sp>
        <p:sp>
          <p:nvSpPr>
            <p:cNvPr id="121" name="tx121"/>
            <p:cNvSpPr/>
            <p:nvPr/>
          </p:nvSpPr>
          <p:spPr>
            <a:xfrm>
              <a:off x="7706303" y="33250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a:t>
              </a:r>
            </a:p>
          </p:txBody>
        </p:sp>
        <p:sp>
          <p:nvSpPr>
            <p:cNvPr id="122" name="tx122"/>
            <p:cNvSpPr/>
            <p:nvPr/>
          </p:nvSpPr>
          <p:spPr>
            <a:xfrm>
              <a:off x="7732429" y="247136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a:t>
              </a:r>
            </a:p>
          </p:txBody>
        </p:sp>
        <p:sp>
          <p:nvSpPr>
            <p:cNvPr id="123" name="tx123"/>
            <p:cNvSpPr/>
            <p:nvPr/>
          </p:nvSpPr>
          <p:spPr>
            <a:xfrm>
              <a:off x="7983551" y="33120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2.02</a:t>
              </a:r>
            </a:p>
          </p:txBody>
        </p:sp>
        <p:sp>
          <p:nvSpPr>
            <p:cNvPr id="124" name="tx124"/>
            <p:cNvSpPr/>
            <p:nvPr/>
          </p:nvSpPr>
          <p:spPr>
            <a:xfrm>
              <a:off x="8009676" y="244345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a:t>
              </a:r>
            </a:p>
          </p:txBody>
        </p:sp>
        <p:sp>
          <p:nvSpPr>
            <p:cNvPr id="125" name="tx125"/>
            <p:cNvSpPr/>
            <p:nvPr/>
          </p:nvSpPr>
          <p:spPr>
            <a:xfrm>
              <a:off x="694404" y="4050582"/>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6" name="tx126"/>
            <p:cNvSpPr/>
            <p:nvPr/>
          </p:nvSpPr>
          <p:spPr>
            <a:xfrm>
              <a:off x="694404" y="3305811"/>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27" name="tx127"/>
            <p:cNvSpPr/>
            <p:nvPr/>
          </p:nvSpPr>
          <p:spPr>
            <a:xfrm>
              <a:off x="694404" y="2559335"/>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28" name="tx128"/>
            <p:cNvSpPr/>
            <p:nvPr/>
          </p:nvSpPr>
          <p:spPr>
            <a:xfrm>
              <a:off x="694404" y="1811085"/>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29" name="tx129"/>
            <p:cNvSpPr/>
            <p:nvPr/>
          </p:nvSpPr>
          <p:spPr>
            <a:xfrm>
              <a:off x="694404" y="1066792"/>
              <a:ext cx="19406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4M</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192539" y="2517221"/>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9" name="rc149"/>
            <p:cNvSpPr/>
            <p:nvPr/>
          </p:nvSpPr>
          <p:spPr>
            <a:xfrm>
              <a:off x="4056806" y="5010059"/>
              <a:ext cx="201456" cy="201456"/>
            </a:xfrm>
            <a:prstGeom prst="rect">
              <a:avLst/>
            </a:prstGeom>
            <a:solidFill>
              <a:srgbClr val="1CABE2">
                <a:alpha val="100000"/>
              </a:srgbClr>
            </a:solidFill>
          </p:spPr>
          <p:txBody>
            <a:bodyPr/>
            <a:lstStyle/>
            <a:p/>
          </p:txBody>
        </p:sp>
        <p:sp>
          <p:nvSpPr>
            <p:cNvPr id="150" name="rc150"/>
            <p:cNvSpPr/>
            <p:nvPr/>
          </p:nvSpPr>
          <p:spPr>
            <a:xfrm>
              <a:off x="6014964" y="5010059"/>
              <a:ext cx="201456" cy="201456"/>
            </a:xfrm>
            <a:prstGeom prst="rect">
              <a:avLst/>
            </a:prstGeom>
            <a:solidFill>
              <a:srgbClr val="80BD41">
                <a:alpha val="100000"/>
              </a:srgbClr>
            </a:solidFill>
          </p:spPr>
          <p:txBody>
            <a:bodyPr/>
            <a:lstStyle/>
            <a:p/>
          </p:txBody>
        </p:sp>
        <p:sp>
          <p:nvSpPr>
            <p:cNvPr id="151" name="tx151"/>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2" name="tx152"/>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4" name="tx154"/>
            <p:cNvSpPr/>
            <p:nvPr/>
          </p:nvSpPr>
          <p:spPr>
            <a:xfrm>
              <a:off x="951100" y="661760"/>
              <a:ext cx="158447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Tanzania, 2000-2024</a:t>
              </a:r>
            </a:p>
          </p:txBody>
        </p:sp>
        <p:sp>
          <p:nvSpPr>
            <p:cNvPr id="155" name="pl155"/>
            <p:cNvSpPr/>
            <p:nvPr/>
          </p:nvSpPr>
          <p:spPr>
            <a:xfrm>
              <a:off x="200262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41532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82802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24072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765342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270897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12167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53437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94707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835977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889059"/>
              <a:ext cx="5687554" cy="167191"/>
            </a:xfrm>
            <a:prstGeom prst="rect">
              <a:avLst/>
            </a:prstGeom>
            <a:solidFill>
              <a:srgbClr val="80BD41">
                <a:alpha val="100000"/>
              </a:srgbClr>
            </a:solidFill>
          </p:spPr>
          <p:txBody>
            <a:bodyPr/>
            <a:lstStyle/>
            <a:p/>
          </p:txBody>
        </p:sp>
        <p:sp>
          <p:nvSpPr>
            <p:cNvPr id="170" name="rc170"/>
            <p:cNvSpPr/>
            <p:nvPr/>
          </p:nvSpPr>
          <p:spPr>
            <a:xfrm>
              <a:off x="6983827" y="5889059"/>
              <a:ext cx="299345" cy="167191"/>
            </a:xfrm>
            <a:prstGeom prst="rect">
              <a:avLst/>
            </a:prstGeom>
            <a:solidFill>
              <a:srgbClr val="1CABE2">
                <a:alpha val="100000"/>
              </a:srgbClr>
            </a:solidFill>
          </p:spPr>
          <p:txBody>
            <a:bodyPr/>
            <a:lstStyle/>
            <a:p/>
          </p:txBody>
        </p:sp>
        <p:sp>
          <p:nvSpPr>
            <p:cNvPr id="171" name="rc171"/>
            <p:cNvSpPr/>
            <p:nvPr/>
          </p:nvSpPr>
          <p:spPr>
            <a:xfrm>
              <a:off x="1296273" y="5680069"/>
              <a:ext cx="5621713" cy="167191"/>
            </a:xfrm>
            <a:prstGeom prst="rect">
              <a:avLst/>
            </a:prstGeom>
            <a:solidFill>
              <a:srgbClr val="80BD41">
                <a:alpha val="100000"/>
              </a:srgbClr>
            </a:solidFill>
          </p:spPr>
          <p:txBody>
            <a:bodyPr/>
            <a:lstStyle/>
            <a:p/>
          </p:txBody>
        </p:sp>
        <p:sp>
          <p:nvSpPr>
            <p:cNvPr id="172" name="rc172"/>
            <p:cNvSpPr/>
            <p:nvPr/>
          </p:nvSpPr>
          <p:spPr>
            <a:xfrm>
              <a:off x="6917987" y="5680069"/>
              <a:ext cx="840025" cy="167191"/>
            </a:xfrm>
            <a:prstGeom prst="rect">
              <a:avLst/>
            </a:prstGeom>
            <a:solidFill>
              <a:srgbClr val="1CABE2">
                <a:alpha val="100000"/>
              </a:srgbClr>
            </a:solidFill>
          </p:spPr>
          <p:txBody>
            <a:bodyPr/>
            <a:lstStyle/>
            <a:p/>
          </p:txBody>
        </p:sp>
        <p:sp>
          <p:nvSpPr>
            <p:cNvPr id="173" name="rc173"/>
            <p:cNvSpPr/>
            <p:nvPr/>
          </p:nvSpPr>
          <p:spPr>
            <a:xfrm>
              <a:off x="1296273" y="5471080"/>
              <a:ext cx="5720015" cy="167191"/>
            </a:xfrm>
            <a:prstGeom prst="rect">
              <a:avLst/>
            </a:prstGeom>
            <a:solidFill>
              <a:srgbClr val="80BD41">
                <a:alpha val="100000"/>
              </a:srgbClr>
            </a:solidFill>
          </p:spPr>
          <p:txBody>
            <a:bodyPr/>
            <a:lstStyle/>
            <a:p/>
          </p:txBody>
        </p:sp>
        <p:sp>
          <p:nvSpPr>
            <p:cNvPr id="174" name="rc174"/>
            <p:cNvSpPr/>
            <p:nvPr/>
          </p:nvSpPr>
          <p:spPr>
            <a:xfrm>
              <a:off x="7016288" y="5471080"/>
              <a:ext cx="854715" cy="167191"/>
            </a:xfrm>
            <a:prstGeom prst="rect">
              <a:avLst/>
            </a:prstGeom>
            <a:solidFill>
              <a:srgbClr val="1CABE2">
                <a:alpha val="100000"/>
              </a:srgbClr>
            </a:solidFill>
          </p:spPr>
          <p:txBody>
            <a:bodyPr/>
            <a:lstStyle/>
            <a:p/>
          </p:txBody>
        </p:sp>
        <p:sp>
          <p:nvSpPr>
            <p:cNvPr id="175" name="tx175"/>
            <p:cNvSpPr/>
            <p:nvPr/>
          </p:nvSpPr>
          <p:spPr>
            <a:xfrm>
              <a:off x="7469991" y="5930930"/>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2.12</a:t>
              </a:r>
            </a:p>
          </p:txBody>
        </p:sp>
        <p:sp>
          <p:nvSpPr>
            <p:cNvPr id="176" name="tx176"/>
            <p:cNvSpPr/>
            <p:nvPr/>
          </p:nvSpPr>
          <p:spPr>
            <a:xfrm>
              <a:off x="7968573"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2.29</a:t>
              </a:r>
            </a:p>
          </p:txBody>
        </p:sp>
        <p:sp>
          <p:nvSpPr>
            <p:cNvPr id="177" name="tx177"/>
            <p:cNvSpPr/>
            <p:nvPr/>
          </p:nvSpPr>
          <p:spPr>
            <a:xfrm>
              <a:off x="8087213" y="551148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2.33</a:t>
              </a:r>
            </a:p>
          </p:txBody>
        </p:sp>
        <p:sp>
          <p:nvSpPr>
            <p:cNvPr id="178" name="tx178"/>
            <p:cNvSpPr/>
            <p:nvPr/>
          </p:nvSpPr>
          <p:spPr>
            <a:xfrm>
              <a:off x="4034557"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2.01</a:t>
              </a:r>
            </a:p>
          </p:txBody>
        </p:sp>
        <p:sp>
          <p:nvSpPr>
            <p:cNvPr id="179" name="tx179"/>
            <p:cNvSpPr/>
            <p:nvPr/>
          </p:nvSpPr>
          <p:spPr>
            <a:xfrm>
              <a:off x="7028006"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0.11</a:t>
              </a:r>
            </a:p>
          </p:txBody>
        </p:sp>
        <p:sp>
          <p:nvSpPr>
            <p:cNvPr id="180" name="tx180"/>
            <p:cNvSpPr/>
            <p:nvPr/>
          </p:nvSpPr>
          <p:spPr>
            <a:xfrm>
              <a:off x="4001636"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1.99</a:t>
              </a:r>
            </a:p>
          </p:txBody>
        </p:sp>
        <p:sp>
          <p:nvSpPr>
            <p:cNvPr id="181" name="tx181"/>
            <p:cNvSpPr/>
            <p:nvPr/>
          </p:nvSpPr>
          <p:spPr>
            <a:xfrm>
              <a:off x="7262651" y="572317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182" name="tx182"/>
            <p:cNvSpPr/>
            <p:nvPr/>
          </p:nvSpPr>
          <p:spPr>
            <a:xfrm>
              <a:off x="4050787"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2.02</a:t>
              </a:r>
            </a:p>
          </p:txBody>
        </p:sp>
        <p:sp>
          <p:nvSpPr>
            <p:cNvPr id="183" name="tx183"/>
            <p:cNvSpPr/>
            <p:nvPr/>
          </p:nvSpPr>
          <p:spPr>
            <a:xfrm>
              <a:off x="7368297" y="55141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184" name="tx184"/>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6" name="tx186"/>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1121580"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88" name="tx188"/>
            <p:cNvSpPr/>
            <p:nvPr/>
          </p:nvSpPr>
          <p:spPr>
            <a:xfrm>
              <a:off x="2534281"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89" name="tx189"/>
            <p:cNvSpPr/>
            <p:nvPr/>
          </p:nvSpPr>
          <p:spPr>
            <a:xfrm>
              <a:off x="3946982"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90" name="tx190"/>
            <p:cNvSpPr/>
            <p:nvPr/>
          </p:nvSpPr>
          <p:spPr>
            <a:xfrm>
              <a:off x="5359683"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91" name="tx191"/>
            <p:cNvSpPr/>
            <p:nvPr/>
          </p:nvSpPr>
          <p:spPr>
            <a:xfrm>
              <a:off x="6772384"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 M</a:t>
              </a:r>
            </a:p>
          </p:txBody>
        </p:sp>
        <p:sp>
          <p:nvSpPr>
            <p:cNvPr id="192" name="tx192"/>
            <p:cNvSpPr/>
            <p:nvPr/>
          </p:nvSpPr>
          <p:spPr>
            <a:xfrm>
              <a:off x="8185085"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 M</a:t>
              </a:r>
            </a:p>
          </p:txBody>
        </p:sp>
        <p:sp>
          <p:nvSpPr>
            <p:cNvPr id="193" name="tx193"/>
            <p:cNvSpPr/>
            <p:nvPr/>
          </p:nvSpPr>
          <p:spPr>
            <a:xfrm>
              <a:off x="4107522" y="6293768"/>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4" name="tx194"/>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(87%) was lower than in 2019 (95%).
The number of children vaccinated with DTP1 increased 1% compared to in 2019.
The number of surviving infants increased approximately 10% compared to in 2019.
In 2024, more children were vaccinated than in 2019.
In 2024, there were 200,000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94246"/>
              <a:ext cx="3397293" cy="514264"/>
            </a:xfrm>
            <a:custGeom>
              <a:avLst/>
              <a:pathLst>
                <a:path w="3397293" h="514264">
                  <a:moveTo>
                    <a:pt x="0" y="514264"/>
                  </a:moveTo>
                  <a:lnTo>
                    <a:pt x="141553" y="285702"/>
                  </a:lnTo>
                  <a:lnTo>
                    <a:pt x="283107" y="228562"/>
                  </a:lnTo>
                  <a:lnTo>
                    <a:pt x="424661" y="57140"/>
                  </a:lnTo>
                  <a:lnTo>
                    <a:pt x="566215" y="57140"/>
                  </a:lnTo>
                  <a:lnTo>
                    <a:pt x="707769" y="199991"/>
                  </a:lnTo>
                  <a:lnTo>
                    <a:pt x="849323" y="199991"/>
                  </a:lnTo>
                  <a:lnTo>
                    <a:pt x="990877" y="399983"/>
                  </a:lnTo>
                  <a:lnTo>
                    <a:pt x="1132431" y="314272"/>
                  </a:lnTo>
                  <a:lnTo>
                    <a:pt x="1273984" y="342843"/>
                  </a:lnTo>
                  <a:lnTo>
                    <a:pt x="1415538" y="171421"/>
                  </a:lnTo>
                  <a:lnTo>
                    <a:pt x="1557092" y="199991"/>
                  </a:lnTo>
                  <a:lnTo>
                    <a:pt x="1698646" y="142851"/>
                  </a:lnTo>
                  <a:lnTo>
                    <a:pt x="1840200" y="171421"/>
                  </a:lnTo>
                  <a:lnTo>
                    <a:pt x="1981754" y="0"/>
                  </a:lnTo>
                  <a:lnTo>
                    <a:pt x="2123308" y="28570"/>
                  </a:lnTo>
                  <a:lnTo>
                    <a:pt x="2264862" y="142851"/>
                  </a:lnTo>
                  <a:lnTo>
                    <a:pt x="2406416" y="199991"/>
                  </a:lnTo>
                  <a:lnTo>
                    <a:pt x="2547969" y="228562"/>
                  </a:lnTo>
                  <a:lnTo>
                    <a:pt x="2689523" y="171421"/>
                  </a:lnTo>
                  <a:lnTo>
                    <a:pt x="2831077" y="171421"/>
                  </a:lnTo>
                  <a:lnTo>
                    <a:pt x="2972631" y="314272"/>
                  </a:lnTo>
                  <a:lnTo>
                    <a:pt x="3114185" y="285702"/>
                  </a:lnTo>
                  <a:lnTo>
                    <a:pt x="3255739" y="399983"/>
                  </a:lnTo>
                  <a:lnTo>
                    <a:pt x="3397293" y="39998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608510"/>
              <a:ext cx="3397293" cy="571405"/>
            </a:xfrm>
            <a:custGeom>
              <a:avLst/>
              <a:pathLst>
                <a:path w="3397293" h="571405">
                  <a:moveTo>
                    <a:pt x="0" y="571405"/>
                  </a:moveTo>
                  <a:lnTo>
                    <a:pt x="141553" y="485694"/>
                  </a:lnTo>
                  <a:lnTo>
                    <a:pt x="283107" y="457124"/>
                  </a:lnTo>
                  <a:lnTo>
                    <a:pt x="424661" y="399983"/>
                  </a:lnTo>
                  <a:lnTo>
                    <a:pt x="566215" y="371413"/>
                  </a:lnTo>
                  <a:lnTo>
                    <a:pt x="707769" y="314272"/>
                  </a:lnTo>
                  <a:lnTo>
                    <a:pt x="849323" y="257132"/>
                  </a:lnTo>
                  <a:lnTo>
                    <a:pt x="990877" y="228562"/>
                  </a:lnTo>
                  <a:lnTo>
                    <a:pt x="1132431" y="199991"/>
                  </a:lnTo>
                  <a:lnTo>
                    <a:pt x="1273984" y="142851"/>
                  </a:lnTo>
                  <a:lnTo>
                    <a:pt x="1415538" y="85710"/>
                  </a:lnTo>
                  <a:lnTo>
                    <a:pt x="1557092" y="57140"/>
                  </a:lnTo>
                  <a:lnTo>
                    <a:pt x="1698646" y="85710"/>
                  </a:lnTo>
                  <a:lnTo>
                    <a:pt x="1840200" y="85710"/>
                  </a:lnTo>
                  <a:lnTo>
                    <a:pt x="1981754" y="28570"/>
                  </a:lnTo>
                  <a:lnTo>
                    <a:pt x="2123308" y="28570"/>
                  </a:lnTo>
                  <a:lnTo>
                    <a:pt x="2264862" y="28570"/>
                  </a:lnTo>
                  <a:lnTo>
                    <a:pt x="2406416" y="28570"/>
                  </a:lnTo>
                  <a:lnTo>
                    <a:pt x="2547969" y="0"/>
                  </a:lnTo>
                  <a:lnTo>
                    <a:pt x="2689523" y="0"/>
                  </a:lnTo>
                  <a:lnTo>
                    <a:pt x="2831077" y="57140"/>
                  </a:lnTo>
                  <a:lnTo>
                    <a:pt x="2972631" y="85710"/>
                  </a:lnTo>
                  <a:lnTo>
                    <a:pt x="3114185" y="85710"/>
                  </a:lnTo>
                  <a:lnTo>
                    <a:pt x="3255739"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94246"/>
              <a:ext cx="3397293" cy="514264"/>
            </a:xfrm>
            <a:custGeom>
              <a:avLst/>
              <a:pathLst>
                <a:path w="3397293" h="514264">
                  <a:moveTo>
                    <a:pt x="0" y="514264"/>
                  </a:moveTo>
                  <a:lnTo>
                    <a:pt x="141553" y="285702"/>
                  </a:lnTo>
                  <a:lnTo>
                    <a:pt x="283107" y="228562"/>
                  </a:lnTo>
                  <a:lnTo>
                    <a:pt x="424661" y="57140"/>
                  </a:lnTo>
                  <a:lnTo>
                    <a:pt x="566215" y="57140"/>
                  </a:lnTo>
                  <a:lnTo>
                    <a:pt x="707769" y="199991"/>
                  </a:lnTo>
                  <a:lnTo>
                    <a:pt x="849323" y="199991"/>
                  </a:lnTo>
                  <a:lnTo>
                    <a:pt x="990877" y="399983"/>
                  </a:lnTo>
                  <a:lnTo>
                    <a:pt x="1132431" y="314272"/>
                  </a:lnTo>
                  <a:lnTo>
                    <a:pt x="1273984" y="342843"/>
                  </a:lnTo>
                  <a:lnTo>
                    <a:pt x="1415538" y="171421"/>
                  </a:lnTo>
                  <a:lnTo>
                    <a:pt x="1557092" y="199991"/>
                  </a:lnTo>
                  <a:lnTo>
                    <a:pt x="1698646" y="142851"/>
                  </a:lnTo>
                  <a:lnTo>
                    <a:pt x="1840200" y="171421"/>
                  </a:lnTo>
                  <a:lnTo>
                    <a:pt x="1981754" y="0"/>
                  </a:lnTo>
                  <a:lnTo>
                    <a:pt x="2123308" y="28570"/>
                  </a:lnTo>
                  <a:lnTo>
                    <a:pt x="2264862" y="142851"/>
                  </a:lnTo>
                  <a:lnTo>
                    <a:pt x="2406416" y="199991"/>
                  </a:lnTo>
                  <a:lnTo>
                    <a:pt x="2547969" y="228562"/>
                  </a:lnTo>
                  <a:lnTo>
                    <a:pt x="2689523" y="171421"/>
                  </a:lnTo>
                  <a:lnTo>
                    <a:pt x="2831077" y="171421"/>
                  </a:lnTo>
                  <a:lnTo>
                    <a:pt x="2972631" y="314272"/>
                  </a:lnTo>
                  <a:lnTo>
                    <a:pt x="3114185" y="285702"/>
                  </a:lnTo>
                  <a:lnTo>
                    <a:pt x="3255739" y="399983"/>
                  </a:lnTo>
                  <a:lnTo>
                    <a:pt x="3397293" y="39998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657115"/>
            </a:xfrm>
            <a:custGeom>
              <a:avLst/>
              <a:pathLst>
                <a:path w="0" h="657115">
                  <a:moveTo>
                    <a:pt x="0" y="0"/>
                  </a:moveTo>
                  <a:lnTo>
                    <a:pt x="0" y="657115"/>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542834"/>
            </a:xfrm>
            <a:custGeom>
              <a:avLst/>
              <a:pathLst>
                <a:path w="0" h="542834">
                  <a:moveTo>
                    <a:pt x="0" y="0"/>
                  </a:moveTo>
                  <a:lnTo>
                    <a:pt x="0" y="542834"/>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542834"/>
            </a:xfrm>
            <a:custGeom>
              <a:avLst/>
              <a:pathLst>
                <a:path w="0" h="542834">
                  <a:moveTo>
                    <a:pt x="0" y="0"/>
                  </a:moveTo>
                  <a:lnTo>
                    <a:pt x="0" y="542834"/>
                  </a:lnTo>
                </a:path>
              </a:pathLst>
            </a:custGeom>
            <a:ln w="13550" cap="flat">
              <a:solidFill>
                <a:srgbClr val="0058AB">
                  <a:alpha val="100000"/>
                </a:srgbClr>
              </a:solidFill>
              <a:prstDash val="dot"/>
              <a:round/>
            </a:ln>
          </p:spPr>
          <p:txBody>
            <a:bodyPr/>
            <a:lstStyle/>
            <a:p/>
          </p:txBody>
        </p:sp>
        <p:sp>
          <p:nvSpPr>
            <p:cNvPr id="32" name="pl32"/>
            <p:cNvSpPr/>
            <p:nvPr/>
          </p:nvSpPr>
          <p:spPr>
            <a:xfrm>
              <a:off x="1120965" y="1094246"/>
              <a:ext cx="3397293" cy="514264"/>
            </a:xfrm>
            <a:custGeom>
              <a:avLst/>
              <a:pathLst>
                <a:path w="3397293" h="514264">
                  <a:moveTo>
                    <a:pt x="0" y="514264"/>
                  </a:moveTo>
                  <a:lnTo>
                    <a:pt x="141553" y="285702"/>
                  </a:lnTo>
                  <a:lnTo>
                    <a:pt x="283107" y="228562"/>
                  </a:lnTo>
                  <a:lnTo>
                    <a:pt x="424661" y="57140"/>
                  </a:lnTo>
                  <a:lnTo>
                    <a:pt x="566215" y="57140"/>
                  </a:lnTo>
                  <a:lnTo>
                    <a:pt x="707769" y="199991"/>
                  </a:lnTo>
                  <a:lnTo>
                    <a:pt x="849323" y="199991"/>
                  </a:lnTo>
                  <a:lnTo>
                    <a:pt x="990877" y="399983"/>
                  </a:lnTo>
                  <a:lnTo>
                    <a:pt x="1132431" y="314272"/>
                  </a:lnTo>
                  <a:lnTo>
                    <a:pt x="1273984" y="342843"/>
                  </a:lnTo>
                  <a:lnTo>
                    <a:pt x="1415538" y="171421"/>
                  </a:lnTo>
                  <a:lnTo>
                    <a:pt x="1557092" y="199991"/>
                  </a:lnTo>
                  <a:lnTo>
                    <a:pt x="1698646" y="142851"/>
                  </a:lnTo>
                  <a:lnTo>
                    <a:pt x="1840200" y="171421"/>
                  </a:lnTo>
                  <a:lnTo>
                    <a:pt x="1981754" y="0"/>
                  </a:lnTo>
                  <a:lnTo>
                    <a:pt x="2123308" y="28570"/>
                  </a:lnTo>
                  <a:lnTo>
                    <a:pt x="2264862" y="142851"/>
                  </a:lnTo>
                  <a:lnTo>
                    <a:pt x="2406416" y="199991"/>
                  </a:lnTo>
                  <a:lnTo>
                    <a:pt x="2547969" y="228562"/>
                  </a:lnTo>
                  <a:lnTo>
                    <a:pt x="2689523" y="171421"/>
                  </a:lnTo>
                  <a:lnTo>
                    <a:pt x="2831077" y="171421"/>
                  </a:lnTo>
                  <a:lnTo>
                    <a:pt x="2972631" y="314272"/>
                  </a:lnTo>
                  <a:lnTo>
                    <a:pt x="3114185" y="285702"/>
                  </a:lnTo>
                  <a:lnTo>
                    <a:pt x="3255739" y="399983"/>
                  </a:lnTo>
                  <a:lnTo>
                    <a:pt x="3397293" y="39998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8" name="tx38"/>
            <p:cNvSpPr/>
            <p:nvPr/>
          </p:nvSpPr>
          <p:spPr>
            <a:xfrm>
              <a:off x="43164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9" name="tx39"/>
            <p:cNvSpPr/>
            <p:nvPr/>
          </p:nvSpPr>
          <p:spPr>
            <a:xfrm>
              <a:off x="4457968"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5680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79</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5893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893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9225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5471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26031" y="4831778"/>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Tanzania</a:t>
              </a:r>
            </a:p>
          </p:txBody>
        </p:sp>
        <p:sp>
          <p:nvSpPr>
            <p:cNvPr id="60" name="tx60"/>
            <p:cNvSpPr/>
            <p:nvPr/>
          </p:nvSpPr>
          <p:spPr>
            <a:xfrm>
              <a:off x="285935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21813"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27634" y="472419"/>
              <a:ext cx="258395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Tanzania, 2000-2024</a:t>
              </a:r>
            </a:p>
          </p:txBody>
        </p:sp>
        <p:sp>
          <p:nvSpPr>
            <p:cNvPr id="63" name="pl63"/>
            <p:cNvSpPr/>
            <p:nvPr/>
          </p:nvSpPr>
          <p:spPr>
            <a:xfrm>
              <a:off x="5267799" y="34489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6156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7823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94901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0322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1989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3656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698983"/>
              <a:ext cx="3397293" cy="1499938"/>
            </a:xfrm>
            <a:custGeom>
              <a:avLst/>
              <a:pathLst>
                <a:path w="3397293" h="1499938">
                  <a:moveTo>
                    <a:pt x="0" y="1499938"/>
                  </a:moveTo>
                  <a:lnTo>
                    <a:pt x="141553" y="833298"/>
                  </a:lnTo>
                  <a:lnTo>
                    <a:pt x="283107" y="666639"/>
                  </a:lnTo>
                  <a:lnTo>
                    <a:pt x="424661" y="166659"/>
                  </a:lnTo>
                  <a:lnTo>
                    <a:pt x="566215" y="166659"/>
                  </a:lnTo>
                  <a:lnTo>
                    <a:pt x="707769" y="583309"/>
                  </a:lnTo>
                  <a:lnTo>
                    <a:pt x="849323" y="583309"/>
                  </a:lnTo>
                  <a:lnTo>
                    <a:pt x="990877" y="1166618"/>
                  </a:lnTo>
                  <a:lnTo>
                    <a:pt x="1132431" y="916628"/>
                  </a:lnTo>
                  <a:lnTo>
                    <a:pt x="1273984" y="999958"/>
                  </a:lnTo>
                  <a:lnTo>
                    <a:pt x="1415538" y="499979"/>
                  </a:lnTo>
                  <a:lnTo>
                    <a:pt x="1557092" y="583309"/>
                  </a:lnTo>
                  <a:lnTo>
                    <a:pt x="1698646" y="416649"/>
                  </a:lnTo>
                  <a:lnTo>
                    <a:pt x="1840200" y="499979"/>
                  </a:lnTo>
                  <a:lnTo>
                    <a:pt x="1981754" y="0"/>
                  </a:lnTo>
                  <a:lnTo>
                    <a:pt x="2123308" y="83329"/>
                  </a:lnTo>
                  <a:lnTo>
                    <a:pt x="2264862" y="416649"/>
                  </a:lnTo>
                  <a:lnTo>
                    <a:pt x="2406416" y="583309"/>
                  </a:lnTo>
                  <a:lnTo>
                    <a:pt x="2547969" y="666639"/>
                  </a:lnTo>
                  <a:lnTo>
                    <a:pt x="2689523" y="499979"/>
                  </a:lnTo>
                  <a:lnTo>
                    <a:pt x="2831077" y="499979"/>
                  </a:lnTo>
                  <a:lnTo>
                    <a:pt x="2972631" y="916628"/>
                  </a:lnTo>
                  <a:lnTo>
                    <a:pt x="3114185" y="833298"/>
                  </a:lnTo>
                  <a:lnTo>
                    <a:pt x="3255739" y="1166618"/>
                  </a:lnTo>
                  <a:lnTo>
                    <a:pt x="3397293" y="1166618"/>
                  </a:lnTo>
                </a:path>
              </a:pathLst>
            </a:custGeom>
            <a:ln w="27101" cap="flat">
              <a:solidFill>
                <a:srgbClr val="0058AB">
                  <a:alpha val="100000"/>
                </a:srgbClr>
              </a:solidFill>
              <a:prstDash val="solid"/>
              <a:round/>
            </a:ln>
          </p:spPr>
          <p:txBody>
            <a:bodyPr/>
            <a:lstStyle/>
            <a:p/>
          </p:txBody>
        </p:sp>
        <p:sp>
          <p:nvSpPr>
            <p:cNvPr id="79" name="pl79"/>
            <p:cNvSpPr/>
            <p:nvPr/>
          </p:nvSpPr>
          <p:spPr>
            <a:xfrm>
              <a:off x="5437664" y="2198962"/>
              <a:ext cx="3397293" cy="1166618"/>
            </a:xfrm>
            <a:custGeom>
              <a:avLst/>
              <a:pathLst>
                <a:path w="3397293" h="1166618">
                  <a:moveTo>
                    <a:pt x="0" y="1166618"/>
                  </a:moveTo>
                  <a:lnTo>
                    <a:pt x="141553" y="1166618"/>
                  </a:lnTo>
                  <a:lnTo>
                    <a:pt x="283107" y="1166618"/>
                  </a:lnTo>
                  <a:lnTo>
                    <a:pt x="424661" y="999958"/>
                  </a:lnTo>
                  <a:lnTo>
                    <a:pt x="566215" y="833298"/>
                  </a:lnTo>
                  <a:lnTo>
                    <a:pt x="707769" y="749969"/>
                  </a:lnTo>
                  <a:lnTo>
                    <a:pt x="849323" y="666639"/>
                  </a:lnTo>
                  <a:lnTo>
                    <a:pt x="990877" y="666639"/>
                  </a:lnTo>
                  <a:lnTo>
                    <a:pt x="1132431" y="416649"/>
                  </a:lnTo>
                  <a:lnTo>
                    <a:pt x="1273984" y="249989"/>
                  </a:lnTo>
                  <a:lnTo>
                    <a:pt x="1415538" y="249989"/>
                  </a:lnTo>
                  <a:lnTo>
                    <a:pt x="1557092" y="166659"/>
                  </a:lnTo>
                  <a:lnTo>
                    <a:pt x="1698646" y="166659"/>
                  </a:lnTo>
                  <a:lnTo>
                    <a:pt x="1840200" y="249989"/>
                  </a:lnTo>
                  <a:lnTo>
                    <a:pt x="1981754" y="166659"/>
                  </a:lnTo>
                  <a:lnTo>
                    <a:pt x="2123308" y="83329"/>
                  </a:lnTo>
                  <a:lnTo>
                    <a:pt x="2264862" y="0"/>
                  </a:lnTo>
                  <a:lnTo>
                    <a:pt x="2406416" y="0"/>
                  </a:lnTo>
                  <a:lnTo>
                    <a:pt x="2547969" y="0"/>
                  </a:lnTo>
                  <a:lnTo>
                    <a:pt x="2689523" y="0"/>
                  </a:lnTo>
                  <a:lnTo>
                    <a:pt x="2831077" y="249989"/>
                  </a:lnTo>
                  <a:lnTo>
                    <a:pt x="2972631" y="333319"/>
                  </a:lnTo>
                  <a:lnTo>
                    <a:pt x="3114185" y="83329"/>
                  </a:lnTo>
                  <a:lnTo>
                    <a:pt x="3255739" y="166659"/>
                  </a:lnTo>
                  <a:lnTo>
                    <a:pt x="3397293" y="83329"/>
                  </a:lnTo>
                </a:path>
              </a:pathLst>
            </a:custGeom>
            <a:ln w="27101" cap="flat">
              <a:solidFill>
                <a:srgbClr val="80BD41">
                  <a:alpha val="100000"/>
                </a:srgbClr>
              </a:solidFill>
              <a:prstDash val="solid"/>
              <a:round/>
            </a:ln>
          </p:spPr>
          <p:txBody>
            <a:bodyPr/>
            <a:lstStyle/>
            <a:p/>
          </p:txBody>
        </p:sp>
        <p:sp>
          <p:nvSpPr>
            <p:cNvPr id="80" name="pl80"/>
            <p:cNvSpPr/>
            <p:nvPr/>
          </p:nvSpPr>
          <p:spPr>
            <a:xfrm>
              <a:off x="5437664" y="2198962"/>
              <a:ext cx="3397293" cy="1666597"/>
            </a:xfrm>
            <a:custGeom>
              <a:avLst/>
              <a:pathLst>
                <a:path w="3397293" h="1666597">
                  <a:moveTo>
                    <a:pt x="0" y="1666597"/>
                  </a:moveTo>
                  <a:lnTo>
                    <a:pt x="141553" y="1416608"/>
                  </a:lnTo>
                  <a:lnTo>
                    <a:pt x="283107" y="1333278"/>
                  </a:lnTo>
                  <a:lnTo>
                    <a:pt x="424661" y="1166618"/>
                  </a:lnTo>
                  <a:lnTo>
                    <a:pt x="566215" y="1083288"/>
                  </a:lnTo>
                  <a:lnTo>
                    <a:pt x="707769" y="916628"/>
                  </a:lnTo>
                  <a:lnTo>
                    <a:pt x="849323" y="749969"/>
                  </a:lnTo>
                  <a:lnTo>
                    <a:pt x="990877" y="666639"/>
                  </a:lnTo>
                  <a:lnTo>
                    <a:pt x="1132431" y="583309"/>
                  </a:lnTo>
                  <a:lnTo>
                    <a:pt x="1273984" y="416649"/>
                  </a:lnTo>
                  <a:lnTo>
                    <a:pt x="1415538" y="249989"/>
                  </a:lnTo>
                  <a:lnTo>
                    <a:pt x="1557092" y="166659"/>
                  </a:lnTo>
                  <a:lnTo>
                    <a:pt x="1698646" y="249989"/>
                  </a:lnTo>
                  <a:lnTo>
                    <a:pt x="1840200" y="249989"/>
                  </a:lnTo>
                  <a:lnTo>
                    <a:pt x="1981754" y="83329"/>
                  </a:lnTo>
                  <a:lnTo>
                    <a:pt x="2123308" y="83329"/>
                  </a:lnTo>
                  <a:lnTo>
                    <a:pt x="2264862" y="83329"/>
                  </a:lnTo>
                  <a:lnTo>
                    <a:pt x="2406416" y="83329"/>
                  </a:lnTo>
                  <a:lnTo>
                    <a:pt x="2547969" y="0"/>
                  </a:lnTo>
                  <a:lnTo>
                    <a:pt x="2689523" y="0"/>
                  </a:lnTo>
                  <a:lnTo>
                    <a:pt x="2831077" y="166659"/>
                  </a:lnTo>
                  <a:lnTo>
                    <a:pt x="2972631" y="249989"/>
                  </a:lnTo>
                  <a:lnTo>
                    <a:pt x="3114185" y="249989"/>
                  </a:lnTo>
                  <a:lnTo>
                    <a:pt x="3255739" y="0"/>
                  </a:lnTo>
                  <a:lnTo>
                    <a:pt x="3397293" y="0"/>
                  </a:lnTo>
                </a:path>
              </a:pathLst>
            </a:custGeom>
            <a:ln w="27101" cap="flat">
              <a:solidFill>
                <a:srgbClr val="961A49">
                  <a:alpha val="100000"/>
                </a:srgbClr>
              </a:solidFill>
              <a:prstDash val="solid"/>
              <a:round/>
            </a:ln>
          </p:spPr>
          <p:txBody>
            <a:bodyPr/>
            <a:lstStyle/>
            <a:p/>
          </p:txBody>
        </p:sp>
        <p:sp>
          <p:nvSpPr>
            <p:cNvPr id="81" name="pl81"/>
            <p:cNvSpPr/>
            <p:nvPr/>
          </p:nvSpPr>
          <p:spPr>
            <a:xfrm>
              <a:off x="5437664" y="219896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698983"/>
              <a:ext cx="3397293" cy="1499938"/>
            </a:xfrm>
            <a:custGeom>
              <a:avLst/>
              <a:pathLst>
                <a:path w="3397293" h="1499938">
                  <a:moveTo>
                    <a:pt x="0" y="1499938"/>
                  </a:moveTo>
                  <a:lnTo>
                    <a:pt x="141553" y="833298"/>
                  </a:lnTo>
                  <a:lnTo>
                    <a:pt x="283107" y="666639"/>
                  </a:lnTo>
                  <a:lnTo>
                    <a:pt x="424661" y="166659"/>
                  </a:lnTo>
                  <a:lnTo>
                    <a:pt x="566215" y="166659"/>
                  </a:lnTo>
                  <a:lnTo>
                    <a:pt x="707769" y="583309"/>
                  </a:lnTo>
                  <a:lnTo>
                    <a:pt x="849323" y="583309"/>
                  </a:lnTo>
                  <a:lnTo>
                    <a:pt x="990877" y="1166618"/>
                  </a:lnTo>
                  <a:lnTo>
                    <a:pt x="1132431" y="916628"/>
                  </a:lnTo>
                  <a:lnTo>
                    <a:pt x="1273984" y="999958"/>
                  </a:lnTo>
                  <a:lnTo>
                    <a:pt x="1415538" y="499979"/>
                  </a:lnTo>
                  <a:lnTo>
                    <a:pt x="1557092" y="583309"/>
                  </a:lnTo>
                  <a:lnTo>
                    <a:pt x="1698646" y="416649"/>
                  </a:lnTo>
                  <a:lnTo>
                    <a:pt x="1840200" y="499979"/>
                  </a:lnTo>
                  <a:lnTo>
                    <a:pt x="1981754" y="0"/>
                  </a:lnTo>
                  <a:lnTo>
                    <a:pt x="2123308" y="83329"/>
                  </a:lnTo>
                  <a:lnTo>
                    <a:pt x="2264862" y="416649"/>
                  </a:lnTo>
                  <a:lnTo>
                    <a:pt x="2406416" y="583309"/>
                  </a:lnTo>
                  <a:lnTo>
                    <a:pt x="2547969" y="666639"/>
                  </a:lnTo>
                  <a:lnTo>
                    <a:pt x="2689523" y="499979"/>
                  </a:lnTo>
                  <a:lnTo>
                    <a:pt x="2831077" y="499979"/>
                  </a:lnTo>
                  <a:lnTo>
                    <a:pt x="2972631" y="916628"/>
                  </a:lnTo>
                  <a:lnTo>
                    <a:pt x="3114185" y="833298"/>
                  </a:lnTo>
                  <a:lnTo>
                    <a:pt x="3255739" y="1166618"/>
                  </a:lnTo>
                  <a:lnTo>
                    <a:pt x="3397293" y="1166618"/>
                  </a:lnTo>
                </a:path>
              </a:pathLst>
            </a:custGeom>
            <a:ln w="43362" cap="flat">
              <a:solidFill>
                <a:srgbClr val="000000">
                  <a:alpha val="100000"/>
                </a:srgbClr>
              </a:solidFill>
              <a:prstDash val="solid"/>
              <a:round/>
            </a:ln>
          </p:spPr>
          <p:txBody>
            <a:bodyPr/>
            <a:lstStyle/>
            <a:p/>
          </p:txBody>
        </p:sp>
        <p:sp>
          <p:nvSpPr>
            <p:cNvPr id="83" name="pl83"/>
            <p:cNvSpPr/>
            <p:nvPr/>
          </p:nvSpPr>
          <p:spPr>
            <a:xfrm>
              <a:off x="5437664" y="1232335"/>
              <a:ext cx="0" cy="1966585"/>
            </a:xfrm>
            <a:custGeom>
              <a:avLst/>
              <a:pathLst>
                <a:path w="0" h="1966585">
                  <a:moveTo>
                    <a:pt x="0" y="1966585"/>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232335"/>
              <a:ext cx="0" cy="1049956"/>
            </a:xfrm>
            <a:custGeom>
              <a:avLst/>
              <a:pathLst>
                <a:path w="0" h="1049956">
                  <a:moveTo>
                    <a:pt x="0" y="104995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232335"/>
              <a:ext cx="0" cy="966626"/>
            </a:xfrm>
            <a:custGeom>
              <a:avLst/>
              <a:pathLst>
                <a:path w="0" h="966626">
                  <a:moveTo>
                    <a:pt x="0" y="96662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232335"/>
              <a:ext cx="0" cy="549977"/>
            </a:xfrm>
            <a:custGeom>
              <a:avLst/>
              <a:pathLst>
                <a:path w="0" h="549977">
                  <a:moveTo>
                    <a:pt x="0" y="54997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232335"/>
              <a:ext cx="0" cy="966626"/>
            </a:xfrm>
            <a:custGeom>
              <a:avLst/>
              <a:pathLst>
                <a:path w="0" h="966626">
                  <a:moveTo>
                    <a:pt x="0" y="96662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232335"/>
              <a:ext cx="0" cy="1633266"/>
            </a:xfrm>
            <a:custGeom>
              <a:avLst/>
              <a:pathLst>
                <a:path w="0" h="1633266">
                  <a:moveTo>
                    <a:pt x="0" y="163326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232335"/>
              <a:ext cx="0" cy="1633266"/>
            </a:xfrm>
            <a:custGeom>
              <a:avLst/>
              <a:pathLst>
                <a:path w="0" h="1633266">
                  <a:moveTo>
                    <a:pt x="0" y="163326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1698983"/>
              <a:ext cx="3397293" cy="1499938"/>
            </a:xfrm>
            <a:custGeom>
              <a:avLst/>
              <a:pathLst>
                <a:path w="3397293" h="1499938">
                  <a:moveTo>
                    <a:pt x="0" y="1499938"/>
                  </a:moveTo>
                  <a:lnTo>
                    <a:pt x="141553" y="833298"/>
                  </a:lnTo>
                  <a:lnTo>
                    <a:pt x="283107" y="666639"/>
                  </a:lnTo>
                  <a:lnTo>
                    <a:pt x="424661" y="166659"/>
                  </a:lnTo>
                  <a:lnTo>
                    <a:pt x="566215" y="166659"/>
                  </a:lnTo>
                  <a:lnTo>
                    <a:pt x="707769" y="583309"/>
                  </a:lnTo>
                  <a:lnTo>
                    <a:pt x="849323" y="583309"/>
                  </a:lnTo>
                  <a:lnTo>
                    <a:pt x="990877" y="1166618"/>
                  </a:lnTo>
                  <a:lnTo>
                    <a:pt x="1132431" y="916628"/>
                  </a:lnTo>
                  <a:lnTo>
                    <a:pt x="1273984" y="999958"/>
                  </a:lnTo>
                  <a:lnTo>
                    <a:pt x="1415538" y="499979"/>
                  </a:lnTo>
                  <a:lnTo>
                    <a:pt x="1557092" y="583309"/>
                  </a:lnTo>
                  <a:lnTo>
                    <a:pt x="1698646" y="416649"/>
                  </a:lnTo>
                  <a:lnTo>
                    <a:pt x="1840200" y="499979"/>
                  </a:lnTo>
                  <a:lnTo>
                    <a:pt x="1981754" y="0"/>
                  </a:lnTo>
                  <a:lnTo>
                    <a:pt x="2123308" y="83329"/>
                  </a:lnTo>
                  <a:lnTo>
                    <a:pt x="2264862" y="416649"/>
                  </a:lnTo>
                  <a:lnTo>
                    <a:pt x="2406416" y="583309"/>
                  </a:lnTo>
                  <a:lnTo>
                    <a:pt x="2547969" y="666639"/>
                  </a:lnTo>
                  <a:lnTo>
                    <a:pt x="2689523" y="499979"/>
                  </a:lnTo>
                  <a:lnTo>
                    <a:pt x="2831077" y="499979"/>
                  </a:lnTo>
                  <a:lnTo>
                    <a:pt x="2972631" y="916628"/>
                  </a:lnTo>
                  <a:lnTo>
                    <a:pt x="3114185" y="833298"/>
                  </a:lnTo>
                  <a:lnTo>
                    <a:pt x="3255739" y="1166618"/>
                  </a:lnTo>
                  <a:lnTo>
                    <a:pt x="3397293" y="1166618"/>
                  </a:lnTo>
                </a:path>
              </a:pathLst>
            </a:custGeom>
            <a:ln w="27101" cap="flat">
              <a:solidFill>
                <a:srgbClr val="0058AB">
                  <a:alpha val="100000"/>
                </a:srgbClr>
              </a:solidFill>
              <a:prstDash val="solid"/>
              <a:round/>
            </a:ln>
          </p:spPr>
          <p:txBody>
            <a:bodyPr/>
            <a:lstStyle/>
            <a:p/>
          </p:txBody>
        </p:sp>
        <p:sp>
          <p:nvSpPr>
            <p:cNvPr id="91" name="tx91"/>
            <p:cNvSpPr/>
            <p:nvPr/>
          </p:nvSpPr>
          <p:spPr>
            <a:xfrm>
              <a:off x="5359324" y="1159887"/>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2" name="tx92"/>
            <p:cNvSpPr/>
            <p:nvPr/>
          </p:nvSpPr>
          <p:spPr>
            <a:xfrm>
              <a:off x="6097238" y="115988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6823058" y="11585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530827" y="115994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5" name="tx95"/>
            <p:cNvSpPr/>
            <p:nvPr/>
          </p:nvSpPr>
          <p:spPr>
            <a:xfrm>
              <a:off x="8097042" y="11585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115856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7" name="tx97"/>
            <p:cNvSpPr/>
            <p:nvPr/>
          </p:nvSpPr>
          <p:spPr>
            <a:xfrm>
              <a:off x="8786762" y="115856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8" name="tx98"/>
            <p:cNvSpPr/>
            <p:nvPr/>
          </p:nvSpPr>
          <p:spPr>
            <a:xfrm>
              <a:off x="8902429" y="224317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877160" y="21585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8134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298014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14684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3135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97563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97563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90895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7141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42730" y="4831778"/>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Tanzania</a:t>
              </a:r>
            </a:p>
          </p:txBody>
        </p:sp>
        <p:sp>
          <p:nvSpPr>
            <p:cNvPr id="117" name="tx117"/>
            <p:cNvSpPr/>
            <p:nvPr/>
          </p:nvSpPr>
          <p:spPr>
            <a:xfrm>
              <a:off x="717605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938512"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24257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09336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94415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79494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16797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01876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86955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72034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25146"/>
              <a:ext cx="3529570" cy="149993"/>
            </a:xfrm>
            <a:prstGeom prst="rect">
              <a:avLst/>
            </a:prstGeom>
            <a:solidFill>
              <a:srgbClr val="1CABE2">
                <a:alpha val="80000"/>
              </a:srgbClr>
            </a:solidFill>
          </p:spPr>
          <p:txBody>
            <a:bodyPr/>
            <a:lstStyle/>
            <a:p/>
          </p:txBody>
        </p:sp>
        <p:sp>
          <p:nvSpPr>
            <p:cNvPr id="133" name="rc133"/>
            <p:cNvSpPr/>
            <p:nvPr/>
          </p:nvSpPr>
          <p:spPr>
            <a:xfrm>
              <a:off x="1317178" y="5637654"/>
              <a:ext cx="7195748" cy="149993"/>
            </a:xfrm>
            <a:prstGeom prst="rect">
              <a:avLst/>
            </a:prstGeom>
            <a:solidFill>
              <a:srgbClr val="1CABE2">
                <a:alpha val="80000"/>
              </a:srgbClr>
            </a:solidFill>
          </p:spPr>
          <p:txBody>
            <a:bodyPr/>
            <a:lstStyle/>
            <a:p/>
          </p:txBody>
        </p:sp>
        <p:sp>
          <p:nvSpPr>
            <p:cNvPr id="134" name="rc134"/>
            <p:cNvSpPr/>
            <p:nvPr/>
          </p:nvSpPr>
          <p:spPr>
            <a:xfrm>
              <a:off x="1317178" y="5450161"/>
              <a:ext cx="7321564" cy="149993"/>
            </a:xfrm>
            <a:prstGeom prst="rect">
              <a:avLst/>
            </a:prstGeom>
            <a:solidFill>
              <a:srgbClr val="1CABE2">
                <a:alpha val="80000"/>
              </a:srgbClr>
            </a:solidFill>
          </p:spPr>
          <p:txBody>
            <a:bodyPr/>
            <a:lstStyle/>
            <a:p/>
          </p:txBody>
        </p:sp>
        <p:sp>
          <p:nvSpPr>
            <p:cNvPr id="135" name="tx135"/>
            <p:cNvSpPr/>
            <p:nvPr/>
          </p:nvSpPr>
          <p:spPr>
            <a:xfrm>
              <a:off x="4337335"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191,000</a:t>
              </a:r>
            </a:p>
          </p:txBody>
        </p:sp>
        <p:sp>
          <p:nvSpPr>
            <p:cNvPr id="136" name="tx136"/>
            <p:cNvSpPr/>
            <p:nvPr/>
          </p:nvSpPr>
          <p:spPr>
            <a:xfrm>
              <a:off x="8003513"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389,000</a:t>
              </a:r>
            </a:p>
          </p:txBody>
        </p:sp>
        <p:sp>
          <p:nvSpPr>
            <p:cNvPr id="137" name="tx137"/>
            <p:cNvSpPr/>
            <p:nvPr/>
          </p:nvSpPr>
          <p:spPr>
            <a:xfrm>
              <a:off x="8129330"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396,000</a:t>
              </a:r>
            </a:p>
          </p:txBody>
        </p:sp>
        <p:sp>
          <p:nvSpPr>
            <p:cNvPr id="138" name="tx138"/>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2662990"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3" name="tx143"/>
            <p:cNvSpPr/>
            <p:nvPr/>
          </p:nvSpPr>
          <p:spPr>
            <a:xfrm>
              <a:off x="4513781"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4" name="tx144"/>
            <p:cNvSpPr/>
            <p:nvPr/>
          </p:nvSpPr>
          <p:spPr>
            <a:xfrm>
              <a:off x="6364573"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45" name="tx145"/>
            <p:cNvSpPr/>
            <p:nvPr/>
          </p:nvSpPr>
          <p:spPr>
            <a:xfrm>
              <a:off x="8215365"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46" name="tx146"/>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7" name="tx14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8" name="tx14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Tanzania (83%) was 2 percentage points lower than the global average (85%) and 4 percentage points higher than the average across all ESAR countries (79%).
National DTP3 coverage was 8 percentage points lower than in 2019 (91%).
This equates to 396,000 un- and undervaccinated children in 2024 compared to 191,000 un- and undervaccinated children in 2019.</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1870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29752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37634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5516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6792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75811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369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157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45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468459"/>
              <a:ext cx="351110" cy="2210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321070"/>
              <a:ext cx="351110" cy="235822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2099987"/>
              <a:ext cx="351110" cy="25793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2099987"/>
              <a:ext cx="351110" cy="25793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989445"/>
              <a:ext cx="351110" cy="26898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989445"/>
              <a:ext cx="351110" cy="26898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593191" y="1952598"/>
              <a:ext cx="351110" cy="27266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03069" y="1952598"/>
              <a:ext cx="351110" cy="27266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915751"/>
              <a:ext cx="351110" cy="276354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620973"/>
              <a:ext cx="351110" cy="3058321"/>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584125"/>
              <a:ext cx="351110" cy="309516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510431"/>
              <a:ext cx="351110" cy="3168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399889"/>
              <a:ext cx="351110" cy="32794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6714170"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933925"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4048"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494415"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274660" y="1178806"/>
              <a:ext cx="351110" cy="35004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884537" y="1178806"/>
              <a:ext cx="351110" cy="35004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468459"/>
              <a:ext cx="351110" cy="2210834"/>
            </a:xfrm>
            <a:prstGeom prst="rect">
              <a:avLst/>
            </a:prstGeom>
            <a:solidFill>
              <a:srgbClr val="0083CF">
                <a:alpha val="100000"/>
              </a:srgbClr>
            </a:solidFill>
          </p:spPr>
          <p:txBody>
            <a:bodyPr/>
            <a:lstStyle/>
            <a:p/>
          </p:txBody>
        </p:sp>
        <p:sp>
          <p:nvSpPr>
            <p:cNvPr id="35" name="rc35"/>
            <p:cNvSpPr/>
            <p:nvPr/>
          </p:nvSpPr>
          <p:spPr>
            <a:xfrm>
              <a:off x="1252457" y="2321070"/>
              <a:ext cx="351110" cy="2358223"/>
            </a:xfrm>
            <a:prstGeom prst="rect">
              <a:avLst/>
            </a:prstGeom>
            <a:solidFill>
              <a:srgbClr val="0083CF">
                <a:alpha val="100000"/>
              </a:srgbClr>
            </a:solidFill>
          </p:spPr>
          <p:txBody>
            <a:bodyPr/>
            <a:lstStyle/>
            <a:p/>
          </p:txBody>
        </p:sp>
        <p:sp>
          <p:nvSpPr>
            <p:cNvPr id="36" name="rc36"/>
            <p:cNvSpPr/>
            <p:nvPr/>
          </p:nvSpPr>
          <p:spPr>
            <a:xfrm>
              <a:off x="1642580" y="2099987"/>
              <a:ext cx="351110" cy="2579307"/>
            </a:xfrm>
            <a:prstGeom prst="rect">
              <a:avLst/>
            </a:prstGeom>
            <a:solidFill>
              <a:srgbClr val="0083CF">
                <a:alpha val="100000"/>
              </a:srgbClr>
            </a:solidFill>
          </p:spPr>
          <p:txBody>
            <a:bodyPr/>
            <a:lstStyle/>
            <a:p/>
          </p:txBody>
        </p:sp>
        <p:sp>
          <p:nvSpPr>
            <p:cNvPr id="37" name="rc37"/>
            <p:cNvSpPr/>
            <p:nvPr/>
          </p:nvSpPr>
          <p:spPr>
            <a:xfrm>
              <a:off x="2032702" y="2099987"/>
              <a:ext cx="351110" cy="2579307"/>
            </a:xfrm>
            <a:prstGeom prst="rect">
              <a:avLst/>
            </a:prstGeom>
            <a:solidFill>
              <a:srgbClr val="0083CF">
                <a:alpha val="100000"/>
              </a:srgbClr>
            </a:solidFill>
          </p:spPr>
          <p:txBody>
            <a:bodyPr/>
            <a:lstStyle/>
            <a:p/>
          </p:txBody>
        </p:sp>
        <p:sp>
          <p:nvSpPr>
            <p:cNvPr id="38" name="rc38"/>
            <p:cNvSpPr/>
            <p:nvPr/>
          </p:nvSpPr>
          <p:spPr>
            <a:xfrm>
              <a:off x="2422824" y="1989445"/>
              <a:ext cx="351110" cy="2689849"/>
            </a:xfrm>
            <a:prstGeom prst="rect">
              <a:avLst/>
            </a:prstGeom>
            <a:solidFill>
              <a:srgbClr val="0083CF">
                <a:alpha val="100000"/>
              </a:srgbClr>
            </a:solidFill>
          </p:spPr>
          <p:txBody>
            <a:bodyPr/>
            <a:lstStyle/>
            <a:p/>
          </p:txBody>
        </p:sp>
        <p:sp>
          <p:nvSpPr>
            <p:cNvPr id="39" name="rc39"/>
            <p:cNvSpPr/>
            <p:nvPr/>
          </p:nvSpPr>
          <p:spPr>
            <a:xfrm>
              <a:off x="2812947" y="1989445"/>
              <a:ext cx="351110" cy="2689849"/>
            </a:xfrm>
            <a:prstGeom prst="rect">
              <a:avLst/>
            </a:prstGeom>
            <a:solidFill>
              <a:srgbClr val="0083CF">
                <a:alpha val="100000"/>
              </a:srgbClr>
            </a:solidFill>
          </p:spPr>
          <p:txBody>
            <a:bodyPr/>
            <a:lstStyle/>
            <a:p/>
          </p:txBody>
        </p:sp>
        <p:sp>
          <p:nvSpPr>
            <p:cNvPr id="40" name="rc40"/>
            <p:cNvSpPr/>
            <p:nvPr/>
          </p:nvSpPr>
          <p:spPr>
            <a:xfrm>
              <a:off x="3593191" y="1952598"/>
              <a:ext cx="351110" cy="2726696"/>
            </a:xfrm>
            <a:prstGeom prst="rect">
              <a:avLst/>
            </a:prstGeom>
            <a:solidFill>
              <a:srgbClr val="0083CF">
                <a:alpha val="100000"/>
              </a:srgbClr>
            </a:solidFill>
          </p:spPr>
          <p:txBody>
            <a:bodyPr/>
            <a:lstStyle/>
            <a:p/>
          </p:txBody>
        </p:sp>
        <p:sp>
          <p:nvSpPr>
            <p:cNvPr id="41" name="rc41"/>
            <p:cNvSpPr/>
            <p:nvPr/>
          </p:nvSpPr>
          <p:spPr>
            <a:xfrm>
              <a:off x="4373436" y="1620973"/>
              <a:ext cx="351110" cy="3058321"/>
            </a:xfrm>
            <a:prstGeom prst="rect">
              <a:avLst/>
            </a:prstGeom>
            <a:solidFill>
              <a:srgbClr val="F26A21">
                <a:alpha val="100000"/>
              </a:srgbClr>
            </a:solidFill>
          </p:spPr>
          <p:txBody>
            <a:bodyPr/>
            <a:lstStyle/>
            <a:p/>
          </p:txBody>
        </p:sp>
        <p:sp>
          <p:nvSpPr>
            <p:cNvPr id="42" name="rc42"/>
            <p:cNvSpPr/>
            <p:nvPr/>
          </p:nvSpPr>
          <p:spPr>
            <a:xfrm>
              <a:off x="6714170" y="1326195"/>
              <a:ext cx="351110" cy="3353099"/>
            </a:xfrm>
            <a:prstGeom prst="rect">
              <a:avLst/>
            </a:prstGeom>
            <a:solidFill>
              <a:srgbClr val="0083CF">
                <a:alpha val="100000"/>
              </a:srgbClr>
            </a:solidFill>
          </p:spPr>
          <p:txBody>
            <a:bodyPr/>
            <a:lstStyle/>
            <a:p/>
          </p:txBody>
        </p:sp>
        <p:sp>
          <p:nvSpPr>
            <p:cNvPr id="43" name="rc43"/>
            <p:cNvSpPr/>
            <p:nvPr/>
          </p:nvSpPr>
          <p:spPr>
            <a:xfrm>
              <a:off x="5933925" y="1326195"/>
              <a:ext cx="351110" cy="3353099"/>
            </a:xfrm>
            <a:prstGeom prst="rect">
              <a:avLst/>
            </a:prstGeom>
            <a:solidFill>
              <a:srgbClr val="0083CF">
                <a:alpha val="100000"/>
              </a:srgbClr>
            </a:solidFill>
          </p:spPr>
          <p:txBody>
            <a:bodyPr/>
            <a:lstStyle/>
            <a:p/>
          </p:txBody>
        </p:sp>
        <p:sp>
          <p:nvSpPr>
            <p:cNvPr id="44" name="pg44"/>
            <p:cNvSpPr/>
            <p:nvPr/>
          </p:nvSpPr>
          <p:spPr>
            <a:xfrm>
              <a:off x="1113876" y="4579725"/>
              <a:ext cx="99569" cy="99569"/>
            </a:xfrm>
            <a:custGeom>
              <a:avLst/>
              <a:pathLst>
                <a:path w="99569" h="99569">
                  <a:moveTo>
                    <a:pt x="99569" y="0"/>
                  </a:moveTo>
                  <a:lnTo>
                    <a:pt x="99569" y="11908"/>
                  </a:lnTo>
                  <a:lnTo>
                    <a:pt x="11908" y="99569"/>
                  </a:lnTo>
                  <a:lnTo>
                    <a:pt x="0" y="9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94786" y="4460635"/>
              <a:ext cx="218659" cy="218659"/>
            </a:xfrm>
            <a:custGeom>
              <a:avLst/>
              <a:pathLst>
                <a:path w="218659" h="218659">
                  <a:moveTo>
                    <a:pt x="218659" y="0"/>
                  </a:moveTo>
                  <a:lnTo>
                    <a:pt x="218659" y="11908"/>
                  </a:lnTo>
                  <a:lnTo>
                    <a:pt x="11908" y="218659"/>
                  </a:lnTo>
                  <a:lnTo>
                    <a:pt x="0" y="218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75696" y="4341545"/>
              <a:ext cx="337749" cy="337749"/>
            </a:xfrm>
            <a:custGeom>
              <a:avLst/>
              <a:pathLst>
                <a:path w="337749" h="337749">
                  <a:moveTo>
                    <a:pt x="337749" y="0"/>
                  </a:moveTo>
                  <a:lnTo>
                    <a:pt x="337749" y="11908"/>
                  </a:lnTo>
                  <a:lnTo>
                    <a:pt x="11908" y="337749"/>
                  </a:lnTo>
                  <a:lnTo>
                    <a:pt x="0" y="3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2224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41033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9842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8651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7460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6270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5079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3888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2697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1506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30315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9124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7933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6742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5551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468459"/>
              <a:ext cx="330667" cy="330667"/>
            </a:xfrm>
            <a:custGeom>
              <a:avLst/>
              <a:pathLst>
                <a:path w="330667" h="330667">
                  <a:moveTo>
                    <a:pt x="318758" y="0"/>
                  </a:moveTo>
                  <a:lnTo>
                    <a:pt x="330667" y="0"/>
                  </a:lnTo>
                  <a:lnTo>
                    <a:pt x="0" y="330667"/>
                  </a:lnTo>
                  <a:lnTo>
                    <a:pt x="0" y="3187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468459"/>
              <a:ext cx="211577" cy="211577"/>
            </a:xfrm>
            <a:custGeom>
              <a:avLst/>
              <a:pathLst>
                <a:path w="211577" h="211577">
                  <a:moveTo>
                    <a:pt x="199668" y="0"/>
                  </a:moveTo>
                  <a:lnTo>
                    <a:pt x="211577" y="0"/>
                  </a:lnTo>
                  <a:lnTo>
                    <a:pt x="0" y="211577"/>
                  </a:lnTo>
                  <a:lnTo>
                    <a:pt x="0" y="199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468459"/>
              <a:ext cx="92487" cy="92487"/>
            </a:xfrm>
            <a:custGeom>
              <a:avLst/>
              <a:pathLst>
                <a:path w="92487" h="92487">
                  <a:moveTo>
                    <a:pt x="80579" y="0"/>
                  </a:moveTo>
                  <a:lnTo>
                    <a:pt x="92487" y="0"/>
                  </a:lnTo>
                  <a:lnTo>
                    <a:pt x="0" y="92487"/>
                  </a:lnTo>
                  <a:lnTo>
                    <a:pt x="0" y="80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590235" y="4665962"/>
              <a:ext cx="13332" cy="13332"/>
            </a:xfrm>
            <a:custGeom>
              <a:avLst/>
              <a:pathLst>
                <a:path w="13332" h="13332">
                  <a:moveTo>
                    <a:pt x="13332" y="0"/>
                  </a:moveTo>
                  <a:lnTo>
                    <a:pt x="13332" y="11908"/>
                  </a:lnTo>
                  <a:lnTo>
                    <a:pt x="11908" y="13332"/>
                  </a:lnTo>
                  <a:lnTo>
                    <a:pt x="0" y="13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471145" y="4546872"/>
              <a:ext cx="132422" cy="132422"/>
            </a:xfrm>
            <a:custGeom>
              <a:avLst/>
              <a:pathLst>
                <a:path w="132422" h="132422">
                  <a:moveTo>
                    <a:pt x="132422" y="0"/>
                  </a:moveTo>
                  <a:lnTo>
                    <a:pt x="132422" y="11908"/>
                  </a:lnTo>
                  <a:lnTo>
                    <a:pt x="11908" y="132422"/>
                  </a:lnTo>
                  <a:lnTo>
                    <a:pt x="0" y="132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352055" y="4427782"/>
              <a:ext cx="251512" cy="251512"/>
            </a:xfrm>
            <a:custGeom>
              <a:avLst/>
              <a:pathLst>
                <a:path w="251512" h="251512">
                  <a:moveTo>
                    <a:pt x="251512" y="0"/>
                  </a:moveTo>
                  <a:lnTo>
                    <a:pt x="251512" y="11908"/>
                  </a:lnTo>
                  <a:lnTo>
                    <a:pt x="11908" y="251512"/>
                  </a:lnTo>
                  <a:lnTo>
                    <a:pt x="0" y="251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52457" y="43086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52457" y="41896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52457" y="40705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39514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8323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7132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5941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4750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3559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2368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31177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9987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8796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27605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6414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5223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4032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321070"/>
              <a:ext cx="326113" cy="326113"/>
            </a:xfrm>
            <a:custGeom>
              <a:avLst/>
              <a:pathLst>
                <a:path w="326113" h="326113">
                  <a:moveTo>
                    <a:pt x="314204" y="0"/>
                  </a:moveTo>
                  <a:lnTo>
                    <a:pt x="326113" y="0"/>
                  </a:lnTo>
                  <a:lnTo>
                    <a:pt x="0" y="326113"/>
                  </a:lnTo>
                  <a:lnTo>
                    <a:pt x="0" y="3142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321070"/>
              <a:ext cx="207024" cy="207024"/>
            </a:xfrm>
            <a:custGeom>
              <a:avLst/>
              <a:pathLst>
                <a:path w="207024" h="207024">
                  <a:moveTo>
                    <a:pt x="195115" y="0"/>
                  </a:moveTo>
                  <a:lnTo>
                    <a:pt x="207024" y="0"/>
                  </a:lnTo>
                  <a:lnTo>
                    <a:pt x="0" y="207024"/>
                  </a:lnTo>
                  <a:lnTo>
                    <a:pt x="0" y="195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321070"/>
              <a:ext cx="87934" cy="87934"/>
            </a:xfrm>
            <a:custGeom>
              <a:avLst/>
              <a:pathLst>
                <a:path w="87934" h="87934">
                  <a:moveTo>
                    <a:pt x="76025" y="0"/>
                  </a:moveTo>
                  <a:lnTo>
                    <a:pt x="87934" y="0"/>
                  </a:lnTo>
                  <a:lnTo>
                    <a:pt x="0" y="87934"/>
                  </a:lnTo>
                  <a:lnTo>
                    <a:pt x="0" y="760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947504" y="4633109"/>
              <a:ext cx="46185" cy="46185"/>
            </a:xfrm>
            <a:custGeom>
              <a:avLst/>
              <a:pathLst>
                <a:path w="46185" h="46185">
                  <a:moveTo>
                    <a:pt x="46185" y="0"/>
                  </a:moveTo>
                  <a:lnTo>
                    <a:pt x="46185" y="11908"/>
                  </a:lnTo>
                  <a:lnTo>
                    <a:pt x="11908" y="46185"/>
                  </a:lnTo>
                  <a:lnTo>
                    <a:pt x="0" y="46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28415" y="4514019"/>
              <a:ext cx="165275" cy="165275"/>
            </a:xfrm>
            <a:custGeom>
              <a:avLst/>
              <a:pathLst>
                <a:path w="165275" h="165275">
                  <a:moveTo>
                    <a:pt x="165275" y="0"/>
                  </a:moveTo>
                  <a:lnTo>
                    <a:pt x="165275" y="11908"/>
                  </a:lnTo>
                  <a:lnTo>
                    <a:pt x="11908" y="165275"/>
                  </a:lnTo>
                  <a:lnTo>
                    <a:pt x="0" y="165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709325" y="4394929"/>
              <a:ext cx="284364" cy="284364"/>
            </a:xfrm>
            <a:custGeom>
              <a:avLst/>
              <a:pathLst>
                <a:path w="284364" h="284364">
                  <a:moveTo>
                    <a:pt x="284364" y="0"/>
                  </a:moveTo>
                  <a:lnTo>
                    <a:pt x="284364" y="11908"/>
                  </a:lnTo>
                  <a:lnTo>
                    <a:pt x="11908" y="284364"/>
                  </a:lnTo>
                  <a:lnTo>
                    <a:pt x="0" y="284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42580" y="42758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41567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40376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39185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42580" y="37994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36803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35613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34422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33231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2040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0849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29658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28467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27276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26085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24894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3704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2513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1322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099987"/>
              <a:ext cx="276164" cy="276164"/>
            </a:xfrm>
            <a:custGeom>
              <a:avLst/>
              <a:pathLst>
                <a:path w="276164" h="276164">
                  <a:moveTo>
                    <a:pt x="264255" y="0"/>
                  </a:moveTo>
                  <a:lnTo>
                    <a:pt x="276164" y="0"/>
                  </a:lnTo>
                  <a:lnTo>
                    <a:pt x="0" y="276164"/>
                  </a:lnTo>
                  <a:lnTo>
                    <a:pt x="0" y="2642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099987"/>
              <a:ext cx="157075" cy="157075"/>
            </a:xfrm>
            <a:custGeom>
              <a:avLst/>
              <a:pathLst>
                <a:path w="157075" h="157075">
                  <a:moveTo>
                    <a:pt x="145166" y="0"/>
                  </a:moveTo>
                  <a:lnTo>
                    <a:pt x="157075" y="0"/>
                  </a:lnTo>
                  <a:lnTo>
                    <a:pt x="0" y="157075"/>
                  </a:lnTo>
                  <a:lnTo>
                    <a:pt x="0" y="145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099987"/>
              <a:ext cx="37985" cy="37985"/>
            </a:xfrm>
            <a:custGeom>
              <a:avLst/>
              <a:pathLst>
                <a:path w="37985" h="37985">
                  <a:moveTo>
                    <a:pt x="26076" y="0"/>
                  </a:moveTo>
                  <a:lnTo>
                    <a:pt x="37985" y="0"/>
                  </a:lnTo>
                  <a:lnTo>
                    <a:pt x="0" y="37985"/>
                  </a:lnTo>
                  <a:lnTo>
                    <a:pt x="0" y="26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304774" y="4600256"/>
              <a:ext cx="79038" cy="79038"/>
            </a:xfrm>
            <a:custGeom>
              <a:avLst/>
              <a:pathLst>
                <a:path w="79038" h="79038">
                  <a:moveTo>
                    <a:pt x="79038" y="0"/>
                  </a:moveTo>
                  <a:lnTo>
                    <a:pt x="79038" y="11908"/>
                  </a:lnTo>
                  <a:lnTo>
                    <a:pt x="11908" y="79038"/>
                  </a:lnTo>
                  <a:lnTo>
                    <a:pt x="0" y="79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185684" y="4481166"/>
              <a:ext cx="198127" cy="198127"/>
            </a:xfrm>
            <a:custGeom>
              <a:avLst/>
              <a:pathLst>
                <a:path w="198127" h="198127">
                  <a:moveTo>
                    <a:pt x="198127" y="0"/>
                  </a:moveTo>
                  <a:lnTo>
                    <a:pt x="198127" y="11908"/>
                  </a:lnTo>
                  <a:lnTo>
                    <a:pt x="11908" y="198127"/>
                  </a:lnTo>
                  <a:lnTo>
                    <a:pt x="0" y="19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66594" y="4362076"/>
              <a:ext cx="317217" cy="317217"/>
            </a:xfrm>
            <a:custGeom>
              <a:avLst/>
              <a:pathLst>
                <a:path w="317217" h="317217">
                  <a:moveTo>
                    <a:pt x="317217" y="0"/>
                  </a:moveTo>
                  <a:lnTo>
                    <a:pt x="317217" y="11908"/>
                  </a:lnTo>
                  <a:lnTo>
                    <a:pt x="11908" y="317217"/>
                  </a:lnTo>
                  <a:lnTo>
                    <a:pt x="0" y="317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2702" y="42429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2702" y="41238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2702" y="40048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2702" y="38857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2702" y="37666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2702" y="36475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35284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34093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32902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31711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30520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032702" y="29329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32702" y="28139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032702" y="26948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032702" y="25757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032702" y="24566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032702" y="23375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032702" y="22184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032702" y="2099987"/>
              <a:ext cx="351110" cy="362401"/>
            </a:xfrm>
            <a:custGeom>
              <a:avLst/>
              <a:pathLst>
                <a:path w="351110" h="362401">
                  <a:moveTo>
                    <a:pt x="350492" y="0"/>
                  </a:moveTo>
                  <a:lnTo>
                    <a:pt x="351110" y="0"/>
                  </a:lnTo>
                  <a:lnTo>
                    <a:pt x="351110" y="11291"/>
                  </a:lnTo>
                  <a:lnTo>
                    <a:pt x="0" y="362401"/>
                  </a:lnTo>
                  <a:lnTo>
                    <a:pt x="0" y="350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032702" y="2099987"/>
              <a:ext cx="243312" cy="243312"/>
            </a:xfrm>
            <a:custGeom>
              <a:avLst/>
              <a:pathLst>
                <a:path w="243312" h="243312">
                  <a:moveTo>
                    <a:pt x="231403" y="0"/>
                  </a:moveTo>
                  <a:lnTo>
                    <a:pt x="243312" y="0"/>
                  </a:lnTo>
                  <a:lnTo>
                    <a:pt x="0" y="243312"/>
                  </a:lnTo>
                  <a:lnTo>
                    <a:pt x="0" y="2314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032702" y="2099987"/>
              <a:ext cx="124222" cy="124222"/>
            </a:xfrm>
            <a:custGeom>
              <a:avLst/>
              <a:pathLst>
                <a:path w="124222" h="124222">
                  <a:moveTo>
                    <a:pt x="112313" y="0"/>
                  </a:moveTo>
                  <a:lnTo>
                    <a:pt x="124222" y="0"/>
                  </a:lnTo>
                  <a:lnTo>
                    <a:pt x="0" y="124222"/>
                  </a:lnTo>
                  <a:lnTo>
                    <a:pt x="0" y="1123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032702" y="2099987"/>
              <a:ext cx="5132" cy="5132"/>
            </a:xfrm>
            <a:custGeom>
              <a:avLst/>
              <a:pathLst>
                <a:path w="5132" h="5132">
                  <a:moveTo>
                    <a:pt x="0" y="5132"/>
                  </a:moveTo>
                  <a:lnTo>
                    <a:pt x="0" y="0"/>
                  </a:lnTo>
                  <a:lnTo>
                    <a:pt x="5132"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662043" y="4567403"/>
              <a:ext cx="111890" cy="111890"/>
            </a:xfrm>
            <a:custGeom>
              <a:avLst/>
              <a:pathLst>
                <a:path w="111890" h="111890">
                  <a:moveTo>
                    <a:pt x="111890" y="0"/>
                  </a:moveTo>
                  <a:lnTo>
                    <a:pt x="111890" y="11908"/>
                  </a:lnTo>
                  <a:lnTo>
                    <a:pt x="11908" y="111890"/>
                  </a:lnTo>
                  <a:lnTo>
                    <a:pt x="0" y="11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542954" y="4448313"/>
              <a:ext cx="230980" cy="230980"/>
            </a:xfrm>
            <a:custGeom>
              <a:avLst/>
              <a:pathLst>
                <a:path w="230980" h="230980">
                  <a:moveTo>
                    <a:pt x="230980" y="0"/>
                  </a:moveTo>
                  <a:lnTo>
                    <a:pt x="230980" y="11908"/>
                  </a:lnTo>
                  <a:lnTo>
                    <a:pt x="11908" y="230980"/>
                  </a:lnTo>
                  <a:lnTo>
                    <a:pt x="0" y="2309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423864" y="4329224"/>
              <a:ext cx="350070" cy="350070"/>
            </a:xfrm>
            <a:custGeom>
              <a:avLst/>
              <a:pathLst>
                <a:path w="350070" h="350070">
                  <a:moveTo>
                    <a:pt x="350070" y="0"/>
                  </a:moveTo>
                  <a:lnTo>
                    <a:pt x="350070" y="11908"/>
                  </a:lnTo>
                  <a:lnTo>
                    <a:pt x="11908" y="350070"/>
                  </a:lnTo>
                  <a:lnTo>
                    <a:pt x="0" y="350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22824" y="421013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40910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39719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38528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37337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36146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34955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337650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32574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31383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30192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29001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27810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266196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25428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24237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422824" y="23046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422824" y="21856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422824" y="20665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422824" y="1989445"/>
              <a:ext cx="321000" cy="321000"/>
            </a:xfrm>
            <a:custGeom>
              <a:avLst/>
              <a:pathLst>
                <a:path w="321000" h="321000">
                  <a:moveTo>
                    <a:pt x="309091" y="0"/>
                  </a:moveTo>
                  <a:lnTo>
                    <a:pt x="321000" y="0"/>
                  </a:lnTo>
                  <a:lnTo>
                    <a:pt x="0" y="321000"/>
                  </a:lnTo>
                  <a:lnTo>
                    <a:pt x="0" y="3090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422824" y="1989445"/>
              <a:ext cx="201911" cy="201911"/>
            </a:xfrm>
            <a:custGeom>
              <a:avLst/>
              <a:pathLst>
                <a:path w="201911" h="201911">
                  <a:moveTo>
                    <a:pt x="190002" y="0"/>
                  </a:moveTo>
                  <a:lnTo>
                    <a:pt x="201911" y="0"/>
                  </a:lnTo>
                  <a:lnTo>
                    <a:pt x="0" y="201911"/>
                  </a:lnTo>
                  <a:lnTo>
                    <a:pt x="0" y="190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422824" y="1989445"/>
              <a:ext cx="82821" cy="82821"/>
            </a:xfrm>
            <a:custGeom>
              <a:avLst/>
              <a:pathLst>
                <a:path w="82821" h="82821">
                  <a:moveTo>
                    <a:pt x="70912" y="0"/>
                  </a:moveTo>
                  <a:lnTo>
                    <a:pt x="82821" y="0"/>
                  </a:lnTo>
                  <a:lnTo>
                    <a:pt x="0" y="82821"/>
                  </a:lnTo>
                  <a:lnTo>
                    <a:pt x="0" y="709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138403" y="4653640"/>
              <a:ext cx="25654" cy="25654"/>
            </a:xfrm>
            <a:custGeom>
              <a:avLst/>
              <a:pathLst>
                <a:path w="25654" h="25654">
                  <a:moveTo>
                    <a:pt x="25654" y="0"/>
                  </a:moveTo>
                  <a:lnTo>
                    <a:pt x="25654" y="11908"/>
                  </a:lnTo>
                  <a:lnTo>
                    <a:pt x="11908" y="25654"/>
                  </a:lnTo>
                  <a:lnTo>
                    <a:pt x="0" y="25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019313" y="4534550"/>
              <a:ext cx="144743" cy="144743"/>
            </a:xfrm>
            <a:custGeom>
              <a:avLst/>
              <a:pathLst>
                <a:path w="144743" h="144743">
                  <a:moveTo>
                    <a:pt x="144743" y="0"/>
                  </a:moveTo>
                  <a:lnTo>
                    <a:pt x="144743" y="11908"/>
                  </a:lnTo>
                  <a:lnTo>
                    <a:pt x="11908" y="144743"/>
                  </a:lnTo>
                  <a:lnTo>
                    <a:pt x="0" y="144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00223" y="4415460"/>
              <a:ext cx="263833" cy="263833"/>
            </a:xfrm>
            <a:custGeom>
              <a:avLst/>
              <a:pathLst>
                <a:path w="263833" h="263833">
                  <a:moveTo>
                    <a:pt x="263833" y="0"/>
                  </a:moveTo>
                  <a:lnTo>
                    <a:pt x="263833" y="11908"/>
                  </a:lnTo>
                  <a:lnTo>
                    <a:pt x="11908" y="263833"/>
                  </a:lnTo>
                  <a:lnTo>
                    <a:pt x="0" y="263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812947" y="42963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812947" y="41772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812947" y="40581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812947" y="39391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812947" y="38200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812947" y="37009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12947" y="35818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12947" y="34627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12947" y="33436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12947" y="32245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12947" y="31054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12947" y="29863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12947" y="28672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812947" y="27482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812947" y="26291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12947" y="25100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812947" y="23909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812947" y="22718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812947" y="21527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812947" y="20336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812947" y="1989445"/>
              <a:ext cx="288148" cy="288148"/>
            </a:xfrm>
            <a:custGeom>
              <a:avLst/>
              <a:pathLst>
                <a:path w="288148" h="288148">
                  <a:moveTo>
                    <a:pt x="276239" y="0"/>
                  </a:moveTo>
                  <a:lnTo>
                    <a:pt x="288148" y="0"/>
                  </a:lnTo>
                  <a:lnTo>
                    <a:pt x="0" y="288148"/>
                  </a:lnTo>
                  <a:lnTo>
                    <a:pt x="0" y="2762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812947" y="1989445"/>
              <a:ext cx="169058" cy="169058"/>
            </a:xfrm>
            <a:custGeom>
              <a:avLst/>
              <a:pathLst>
                <a:path w="169058" h="169058">
                  <a:moveTo>
                    <a:pt x="157149" y="0"/>
                  </a:moveTo>
                  <a:lnTo>
                    <a:pt x="169058" y="0"/>
                  </a:lnTo>
                  <a:lnTo>
                    <a:pt x="0" y="169058"/>
                  </a:lnTo>
                  <a:lnTo>
                    <a:pt x="0" y="157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812947" y="1989445"/>
              <a:ext cx="49968" cy="49968"/>
            </a:xfrm>
            <a:custGeom>
              <a:avLst/>
              <a:pathLst>
                <a:path w="49968" h="49968">
                  <a:moveTo>
                    <a:pt x="38059" y="0"/>
                  </a:moveTo>
                  <a:lnTo>
                    <a:pt x="49968" y="0"/>
                  </a:lnTo>
                  <a:lnTo>
                    <a:pt x="0" y="49968"/>
                  </a:lnTo>
                  <a:lnTo>
                    <a:pt x="0" y="380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852942" y="4587934"/>
              <a:ext cx="91359" cy="91359"/>
            </a:xfrm>
            <a:custGeom>
              <a:avLst/>
              <a:pathLst>
                <a:path w="91359" h="91359">
                  <a:moveTo>
                    <a:pt x="91359" y="0"/>
                  </a:moveTo>
                  <a:lnTo>
                    <a:pt x="91359" y="11908"/>
                  </a:lnTo>
                  <a:lnTo>
                    <a:pt x="11908" y="91359"/>
                  </a:lnTo>
                  <a:lnTo>
                    <a:pt x="0" y="91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733852" y="4468845"/>
              <a:ext cx="210449" cy="210449"/>
            </a:xfrm>
            <a:custGeom>
              <a:avLst/>
              <a:pathLst>
                <a:path w="210449" h="210449">
                  <a:moveTo>
                    <a:pt x="210449" y="0"/>
                  </a:moveTo>
                  <a:lnTo>
                    <a:pt x="210449" y="11908"/>
                  </a:lnTo>
                  <a:lnTo>
                    <a:pt x="11908" y="210449"/>
                  </a:lnTo>
                  <a:lnTo>
                    <a:pt x="0" y="210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614762" y="4349755"/>
              <a:ext cx="329539" cy="329539"/>
            </a:xfrm>
            <a:custGeom>
              <a:avLst/>
              <a:pathLst>
                <a:path w="329539" h="329539">
                  <a:moveTo>
                    <a:pt x="329539" y="0"/>
                  </a:moveTo>
                  <a:lnTo>
                    <a:pt x="329539" y="11908"/>
                  </a:lnTo>
                  <a:lnTo>
                    <a:pt x="11908" y="329539"/>
                  </a:lnTo>
                  <a:lnTo>
                    <a:pt x="0" y="329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42306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41115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39924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38733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37543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36352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35161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33970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32779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31588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93191" y="30397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93191" y="29206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93191" y="28015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93191" y="26824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93191" y="25634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93191" y="24443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93191" y="23252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93191" y="22061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93191" y="20870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93191" y="19679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93191" y="1952598"/>
              <a:ext cx="259289" cy="259289"/>
            </a:xfrm>
            <a:custGeom>
              <a:avLst/>
              <a:pathLst>
                <a:path w="259289" h="259289">
                  <a:moveTo>
                    <a:pt x="247380" y="0"/>
                  </a:moveTo>
                  <a:lnTo>
                    <a:pt x="259289" y="0"/>
                  </a:lnTo>
                  <a:lnTo>
                    <a:pt x="0" y="259289"/>
                  </a:lnTo>
                  <a:lnTo>
                    <a:pt x="0" y="2473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93191" y="1952598"/>
              <a:ext cx="140199" cy="140199"/>
            </a:xfrm>
            <a:custGeom>
              <a:avLst/>
              <a:pathLst>
                <a:path w="140199" h="140199">
                  <a:moveTo>
                    <a:pt x="128290" y="0"/>
                  </a:moveTo>
                  <a:lnTo>
                    <a:pt x="140199" y="0"/>
                  </a:lnTo>
                  <a:lnTo>
                    <a:pt x="0" y="140199"/>
                  </a:lnTo>
                  <a:lnTo>
                    <a:pt x="0" y="1282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93191" y="1952598"/>
              <a:ext cx="21109" cy="21109"/>
            </a:xfrm>
            <a:custGeom>
              <a:avLst/>
              <a:pathLst>
                <a:path w="21109" h="21109">
                  <a:moveTo>
                    <a:pt x="9200" y="0"/>
                  </a:moveTo>
                  <a:lnTo>
                    <a:pt x="21109" y="0"/>
                  </a:lnTo>
                  <a:lnTo>
                    <a:pt x="0" y="21109"/>
                  </a:lnTo>
                  <a:lnTo>
                    <a:pt x="0" y="9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686571" y="4641319"/>
              <a:ext cx="37975" cy="37975"/>
            </a:xfrm>
            <a:custGeom>
              <a:avLst/>
              <a:pathLst>
                <a:path w="37975" h="37975">
                  <a:moveTo>
                    <a:pt x="37975" y="0"/>
                  </a:moveTo>
                  <a:lnTo>
                    <a:pt x="37975" y="11908"/>
                  </a:lnTo>
                  <a:lnTo>
                    <a:pt x="11908" y="37975"/>
                  </a:lnTo>
                  <a:lnTo>
                    <a:pt x="0" y="37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567481" y="4522229"/>
              <a:ext cx="157065" cy="157065"/>
            </a:xfrm>
            <a:custGeom>
              <a:avLst/>
              <a:pathLst>
                <a:path w="157065" h="157065">
                  <a:moveTo>
                    <a:pt x="157065" y="0"/>
                  </a:moveTo>
                  <a:lnTo>
                    <a:pt x="157065" y="11908"/>
                  </a:lnTo>
                  <a:lnTo>
                    <a:pt x="11908" y="157065"/>
                  </a:lnTo>
                  <a:lnTo>
                    <a:pt x="0" y="157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448391" y="4403139"/>
              <a:ext cx="276155" cy="276155"/>
            </a:xfrm>
            <a:custGeom>
              <a:avLst/>
              <a:pathLst>
                <a:path w="276155" h="276155">
                  <a:moveTo>
                    <a:pt x="276155" y="0"/>
                  </a:moveTo>
                  <a:lnTo>
                    <a:pt x="276155" y="11908"/>
                  </a:lnTo>
                  <a:lnTo>
                    <a:pt x="11908" y="276155"/>
                  </a:lnTo>
                  <a:lnTo>
                    <a:pt x="0" y="276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42840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41649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40458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39267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38076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36886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35695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34504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33313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32122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30931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29740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28549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27358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26167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24977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23786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22595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21404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373436" y="20213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373436" y="19022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373436" y="17831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373436" y="16640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373436" y="1620973"/>
              <a:ext cx="287029" cy="287029"/>
            </a:xfrm>
            <a:custGeom>
              <a:avLst/>
              <a:pathLst>
                <a:path w="287029" h="287029">
                  <a:moveTo>
                    <a:pt x="275120" y="0"/>
                  </a:moveTo>
                  <a:lnTo>
                    <a:pt x="287029" y="0"/>
                  </a:lnTo>
                  <a:lnTo>
                    <a:pt x="0" y="287029"/>
                  </a:lnTo>
                  <a:lnTo>
                    <a:pt x="0" y="2751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373436" y="1620973"/>
              <a:ext cx="167939" cy="167939"/>
            </a:xfrm>
            <a:custGeom>
              <a:avLst/>
              <a:pathLst>
                <a:path w="167939" h="167939">
                  <a:moveTo>
                    <a:pt x="156030" y="0"/>
                  </a:moveTo>
                  <a:lnTo>
                    <a:pt x="167939" y="0"/>
                  </a:lnTo>
                  <a:lnTo>
                    <a:pt x="0" y="167939"/>
                  </a:lnTo>
                  <a:lnTo>
                    <a:pt x="0" y="1560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373436" y="1620973"/>
              <a:ext cx="48849" cy="48849"/>
            </a:xfrm>
            <a:custGeom>
              <a:avLst/>
              <a:pathLst>
                <a:path w="48849" h="48849">
                  <a:moveTo>
                    <a:pt x="36940" y="0"/>
                  </a:moveTo>
                  <a:lnTo>
                    <a:pt x="48849" y="0"/>
                  </a:lnTo>
                  <a:lnTo>
                    <a:pt x="0" y="48849"/>
                  </a:lnTo>
                  <a:lnTo>
                    <a:pt x="0" y="369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6949277" y="4563291"/>
              <a:ext cx="116002" cy="116002"/>
            </a:xfrm>
            <a:custGeom>
              <a:avLst/>
              <a:pathLst>
                <a:path w="116002" h="116002">
                  <a:moveTo>
                    <a:pt x="116002" y="0"/>
                  </a:moveTo>
                  <a:lnTo>
                    <a:pt x="116002" y="11908"/>
                  </a:lnTo>
                  <a:lnTo>
                    <a:pt x="11908" y="116002"/>
                  </a:lnTo>
                  <a:lnTo>
                    <a:pt x="0" y="116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6830188" y="4444201"/>
              <a:ext cx="235092" cy="235092"/>
            </a:xfrm>
            <a:custGeom>
              <a:avLst/>
              <a:pathLst>
                <a:path w="235092" h="235092">
                  <a:moveTo>
                    <a:pt x="235092" y="0"/>
                  </a:moveTo>
                  <a:lnTo>
                    <a:pt x="235092" y="11908"/>
                  </a:lnTo>
                  <a:lnTo>
                    <a:pt x="11908" y="235092"/>
                  </a:lnTo>
                  <a:lnTo>
                    <a:pt x="0" y="2350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6714170" y="4325112"/>
              <a:ext cx="351110" cy="354182"/>
            </a:xfrm>
            <a:custGeom>
              <a:avLst/>
              <a:pathLst>
                <a:path w="351110" h="354182">
                  <a:moveTo>
                    <a:pt x="351110" y="0"/>
                  </a:moveTo>
                  <a:lnTo>
                    <a:pt x="351110" y="11908"/>
                  </a:lnTo>
                  <a:lnTo>
                    <a:pt x="8836" y="354182"/>
                  </a:lnTo>
                  <a:lnTo>
                    <a:pt x="0" y="354182"/>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714170" y="42060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714170" y="40869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714170" y="39678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714170" y="38487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714170" y="37296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714170" y="36105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714170" y="34914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714170" y="33723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714170" y="32533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714170" y="31342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714170" y="30151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714170" y="289603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714170" y="27769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714170" y="26578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714170" y="25387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714170" y="24196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714170" y="23005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714170" y="21814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714170" y="206240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714170" y="19433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714170" y="18242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714170" y="17051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714170" y="15860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714170" y="14669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714170" y="134786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714170" y="1326195"/>
              <a:ext cx="265600" cy="265600"/>
            </a:xfrm>
            <a:custGeom>
              <a:avLst/>
              <a:pathLst>
                <a:path w="265600" h="265600">
                  <a:moveTo>
                    <a:pt x="253691" y="0"/>
                  </a:moveTo>
                  <a:lnTo>
                    <a:pt x="265600" y="0"/>
                  </a:lnTo>
                  <a:lnTo>
                    <a:pt x="0" y="265600"/>
                  </a:lnTo>
                  <a:lnTo>
                    <a:pt x="0" y="2536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714170" y="1326195"/>
              <a:ext cx="146510" cy="146510"/>
            </a:xfrm>
            <a:custGeom>
              <a:avLst/>
              <a:pathLst>
                <a:path w="146510" h="146510">
                  <a:moveTo>
                    <a:pt x="134601" y="0"/>
                  </a:moveTo>
                  <a:lnTo>
                    <a:pt x="146510" y="0"/>
                  </a:lnTo>
                  <a:lnTo>
                    <a:pt x="0" y="146510"/>
                  </a:lnTo>
                  <a:lnTo>
                    <a:pt x="0" y="13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714170" y="1326195"/>
              <a:ext cx="27420" cy="27420"/>
            </a:xfrm>
            <a:custGeom>
              <a:avLst/>
              <a:pathLst>
                <a:path w="27420" h="27420">
                  <a:moveTo>
                    <a:pt x="15511" y="0"/>
                  </a:moveTo>
                  <a:lnTo>
                    <a:pt x="27420" y="0"/>
                  </a:lnTo>
                  <a:lnTo>
                    <a:pt x="0" y="27420"/>
                  </a:lnTo>
                  <a:lnTo>
                    <a:pt x="0" y="155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234738" y="4628997"/>
              <a:ext cx="50297" cy="50297"/>
            </a:xfrm>
            <a:custGeom>
              <a:avLst/>
              <a:pathLst>
                <a:path w="50297" h="50297">
                  <a:moveTo>
                    <a:pt x="50297" y="0"/>
                  </a:moveTo>
                  <a:lnTo>
                    <a:pt x="50297" y="11908"/>
                  </a:lnTo>
                  <a:lnTo>
                    <a:pt x="11908" y="50297"/>
                  </a:lnTo>
                  <a:lnTo>
                    <a:pt x="0" y="502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115649" y="4509907"/>
              <a:ext cx="169387" cy="169387"/>
            </a:xfrm>
            <a:custGeom>
              <a:avLst/>
              <a:pathLst>
                <a:path w="169387" h="169387">
                  <a:moveTo>
                    <a:pt x="169387" y="0"/>
                  </a:moveTo>
                  <a:lnTo>
                    <a:pt x="169387" y="11908"/>
                  </a:lnTo>
                  <a:lnTo>
                    <a:pt x="11908" y="169387"/>
                  </a:lnTo>
                  <a:lnTo>
                    <a:pt x="0" y="1693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96559" y="4390817"/>
              <a:ext cx="288476" cy="288476"/>
            </a:xfrm>
            <a:custGeom>
              <a:avLst/>
              <a:pathLst>
                <a:path w="288476" h="288476">
                  <a:moveTo>
                    <a:pt x="288476" y="0"/>
                  </a:moveTo>
                  <a:lnTo>
                    <a:pt x="288476" y="11908"/>
                  </a:lnTo>
                  <a:lnTo>
                    <a:pt x="11908" y="288476"/>
                  </a:lnTo>
                  <a:lnTo>
                    <a:pt x="0" y="288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33925" y="42717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33925" y="41526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33925" y="40335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33925" y="39144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33925" y="37953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33925" y="36762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33925" y="35571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33925" y="34380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33925" y="33190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933925" y="31999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933925" y="30808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933925" y="29617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933925" y="28426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933925" y="27235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933925" y="26044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933925" y="24853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933925" y="23662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933925" y="22472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933925" y="21281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933925" y="20090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933925" y="18899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933925" y="17708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933925" y="16517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933925" y="15326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933925" y="14135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933925" y="1326195"/>
              <a:ext cx="331306" cy="331306"/>
            </a:xfrm>
            <a:custGeom>
              <a:avLst/>
              <a:pathLst>
                <a:path w="331306" h="331306">
                  <a:moveTo>
                    <a:pt x="319397" y="0"/>
                  </a:moveTo>
                  <a:lnTo>
                    <a:pt x="331306" y="0"/>
                  </a:lnTo>
                  <a:lnTo>
                    <a:pt x="0" y="331306"/>
                  </a:lnTo>
                  <a:lnTo>
                    <a:pt x="0" y="3193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933925" y="1326195"/>
              <a:ext cx="212216" cy="212216"/>
            </a:xfrm>
            <a:custGeom>
              <a:avLst/>
              <a:pathLst>
                <a:path w="212216" h="212216">
                  <a:moveTo>
                    <a:pt x="200307" y="0"/>
                  </a:moveTo>
                  <a:lnTo>
                    <a:pt x="212216" y="0"/>
                  </a:lnTo>
                  <a:lnTo>
                    <a:pt x="0" y="212216"/>
                  </a:lnTo>
                  <a:lnTo>
                    <a:pt x="0" y="200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933925" y="1326195"/>
              <a:ext cx="93126" cy="93126"/>
            </a:xfrm>
            <a:custGeom>
              <a:avLst/>
              <a:pathLst>
                <a:path w="93126" h="93126">
                  <a:moveTo>
                    <a:pt x="81217" y="0"/>
                  </a:moveTo>
                  <a:lnTo>
                    <a:pt x="93126" y="0"/>
                  </a:lnTo>
                  <a:lnTo>
                    <a:pt x="0" y="93126"/>
                  </a:lnTo>
                  <a:lnTo>
                    <a:pt x="0" y="81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rc306"/>
            <p:cNvSpPr/>
            <p:nvPr/>
          </p:nvSpPr>
          <p:spPr>
            <a:xfrm>
              <a:off x="862335" y="2468459"/>
              <a:ext cx="351110" cy="2210834"/>
            </a:xfrm>
            <a:prstGeom prst="rect">
              <a:avLst/>
            </a:prstGeom>
            <a:ln w="1355" cap="flat">
              <a:solidFill>
                <a:srgbClr val="000000">
                  <a:alpha val="100000"/>
                </a:srgbClr>
              </a:solidFill>
              <a:prstDash val="solid"/>
              <a:miter/>
            </a:ln>
          </p:spPr>
          <p:txBody>
            <a:bodyPr/>
            <a:lstStyle/>
            <a:p/>
          </p:txBody>
        </p:sp>
        <p:sp>
          <p:nvSpPr>
            <p:cNvPr id="307" name="rc307"/>
            <p:cNvSpPr/>
            <p:nvPr/>
          </p:nvSpPr>
          <p:spPr>
            <a:xfrm>
              <a:off x="1252457" y="2321070"/>
              <a:ext cx="351110" cy="2358223"/>
            </a:xfrm>
            <a:prstGeom prst="rect">
              <a:avLst/>
            </a:prstGeom>
            <a:ln w="1355" cap="flat">
              <a:solidFill>
                <a:srgbClr val="000000">
                  <a:alpha val="100000"/>
                </a:srgbClr>
              </a:solidFill>
              <a:prstDash val="solid"/>
              <a:miter/>
            </a:ln>
          </p:spPr>
          <p:txBody>
            <a:bodyPr/>
            <a:lstStyle/>
            <a:p/>
          </p:txBody>
        </p:sp>
        <p:sp>
          <p:nvSpPr>
            <p:cNvPr id="308" name="rc308"/>
            <p:cNvSpPr/>
            <p:nvPr/>
          </p:nvSpPr>
          <p:spPr>
            <a:xfrm>
              <a:off x="1642580" y="2099987"/>
              <a:ext cx="351110" cy="2579307"/>
            </a:xfrm>
            <a:prstGeom prst="rect">
              <a:avLst/>
            </a:prstGeom>
            <a:ln w="1355" cap="flat">
              <a:solidFill>
                <a:srgbClr val="000000">
                  <a:alpha val="100000"/>
                </a:srgbClr>
              </a:solidFill>
              <a:prstDash val="solid"/>
              <a:miter/>
            </a:ln>
          </p:spPr>
          <p:txBody>
            <a:bodyPr/>
            <a:lstStyle/>
            <a:p/>
          </p:txBody>
        </p:sp>
        <p:sp>
          <p:nvSpPr>
            <p:cNvPr id="309" name="rc309"/>
            <p:cNvSpPr/>
            <p:nvPr/>
          </p:nvSpPr>
          <p:spPr>
            <a:xfrm>
              <a:off x="2032702" y="2099987"/>
              <a:ext cx="351110" cy="2579307"/>
            </a:xfrm>
            <a:prstGeom prst="rect">
              <a:avLst/>
            </a:prstGeom>
            <a:ln w="1355" cap="flat">
              <a:solidFill>
                <a:srgbClr val="000000">
                  <a:alpha val="100000"/>
                </a:srgbClr>
              </a:solidFill>
              <a:prstDash val="solid"/>
              <a:miter/>
            </a:ln>
          </p:spPr>
          <p:txBody>
            <a:bodyPr/>
            <a:lstStyle/>
            <a:p/>
          </p:txBody>
        </p:sp>
        <p:sp>
          <p:nvSpPr>
            <p:cNvPr id="310" name="rc310"/>
            <p:cNvSpPr/>
            <p:nvPr/>
          </p:nvSpPr>
          <p:spPr>
            <a:xfrm>
              <a:off x="2422824" y="1989445"/>
              <a:ext cx="351110" cy="2689849"/>
            </a:xfrm>
            <a:prstGeom prst="rect">
              <a:avLst/>
            </a:prstGeom>
            <a:ln w="1355" cap="flat">
              <a:solidFill>
                <a:srgbClr val="000000">
                  <a:alpha val="100000"/>
                </a:srgbClr>
              </a:solidFill>
              <a:prstDash val="solid"/>
              <a:miter/>
            </a:ln>
          </p:spPr>
          <p:txBody>
            <a:bodyPr/>
            <a:lstStyle/>
            <a:p/>
          </p:txBody>
        </p:sp>
        <p:sp>
          <p:nvSpPr>
            <p:cNvPr id="311" name="rc311"/>
            <p:cNvSpPr/>
            <p:nvPr/>
          </p:nvSpPr>
          <p:spPr>
            <a:xfrm>
              <a:off x="2812947" y="1989445"/>
              <a:ext cx="351110" cy="2689849"/>
            </a:xfrm>
            <a:prstGeom prst="rect">
              <a:avLst/>
            </a:prstGeom>
            <a:ln w="1355" cap="flat">
              <a:solidFill>
                <a:srgbClr val="000000">
                  <a:alpha val="100000"/>
                </a:srgbClr>
              </a:solidFill>
              <a:prstDash val="solid"/>
              <a:miter/>
            </a:ln>
          </p:spPr>
          <p:txBody>
            <a:bodyPr/>
            <a:lstStyle/>
            <a:p/>
          </p:txBody>
        </p:sp>
        <p:sp>
          <p:nvSpPr>
            <p:cNvPr id="312" name="rc312"/>
            <p:cNvSpPr/>
            <p:nvPr/>
          </p:nvSpPr>
          <p:spPr>
            <a:xfrm>
              <a:off x="3593191" y="1952598"/>
              <a:ext cx="351110" cy="2726696"/>
            </a:xfrm>
            <a:prstGeom prst="rect">
              <a:avLst/>
            </a:prstGeom>
            <a:ln w="1355" cap="flat">
              <a:solidFill>
                <a:srgbClr val="000000">
                  <a:alpha val="100000"/>
                </a:srgbClr>
              </a:solidFill>
              <a:prstDash val="solid"/>
              <a:miter/>
            </a:ln>
          </p:spPr>
          <p:txBody>
            <a:bodyPr/>
            <a:lstStyle/>
            <a:p/>
          </p:txBody>
        </p:sp>
        <p:sp>
          <p:nvSpPr>
            <p:cNvPr id="313" name="rc313"/>
            <p:cNvSpPr/>
            <p:nvPr/>
          </p:nvSpPr>
          <p:spPr>
            <a:xfrm>
              <a:off x="4373436" y="1620973"/>
              <a:ext cx="351110" cy="3058321"/>
            </a:xfrm>
            <a:prstGeom prst="rect">
              <a:avLst/>
            </a:prstGeom>
            <a:ln w="1355" cap="flat">
              <a:solidFill>
                <a:srgbClr val="000000">
                  <a:alpha val="100000"/>
                </a:srgbClr>
              </a:solidFill>
              <a:prstDash val="solid"/>
              <a:miter/>
            </a:ln>
          </p:spPr>
          <p:txBody>
            <a:bodyPr/>
            <a:lstStyle/>
            <a:p/>
          </p:txBody>
        </p:sp>
        <p:sp>
          <p:nvSpPr>
            <p:cNvPr id="314" name="rc314"/>
            <p:cNvSpPr/>
            <p:nvPr/>
          </p:nvSpPr>
          <p:spPr>
            <a:xfrm>
              <a:off x="6714170" y="1326195"/>
              <a:ext cx="351110" cy="3353099"/>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5933925" y="1326195"/>
              <a:ext cx="351110" cy="3353099"/>
            </a:xfrm>
            <a:prstGeom prst="rect">
              <a:avLst/>
            </a:prstGeom>
            <a:ln w="1355" cap="flat">
              <a:solidFill>
                <a:srgbClr val="000000">
                  <a:alpha val="100000"/>
                </a:srgbClr>
              </a:solidFill>
              <a:prstDash val="solid"/>
              <a:miter/>
            </a:ln>
          </p:spPr>
          <p:txBody>
            <a:bodyPr/>
            <a:lstStyle/>
            <a:p/>
          </p:txBody>
        </p:sp>
        <p:sp>
          <p:nvSpPr>
            <p:cNvPr id="316" name="tx316"/>
            <p:cNvSpPr/>
            <p:nvPr/>
          </p:nvSpPr>
          <p:spPr>
            <a:xfrm>
              <a:off x="957504" y="228188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317" name="tx317"/>
            <p:cNvSpPr/>
            <p:nvPr/>
          </p:nvSpPr>
          <p:spPr>
            <a:xfrm>
              <a:off x="1347626" y="21256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64</a:t>
              </a:r>
            </a:p>
          </p:txBody>
        </p:sp>
        <p:sp>
          <p:nvSpPr>
            <p:cNvPr id="318" name="tx318"/>
            <p:cNvSpPr/>
            <p:nvPr/>
          </p:nvSpPr>
          <p:spPr>
            <a:xfrm>
              <a:off x="1737748" y="18913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19" name="tx319"/>
            <p:cNvSpPr/>
            <p:nvPr/>
          </p:nvSpPr>
          <p:spPr>
            <a:xfrm>
              <a:off x="2127871" y="18913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20" name="tx320"/>
            <p:cNvSpPr/>
            <p:nvPr/>
          </p:nvSpPr>
          <p:spPr>
            <a:xfrm>
              <a:off x="2517993" y="177406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1" name="tx321"/>
            <p:cNvSpPr/>
            <p:nvPr/>
          </p:nvSpPr>
          <p:spPr>
            <a:xfrm>
              <a:off x="2908115" y="177406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2" name="tx322"/>
            <p:cNvSpPr/>
            <p:nvPr/>
          </p:nvSpPr>
          <p:spPr>
            <a:xfrm>
              <a:off x="3688360" y="173726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23" name="tx323"/>
            <p:cNvSpPr/>
            <p:nvPr/>
          </p:nvSpPr>
          <p:spPr>
            <a:xfrm>
              <a:off x="3298238" y="173726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24" name="tx324"/>
            <p:cNvSpPr/>
            <p:nvPr/>
          </p:nvSpPr>
          <p:spPr>
            <a:xfrm>
              <a:off x="4078483" y="1697782"/>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25" name="tx325"/>
            <p:cNvSpPr/>
            <p:nvPr/>
          </p:nvSpPr>
          <p:spPr>
            <a:xfrm>
              <a:off x="4468605" y="1383482"/>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26" name="tx326"/>
            <p:cNvSpPr/>
            <p:nvPr/>
          </p:nvSpPr>
          <p:spPr>
            <a:xfrm>
              <a:off x="4858727" y="134449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27" name="tx327"/>
            <p:cNvSpPr/>
            <p:nvPr/>
          </p:nvSpPr>
          <p:spPr>
            <a:xfrm>
              <a:off x="5248850" y="12663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8" name="tx328"/>
            <p:cNvSpPr/>
            <p:nvPr/>
          </p:nvSpPr>
          <p:spPr>
            <a:xfrm>
              <a:off x="5638972" y="11492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29" name="tx329"/>
            <p:cNvSpPr/>
            <p:nvPr/>
          </p:nvSpPr>
          <p:spPr>
            <a:xfrm>
              <a:off x="6809339"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0" name="tx330"/>
            <p:cNvSpPr/>
            <p:nvPr/>
          </p:nvSpPr>
          <p:spPr>
            <a:xfrm>
              <a:off x="6029094"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1" name="tx331"/>
            <p:cNvSpPr/>
            <p:nvPr/>
          </p:nvSpPr>
          <p:spPr>
            <a:xfrm>
              <a:off x="7199461"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2" name="tx332"/>
            <p:cNvSpPr/>
            <p:nvPr/>
          </p:nvSpPr>
          <p:spPr>
            <a:xfrm>
              <a:off x="6419217"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3" name="tx333"/>
            <p:cNvSpPr/>
            <p:nvPr/>
          </p:nvSpPr>
          <p:spPr>
            <a:xfrm>
              <a:off x="7589584"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4" name="tx334"/>
            <p:cNvSpPr/>
            <p:nvPr/>
          </p:nvSpPr>
          <p:spPr>
            <a:xfrm>
              <a:off x="8369828" y="91485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5" name="tx335"/>
            <p:cNvSpPr/>
            <p:nvPr/>
          </p:nvSpPr>
          <p:spPr>
            <a:xfrm>
              <a:off x="7979706" y="91485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6" name="tx336"/>
            <p:cNvSpPr/>
            <p:nvPr/>
          </p:nvSpPr>
          <p:spPr>
            <a:xfrm>
              <a:off x="8759951"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37" name="pg337"/>
            <p:cNvSpPr/>
            <p:nvPr/>
          </p:nvSpPr>
          <p:spPr>
            <a:xfrm>
              <a:off x="975224" y="34657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8" name="tx338"/>
            <p:cNvSpPr/>
            <p:nvPr/>
          </p:nvSpPr>
          <p:spPr>
            <a:xfrm>
              <a:off x="1007745" y="349823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39" name="pg339"/>
            <p:cNvSpPr/>
            <p:nvPr/>
          </p:nvSpPr>
          <p:spPr>
            <a:xfrm>
              <a:off x="1365346" y="339201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0" name="tx340"/>
            <p:cNvSpPr/>
            <p:nvPr/>
          </p:nvSpPr>
          <p:spPr>
            <a:xfrm>
              <a:off x="1397867" y="342421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41" name="pg341"/>
            <p:cNvSpPr/>
            <p:nvPr/>
          </p:nvSpPr>
          <p:spPr>
            <a:xfrm>
              <a:off x="1755468" y="32814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2" name="tx342"/>
            <p:cNvSpPr/>
            <p:nvPr/>
          </p:nvSpPr>
          <p:spPr>
            <a:xfrm>
              <a:off x="1787990" y="331372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3" name="pg343"/>
            <p:cNvSpPr/>
            <p:nvPr/>
          </p:nvSpPr>
          <p:spPr>
            <a:xfrm>
              <a:off x="2145591" y="32814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4" name="tx344"/>
            <p:cNvSpPr/>
            <p:nvPr/>
          </p:nvSpPr>
          <p:spPr>
            <a:xfrm>
              <a:off x="2178112" y="33150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45" name="pg345"/>
            <p:cNvSpPr/>
            <p:nvPr/>
          </p:nvSpPr>
          <p:spPr>
            <a:xfrm>
              <a:off x="2535713" y="322620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6" name="tx346"/>
            <p:cNvSpPr/>
            <p:nvPr/>
          </p:nvSpPr>
          <p:spPr>
            <a:xfrm>
              <a:off x="2568234" y="325840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7" name="pg347"/>
            <p:cNvSpPr/>
            <p:nvPr/>
          </p:nvSpPr>
          <p:spPr>
            <a:xfrm>
              <a:off x="2895691" y="322620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8" name="tx348"/>
            <p:cNvSpPr/>
            <p:nvPr/>
          </p:nvSpPr>
          <p:spPr>
            <a:xfrm>
              <a:off x="2928212" y="32570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49" name="pg349"/>
            <p:cNvSpPr/>
            <p:nvPr/>
          </p:nvSpPr>
          <p:spPr>
            <a:xfrm>
              <a:off x="3706080" y="320777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0" name="tx350"/>
            <p:cNvSpPr/>
            <p:nvPr/>
          </p:nvSpPr>
          <p:spPr>
            <a:xfrm>
              <a:off x="3738602" y="32386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1" name="pg351"/>
            <p:cNvSpPr/>
            <p:nvPr/>
          </p:nvSpPr>
          <p:spPr>
            <a:xfrm>
              <a:off x="4486325" y="304196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2" name="tx352"/>
            <p:cNvSpPr/>
            <p:nvPr/>
          </p:nvSpPr>
          <p:spPr>
            <a:xfrm>
              <a:off x="4518846" y="307279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53" name="pg353"/>
            <p:cNvSpPr/>
            <p:nvPr/>
          </p:nvSpPr>
          <p:spPr>
            <a:xfrm>
              <a:off x="6827059" y="28945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6859580" y="29254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55" name="pg355"/>
            <p:cNvSpPr/>
            <p:nvPr/>
          </p:nvSpPr>
          <p:spPr>
            <a:xfrm>
              <a:off x="6046814" y="28945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6079336" y="29254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57" name="tx357"/>
            <p:cNvSpPr/>
            <p:nvPr/>
          </p:nvSpPr>
          <p:spPr>
            <a:xfrm>
              <a:off x="663492" y="46271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58" name="tx358"/>
            <p:cNvSpPr/>
            <p:nvPr/>
          </p:nvSpPr>
          <p:spPr>
            <a:xfrm>
              <a:off x="585797" y="37059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9" name="tx359"/>
            <p:cNvSpPr/>
            <p:nvPr/>
          </p:nvSpPr>
          <p:spPr>
            <a:xfrm>
              <a:off x="585797" y="27848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60" name="tx360"/>
            <p:cNvSpPr/>
            <p:nvPr/>
          </p:nvSpPr>
          <p:spPr>
            <a:xfrm>
              <a:off x="585797" y="186534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61" name="tx361"/>
            <p:cNvSpPr/>
            <p:nvPr/>
          </p:nvSpPr>
          <p:spPr>
            <a:xfrm>
              <a:off x="508103" y="9424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62" name="tx362"/>
            <p:cNvSpPr/>
            <p:nvPr/>
          </p:nvSpPr>
          <p:spPr>
            <a:xfrm rot="-5400000">
              <a:off x="638810" y="525298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63" name="tx363"/>
            <p:cNvSpPr/>
            <p:nvPr/>
          </p:nvSpPr>
          <p:spPr>
            <a:xfrm rot="-5400000">
              <a:off x="1195816" y="508610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64" name="tx364"/>
            <p:cNvSpPr/>
            <p:nvPr/>
          </p:nvSpPr>
          <p:spPr>
            <a:xfrm rot="-5400000">
              <a:off x="1404355" y="526932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65" name="tx365"/>
            <p:cNvSpPr/>
            <p:nvPr/>
          </p:nvSpPr>
          <p:spPr>
            <a:xfrm rot="-5400000">
              <a:off x="1954198" y="513395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366" name="tx366"/>
            <p:cNvSpPr/>
            <p:nvPr/>
          </p:nvSpPr>
          <p:spPr>
            <a:xfrm rot="-5400000">
              <a:off x="2332076" y="512184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367" name="tx367"/>
            <p:cNvSpPr/>
            <p:nvPr/>
          </p:nvSpPr>
          <p:spPr>
            <a:xfrm rot="-5400000">
              <a:off x="2582874" y="5285526"/>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368" name="tx368"/>
            <p:cNvSpPr/>
            <p:nvPr/>
          </p:nvSpPr>
          <p:spPr>
            <a:xfrm rot="-5400000">
              <a:off x="3121598" y="513869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369" name="tx369"/>
            <p:cNvSpPr/>
            <p:nvPr/>
          </p:nvSpPr>
          <p:spPr>
            <a:xfrm rot="-5400000">
              <a:off x="3386550" y="526209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370" name="tx370"/>
            <p:cNvSpPr/>
            <p:nvPr/>
          </p:nvSpPr>
          <p:spPr>
            <a:xfrm rot="-5400000">
              <a:off x="3873807" y="516496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371" name="tx371"/>
            <p:cNvSpPr/>
            <p:nvPr/>
          </p:nvSpPr>
          <p:spPr>
            <a:xfrm rot="-5400000">
              <a:off x="4260826" y="516983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372" name="tx372"/>
            <p:cNvSpPr/>
            <p:nvPr/>
          </p:nvSpPr>
          <p:spPr>
            <a:xfrm rot="-5400000">
              <a:off x="4678199" y="514258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73" name="tx373"/>
            <p:cNvSpPr/>
            <p:nvPr/>
          </p:nvSpPr>
          <p:spPr>
            <a:xfrm rot="-5400000">
              <a:off x="5079850" y="513105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74" name="tx374"/>
            <p:cNvSpPr/>
            <p:nvPr/>
          </p:nvSpPr>
          <p:spPr>
            <a:xfrm rot="-5400000">
              <a:off x="5477782" y="512324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75" name="tx375"/>
            <p:cNvSpPr/>
            <p:nvPr/>
          </p:nvSpPr>
          <p:spPr>
            <a:xfrm rot="-5400000">
              <a:off x="5896725" y="506666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76" name="tx376"/>
            <p:cNvSpPr/>
            <p:nvPr/>
          </p:nvSpPr>
          <p:spPr>
            <a:xfrm rot="-5400000">
              <a:off x="6281424" y="509985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77" name="tx377"/>
            <p:cNvSpPr/>
            <p:nvPr/>
          </p:nvSpPr>
          <p:spPr>
            <a:xfrm rot="-5400000">
              <a:off x="6630346" y="511328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378" name="tx378"/>
            <p:cNvSpPr/>
            <p:nvPr/>
          </p:nvSpPr>
          <p:spPr>
            <a:xfrm rot="-5400000">
              <a:off x="7046116" y="511540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379" name="tx379"/>
            <p:cNvSpPr/>
            <p:nvPr/>
          </p:nvSpPr>
          <p:spPr>
            <a:xfrm rot="-5400000">
              <a:off x="7346948" y="520469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80" name="tx380"/>
            <p:cNvSpPr/>
            <p:nvPr/>
          </p:nvSpPr>
          <p:spPr>
            <a:xfrm rot="-5400000">
              <a:off x="7752520" y="518924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81" name="tx381"/>
            <p:cNvSpPr/>
            <p:nvPr/>
          </p:nvSpPr>
          <p:spPr>
            <a:xfrm rot="-5400000">
              <a:off x="8243666" y="5088220"/>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382" name="tx382"/>
            <p:cNvSpPr/>
            <p:nvPr/>
          </p:nvSpPr>
          <p:spPr>
            <a:xfrm rot="-5400000">
              <a:off x="8583243" y="513876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83" name="tx383"/>
            <p:cNvSpPr/>
            <p:nvPr/>
          </p:nvSpPr>
          <p:spPr>
            <a:xfrm rot="-5400000">
              <a:off x="-52544" y="2699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84" name="rc384"/>
            <p:cNvSpPr/>
            <p:nvPr/>
          </p:nvSpPr>
          <p:spPr>
            <a:xfrm>
              <a:off x="3788826" y="6114116"/>
              <a:ext cx="219455" cy="219455"/>
            </a:xfrm>
            <a:prstGeom prst="rect">
              <a:avLst/>
            </a:prstGeom>
            <a:solidFill>
              <a:srgbClr val="FFFFFF">
                <a:alpha val="100000"/>
              </a:srgbClr>
            </a:solidFill>
          </p:spPr>
          <p:txBody>
            <a:bodyPr/>
            <a:lstStyle/>
            <a:p/>
          </p:txBody>
        </p:sp>
        <p:sp>
          <p:nvSpPr>
            <p:cNvPr id="385" name="pg385"/>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6" name="pg386"/>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7" name="pg387"/>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8" name="pg388"/>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9" name="pg389"/>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0" name="rc390"/>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391" name="tx391"/>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392" name="tx392"/>
            <p:cNvSpPr/>
            <p:nvPr/>
          </p:nvSpPr>
          <p:spPr>
            <a:xfrm>
              <a:off x="803816" y="398022"/>
              <a:ext cx="66629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ESAR, 2024</a:t>
              </a:r>
            </a:p>
          </p:txBody>
        </p:sp>
        <p:sp>
          <p:nvSpPr>
            <p:cNvPr id="393" name="tx39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94" name="tx394"/>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3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ESAR from lowest to highest coverage, and the rank of the top 10 countries with the most un- and undervaccinated children, based on absolute numbers.
In 2024, Tanzania ranked number 10 out of 21 countries for lowest DTP3 coverage (based on tied ranks).
Tanzania was in the top 10 countries with the most un- and undervaccinated children (rank=3).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4467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2065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9663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47260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8266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586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83461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1105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240369"/>
              <a:ext cx="249522" cy="766315"/>
            </a:xfrm>
            <a:prstGeom prst="rect">
              <a:avLst/>
            </a:prstGeom>
            <a:solidFill>
              <a:srgbClr val="80BD41">
                <a:alpha val="100000"/>
              </a:srgbClr>
            </a:solidFill>
          </p:spPr>
          <p:txBody>
            <a:bodyPr/>
            <a:lstStyle/>
            <a:p/>
          </p:txBody>
        </p:sp>
        <p:sp>
          <p:nvSpPr>
            <p:cNvPr id="25" name="rc25"/>
            <p:cNvSpPr/>
            <p:nvPr/>
          </p:nvSpPr>
          <p:spPr>
            <a:xfrm>
              <a:off x="1296273" y="3036665"/>
              <a:ext cx="249522" cy="203704"/>
            </a:xfrm>
            <a:prstGeom prst="rect">
              <a:avLst/>
            </a:prstGeom>
            <a:solidFill>
              <a:srgbClr val="1CABE2">
                <a:alpha val="100000"/>
              </a:srgbClr>
            </a:solidFill>
          </p:spPr>
          <p:txBody>
            <a:bodyPr/>
            <a:lstStyle/>
            <a:p/>
          </p:txBody>
        </p:sp>
        <p:sp>
          <p:nvSpPr>
            <p:cNvPr id="26" name="rc26"/>
            <p:cNvSpPr/>
            <p:nvPr/>
          </p:nvSpPr>
          <p:spPr>
            <a:xfrm>
              <a:off x="1573521" y="3139903"/>
              <a:ext cx="249522" cy="866782"/>
            </a:xfrm>
            <a:prstGeom prst="rect">
              <a:avLst/>
            </a:prstGeom>
            <a:solidFill>
              <a:srgbClr val="80BD41">
                <a:alpha val="100000"/>
              </a:srgbClr>
            </a:solidFill>
          </p:spPr>
          <p:txBody>
            <a:bodyPr/>
            <a:lstStyle/>
            <a:p/>
          </p:txBody>
        </p:sp>
        <p:sp>
          <p:nvSpPr>
            <p:cNvPr id="27" name="rc27"/>
            <p:cNvSpPr/>
            <p:nvPr/>
          </p:nvSpPr>
          <p:spPr>
            <a:xfrm>
              <a:off x="1573521" y="3010383"/>
              <a:ext cx="249522" cy="129519"/>
            </a:xfrm>
            <a:prstGeom prst="rect">
              <a:avLst/>
            </a:prstGeom>
            <a:solidFill>
              <a:srgbClr val="1CABE2">
                <a:alpha val="100000"/>
              </a:srgbClr>
            </a:solidFill>
          </p:spPr>
          <p:txBody>
            <a:bodyPr/>
            <a:lstStyle/>
            <a:p/>
          </p:txBody>
        </p:sp>
        <p:sp>
          <p:nvSpPr>
            <p:cNvPr id="28" name="rc28"/>
            <p:cNvSpPr/>
            <p:nvPr/>
          </p:nvSpPr>
          <p:spPr>
            <a:xfrm>
              <a:off x="1850769" y="3099810"/>
              <a:ext cx="249522" cy="906875"/>
            </a:xfrm>
            <a:prstGeom prst="rect">
              <a:avLst/>
            </a:prstGeom>
            <a:solidFill>
              <a:srgbClr val="80BD41">
                <a:alpha val="100000"/>
              </a:srgbClr>
            </a:solidFill>
          </p:spPr>
          <p:txBody>
            <a:bodyPr/>
            <a:lstStyle/>
            <a:p/>
          </p:txBody>
        </p:sp>
        <p:sp>
          <p:nvSpPr>
            <p:cNvPr id="29" name="rc29"/>
            <p:cNvSpPr/>
            <p:nvPr/>
          </p:nvSpPr>
          <p:spPr>
            <a:xfrm>
              <a:off x="1850769" y="2987724"/>
              <a:ext cx="249522" cy="112085"/>
            </a:xfrm>
            <a:prstGeom prst="rect">
              <a:avLst/>
            </a:prstGeom>
            <a:solidFill>
              <a:srgbClr val="1CABE2">
                <a:alpha val="100000"/>
              </a:srgbClr>
            </a:solidFill>
          </p:spPr>
          <p:txBody>
            <a:bodyPr/>
            <a:lstStyle/>
            <a:p/>
          </p:txBody>
        </p:sp>
        <p:sp>
          <p:nvSpPr>
            <p:cNvPr id="30" name="rc30"/>
            <p:cNvSpPr/>
            <p:nvPr/>
          </p:nvSpPr>
          <p:spPr>
            <a:xfrm>
              <a:off x="2128016" y="3006827"/>
              <a:ext cx="249522" cy="999857"/>
            </a:xfrm>
            <a:prstGeom prst="rect">
              <a:avLst/>
            </a:prstGeom>
            <a:solidFill>
              <a:srgbClr val="80BD41">
                <a:alpha val="100000"/>
              </a:srgbClr>
            </a:solidFill>
          </p:spPr>
          <p:txBody>
            <a:bodyPr/>
            <a:lstStyle/>
            <a:p/>
          </p:txBody>
        </p:sp>
        <p:sp>
          <p:nvSpPr>
            <p:cNvPr id="31" name="rc31"/>
            <p:cNvSpPr/>
            <p:nvPr/>
          </p:nvSpPr>
          <p:spPr>
            <a:xfrm>
              <a:off x="2128016" y="2954203"/>
              <a:ext cx="249522" cy="52624"/>
            </a:xfrm>
            <a:prstGeom prst="rect">
              <a:avLst/>
            </a:prstGeom>
            <a:solidFill>
              <a:srgbClr val="1CABE2">
                <a:alpha val="100000"/>
              </a:srgbClr>
            </a:solidFill>
          </p:spPr>
          <p:txBody>
            <a:bodyPr/>
            <a:lstStyle/>
            <a:p/>
          </p:txBody>
        </p:sp>
        <p:sp>
          <p:nvSpPr>
            <p:cNvPr id="32" name="rc32"/>
            <p:cNvSpPr/>
            <p:nvPr/>
          </p:nvSpPr>
          <p:spPr>
            <a:xfrm>
              <a:off x="2405264" y="2972541"/>
              <a:ext cx="249522" cy="1034144"/>
            </a:xfrm>
            <a:prstGeom prst="rect">
              <a:avLst/>
            </a:prstGeom>
            <a:solidFill>
              <a:srgbClr val="80BD41">
                <a:alpha val="100000"/>
              </a:srgbClr>
            </a:solidFill>
          </p:spPr>
          <p:txBody>
            <a:bodyPr/>
            <a:lstStyle/>
            <a:p/>
          </p:txBody>
        </p:sp>
        <p:sp>
          <p:nvSpPr>
            <p:cNvPr id="33" name="rc33"/>
            <p:cNvSpPr/>
            <p:nvPr/>
          </p:nvSpPr>
          <p:spPr>
            <a:xfrm>
              <a:off x="2405264" y="2918112"/>
              <a:ext cx="249522" cy="54428"/>
            </a:xfrm>
            <a:prstGeom prst="rect">
              <a:avLst/>
            </a:prstGeom>
            <a:solidFill>
              <a:srgbClr val="1CABE2">
                <a:alpha val="100000"/>
              </a:srgbClr>
            </a:solidFill>
          </p:spPr>
          <p:txBody>
            <a:bodyPr/>
            <a:lstStyle/>
            <a:p/>
          </p:txBody>
        </p:sp>
        <p:sp>
          <p:nvSpPr>
            <p:cNvPr id="34" name="rc34"/>
            <p:cNvSpPr/>
            <p:nvPr/>
          </p:nvSpPr>
          <p:spPr>
            <a:xfrm>
              <a:off x="2682512" y="2998928"/>
              <a:ext cx="249522" cy="1007756"/>
            </a:xfrm>
            <a:prstGeom prst="rect">
              <a:avLst/>
            </a:prstGeom>
            <a:solidFill>
              <a:srgbClr val="80BD41">
                <a:alpha val="100000"/>
              </a:srgbClr>
            </a:solidFill>
          </p:spPr>
          <p:txBody>
            <a:bodyPr/>
            <a:lstStyle/>
            <a:p/>
          </p:txBody>
        </p:sp>
        <p:sp>
          <p:nvSpPr>
            <p:cNvPr id="35" name="rc35"/>
            <p:cNvSpPr/>
            <p:nvPr/>
          </p:nvSpPr>
          <p:spPr>
            <a:xfrm>
              <a:off x="2682512" y="2886955"/>
              <a:ext cx="249522" cy="111972"/>
            </a:xfrm>
            <a:prstGeom prst="rect">
              <a:avLst/>
            </a:prstGeom>
            <a:solidFill>
              <a:srgbClr val="1CABE2">
                <a:alpha val="100000"/>
              </a:srgbClr>
            </a:solidFill>
          </p:spPr>
          <p:txBody>
            <a:bodyPr/>
            <a:lstStyle/>
            <a:p/>
          </p:txBody>
        </p:sp>
        <p:sp>
          <p:nvSpPr>
            <p:cNvPr id="36" name="rc36"/>
            <p:cNvSpPr/>
            <p:nvPr/>
          </p:nvSpPr>
          <p:spPr>
            <a:xfrm>
              <a:off x="2959759" y="2980648"/>
              <a:ext cx="249522" cy="1026036"/>
            </a:xfrm>
            <a:prstGeom prst="rect">
              <a:avLst/>
            </a:prstGeom>
            <a:solidFill>
              <a:srgbClr val="80BD41">
                <a:alpha val="100000"/>
              </a:srgbClr>
            </a:solidFill>
          </p:spPr>
          <p:txBody>
            <a:bodyPr/>
            <a:lstStyle/>
            <a:p/>
          </p:txBody>
        </p:sp>
        <p:sp>
          <p:nvSpPr>
            <p:cNvPr id="37" name="rc37"/>
            <p:cNvSpPr/>
            <p:nvPr/>
          </p:nvSpPr>
          <p:spPr>
            <a:xfrm>
              <a:off x="2959759" y="2866644"/>
              <a:ext cx="249522" cy="114003"/>
            </a:xfrm>
            <a:prstGeom prst="rect">
              <a:avLst/>
            </a:prstGeom>
            <a:solidFill>
              <a:srgbClr val="1CABE2">
                <a:alpha val="100000"/>
              </a:srgbClr>
            </a:solidFill>
          </p:spPr>
          <p:txBody>
            <a:bodyPr/>
            <a:lstStyle/>
            <a:p/>
          </p:txBody>
        </p:sp>
        <p:sp>
          <p:nvSpPr>
            <p:cNvPr id="38" name="rc38"/>
            <p:cNvSpPr/>
            <p:nvPr/>
          </p:nvSpPr>
          <p:spPr>
            <a:xfrm>
              <a:off x="3237007" y="3051016"/>
              <a:ext cx="249522" cy="955669"/>
            </a:xfrm>
            <a:prstGeom prst="rect">
              <a:avLst/>
            </a:prstGeom>
            <a:solidFill>
              <a:srgbClr val="80BD41">
                <a:alpha val="100000"/>
              </a:srgbClr>
            </a:solidFill>
          </p:spPr>
          <p:txBody>
            <a:bodyPr/>
            <a:lstStyle/>
            <a:p/>
          </p:txBody>
        </p:sp>
        <p:sp>
          <p:nvSpPr>
            <p:cNvPr id="39" name="rc39"/>
            <p:cNvSpPr/>
            <p:nvPr/>
          </p:nvSpPr>
          <p:spPr>
            <a:xfrm>
              <a:off x="3237007" y="2855276"/>
              <a:ext cx="249522" cy="195739"/>
            </a:xfrm>
            <a:prstGeom prst="rect">
              <a:avLst/>
            </a:prstGeom>
            <a:solidFill>
              <a:srgbClr val="1CABE2">
                <a:alpha val="100000"/>
              </a:srgbClr>
            </a:solidFill>
          </p:spPr>
          <p:txBody>
            <a:bodyPr/>
            <a:lstStyle/>
            <a:p/>
          </p:txBody>
        </p:sp>
        <p:sp>
          <p:nvSpPr>
            <p:cNvPr id="40" name="rc40"/>
            <p:cNvSpPr/>
            <p:nvPr/>
          </p:nvSpPr>
          <p:spPr>
            <a:xfrm>
              <a:off x="3514255" y="3002497"/>
              <a:ext cx="249522" cy="1004187"/>
            </a:xfrm>
            <a:prstGeom prst="rect">
              <a:avLst/>
            </a:prstGeom>
            <a:solidFill>
              <a:srgbClr val="80BD41">
                <a:alpha val="100000"/>
              </a:srgbClr>
            </a:solidFill>
          </p:spPr>
          <p:txBody>
            <a:bodyPr/>
            <a:lstStyle/>
            <a:p/>
          </p:txBody>
        </p:sp>
        <p:sp>
          <p:nvSpPr>
            <p:cNvPr id="41" name="rc41"/>
            <p:cNvSpPr/>
            <p:nvPr/>
          </p:nvSpPr>
          <p:spPr>
            <a:xfrm>
              <a:off x="3514255" y="2839024"/>
              <a:ext cx="249522" cy="163472"/>
            </a:xfrm>
            <a:prstGeom prst="rect">
              <a:avLst/>
            </a:prstGeom>
            <a:solidFill>
              <a:srgbClr val="1CABE2">
                <a:alpha val="100000"/>
              </a:srgbClr>
            </a:solidFill>
          </p:spPr>
          <p:txBody>
            <a:bodyPr/>
            <a:lstStyle/>
            <a:p/>
          </p:txBody>
        </p:sp>
        <p:sp>
          <p:nvSpPr>
            <p:cNvPr id="42" name="rc42"/>
            <p:cNvSpPr/>
            <p:nvPr/>
          </p:nvSpPr>
          <p:spPr>
            <a:xfrm>
              <a:off x="3791502" y="2998382"/>
              <a:ext cx="249522" cy="1008303"/>
            </a:xfrm>
            <a:prstGeom prst="rect">
              <a:avLst/>
            </a:prstGeom>
            <a:solidFill>
              <a:srgbClr val="80BD41">
                <a:alpha val="100000"/>
              </a:srgbClr>
            </a:solidFill>
          </p:spPr>
          <p:txBody>
            <a:bodyPr/>
            <a:lstStyle/>
            <a:p/>
          </p:txBody>
        </p:sp>
        <p:sp>
          <p:nvSpPr>
            <p:cNvPr id="43" name="rc43"/>
            <p:cNvSpPr/>
            <p:nvPr/>
          </p:nvSpPr>
          <p:spPr>
            <a:xfrm>
              <a:off x="3791502" y="2820446"/>
              <a:ext cx="249522" cy="177935"/>
            </a:xfrm>
            <a:prstGeom prst="rect">
              <a:avLst/>
            </a:prstGeom>
            <a:solidFill>
              <a:srgbClr val="1CABE2">
                <a:alpha val="100000"/>
              </a:srgbClr>
            </a:solidFill>
          </p:spPr>
          <p:txBody>
            <a:bodyPr/>
            <a:lstStyle/>
            <a:p/>
          </p:txBody>
        </p:sp>
        <p:sp>
          <p:nvSpPr>
            <p:cNvPr id="44" name="rc44"/>
            <p:cNvSpPr/>
            <p:nvPr/>
          </p:nvSpPr>
          <p:spPr>
            <a:xfrm>
              <a:off x="4068750" y="2909121"/>
              <a:ext cx="249522" cy="1097564"/>
            </a:xfrm>
            <a:prstGeom prst="rect">
              <a:avLst/>
            </a:prstGeom>
            <a:solidFill>
              <a:srgbClr val="80BD41">
                <a:alpha val="100000"/>
              </a:srgbClr>
            </a:solidFill>
          </p:spPr>
          <p:txBody>
            <a:bodyPr/>
            <a:lstStyle/>
            <a:p/>
          </p:txBody>
        </p:sp>
        <p:sp>
          <p:nvSpPr>
            <p:cNvPr id="45" name="rc45"/>
            <p:cNvSpPr/>
            <p:nvPr/>
          </p:nvSpPr>
          <p:spPr>
            <a:xfrm>
              <a:off x="4068750" y="2800570"/>
              <a:ext cx="249522" cy="108550"/>
            </a:xfrm>
            <a:prstGeom prst="rect">
              <a:avLst/>
            </a:prstGeom>
            <a:solidFill>
              <a:srgbClr val="1CABE2">
                <a:alpha val="100000"/>
              </a:srgbClr>
            </a:solidFill>
          </p:spPr>
          <p:txBody>
            <a:bodyPr/>
            <a:lstStyle/>
            <a:p/>
          </p:txBody>
        </p:sp>
        <p:sp>
          <p:nvSpPr>
            <p:cNvPr id="46" name="rc46"/>
            <p:cNvSpPr/>
            <p:nvPr/>
          </p:nvSpPr>
          <p:spPr>
            <a:xfrm>
              <a:off x="4345998" y="2907389"/>
              <a:ext cx="249522" cy="1099296"/>
            </a:xfrm>
            <a:prstGeom prst="rect">
              <a:avLst/>
            </a:prstGeom>
            <a:solidFill>
              <a:srgbClr val="80BD41">
                <a:alpha val="100000"/>
              </a:srgbClr>
            </a:solidFill>
          </p:spPr>
          <p:txBody>
            <a:bodyPr/>
            <a:lstStyle/>
            <a:p/>
          </p:txBody>
        </p:sp>
        <p:sp>
          <p:nvSpPr>
            <p:cNvPr id="47" name="rc47"/>
            <p:cNvSpPr/>
            <p:nvPr/>
          </p:nvSpPr>
          <p:spPr>
            <a:xfrm>
              <a:off x="4345998" y="2785245"/>
              <a:ext cx="249522" cy="122143"/>
            </a:xfrm>
            <a:prstGeom prst="rect">
              <a:avLst/>
            </a:prstGeom>
            <a:solidFill>
              <a:srgbClr val="1CABE2">
                <a:alpha val="100000"/>
              </a:srgbClr>
            </a:solidFill>
          </p:spPr>
          <p:txBody>
            <a:bodyPr/>
            <a:lstStyle/>
            <a:p/>
          </p:txBody>
        </p:sp>
        <p:sp>
          <p:nvSpPr>
            <p:cNvPr id="48" name="rc48"/>
            <p:cNvSpPr/>
            <p:nvPr/>
          </p:nvSpPr>
          <p:spPr>
            <a:xfrm>
              <a:off x="4623245" y="2848681"/>
              <a:ext cx="249522" cy="1158004"/>
            </a:xfrm>
            <a:prstGeom prst="rect">
              <a:avLst/>
            </a:prstGeom>
            <a:solidFill>
              <a:srgbClr val="80BD41">
                <a:alpha val="100000"/>
              </a:srgbClr>
            </a:solidFill>
          </p:spPr>
          <p:txBody>
            <a:bodyPr/>
            <a:lstStyle/>
            <a:p/>
          </p:txBody>
        </p:sp>
        <p:sp>
          <p:nvSpPr>
            <p:cNvPr id="49" name="rc49"/>
            <p:cNvSpPr/>
            <p:nvPr/>
          </p:nvSpPr>
          <p:spPr>
            <a:xfrm>
              <a:off x="4623245" y="2747984"/>
              <a:ext cx="249522" cy="100696"/>
            </a:xfrm>
            <a:prstGeom prst="rect">
              <a:avLst/>
            </a:prstGeom>
            <a:solidFill>
              <a:srgbClr val="1CABE2">
                <a:alpha val="100000"/>
              </a:srgbClr>
            </a:solidFill>
          </p:spPr>
          <p:txBody>
            <a:bodyPr/>
            <a:lstStyle/>
            <a:p/>
          </p:txBody>
        </p:sp>
        <p:sp>
          <p:nvSpPr>
            <p:cNvPr id="50" name="rc50"/>
            <p:cNvSpPr/>
            <p:nvPr/>
          </p:nvSpPr>
          <p:spPr>
            <a:xfrm>
              <a:off x="4900493" y="2815192"/>
              <a:ext cx="249522" cy="1191493"/>
            </a:xfrm>
            <a:prstGeom prst="rect">
              <a:avLst/>
            </a:prstGeom>
            <a:solidFill>
              <a:srgbClr val="80BD41">
                <a:alpha val="100000"/>
              </a:srgbClr>
            </a:solidFill>
          </p:spPr>
          <p:txBody>
            <a:bodyPr/>
            <a:lstStyle/>
            <a:p/>
          </p:txBody>
        </p:sp>
        <p:sp>
          <p:nvSpPr>
            <p:cNvPr id="51" name="rc51"/>
            <p:cNvSpPr/>
            <p:nvPr/>
          </p:nvSpPr>
          <p:spPr>
            <a:xfrm>
              <a:off x="4900493" y="2697351"/>
              <a:ext cx="249522" cy="117840"/>
            </a:xfrm>
            <a:prstGeom prst="rect">
              <a:avLst/>
            </a:prstGeom>
            <a:solidFill>
              <a:srgbClr val="1CABE2">
                <a:alpha val="100000"/>
              </a:srgbClr>
            </a:solidFill>
          </p:spPr>
          <p:txBody>
            <a:bodyPr/>
            <a:lstStyle/>
            <a:p/>
          </p:txBody>
        </p:sp>
        <p:sp>
          <p:nvSpPr>
            <p:cNvPr id="52" name="rc52"/>
            <p:cNvSpPr/>
            <p:nvPr/>
          </p:nvSpPr>
          <p:spPr>
            <a:xfrm>
              <a:off x="5177741" y="2697118"/>
              <a:ext cx="249522" cy="1309566"/>
            </a:xfrm>
            <a:prstGeom prst="rect">
              <a:avLst/>
            </a:prstGeom>
            <a:solidFill>
              <a:srgbClr val="80BD41">
                <a:alpha val="100000"/>
              </a:srgbClr>
            </a:solidFill>
          </p:spPr>
          <p:txBody>
            <a:bodyPr/>
            <a:lstStyle/>
            <a:p/>
          </p:txBody>
        </p:sp>
        <p:sp>
          <p:nvSpPr>
            <p:cNvPr id="53" name="rc53"/>
            <p:cNvSpPr/>
            <p:nvPr/>
          </p:nvSpPr>
          <p:spPr>
            <a:xfrm>
              <a:off x="5177741" y="2656616"/>
              <a:ext cx="249522" cy="40501"/>
            </a:xfrm>
            <a:prstGeom prst="rect">
              <a:avLst/>
            </a:prstGeom>
            <a:solidFill>
              <a:srgbClr val="1CABE2">
                <a:alpha val="100000"/>
              </a:srgbClr>
            </a:solidFill>
          </p:spPr>
          <p:txBody>
            <a:bodyPr/>
            <a:lstStyle/>
            <a:p/>
          </p:txBody>
        </p:sp>
        <p:sp>
          <p:nvSpPr>
            <p:cNvPr id="54" name="rc54"/>
            <p:cNvSpPr/>
            <p:nvPr/>
          </p:nvSpPr>
          <p:spPr>
            <a:xfrm>
              <a:off x="5454988" y="2691706"/>
              <a:ext cx="249522" cy="1314978"/>
            </a:xfrm>
            <a:prstGeom prst="rect">
              <a:avLst/>
            </a:prstGeom>
            <a:solidFill>
              <a:srgbClr val="80BD41">
                <a:alpha val="100000"/>
              </a:srgbClr>
            </a:solidFill>
          </p:spPr>
          <p:txBody>
            <a:bodyPr/>
            <a:lstStyle/>
            <a:p/>
          </p:txBody>
        </p:sp>
        <p:sp>
          <p:nvSpPr>
            <p:cNvPr id="55" name="rc55"/>
            <p:cNvSpPr/>
            <p:nvPr/>
          </p:nvSpPr>
          <p:spPr>
            <a:xfrm>
              <a:off x="5454988" y="2636915"/>
              <a:ext cx="249522" cy="54791"/>
            </a:xfrm>
            <a:prstGeom prst="rect">
              <a:avLst/>
            </a:prstGeom>
            <a:solidFill>
              <a:srgbClr val="1CABE2">
                <a:alpha val="100000"/>
              </a:srgbClr>
            </a:solidFill>
          </p:spPr>
          <p:txBody>
            <a:bodyPr/>
            <a:lstStyle/>
            <a:p/>
          </p:txBody>
        </p:sp>
        <p:sp>
          <p:nvSpPr>
            <p:cNvPr id="56" name="rc56"/>
            <p:cNvSpPr/>
            <p:nvPr/>
          </p:nvSpPr>
          <p:spPr>
            <a:xfrm>
              <a:off x="5732236" y="2701019"/>
              <a:ext cx="249522" cy="1305665"/>
            </a:xfrm>
            <a:prstGeom prst="rect">
              <a:avLst/>
            </a:prstGeom>
            <a:solidFill>
              <a:srgbClr val="80BD41">
                <a:alpha val="100000"/>
              </a:srgbClr>
            </a:solidFill>
          </p:spPr>
          <p:txBody>
            <a:bodyPr/>
            <a:lstStyle/>
            <a:p/>
          </p:txBody>
        </p:sp>
        <p:sp>
          <p:nvSpPr>
            <p:cNvPr id="57" name="rc57"/>
            <p:cNvSpPr/>
            <p:nvPr/>
          </p:nvSpPr>
          <p:spPr>
            <a:xfrm>
              <a:off x="5732236" y="2587483"/>
              <a:ext cx="249522" cy="113536"/>
            </a:xfrm>
            <a:prstGeom prst="rect">
              <a:avLst/>
            </a:prstGeom>
            <a:solidFill>
              <a:srgbClr val="1CABE2">
                <a:alpha val="100000"/>
              </a:srgbClr>
            </a:solidFill>
          </p:spPr>
          <p:txBody>
            <a:bodyPr/>
            <a:lstStyle/>
            <a:p/>
          </p:txBody>
        </p:sp>
        <p:sp>
          <p:nvSpPr>
            <p:cNvPr id="58" name="rc58"/>
            <p:cNvSpPr/>
            <p:nvPr/>
          </p:nvSpPr>
          <p:spPr>
            <a:xfrm>
              <a:off x="6009484" y="2685293"/>
              <a:ext cx="249522" cy="1321391"/>
            </a:xfrm>
            <a:prstGeom prst="rect">
              <a:avLst/>
            </a:prstGeom>
            <a:solidFill>
              <a:srgbClr val="80BD41">
                <a:alpha val="100000"/>
              </a:srgbClr>
            </a:solidFill>
          </p:spPr>
          <p:txBody>
            <a:bodyPr/>
            <a:lstStyle/>
            <a:p/>
          </p:txBody>
        </p:sp>
        <p:sp>
          <p:nvSpPr>
            <p:cNvPr id="59" name="rc59"/>
            <p:cNvSpPr/>
            <p:nvPr/>
          </p:nvSpPr>
          <p:spPr>
            <a:xfrm>
              <a:off x="6009484" y="2538471"/>
              <a:ext cx="249522" cy="146821"/>
            </a:xfrm>
            <a:prstGeom prst="rect">
              <a:avLst/>
            </a:prstGeom>
            <a:solidFill>
              <a:srgbClr val="1CABE2">
                <a:alpha val="100000"/>
              </a:srgbClr>
            </a:solidFill>
          </p:spPr>
          <p:txBody>
            <a:bodyPr/>
            <a:lstStyle/>
            <a:p/>
          </p:txBody>
        </p:sp>
        <p:sp>
          <p:nvSpPr>
            <p:cNvPr id="60" name="rc60"/>
            <p:cNvSpPr/>
            <p:nvPr/>
          </p:nvSpPr>
          <p:spPr>
            <a:xfrm>
              <a:off x="6286731" y="2666501"/>
              <a:ext cx="249522" cy="1340183"/>
            </a:xfrm>
            <a:prstGeom prst="rect">
              <a:avLst/>
            </a:prstGeom>
            <a:solidFill>
              <a:srgbClr val="80BD41">
                <a:alpha val="100000"/>
              </a:srgbClr>
            </a:solidFill>
          </p:spPr>
          <p:txBody>
            <a:bodyPr/>
            <a:lstStyle/>
            <a:p/>
          </p:txBody>
        </p:sp>
        <p:sp>
          <p:nvSpPr>
            <p:cNvPr id="61" name="rc61"/>
            <p:cNvSpPr/>
            <p:nvPr/>
          </p:nvSpPr>
          <p:spPr>
            <a:xfrm>
              <a:off x="6286731" y="2500860"/>
              <a:ext cx="249522" cy="165640"/>
            </a:xfrm>
            <a:prstGeom prst="rect">
              <a:avLst/>
            </a:prstGeom>
            <a:solidFill>
              <a:srgbClr val="1CABE2">
                <a:alpha val="100000"/>
              </a:srgbClr>
            </a:solidFill>
          </p:spPr>
          <p:txBody>
            <a:bodyPr/>
            <a:lstStyle/>
            <a:p/>
          </p:txBody>
        </p:sp>
        <p:sp>
          <p:nvSpPr>
            <p:cNvPr id="62" name="rc62"/>
            <p:cNvSpPr/>
            <p:nvPr/>
          </p:nvSpPr>
          <p:spPr>
            <a:xfrm>
              <a:off x="6563979" y="2610590"/>
              <a:ext cx="249522" cy="1396094"/>
            </a:xfrm>
            <a:prstGeom prst="rect">
              <a:avLst/>
            </a:prstGeom>
            <a:solidFill>
              <a:srgbClr val="80BD41">
                <a:alpha val="100000"/>
              </a:srgbClr>
            </a:solidFill>
          </p:spPr>
          <p:txBody>
            <a:bodyPr/>
            <a:lstStyle/>
            <a:p/>
          </p:txBody>
        </p:sp>
        <p:sp>
          <p:nvSpPr>
            <p:cNvPr id="63" name="rc63"/>
            <p:cNvSpPr/>
            <p:nvPr/>
          </p:nvSpPr>
          <p:spPr>
            <a:xfrm>
              <a:off x="6563979" y="2472515"/>
              <a:ext cx="249522" cy="138075"/>
            </a:xfrm>
            <a:prstGeom prst="rect">
              <a:avLst/>
            </a:prstGeom>
            <a:solidFill>
              <a:srgbClr val="1CABE2">
                <a:alpha val="100000"/>
              </a:srgbClr>
            </a:solidFill>
          </p:spPr>
          <p:txBody>
            <a:bodyPr/>
            <a:lstStyle/>
            <a:p/>
          </p:txBody>
        </p:sp>
        <p:sp>
          <p:nvSpPr>
            <p:cNvPr id="64" name="rc64"/>
            <p:cNvSpPr/>
            <p:nvPr/>
          </p:nvSpPr>
          <p:spPr>
            <a:xfrm>
              <a:off x="6841227" y="2584115"/>
              <a:ext cx="249522" cy="1422569"/>
            </a:xfrm>
            <a:prstGeom prst="rect">
              <a:avLst/>
            </a:prstGeom>
            <a:solidFill>
              <a:srgbClr val="80BD41">
                <a:alpha val="100000"/>
              </a:srgbClr>
            </a:solidFill>
          </p:spPr>
          <p:txBody>
            <a:bodyPr/>
            <a:lstStyle/>
            <a:p/>
          </p:txBody>
        </p:sp>
        <p:sp>
          <p:nvSpPr>
            <p:cNvPr id="65" name="rc65"/>
            <p:cNvSpPr/>
            <p:nvPr/>
          </p:nvSpPr>
          <p:spPr>
            <a:xfrm>
              <a:off x="6841227" y="2443422"/>
              <a:ext cx="249522" cy="140693"/>
            </a:xfrm>
            <a:prstGeom prst="rect">
              <a:avLst/>
            </a:prstGeom>
            <a:solidFill>
              <a:srgbClr val="1CABE2">
                <a:alpha val="100000"/>
              </a:srgbClr>
            </a:solidFill>
          </p:spPr>
          <p:txBody>
            <a:bodyPr/>
            <a:lstStyle/>
            <a:p/>
          </p:txBody>
        </p:sp>
        <p:sp>
          <p:nvSpPr>
            <p:cNvPr id="66" name="rc66"/>
            <p:cNvSpPr/>
            <p:nvPr/>
          </p:nvSpPr>
          <p:spPr>
            <a:xfrm>
              <a:off x="7118474" y="2635991"/>
              <a:ext cx="249522" cy="1370694"/>
            </a:xfrm>
            <a:prstGeom prst="rect">
              <a:avLst/>
            </a:prstGeom>
            <a:solidFill>
              <a:srgbClr val="80BD41">
                <a:alpha val="100000"/>
              </a:srgbClr>
            </a:solidFill>
          </p:spPr>
          <p:txBody>
            <a:bodyPr/>
            <a:lstStyle/>
            <a:p/>
          </p:txBody>
        </p:sp>
        <p:sp>
          <p:nvSpPr>
            <p:cNvPr id="67" name="rc67"/>
            <p:cNvSpPr/>
            <p:nvPr/>
          </p:nvSpPr>
          <p:spPr>
            <a:xfrm>
              <a:off x="7118474" y="2412854"/>
              <a:ext cx="249522" cy="223136"/>
            </a:xfrm>
            <a:prstGeom prst="rect">
              <a:avLst/>
            </a:prstGeom>
            <a:solidFill>
              <a:srgbClr val="1CABE2">
                <a:alpha val="100000"/>
              </a:srgbClr>
            </a:solidFill>
          </p:spPr>
          <p:txBody>
            <a:bodyPr/>
            <a:lstStyle/>
            <a:p/>
          </p:txBody>
        </p:sp>
        <p:sp>
          <p:nvSpPr>
            <p:cNvPr id="68" name="rc68"/>
            <p:cNvSpPr/>
            <p:nvPr/>
          </p:nvSpPr>
          <p:spPr>
            <a:xfrm>
              <a:off x="7395722" y="2592160"/>
              <a:ext cx="249522" cy="1414525"/>
            </a:xfrm>
            <a:prstGeom prst="rect">
              <a:avLst/>
            </a:prstGeom>
            <a:solidFill>
              <a:srgbClr val="80BD41">
                <a:alpha val="100000"/>
              </a:srgbClr>
            </a:solidFill>
          </p:spPr>
          <p:txBody>
            <a:bodyPr/>
            <a:lstStyle/>
            <a:p/>
          </p:txBody>
        </p:sp>
        <p:sp>
          <p:nvSpPr>
            <p:cNvPr id="69" name="rc69"/>
            <p:cNvSpPr/>
            <p:nvPr/>
          </p:nvSpPr>
          <p:spPr>
            <a:xfrm>
              <a:off x="7395722" y="2380794"/>
              <a:ext cx="249522" cy="211365"/>
            </a:xfrm>
            <a:prstGeom prst="rect">
              <a:avLst/>
            </a:prstGeom>
            <a:solidFill>
              <a:srgbClr val="1CABE2">
                <a:alpha val="100000"/>
              </a:srgbClr>
            </a:solidFill>
          </p:spPr>
          <p:txBody>
            <a:bodyPr/>
            <a:lstStyle/>
            <a:p/>
          </p:txBody>
        </p:sp>
        <p:sp>
          <p:nvSpPr>
            <p:cNvPr id="70" name="rc70"/>
            <p:cNvSpPr/>
            <p:nvPr/>
          </p:nvSpPr>
          <p:spPr>
            <a:xfrm>
              <a:off x="7672970" y="2632330"/>
              <a:ext cx="249522" cy="1374354"/>
            </a:xfrm>
            <a:prstGeom prst="rect">
              <a:avLst/>
            </a:prstGeom>
            <a:solidFill>
              <a:srgbClr val="80BD41">
                <a:alpha val="100000"/>
              </a:srgbClr>
            </a:solidFill>
          </p:spPr>
          <p:txBody>
            <a:bodyPr/>
            <a:lstStyle/>
            <a:p/>
          </p:txBody>
        </p:sp>
        <p:sp>
          <p:nvSpPr>
            <p:cNvPr id="71" name="rc71"/>
            <p:cNvSpPr/>
            <p:nvPr/>
          </p:nvSpPr>
          <p:spPr>
            <a:xfrm>
              <a:off x="7672970" y="2350835"/>
              <a:ext cx="249522" cy="281494"/>
            </a:xfrm>
            <a:prstGeom prst="rect">
              <a:avLst/>
            </a:prstGeom>
            <a:solidFill>
              <a:srgbClr val="1CABE2">
                <a:alpha val="100000"/>
              </a:srgbClr>
            </a:solidFill>
          </p:spPr>
          <p:txBody>
            <a:bodyPr/>
            <a:lstStyle/>
            <a:p/>
          </p:txBody>
        </p:sp>
        <p:sp>
          <p:nvSpPr>
            <p:cNvPr id="72" name="rc72"/>
            <p:cNvSpPr/>
            <p:nvPr/>
          </p:nvSpPr>
          <p:spPr>
            <a:xfrm>
              <a:off x="7950217" y="2608297"/>
              <a:ext cx="249522" cy="1398387"/>
            </a:xfrm>
            <a:prstGeom prst="rect">
              <a:avLst/>
            </a:prstGeom>
            <a:solidFill>
              <a:srgbClr val="80BD41">
                <a:alpha val="100000"/>
              </a:srgbClr>
            </a:solidFill>
          </p:spPr>
          <p:txBody>
            <a:bodyPr/>
            <a:lstStyle/>
            <a:p/>
          </p:txBody>
        </p:sp>
        <p:sp>
          <p:nvSpPr>
            <p:cNvPr id="73" name="rc73"/>
            <p:cNvSpPr/>
            <p:nvPr/>
          </p:nvSpPr>
          <p:spPr>
            <a:xfrm>
              <a:off x="7950217" y="2321881"/>
              <a:ext cx="249522" cy="286416"/>
            </a:xfrm>
            <a:prstGeom prst="rect">
              <a:avLst/>
            </a:prstGeom>
            <a:solidFill>
              <a:srgbClr val="1CABE2">
                <a:alpha val="100000"/>
              </a:srgbClr>
            </a:solidFill>
          </p:spPr>
          <p:txBody>
            <a:bodyPr/>
            <a:lstStyle/>
            <a:p/>
          </p:txBody>
        </p:sp>
        <p:sp>
          <p:nvSpPr>
            <p:cNvPr id="74" name="pl74"/>
            <p:cNvSpPr/>
            <p:nvPr/>
          </p:nvSpPr>
          <p:spPr>
            <a:xfrm>
              <a:off x="1421035" y="1282919"/>
              <a:ext cx="6653943" cy="505441"/>
            </a:xfrm>
            <a:custGeom>
              <a:avLst/>
              <a:pathLst>
                <a:path w="6653943" h="505441">
                  <a:moveTo>
                    <a:pt x="0" y="505441"/>
                  </a:moveTo>
                  <a:lnTo>
                    <a:pt x="277247" y="280800"/>
                  </a:lnTo>
                  <a:lnTo>
                    <a:pt x="554495" y="224640"/>
                  </a:lnTo>
                  <a:lnTo>
                    <a:pt x="831742" y="56160"/>
                  </a:lnTo>
                  <a:lnTo>
                    <a:pt x="1108990" y="56160"/>
                  </a:lnTo>
                  <a:lnTo>
                    <a:pt x="1386238" y="196560"/>
                  </a:lnTo>
                  <a:lnTo>
                    <a:pt x="1663485" y="196560"/>
                  </a:lnTo>
                  <a:lnTo>
                    <a:pt x="1940733" y="393120"/>
                  </a:lnTo>
                  <a:lnTo>
                    <a:pt x="2217981" y="308880"/>
                  </a:lnTo>
                  <a:lnTo>
                    <a:pt x="2495228" y="336960"/>
                  </a:lnTo>
                  <a:lnTo>
                    <a:pt x="2772476" y="168480"/>
                  </a:lnTo>
                  <a:lnTo>
                    <a:pt x="3049724" y="196560"/>
                  </a:lnTo>
                  <a:lnTo>
                    <a:pt x="3326971" y="140400"/>
                  </a:lnTo>
                  <a:lnTo>
                    <a:pt x="3604219" y="168480"/>
                  </a:lnTo>
                  <a:lnTo>
                    <a:pt x="3881467" y="0"/>
                  </a:lnTo>
                  <a:lnTo>
                    <a:pt x="4158714" y="28080"/>
                  </a:lnTo>
                  <a:lnTo>
                    <a:pt x="4435962" y="140400"/>
                  </a:lnTo>
                  <a:lnTo>
                    <a:pt x="4713210" y="196560"/>
                  </a:lnTo>
                  <a:lnTo>
                    <a:pt x="4990457" y="224640"/>
                  </a:lnTo>
                  <a:lnTo>
                    <a:pt x="5267705" y="168480"/>
                  </a:lnTo>
                  <a:lnTo>
                    <a:pt x="5544953" y="168480"/>
                  </a:lnTo>
                  <a:lnTo>
                    <a:pt x="5822200" y="308880"/>
                  </a:lnTo>
                  <a:lnTo>
                    <a:pt x="6099448" y="280800"/>
                  </a:lnTo>
                  <a:lnTo>
                    <a:pt x="6376696" y="393120"/>
                  </a:lnTo>
                  <a:lnTo>
                    <a:pt x="6653943" y="393120"/>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6" name="tx76"/>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7" name="tx77"/>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8" name="tx78"/>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0" name="tx80"/>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1" name="tx81"/>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2" name="tx82"/>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3" name="tx83"/>
            <p:cNvSpPr/>
            <p:nvPr/>
          </p:nvSpPr>
          <p:spPr>
            <a:xfrm>
              <a:off x="7737441"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4" name="tx84"/>
            <p:cNvSpPr/>
            <p:nvPr/>
          </p:nvSpPr>
          <p:spPr>
            <a:xfrm>
              <a:off x="8014689"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5" name="tx85"/>
            <p:cNvSpPr/>
            <p:nvPr/>
          </p:nvSpPr>
          <p:spPr>
            <a:xfrm>
              <a:off x="1329607" y="290069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1.34</a:t>
              </a:r>
            </a:p>
          </p:txBody>
        </p:sp>
        <p:sp>
          <p:nvSpPr>
            <p:cNvPr id="86" name="tx86"/>
            <p:cNvSpPr/>
            <p:nvPr/>
          </p:nvSpPr>
          <p:spPr>
            <a:xfrm>
              <a:off x="2715845" y="27510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1.55</a:t>
              </a:r>
            </a:p>
          </p:txBody>
        </p:sp>
        <p:sp>
          <p:nvSpPr>
            <p:cNvPr id="87" name="tx87"/>
            <p:cNvSpPr/>
            <p:nvPr/>
          </p:nvSpPr>
          <p:spPr>
            <a:xfrm>
              <a:off x="4102084" y="26646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1.67</a:t>
              </a:r>
            </a:p>
          </p:txBody>
        </p:sp>
        <p:sp>
          <p:nvSpPr>
            <p:cNvPr id="88" name="tx88"/>
            <p:cNvSpPr/>
            <p:nvPr/>
          </p:nvSpPr>
          <p:spPr>
            <a:xfrm>
              <a:off x="5488322" y="25009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1.89</a:t>
              </a:r>
            </a:p>
          </p:txBody>
        </p:sp>
        <p:sp>
          <p:nvSpPr>
            <p:cNvPr id="89" name="tx89"/>
            <p:cNvSpPr/>
            <p:nvPr/>
          </p:nvSpPr>
          <p:spPr>
            <a:xfrm>
              <a:off x="6597312" y="233773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2.12</a:t>
              </a:r>
            </a:p>
          </p:txBody>
        </p:sp>
        <p:sp>
          <p:nvSpPr>
            <p:cNvPr id="90" name="tx90"/>
            <p:cNvSpPr/>
            <p:nvPr/>
          </p:nvSpPr>
          <p:spPr>
            <a:xfrm>
              <a:off x="6874560" y="23074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2.16</a:t>
              </a:r>
            </a:p>
          </p:txBody>
        </p:sp>
        <p:sp>
          <p:nvSpPr>
            <p:cNvPr id="91" name="tx91"/>
            <p:cNvSpPr/>
            <p:nvPr/>
          </p:nvSpPr>
          <p:spPr>
            <a:xfrm>
              <a:off x="7177933" y="227807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a:t>
              </a:r>
            </a:p>
          </p:txBody>
        </p:sp>
        <p:sp>
          <p:nvSpPr>
            <p:cNvPr id="92" name="tx92"/>
            <p:cNvSpPr/>
            <p:nvPr/>
          </p:nvSpPr>
          <p:spPr>
            <a:xfrm>
              <a:off x="7429055" y="22448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2.25</a:t>
              </a:r>
            </a:p>
          </p:txBody>
        </p:sp>
        <p:sp>
          <p:nvSpPr>
            <p:cNvPr id="93" name="tx93"/>
            <p:cNvSpPr/>
            <p:nvPr/>
          </p:nvSpPr>
          <p:spPr>
            <a:xfrm>
              <a:off x="7706303" y="22149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2.29</a:t>
              </a:r>
            </a:p>
          </p:txBody>
        </p:sp>
        <p:sp>
          <p:nvSpPr>
            <p:cNvPr id="94" name="tx94"/>
            <p:cNvSpPr/>
            <p:nvPr/>
          </p:nvSpPr>
          <p:spPr>
            <a:xfrm>
              <a:off x="7983551" y="218590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2.33</a:t>
              </a:r>
            </a:p>
          </p:txBody>
        </p:sp>
        <p:sp>
          <p:nvSpPr>
            <p:cNvPr id="95" name="pl95"/>
            <p:cNvSpPr/>
            <p:nvPr/>
          </p:nvSpPr>
          <p:spPr>
            <a:xfrm>
              <a:off x="1421035" y="1198678"/>
              <a:ext cx="0" cy="589681"/>
            </a:xfrm>
            <a:custGeom>
              <a:avLst/>
              <a:pathLst>
                <a:path w="0" h="589681">
                  <a:moveTo>
                    <a:pt x="0" y="58968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198678"/>
              <a:ext cx="0" cy="393120"/>
            </a:xfrm>
            <a:custGeom>
              <a:avLst/>
              <a:pathLst>
                <a:path w="0" h="393120">
                  <a:moveTo>
                    <a:pt x="0" y="39312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198678"/>
              <a:ext cx="0" cy="365040"/>
            </a:xfrm>
            <a:custGeom>
              <a:avLst/>
              <a:pathLst>
                <a:path w="0" h="365040">
                  <a:moveTo>
                    <a:pt x="0" y="36504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198678"/>
              <a:ext cx="0" cy="477361"/>
            </a:xfrm>
            <a:custGeom>
              <a:avLst/>
              <a:pathLst>
                <a:path w="0" h="477361">
                  <a:moveTo>
                    <a:pt x="0" y="47736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198678"/>
              <a:ext cx="0" cy="477361"/>
            </a:xfrm>
            <a:custGeom>
              <a:avLst/>
              <a:pathLst>
                <a:path w="0" h="477361">
                  <a:moveTo>
                    <a:pt x="0" y="477361"/>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29607" y="35884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a:t>
              </a:r>
            </a:p>
          </p:txBody>
        </p:sp>
        <p:sp>
          <p:nvSpPr>
            <p:cNvPr id="106" name="tx106"/>
            <p:cNvSpPr/>
            <p:nvPr/>
          </p:nvSpPr>
          <p:spPr>
            <a:xfrm>
              <a:off x="1329607" y="31034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0.28</a:t>
              </a:r>
            </a:p>
          </p:txBody>
        </p:sp>
        <p:sp>
          <p:nvSpPr>
            <p:cNvPr id="107" name="tx107"/>
            <p:cNvSpPr/>
            <p:nvPr/>
          </p:nvSpPr>
          <p:spPr>
            <a:xfrm>
              <a:off x="2715845" y="346771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1.39</a:t>
              </a:r>
            </a:p>
          </p:txBody>
        </p:sp>
        <p:sp>
          <p:nvSpPr>
            <p:cNvPr id="108" name="tx108"/>
            <p:cNvSpPr/>
            <p:nvPr/>
          </p:nvSpPr>
          <p:spPr>
            <a:xfrm>
              <a:off x="2715845" y="29078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0.15</a:t>
              </a:r>
            </a:p>
          </p:txBody>
        </p:sp>
        <p:sp>
          <p:nvSpPr>
            <p:cNvPr id="109" name="tx109"/>
            <p:cNvSpPr/>
            <p:nvPr/>
          </p:nvSpPr>
          <p:spPr>
            <a:xfrm>
              <a:off x="4102084" y="34228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1.52</a:t>
              </a:r>
            </a:p>
          </p:txBody>
        </p:sp>
        <p:sp>
          <p:nvSpPr>
            <p:cNvPr id="110" name="tx110"/>
            <p:cNvSpPr/>
            <p:nvPr/>
          </p:nvSpPr>
          <p:spPr>
            <a:xfrm>
              <a:off x="4102084" y="28197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0.15</a:t>
              </a:r>
            </a:p>
          </p:txBody>
        </p:sp>
        <p:sp>
          <p:nvSpPr>
            <p:cNvPr id="111" name="tx111"/>
            <p:cNvSpPr/>
            <p:nvPr/>
          </p:nvSpPr>
          <p:spPr>
            <a:xfrm>
              <a:off x="5488322" y="33141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1.82</a:t>
              </a:r>
            </a:p>
          </p:txBody>
        </p:sp>
        <p:sp>
          <p:nvSpPr>
            <p:cNvPr id="112" name="tx112"/>
            <p:cNvSpPr/>
            <p:nvPr/>
          </p:nvSpPr>
          <p:spPr>
            <a:xfrm>
              <a:off x="5488322" y="26292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0.08</a:t>
              </a:r>
            </a:p>
          </p:txBody>
        </p:sp>
        <p:sp>
          <p:nvSpPr>
            <p:cNvPr id="113" name="tx113"/>
            <p:cNvSpPr/>
            <p:nvPr/>
          </p:nvSpPr>
          <p:spPr>
            <a:xfrm>
              <a:off x="6597312" y="327354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a:t>
              </a:r>
            </a:p>
          </p:txBody>
        </p:sp>
        <p:sp>
          <p:nvSpPr>
            <p:cNvPr id="114" name="tx114"/>
            <p:cNvSpPr/>
            <p:nvPr/>
          </p:nvSpPr>
          <p:spPr>
            <a:xfrm>
              <a:off x="6597312" y="25065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0.19</a:t>
              </a:r>
            </a:p>
          </p:txBody>
        </p:sp>
        <p:sp>
          <p:nvSpPr>
            <p:cNvPr id="115" name="tx115"/>
            <p:cNvSpPr/>
            <p:nvPr/>
          </p:nvSpPr>
          <p:spPr>
            <a:xfrm>
              <a:off x="6874560" y="32603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1.96</a:t>
              </a:r>
            </a:p>
          </p:txBody>
        </p:sp>
        <p:sp>
          <p:nvSpPr>
            <p:cNvPr id="116" name="tx116"/>
            <p:cNvSpPr/>
            <p:nvPr/>
          </p:nvSpPr>
          <p:spPr>
            <a:xfrm>
              <a:off x="6874560" y="24787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0.19</a:t>
              </a:r>
            </a:p>
          </p:txBody>
        </p:sp>
        <p:sp>
          <p:nvSpPr>
            <p:cNvPr id="117" name="tx117"/>
            <p:cNvSpPr/>
            <p:nvPr/>
          </p:nvSpPr>
          <p:spPr>
            <a:xfrm>
              <a:off x="7151808" y="32862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1.89</a:t>
              </a:r>
            </a:p>
          </p:txBody>
        </p:sp>
        <p:sp>
          <p:nvSpPr>
            <p:cNvPr id="118" name="tx118"/>
            <p:cNvSpPr/>
            <p:nvPr/>
          </p:nvSpPr>
          <p:spPr>
            <a:xfrm>
              <a:off x="7151808" y="248932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0.31</a:t>
              </a:r>
            </a:p>
          </p:txBody>
        </p:sp>
        <p:sp>
          <p:nvSpPr>
            <p:cNvPr id="119" name="tx119"/>
            <p:cNvSpPr/>
            <p:nvPr/>
          </p:nvSpPr>
          <p:spPr>
            <a:xfrm>
              <a:off x="7429055" y="32643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1.95</a:t>
              </a:r>
            </a:p>
          </p:txBody>
        </p:sp>
        <p:sp>
          <p:nvSpPr>
            <p:cNvPr id="120" name="tx120"/>
            <p:cNvSpPr/>
            <p:nvPr/>
          </p:nvSpPr>
          <p:spPr>
            <a:xfrm>
              <a:off x="7429055" y="24514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0.29</a:t>
              </a:r>
            </a:p>
          </p:txBody>
        </p:sp>
        <p:sp>
          <p:nvSpPr>
            <p:cNvPr id="121" name="tx121"/>
            <p:cNvSpPr/>
            <p:nvPr/>
          </p:nvSpPr>
          <p:spPr>
            <a:xfrm>
              <a:off x="7732429" y="328445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22" name="tx122"/>
            <p:cNvSpPr/>
            <p:nvPr/>
          </p:nvSpPr>
          <p:spPr>
            <a:xfrm>
              <a:off x="7706303" y="245648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0.39</a:t>
              </a:r>
            </a:p>
          </p:txBody>
        </p:sp>
        <p:sp>
          <p:nvSpPr>
            <p:cNvPr id="123" name="tx123"/>
            <p:cNvSpPr/>
            <p:nvPr/>
          </p:nvSpPr>
          <p:spPr>
            <a:xfrm>
              <a:off x="7983551" y="327239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a:t>
              </a:r>
            </a:p>
          </p:txBody>
        </p:sp>
        <p:sp>
          <p:nvSpPr>
            <p:cNvPr id="124" name="tx124"/>
            <p:cNvSpPr/>
            <p:nvPr/>
          </p:nvSpPr>
          <p:spPr>
            <a:xfrm>
              <a:off x="8009676" y="243004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a:t>
              </a:r>
            </a:p>
          </p:txBody>
        </p:sp>
        <p:sp>
          <p:nvSpPr>
            <p:cNvPr id="125" name="tx125"/>
            <p:cNvSpPr/>
            <p:nvPr/>
          </p:nvSpPr>
          <p:spPr>
            <a:xfrm>
              <a:off x="694404" y="3954570"/>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6" name="tx126"/>
            <p:cNvSpPr/>
            <p:nvPr/>
          </p:nvSpPr>
          <p:spPr>
            <a:xfrm>
              <a:off x="694404" y="3232254"/>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27" name="tx127"/>
            <p:cNvSpPr/>
            <p:nvPr/>
          </p:nvSpPr>
          <p:spPr>
            <a:xfrm>
              <a:off x="694404" y="2508232"/>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28" name="tx128"/>
            <p:cNvSpPr/>
            <p:nvPr/>
          </p:nvSpPr>
          <p:spPr>
            <a:xfrm>
              <a:off x="694404" y="1782436"/>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29" name="tx129"/>
            <p:cNvSpPr/>
            <p:nvPr/>
          </p:nvSpPr>
          <p:spPr>
            <a:xfrm>
              <a:off x="694404" y="1060597"/>
              <a:ext cx="19406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4M</a:t>
              </a:r>
            </a:p>
          </p:txBody>
        </p:sp>
        <p:sp>
          <p:nvSpPr>
            <p:cNvPr id="130" name="tx13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192539" y="246692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6" name="tx146"/>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9" name="rc149"/>
            <p:cNvSpPr/>
            <p:nvPr/>
          </p:nvSpPr>
          <p:spPr>
            <a:xfrm>
              <a:off x="4433341" y="4909475"/>
              <a:ext cx="201456" cy="201456"/>
            </a:xfrm>
            <a:prstGeom prst="rect">
              <a:avLst/>
            </a:prstGeom>
            <a:solidFill>
              <a:srgbClr val="1CABE2">
                <a:alpha val="100000"/>
              </a:srgbClr>
            </a:solidFill>
          </p:spPr>
          <p:txBody>
            <a:bodyPr/>
            <a:lstStyle/>
            <a:p/>
          </p:txBody>
        </p:sp>
        <p:sp>
          <p:nvSpPr>
            <p:cNvPr id="150" name="rc150"/>
            <p:cNvSpPr/>
            <p:nvPr/>
          </p:nvSpPr>
          <p:spPr>
            <a:xfrm>
              <a:off x="5638429" y="4909475"/>
              <a:ext cx="201456" cy="201456"/>
            </a:xfrm>
            <a:prstGeom prst="rect">
              <a:avLst/>
            </a:prstGeom>
            <a:solidFill>
              <a:srgbClr val="80BD41">
                <a:alpha val="100000"/>
              </a:srgbClr>
            </a:solidFill>
          </p:spPr>
          <p:txBody>
            <a:bodyPr/>
            <a:lstStyle/>
            <a:p/>
          </p:txBody>
        </p:sp>
        <p:sp>
          <p:nvSpPr>
            <p:cNvPr id="151" name="tx151"/>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4" name="tx154"/>
            <p:cNvSpPr/>
            <p:nvPr/>
          </p:nvSpPr>
          <p:spPr>
            <a:xfrm>
              <a:off x="951100" y="661760"/>
              <a:ext cx="158447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Tanzania, 2000-2024</a:t>
              </a:r>
            </a:p>
          </p:txBody>
        </p:sp>
        <p:sp>
          <p:nvSpPr>
            <p:cNvPr id="155" name="pl155"/>
            <p:cNvSpPr/>
            <p:nvPr/>
          </p:nvSpPr>
          <p:spPr>
            <a:xfrm>
              <a:off x="200262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41532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82802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24072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765342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270897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12167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53437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94707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835977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774644"/>
              <a:ext cx="5448078" cy="162162"/>
            </a:xfrm>
            <a:prstGeom prst="rect">
              <a:avLst/>
            </a:prstGeom>
            <a:solidFill>
              <a:srgbClr val="80BD41">
                <a:alpha val="100000"/>
              </a:srgbClr>
            </a:solidFill>
          </p:spPr>
          <p:txBody>
            <a:bodyPr/>
            <a:lstStyle/>
            <a:p/>
          </p:txBody>
        </p:sp>
        <p:sp>
          <p:nvSpPr>
            <p:cNvPr id="170" name="rc170"/>
            <p:cNvSpPr/>
            <p:nvPr/>
          </p:nvSpPr>
          <p:spPr>
            <a:xfrm>
              <a:off x="6744352" y="5774644"/>
              <a:ext cx="538821" cy="162162"/>
            </a:xfrm>
            <a:prstGeom prst="rect">
              <a:avLst/>
            </a:prstGeom>
            <a:solidFill>
              <a:srgbClr val="1CABE2">
                <a:alpha val="100000"/>
              </a:srgbClr>
            </a:solidFill>
          </p:spPr>
          <p:txBody>
            <a:bodyPr/>
            <a:lstStyle/>
            <a:p/>
          </p:txBody>
        </p:sp>
        <p:sp>
          <p:nvSpPr>
            <p:cNvPr id="171" name="rc171"/>
            <p:cNvSpPr/>
            <p:nvPr/>
          </p:nvSpPr>
          <p:spPr>
            <a:xfrm>
              <a:off x="1296273" y="5571941"/>
              <a:ext cx="5363243" cy="162162"/>
            </a:xfrm>
            <a:prstGeom prst="rect">
              <a:avLst/>
            </a:prstGeom>
            <a:solidFill>
              <a:srgbClr val="80BD41">
                <a:alpha val="100000"/>
              </a:srgbClr>
            </a:solidFill>
          </p:spPr>
          <p:txBody>
            <a:bodyPr/>
            <a:lstStyle/>
            <a:p/>
          </p:txBody>
        </p:sp>
        <p:sp>
          <p:nvSpPr>
            <p:cNvPr id="172" name="rc172"/>
            <p:cNvSpPr/>
            <p:nvPr/>
          </p:nvSpPr>
          <p:spPr>
            <a:xfrm>
              <a:off x="6659516" y="5571941"/>
              <a:ext cx="1098496" cy="162162"/>
            </a:xfrm>
            <a:prstGeom prst="rect">
              <a:avLst/>
            </a:prstGeom>
            <a:solidFill>
              <a:srgbClr val="1CABE2">
                <a:alpha val="100000"/>
              </a:srgbClr>
            </a:solidFill>
          </p:spPr>
          <p:txBody>
            <a:bodyPr/>
            <a:lstStyle/>
            <a:p/>
          </p:txBody>
        </p:sp>
        <p:sp>
          <p:nvSpPr>
            <p:cNvPr id="173" name="rc173"/>
            <p:cNvSpPr/>
            <p:nvPr/>
          </p:nvSpPr>
          <p:spPr>
            <a:xfrm>
              <a:off x="1296273" y="5369238"/>
              <a:ext cx="5457026" cy="162162"/>
            </a:xfrm>
            <a:prstGeom prst="rect">
              <a:avLst/>
            </a:prstGeom>
            <a:solidFill>
              <a:srgbClr val="80BD41">
                <a:alpha val="100000"/>
              </a:srgbClr>
            </a:solidFill>
          </p:spPr>
          <p:txBody>
            <a:bodyPr/>
            <a:lstStyle/>
            <a:p/>
          </p:txBody>
        </p:sp>
        <p:sp>
          <p:nvSpPr>
            <p:cNvPr id="174" name="rc174"/>
            <p:cNvSpPr/>
            <p:nvPr/>
          </p:nvSpPr>
          <p:spPr>
            <a:xfrm>
              <a:off x="6753300" y="5369238"/>
              <a:ext cx="1117703" cy="162162"/>
            </a:xfrm>
            <a:prstGeom prst="rect">
              <a:avLst/>
            </a:prstGeom>
            <a:solidFill>
              <a:srgbClr val="1CABE2">
                <a:alpha val="100000"/>
              </a:srgbClr>
            </a:solidFill>
          </p:spPr>
          <p:txBody>
            <a:bodyPr/>
            <a:lstStyle/>
            <a:p/>
          </p:txBody>
        </p:sp>
        <p:sp>
          <p:nvSpPr>
            <p:cNvPr id="175" name="tx175"/>
            <p:cNvSpPr/>
            <p:nvPr/>
          </p:nvSpPr>
          <p:spPr>
            <a:xfrm>
              <a:off x="7469991" y="5814001"/>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2.12</a:t>
              </a:r>
            </a:p>
          </p:txBody>
        </p:sp>
        <p:sp>
          <p:nvSpPr>
            <p:cNvPr id="176" name="tx176"/>
            <p:cNvSpPr/>
            <p:nvPr/>
          </p:nvSpPr>
          <p:spPr>
            <a:xfrm>
              <a:off x="7968573"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2.29</a:t>
              </a:r>
            </a:p>
          </p:txBody>
        </p:sp>
        <p:sp>
          <p:nvSpPr>
            <p:cNvPr id="177" name="tx177"/>
            <p:cNvSpPr/>
            <p:nvPr/>
          </p:nvSpPr>
          <p:spPr>
            <a:xfrm>
              <a:off x="8087213"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2.33</a:t>
              </a:r>
            </a:p>
          </p:txBody>
        </p:sp>
        <p:sp>
          <p:nvSpPr>
            <p:cNvPr id="178" name="tx178"/>
            <p:cNvSpPr/>
            <p:nvPr/>
          </p:nvSpPr>
          <p:spPr>
            <a:xfrm>
              <a:off x="3914819" y="581523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1.93</a:t>
              </a:r>
            </a:p>
          </p:txBody>
        </p:sp>
        <p:sp>
          <p:nvSpPr>
            <p:cNvPr id="179" name="tx179"/>
            <p:cNvSpPr/>
            <p:nvPr/>
          </p:nvSpPr>
          <p:spPr>
            <a:xfrm>
              <a:off x="6908269"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0.19</a:t>
              </a:r>
            </a:p>
          </p:txBody>
        </p:sp>
        <p:sp>
          <p:nvSpPr>
            <p:cNvPr id="180" name="tx180"/>
            <p:cNvSpPr/>
            <p:nvPr/>
          </p:nvSpPr>
          <p:spPr>
            <a:xfrm>
              <a:off x="3902546" y="56125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81" name="tx181"/>
            <p:cNvSpPr/>
            <p:nvPr/>
          </p:nvSpPr>
          <p:spPr>
            <a:xfrm>
              <a:off x="7103271" y="561253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0.39</a:t>
              </a:r>
            </a:p>
          </p:txBody>
        </p:sp>
        <p:sp>
          <p:nvSpPr>
            <p:cNvPr id="182" name="tx182"/>
            <p:cNvSpPr/>
            <p:nvPr/>
          </p:nvSpPr>
          <p:spPr>
            <a:xfrm>
              <a:off x="3919293" y="540982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1.93</a:t>
              </a:r>
            </a:p>
          </p:txBody>
        </p:sp>
        <p:sp>
          <p:nvSpPr>
            <p:cNvPr id="183" name="tx183"/>
            <p:cNvSpPr/>
            <p:nvPr/>
          </p:nvSpPr>
          <p:spPr>
            <a:xfrm>
              <a:off x="7236803" y="54098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184" name="tx184"/>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6" name="tx186"/>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1121580"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88" name="tx188"/>
            <p:cNvSpPr/>
            <p:nvPr/>
          </p:nvSpPr>
          <p:spPr>
            <a:xfrm>
              <a:off x="2534281"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89" name="tx189"/>
            <p:cNvSpPr/>
            <p:nvPr/>
          </p:nvSpPr>
          <p:spPr>
            <a:xfrm>
              <a:off x="3946982"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90" name="tx190"/>
            <p:cNvSpPr/>
            <p:nvPr/>
          </p:nvSpPr>
          <p:spPr>
            <a:xfrm>
              <a:off x="5359683"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91" name="tx191"/>
            <p:cNvSpPr/>
            <p:nvPr/>
          </p:nvSpPr>
          <p:spPr>
            <a:xfrm>
              <a:off x="6772384"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 M</a:t>
              </a:r>
            </a:p>
          </p:txBody>
        </p:sp>
        <p:sp>
          <p:nvSpPr>
            <p:cNvPr id="192" name="tx192"/>
            <p:cNvSpPr/>
            <p:nvPr/>
          </p:nvSpPr>
          <p:spPr>
            <a:xfrm>
              <a:off x="8185085"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 M</a:t>
              </a:r>
            </a:p>
          </p:txBody>
        </p:sp>
        <p:sp>
          <p:nvSpPr>
            <p:cNvPr id="193" name="tx193"/>
            <p:cNvSpPr/>
            <p:nvPr/>
          </p:nvSpPr>
          <p:spPr>
            <a:xfrm>
              <a:off x="4107522" y="6173067"/>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4" name="tx194"/>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5" name="tx195"/>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(83%) was lower than in 2019 (91%).
The number of children vaccinated with DTP3 remained constant 0% compared to in 2019.
The number of surviving infants increased approximately 10% compared to in 2019.
In 2024, approximately the same number of children were vaccinated than in 2019.
In 2024, there were 200,000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3632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561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65490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6597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12525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1845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313499"/>
              <a:ext cx="249522" cy="693185"/>
            </a:xfrm>
            <a:prstGeom prst="rect">
              <a:avLst/>
            </a:prstGeom>
            <a:solidFill>
              <a:srgbClr val="E2231A">
                <a:alpha val="100000"/>
              </a:srgbClr>
            </a:solidFill>
          </p:spPr>
          <p:txBody>
            <a:bodyPr/>
            <a:lstStyle/>
            <a:p/>
          </p:txBody>
        </p:sp>
        <p:sp>
          <p:nvSpPr>
            <p:cNvPr id="23" name="rc23"/>
            <p:cNvSpPr/>
            <p:nvPr/>
          </p:nvSpPr>
          <p:spPr>
            <a:xfrm>
              <a:off x="1573521" y="3553616"/>
              <a:ext cx="249522" cy="453068"/>
            </a:xfrm>
            <a:prstGeom prst="rect">
              <a:avLst/>
            </a:prstGeom>
            <a:solidFill>
              <a:srgbClr val="E2231A">
                <a:alpha val="100000"/>
              </a:srgbClr>
            </a:solidFill>
          </p:spPr>
          <p:txBody>
            <a:bodyPr/>
            <a:lstStyle/>
            <a:p/>
          </p:txBody>
        </p:sp>
        <p:sp>
          <p:nvSpPr>
            <p:cNvPr id="24" name="rc24"/>
            <p:cNvSpPr/>
            <p:nvPr/>
          </p:nvSpPr>
          <p:spPr>
            <a:xfrm>
              <a:off x="1850769" y="3642605"/>
              <a:ext cx="249522" cy="364079"/>
            </a:xfrm>
            <a:prstGeom prst="rect">
              <a:avLst/>
            </a:prstGeom>
            <a:solidFill>
              <a:srgbClr val="E2231A">
                <a:alpha val="100000"/>
              </a:srgbClr>
            </a:solidFill>
          </p:spPr>
          <p:txBody>
            <a:bodyPr/>
            <a:lstStyle/>
            <a:p/>
          </p:txBody>
        </p:sp>
        <p:sp>
          <p:nvSpPr>
            <p:cNvPr id="25" name="rc25"/>
            <p:cNvSpPr/>
            <p:nvPr/>
          </p:nvSpPr>
          <p:spPr>
            <a:xfrm>
              <a:off x="2128016" y="3904124"/>
              <a:ext cx="249522" cy="102561"/>
            </a:xfrm>
            <a:prstGeom prst="rect">
              <a:avLst/>
            </a:prstGeom>
            <a:solidFill>
              <a:srgbClr val="E2231A">
                <a:alpha val="100000"/>
              </a:srgbClr>
            </a:solidFill>
          </p:spPr>
          <p:txBody>
            <a:bodyPr/>
            <a:lstStyle/>
            <a:p/>
          </p:txBody>
        </p:sp>
        <p:sp>
          <p:nvSpPr>
            <p:cNvPr id="26" name="rc26"/>
            <p:cNvSpPr/>
            <p:nvPr/>
          </p:nvSpPr>
          <p:spPr>
            <a:xfrm>
              <a:off x="2405264" y="3794531"/>
              <a:ext cx="249522" cy="212154"/>
            </a:xfrm>
            <a:prstGeom prst="rect">
              <a:avLst/>
            </a:prstGeom>
            <a:solidFill>
              <a:srgbClr val="E2231A">
                <a:alpha val="100000"/>
              </a:srgbClr>
            </a:solidFill>
          </p:spPr>
          <p:txBody>
            <a:bodyPr/>
            <a:lstStyle/>
            <a:p/>
          </p:txBody>
        </p:sp>
        <p:sp>
          <p:nvSpPr>
            <p:cNvPr id="27" name="rc27"/>
            <p:cNvSpPr/>
            <p:nvPr/>
          </p:nvSpPr>
          <p:spPr>
            <a:xfrm>
              <a:off x="2682512" y="3679343"/>
              <a:ext cx="249522" cy="327342"/>
            </a:xfrm>
            <a:prstGeom prst="rect">
              <a:avLst/>
            </a:prstGeom>
            <a:solidFill>
              <a:srgbClr val="E2231A">
                <a:alpha val="100000"/>
              </a:srgbClr>
            </a:solidFill>
          </p:spPr>
          <p:txBody>
            <a:bodyPr/>
            <a:lstStyle/>
            <a:p/>
          </p:txBody>
        </p:sp>
        <p:sp>
          <p:nvSpPr>
            <p:cNvPr id="28" name="rc28"/>
            <p:cNvSpPr/>
            <p:nvPr/>
          </p:nvSpPr>
          <p:spPr>
            <a:xfrm>
              <a:off x="2959759" y="3747467"/>
              <a:ext cx="249522" cy="259218"/>
            </a:xfrm>
            <a:prstGeom prst="rect">
              <a:avLst/>
            </a:prstGeom>
            <a:solidFill>
              <a:srgbClr val="E2231A">
                <a:alpha val="100000"/>
              </a:srgbClr>
            </a:solidFill>
          </p:spPr>
          <p:txBody>
            <a:bodyPr/>
            <a:lstStyle/>
            <a:p/>
          </p:txBody>
        </p:sp>
        <p:sp>
          <p:nvSpPr>
            <p:cNvPr id="29" name="rc29"/>
            <p:cNvSpPr/>
            <p:nvPr/>
          </p:nvSpPr>
          <p:spPr>
            <a:xfrm>
              <a:off x="3237007" y="3632683"/>
              <a:ext cx="249522" cy="374001"/>
            </a:xfrm>
            <a:prstGeom prst="rect">
              <a:avLst/>
            </a:prstGeom>
            <a:solidFill>
              <a:srgbClr val="E2231A">
                <a:alpha val="100000"/>
              </a:srgbClr>
            </a:solidFill>
          </p:spPr>
          <p:txBody>
            <a:bodyPr/>
            <a:lstStyle/>
            <a:p/>
          </p:txBody>
        </p:sp>
        <p:sp>
          <p:nvSpPr>
            <p:cNvPr id="30" name="rc30"/>
            <p:cNvSpPr/>
            <p:nvPr/>
          </p:nvSpPr>
          <p:spPr>
            <a:xfrm>
              <a:off x="3514255" y="3551547"/>
              <a:ext cx="249522" cy="455138"/>
            </a:xfrm>
            <a:prstGeom prst="rect">
              <a:avLst/>
            </a:prstGeom>
            <a:solidFill>
              <a:srgbClr val="E2231A">
                <a:alpha val="100000"/>
              </a:srgbClr>
            </a:solidFill>
          </p:spPr>
          <p:txBody>
            <a:bodyPr/>
            <a:lstStyle/>
            <a:p/>
          </p:txBody>
        </p:sp>
        <p:sp>
          <p:nvSpPr>
            <p:cNvPr id="31" name="rc31"/>
            <p:cNvSpPr/>
            <p:nvPr/>
          </p:nvSpPr>
          <p:spPr>
            <a:xfrm>
              <a:off x="3791502" y="3659900"/>
              <a:ext cx="249522" cy="346784"/>
            </a:xfrm>
            <a:prstGeom prst="rect">
              <a:avLst/>
            </a:prstGeom>
            <a:solidFill>
              <a:srgbClr val="E2231A">
                <a:alpha val="100000"/>
              </a:srgbClr>
            </a:solidFill>
          </p:spPr>
          <p:txBody>
            <a:bodyPr/>
            <a:lstStyle/>
            <a:p/>
          </p:txBody>
        </p:sp>
        <p:sp>
          <p:nvSpPr>
            <p:cNvPr id="32" name="rc32"/>
            <p:cNvSpPr/>
            <p:nvPr/>
          </p:nvSpPr>
          <p:spPr>
            <a:xfrm>
              <a:off x="4068750" y="3693268"/>
              <a:ext cx="249522" cy="313417"/>
            </a:xfrm>
            <a:prstGeom prst="rect">
              <a:avLst/>
            </a:prstGeom>
            <a:solidFill>
              <a:srgbClr val="E2231A">
                <a:alpha val="100000"/>
              </a:srgbClr>
            </a:solidFill>
          </p:spPr>
          <p:txBody>
            <a:bodyPr/>
            <a:lstStyle/>
            <a:p/>
          </p:txBody>
        </p:sp>
        <p:sp>
          <p:nvSpPr>
            <p:cNvPr id="33" name="rc33"/>
            <p:cNvSpPr/>
            <p:nvPr/>
          </p:nvSpPr>
          <p:spPr>
            <a:xfrm>
              <a:off x="4345998" y="3728961"/>
              <a:ext cx="249522" cy="277724"/>
            </a:xfrm>
            <a:prstGeom prst="rect">
              <a:avLst/>
            </a:prstGeom>
            <a:solidFill>
              <a:srgbClr val="E2231A">
                <a:alpha val="100000"/>
              </a:srgbClr>
            </a:solidFill>
          </p:spPr>
          <p:txBody>
            <a:bodyPr/>
            <a:lstStyle/>
            <a:p/>
          </p:txBody>
        </p:sp>
        <p:sp>
          <p:nvSpPr>
            <p:cNvPr id="34" name="rc34"/>
            <p:cNvSpPr/>
            <p:nvPr/>
          </p:nvSpPr>
          <p:spPr>
            <a:xfrm>
              <a:off x="4623245" y="3884028"/>
              <a:ext cx="249522" cy="122657"/>
            </a:xfrm>
            <a:prstGeom prst="rect">
              <a:avLst/>
            </a:prstGeom>
            <a:solidFill>
              <a:srgbClr val="E2231A">
                <a:alpha val="100000"/>
              </a:srgbClr>
            </a:solidFill>
          </p:spPr>
          <p:txBody>
            <a:bodyPr/>
            <a:lstStyle/>
            <a:p/>
          </p:txBody>
        </p:sp>
        <p:sp>
          <p:nvSpPr>
            <p:cNvPr id="35" name="rc35"/>
            <p:cNvSpPr/>
            <p:nvPr/>
          </p:nvSpPr>
          <p:spPr>
            <a:xfrm>
              <a:off x="4900493" y="3964155"/>
              <a:ext cx="249522" cy="42529"/>
            </a:xfrm>
            <a:prstGeom prst="rect">
              <a:avLst/>
            </a:prstGeom>
            <a:solidFill>
              <a:srgbClr val="E2231A">
                <a:alpha val="100000"/>
              </a:srgbClr>
            </a:solidFill>
          </p:spPr>
          <p:txBody>
            <a:bodyPr/>
            <a:lstStyle/>
            <a:p/>
          </p:txBody>
        </p:sp>
        <p:sp>
          <p:nvSpPr>
            <p:cNvPr id="36" name="rc36"/>
            <p:cNvSpPr/>
            <p:nvPr/>
          </p:nvSpPr>
          <p:spPr>
            <a:xfrm>
              <a:off x="5177741" y="3875126"/>
              <a:ext cx="249522" cy="131558"/>
            </a:xfrm>
            <a:prstGeom prst="rect">
              <a:avLst/>
            </a:prstGeom>
            <a:solidFill>
              <a:srgbClr val="E2231A">
                <a:alpha val="100000"/>
              </a:srgbClr>
            </a:solidFill>
          </p:spPr>
          <p:txBody>
            <a:bodyPr/>
            <a:lstStyle/>
            <a:p/>
          </p:txBody>
        </p:sp>
        <p:sp>
          <p:nvSpPr>
            <p:cNvPr id="37" name="rc37"/>
            <p:cNvSpPr/>
            <p:nvPr/>
          </p:nvSpPr>
          <p:spPr>
            <a:xfrm>
              <a:off x="5454988" y="3784220"/>
              <a:ext cx="249522" cy="222464"/>
            </a:xfrm>
            <a:prstGeom prst="rect">
              <a:avLst/>
            </a:prstGeom>
            <a:solidFill>
              <a:srgbClr val="E2231A">
                <a:alpha val="100000"/>
              </a:srgbClr>
            </a:solidFill>
          </p:spPr>
          <p:txBody>
            <a:bodyPr/>
            <a:lstStyle/>
            <a:p/>
          </p:txBody>
        </p:sp>
        <p:sp>
          <p:nvSpPr>
            <p:cNvPr id="38" name="rc38"/>
            <p:cNvSpPr/>
            <p:nvPr/>
          </p:nvSpPr>
          <p:spPr>
            <a:xfrm>
              <a:off x="5732236" y="3223005"/>
              <a:ext cx="249522" cy="783679"/>
            </a:xfrm>
            <a:prstGeom prst="rect">
              <a:avLst/>
            </a:prstGeom>
            <a:solidFill>
              <a:srgbClr val="E2231A">
                <a:alpha val="100000"/>
              </a:srgbClr>
            </a:solidFill>
          </p:spPr>
          <p:txBody>
            <a:bodyPr/>
            <a:lstStyle/>
            <a:p/>
          </p:txBody>
        </p:sp>
        <p:sp>
          <p:nvSpPr>
            <p:cNvPr id="39" name="rc39"/>
            <p:cNvSpPr/>
            <p:nvPr/>
          </p:nvSpPr>
          <p:spPr>
            <a:xfrm>
              <a:off x="6009484" y="3529776"/>
              <a:ext cx="249522" cy="476908"/>
            </a:xfrm>
            <a:prstGeom prst="rect">
              <a:avLst/>
            </a:prstGeom>
            <a:solidFill>
              <a:srgbClr val="E2231A">
                <a:alpha val="100000"/>
              </a:srgbClr>
            </a:solidFill>
          </p:spPr>
          <p:txBody>
            <a:bodyPr/>
            <a:lstStyle/>
            <a:p/>
          </p:txBody>
        </p:sp>
        <p:sp>
          <p:nvSpPr>
            <p:cNvPr id="40" name="rc40"/>
            <p:cNvSpPr/>
            <p:nvPr/>
          </p:nvSpPr>
          <p:spPr>
            <a:xfrm>
              <a:off x="6286731" y="3419734"/>
              <a:ext cx="249522" cy="586950"/>
            </a:xfrm>
            <a:prstGeom prst="rect">
              <a:avLst/>
            </a:prstGeom>
            <a:solidFill>
              <a:srgbClr val="E2231A">
                <a:alpha val="100000"/>
              </a:srgbClr>
            </a:solidFill>
          </p:spPr>
          <p:txBody>
            <a:bodyPr/>
            <a:lstStyle/>
            <a:p/>
          </p:txBody>
        </p:sp>
        <p:sp>
          <p:nvSpPr>
            <p:cNvPr id="41" name="rc41"/>
            <p:cNvSpPr/>
            <p:nvPr/>
          </p:nvSpPr>
          <p:spPr>
            <a:xfrm>
              <a:off x="6563979" y="3458520"/>
              <a:ext cx="249522" cy="548165"/>
            </a:xfrm>
            <a:prstGeom prst="rect">
              <a:avLst/>
            </a:prstGeom>
            <a:solidFill>
              <a:srgbClr val="E2231A">
                <a:alpha val="100000"/>
              </a:srgbClr>
            </a:solidFill>
          </p:spPr>
          <p:txBody>
            <a:bodyPr/>
            <a:lstStyle/>
            <a:p/>
          </p:txBody>
        </p:sp>
        <p:sp>
          <p:nvSpPr>
            <p:cNvPr id="42" name="rc42"/>
            <p:cNvSpPr/>
            <p:nvPr/>
          </p:nvSpPr>
          <p:spPr>
            <a:xfrm>
              <a:off x="6841227" y="3346568"/>
              <a:ext cx="249522" cy="660116"/>
            </a:xfrm>
            <a:prstGeom prst="rect">
              <a:avLst/>
            </a:prstGeom>
            <a:solidFill>
              <a:srgbClr val="E2231A">
                <a:alpha val="100000"/>
              </a:srgbClr>
            </a:solidFill>
          </p:spPr>
          <p:txBody>
            <a:bodyPr/>
            <a:lstStyle/>
            <a:p/>
          </p:txBody>
        </p:sp>
        <p:sp>
          <p:nvSpPr>
            <p:cNvPr id="43" name="rc43"/>
            <p:cNvSpPr/>
            <p:nvPr/>
          </p:nvSpPr>
          <p:spPr>
            <a:xfrm>
              <a:off x="7118474" y="2971263"/>
              <a:ext cx="249522" cy="1035421"/>
            </a:xfrm>
            <a:prstGeom prst="rect">
              <a:avLst/>
            </a:prstGeom>
            <a:solidFill>
              <a:srgbClr val="E2231A">
                <a:alpha val="100000"/>
              </a:srgbClr>
            </a:solidFill>
          </p:spPr>
          <p:txBody>
            <a:bodyPr/>
            <a:lstStyle/>
            <a:p/>
          </p:txBody>
        </p:sp>
        <p:sp>
          <p:nvSpPr>
            <p:cNvPr id="44" name="rc44"/>
            <p:cNvSpPr/>
            <p:nvPr/>
          </p:nvSpPr>
          <p:spPr>
            <a:xfrm>
              <a:off x="7395722" y="3161685"/>
              <a:ext cx="249522" cy="844999"/>
            </a:xfrm>
            <a:prstGeom prst="rect">
              <a:avLst/>
            </a:prstGeom>
            <a:solidFill>
              <a:srgbClr val="E2231A">
                <a:alpha val="100000"/>
              </a:srgbClr>
            </a:solidFill>
          </p:spPr>
          <p:txBody>
            <a:bodyPr/>
            <a:lstStyle/>
            <a:p/>
          </p:txBody>
        </p:sp>
        <p:sp>
          <p:nvSpPr>
            <p:cNvPr id="45" name="rc45"/>
            <p:cNvSpPr/>
            <p:nvPr/>
          </p:nvSpPr>
          <p:spPr>
            <a:xfrm>
              <a:off x="7672970" y="3146114"/>
              <a:ext cx="249522" cy="860571"/>
            </a:xfrm>
            <a:prstGeom prst="rect">
              <a:avLst/>
            </a:prstGeom>
            <a:solidFill>
              <a:srgbClr val="E2231A">
                <a:alpha val="100000"/>
              </a:srgbClr>
            </a:solidFill>
          </p:spPr>
          <p:txBody>
            <a:bodyPr/>
            <a:lstStyle/>
            <a:p/>
          </p:txBody>
        </p:sp>
        <p:sp>
          <p:nvSpPr>
            <p:cNvPr id="46" name="rc46"/>
            <p:cNvSpPr/>
            <p:nvPr/>
          </p:nvSpPr>
          <p:spPr>
            <a:xfrm>
              <a:off x="7950217" y="3131067"/>
              <a:ext cx="249522" cy="875617"/>
            </a:xfrm>
            <a:prstGeom prst="rect">
              <a:avLst/>
            </a:prstGeom>
            <a:solidFill>
              <a:srgbClr val="E2231A">
                <a:alpha val="100000"/>
              </a:srgbClr>
            </a:solidFill>
          </p:spPr>
          <p:txBody>
            <a:bodyPr/>
            <a:lstStyle/>
            <a:p/>
          </p:txBody>
        </p:sp>
        <p:sp>
          <p:nvSpPr>
            <p:cNvPr id="47" name="rc47"/>
            <p:cNvSpPr/>
            <p:nvPr/>
          </p:nvSpPr>
          <p:spPr>
            <a:xfrm>
              <a:off x="5177741" y="1198678"/>
              <a:ext cx="249522" cy="2676447"/>
            </a:xfrm>
            <a:prstGeom prst="rect">
              <a:avLst/>
            </a:prstGeom>
            <a:solidFill>
              <a:srgbClr val="B3B3B3">
                <a:alpha val="100000"/>
              </a:srgbClr>
            </a:solidFill>
          </p:spPr>
          <p:txBody>
            <a:bodyPr/>
            <a:lstStyle/>
            <a:p/>
          </p:txBody>
        </p:sp>
        <p:sp>
          <p:nvSpPr>
            <p:cNvPr id="48" name="rc48"/>
            <p:cNvSpPr/>
            <p:nvPr/>
          </p:nvSpPr>
          <p:spPr>
            <a:xfrm>
              <a:off x="5454988" y="2078148"/>
              <a:ext cx="249522" cy="1706071"/>
            </a:xfrm>
            <a:prstGeom prst="rect">
              <a:avLst/>
            </a:prstGeom>
            <a:solidFill>
              <a:srgbClr val="B3B3B3">
                <a:alpha val="100000"/>
              </a:srgbClr>
            </a:solidFill>
          </p:spPr>
          <p:txBody>
            <a:bodyPr/>
            <a:lstStyle/>
            <a:p/>
          </p:txBody>
        </p:sp>
        <p:sp>
          <p:nvSpPr>
            <p:cNvPr id="49" name="rc49"/>
            <p:cNvSpPr/>
            <p:nvPr/>
          </p:nvSpPr>
          <p:spPr>
            <a:xfrm>
              <a:off x="5732236" y="2431217"/>
              <a:ext cx="249522" cy="791788"/>
            </a:xfrm>
            <a:prstGeom prst="rect">
              <a:avLst/>
            </a:prstGeom>
            <a:solidFill>
              <a:srgbClr val="B3B3B3">
                <a:alpha val="100000"/>
              </a:srgbClr>
            </a:solidFill>
          </p:spPr>
          <p:txBody>
            <a:bodyPr/>
            <a:lstStyle/>
            <a:p/>
          </p:txBody>
        </p:sp>
        <p:sp>
          <p:nvSpPr>
            <p:cNvPr id="50" name="rc50"/>
            <p:cNvSpPr/>
            <p:nvPr/>
          </p:nvSpPr>
          <p:spPr>
            <a:xfrm>
              <a:off x="6009484" y="2566922"/>
              <a:ext cx="249522" cy="962854"/>
            </a:xfrm>
            <a:prstGeom prst="rect">
              <a:avLst/>
            </a:prstGeom>
            <a:solidFill>
              <a:srgbClr val="B3B3B3">
                <a:alpha val="100000"/>
              </a:srgbClr>
            </a:solidFill>
          </p:spPr>
          <p:txBody>
            <a:bodyPr/>
            <a:lstStyle/>
            <a:p/>
          </p:txBody>
        </p:sp>
        <p:sp>
          <p:nvSpPr>
            <p:cNvPr id="51" name="rc51"/>
            <p:cNvSpPr/>
            <p:nvPr/>
          </p:nvSpPr>
          <p:spPr>
            <a:xfrm>
              <a:off x="6286731" y="2573913"/>
              <a:ext cx="249522" cy="845820"/>
            </a:xfrm>
            <a:prstGeom prst="rect">
              <a:avLst/>
            </a:prstGeom>
            <a:solidFill>
              <a:srgbClr val="B3B3B3">
                <a:alpha val="100000"/>
              </a:srgbClr>
            </a:solidFill>
          </p:spPr>
          <p:txBody>
            <a:bodyPr/>
            <a:lstStyle/>
            <a:p/>
          </p:txBody>
        </p:sp>
        <p:sp>
          <p:nvSpPr>
            <p:cNvPr id="52" name="rc52"/>
            <p:cNvSpPr/>
            <p:nvPr/>
          </p:nvSpPr>
          <p:spPr>
            <a:xfrm>
              <a:off x="6563979" y="2616422"/>
              <a:ext cx="249522" cy="842097"/>
            </a:xfrm>
            <a:prstGeom prst="rect">
              <a:avLst/>
            </a:prstGeom>
            <a:solidFill>
              <a:srgbClr val="B3B3B3">
                <a:alpha val="100000"/>
              </a:srgbClr>
            </a:solidFill>
          </p:spPr>
          <p:txBody>
            <a:bodyPr/>
            <a:lstStyle/>
            <a:p/>
          </p:txBody>
        </p:sp>
        <p:sp>
          <p:nvSpPr>
            <p:cNvPr id="53" name="rc53"/>
            <p:cNvSpPr/>
            <p:nvPr/>
          </p:nvSpPr>
          <p:spPr>
            <a:xfrm>
              <a:off x="6841227" y="2288685"/>
              <a:ext cx="249522" cy="1057883"/>
            </a:xfrm>
            <a:prstGeom prst="rect">
              <a:avLst/>
            </a:prstGeom>
            <a:solidFill>
              <a:srgbClr val="B3B3B3">
                <a:alpha val="100000"/>
              </a:srgbClr>
            </a:solidFill>
          </p:spPr>
          <p:txBody>
            <a:bodyPr/>
            <a:lstStyle/>
            <a:p/>
          </p:txBody>
        </p:sp>
        <p:sp>
          <p:nvSpPr>
            <p:cNvPr id="54" name="rc54"/>
            <p:cNvSpPr/>
            <p:nvPr/>
          </p:nvSpPr>
          <p:spPr>
            <a:xfrm>
              <a:off x="7118474" y="2054816"/>
              <a:ext cx="249522" cy="916447"/>
            </a:xfrm>
            <a:prstGeom prst="rect">
              <a:avLst/>
            </a:prstGeom>
            <a:solidFill>
              <a:srgbClr val="B3B3B3">
                <a:alpha val="100000"/>
              </a:srgbClr>
            </a:solidFill>
          </p:spPr>
          <p:txBody>
            <a:bodyPr/>
            <a:lstStyle/>
            <a:p/>
          </p:txBody>
        </p:sp>
        <p:sp>
          <p:nvSpPr>
            <p:cNvPr id="55" name="rc55"/>
            <p:cNvSpPr/>
            <p:nvPr/>
          </p:nvSpPr>
          <p:spPr>
            <a:xfrm>
              <a:off x="7395722" y="2713019"/>
              <a:ext cx="249522" cy="448665"/>
            </a:xfrm>
            <a:prstGeom prst="rect">
              <a:avLst/>
            </a:prstGeom>
            <a:solidFill>
              <a:srgbClr val="B3B3B3">
                <a:alpha val="100000"/>
              </a:srgbClr>
            </a:solidFill>
          </p:spPr>
          <p:txBody>
            <a:bodyPr/>
            <a:lstStyle/>
            <a:p/>
          </p:txBody>
        </p:sp>
        <p:sp>
          <p:nvSpPr>
            <p:cNvPr id="56" name="rc56"/>
            <p:cNvSpPr/>
            <p:nvPr/>
          </p:nvSpPr>
          <p:spPr>
            <a:xfrm>
              <a:off x="7672970" y="2687356"/>
              <a:ext cx="249522" cy="458757"/>
            </a:xfrm>
            <a:prstGeom prst="rect">
              <a:avLst/>
            </a:prstGeom>
            <a:solidFill>
              <a:srgbClr val="B3B3B3">
                <a:alpha val="100000"/>
              </a:srgbClr>
            </a:solidFill>
          </p:spPr>
          <p:txBody>
            <a:bodyPr/>
            <a:lstStyle/>
            <a:p/>
          </p:txBody>
        </p:sp>
        <p:sp>
          <p:nvSpPr>
            <p:cNvPr id="57" name="rc57"/>
            <p:cNvSpPr/>
            <p:nvPr/>
          </p:nvSpPr>
          <p:spPr>
            <a:xfrm>
              <a:off x="7950217" y="2660744"/>
              <a:ext cx="249522" cy="470323"/>
            </a:xfrm>
            <a:prstGeom prst="rect">
              <a:avLst/>
            </a:prstGeom>
            <a:solidFill>
              <a:srgbClr val="B3B3B3">
                <a:alpha val="100000"/>
              </a:srgbClr>
            </a:solidFill>
          </p:spPr>
          <p:txBody>
            <a:bodyPr/>
            <a:lstStyle/>
            <a:p/>
          </p:txBody>
        </p:sp>
        <p:sp>
          <p:nvSpPr>
            <p:cNvPr id="58" name="pl58"/>
            <p:cNvSpPr/>
            <p:nvPr/>
          </p:nvSpPr>
          <p:spPr>
            <a:xfrm>
              <a:off x="1421035" y="1226758"/>
              <a:ext cx="6653943" cy="589681"/>
            </a:xfrm>
            <a:custGeom>
              <a:avLst/>
              <a:pathLst>
                <a:path w="6653943" h="589681">
                  <a:moveTo>
                    <a:pt x="0" y="589681"/>
                  </a:moveTo>
                  <a:lnTo>
                    <a:pt x="277247" y="365040"/>
                  </a:lnTo>
                  <a:lnTo>
                    <a:pt x="554495" y="280800"/>
                  </a:lnTo>
                  <a:lnTo>
                    <a:pt x="831742" y="56160"/>
                  </a:lnTo>
                  <a:lnTo>
                    <a:pt x="1108990" y="140400"/>
                  </a:lnTo>
                  <a:lnTo>
                    <a:pt x="1386238" y="224640"/>
                  </a:lnTo>
                  <a:lnTo>
                    <a:pt x="1663485" y="168480"/>
                  </a:lnTo>
                  <a:lnTo>
                    <a:pt x="1940733" y="252720"/>
                  </a:lnTo>
                  <a:lnTo>
                    <a:pt x="2217981" y="308880"/>
                  </a:lnTo>
                  <a:lnTo>
                    <a:pt x="2495228" y="224640"/>
                  </a:lnTo>
                  <a:lnTo>
                    <a:pt x="2772476" y="196560"/>
                  </a:lnTo>
                  <a:lnTo>
                    <a:pt x="3049724" y="168480"/>
                  </a:lnTo>
                  <a:lnTo>
                    <a:pt x="3326971" y="56160"/>
                  </a:lnTo>
                  <a:lnTo>
                    <a:pt x="3604219" y="0"/>
                  </a:lnTo>
                  <a:lnTo>
                    <a:pt x="3881467" y="56160"/>
                  </a:lnTo>
                  <a:lnTo>
                    <a:pt x="4158714" y="112320"/>
                  </a:lnTo>
                  <a:lnTo>
                    <a:pt x="4435962" y="449281"/>
                  </a:lnTo>
                  <a:lnTo>
                    <a:pt x="4713210" y="252720"/>
                  </a:lnTo>
                  <a:lnTo>
                    <a:pt x="4990457" y="308880"/>
                  </a:lnTo>
                  <a:lnTo>
                    <a:pt x="5267705" y="280800"/>
                  </a:lnTo>
                  <a:lnTo>
                    <a:pt x="5544953" y="336960"/>
                  </a:lnTo>
                  <a:lnTo>
                    <a:pt x="5822200" y="533521"/>
                  </a:lnTo>
                  <a:lnTo>
                    <a:pt x="6099448" y="421200"/>
                  </a:lnTo>
                  <a:lnTo>
                    <a:pt x="6376696" y="421200"/>
                  </a:lnTo>
                  <a:lnTo>
                    <a:pt x="6653943" y="421200"/>
                  </a:lnTo>
                </a:path>
              </a:pathLst>
            </a:custGeom>
            <a:ln w="27101" cap="flat">
              <a:solidFill>
                <a:srgbClr val="0058AB">
                  <a:alpha val="100000"/>
                </a:srgbClr>
              </a:solidFill>
              <a:prstDash val="solid"/>
              <a:round/>
            </a:ln>
          </p:spPr>
          <p:txBody>
            <a:bodyPr/>
            <a:lstStyle/>
            <a:p/>
          </p:txBody>
        </p:sp>
        <p:sp>
          <p:nvSpPr>
            <p:cNvPr id="59" name="pl59"/>
            <p:cNvSpPr/>
            <p:nvPr/>
          </p:nvSpPr>
          <p:spPr>
            <a:xfrm>
              <a:off x="5302502" y="1928760"/>
              <a:ext cx="2772476" cy="1263602"/>
            </a:xfrm>
            <a:custGeom>
              <a:avLst/>
              <a:pathLst>
                <a:path w="2772476" h="1263602">
                  <a:moveTo>
                    <a:pt x="0" y="1263602"/>
                  </a:moveTo>
                  <a:lnTo>
                    <a:pt x="277247" y="589681"/>
                  </a:lnTo>
                  <a:lnTo>
                    <a:pt x="554495" y="308880"/>
                  </a:lnTo>
                  <a:lnTo>
                    <a:pt x="831742" y="196560"/>
                  </a:lnTo>
                  <a:lnTo>
                    <a:pt x="1108990" y="168480"/>
                  </a:lnTo>
                  <a:lnTo>
                    <a:pt x="1386238" y="112320"/>
                  </a:lnTo>
                  <a:lnTo>
                    <a:pt x="1663485" y="280800"/>
                  </a:lnTo>
                  <a:lnTo>
                    <a:pt x="1940733" y="393120"/>
                  </a:lnTo>
                  <a:lnTo>
                    <a:pt x="2217981" y="0"/>
                  </a:lnTo>
                  <a:lnTo>
                    <a:pt x="2495228" y="0"/>
                  </a:lnTo>
                  <a:lnTo>
                    <a:pt x="2772476" y="0"/>
                  </a:lnTo>
                </a:path>
              </a:pathLst>
            </a:custGeom>
            <a:ln w="27101" cap="flat">
              <a:solidFill>
                <a:srgbClr val="333333">
                  <a:alpha val="100000"/>
                </a:srgbClr>
              </a:solidFill>
              <a:prstDash val="solid"/>
              <a:round/>
            </a:ln>
          </p:spPr>
          <p:txBody>
            <a:bodyPr/>
            <a:lstStyle/>
            <a:p/>
          </p:txBody>
        </p:sp>
        <p:sp>
          <p:nvSpPr>
            <p:cNvPr id="60" name="tx60"/>
            <p:cNvSpPr/>
            <p:nvPr/>
          </p:nvSpPr>
          <p:spPr>
            <a:xfrm>
              <a:off x="6618402" y="13245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89</a:t>
              </a:r>
            </a:p>
          </p:txBody>
        </p:sp>
        <p:sp>
          <p:nvSpPr>
            <p:cNvPr id="61" name="tx61"/>
            <p:cNvSpPr/>
            <p:nvPr/>
          </p:nvSpPr>
          <p:spPr>
            <a:xfrm>
              <a:off x="6895650" y="13807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87</a:t>
              </a:r>
            </a:p>
          </p:txBody>
        </p:sp>
        <p:sp>
          <p:nvSpPr>
            <p:cNvPr id="62" name="tx62"/>
            <p:cNvSpPr/>
            <p:nvPr/>
          </p:nvSpPr>
          <p:spPr>
            <a:xfrm>
              <a:off x="7172898" y="15773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80</a:t>
              </a:r>
            </a:p>
          </p:txBody>
        </p:sp>
        <p:sp>
          <p:nvSpPr>
            <p:cNvPr id="63" name="tx63"/>
            <p:cNvSpPr/>
            <p:nvPr/>
          </p:nvSpPr>
          <p:spPr>
            <a:xfrm>
              <a:off x="7450145" y="14649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84</a:t>
              </a:r>
            </a:p>
          </p:txBody>
        </p:sp>
        <p:sp>
          <p:nvSpPr>
            <p:cNvPr id="64" name="tx64"/>
            <p:cNvSpPr/>
            <p:nvPr/>
          </p:nvSpPr>
          <p:spPr>
            <a:xfrm>
              <a:off x="7727393" y="14649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84</a:t>
              </a:r>
            </a:p>
          </p:txBody>
        </p:sp>
        <p:sp>
          <p:nvSpPr>
            <p:cNvPr id="65" name="tx65"/>
            <p:cNvSpPr/>
            <p:nvPr/>
          </p:nvSpPr>
          <p:spPr>
            <a:xfrm>
              <a:off x="8004641" y="14649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84</a:t>
              </a:r>
            </a:p>
          </p:txBody>
        </p:sp>
        <p:sp>
          <p:nvSpPr>
            <p:cNvPr id="66" name="tx66"/>
            <p:cNvSpPr/>
            <p:nvPr/>
          </p:nvSpPr>
          <p:spPr>
            <a:xfrm>
              <a:off x="6618402" y="21025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70</a:t>
              </a:r>
            </a:p>
          </p:txBody>
        </p:sp>
        <p:sp>
          <p:nvSpPr>
            <p:cNvPr id="67" name="tx67"/>
            <p:cNvSpPr/>
            <p:nvPr/>
          </p:nvSpPr>
          <p:spPr>
            <a:xfrm>
              <a:off x="6895650" y="22710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64</a:t>
              </a:r>
            </a:p>
          </p:txBody>
        </p:sp>
        <p:sp>
          <p:nvSpPr>
            <p:cNvPr id="68" name="tx68"/>
            <p:cNvSpPr/>
            <p:nvPr/>
          </p:nvSpPr>
          <p:spPr>
            <a:xfrm>
              <a:off x="7172898" y="238333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60</a:t>
              </a:r>
            </a:p>
          </p:txBody>
        </p:sp>
        <p:sp>
          <p:nvSpPr>
            <p:cNvPr id="69" name="tx69"/>
            <p:cNvSpPr/>
            <p:nvPr/>
          </p:nvSpPr>
          <p:spPr>
            <a:xfrm>
              <a:off x="7450145" y="1992132"/>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74</a:t>
              </a:r>
            </a:p>
          </p:txBody>
        </p:sp>
        <p:sp>
          <p:nvSpPr>
            <p:cNvPr id="70" name="tx70"/>
            <p:cNvSpPr/>
            <p:nvPr/>
          </p:nvSpPr>
          <p:spPr>
            <a:xfrm>
              <a:off x="7727393" y="1992132"/>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74</a:t>
              </a:r>
            </a:p>
          </p:txBody>
        </p:sp>
        <p:sp>
          <p:nvSpPr>
            <p:cNvPr id="71" name="tx71"/>
            <p:cNvSpPr/>
            <p:nvPr/>
          </p:nvSpPr>
          <p:spPr>
            <a:xfrm>
              <a:off x="8004641" y="1992132"/>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74</a:t>
              </a:r>
            </a:p>
          </p:txBody>
        </p:sp>
        <p:sp>
          <p:nvSpPr>
            <p:cNvPr id="72" name="tx72"/>
            <p:cNvSpPr/>
            <p:nvPr/>
          </p:nvSpPr>
          <p:spPr>
            <a:xfrm>
              <a:off x="1345686" y="361959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73" name="tx73"/>
            <p:cNvSpPr/>
            <p:nvPr/>
          </p:nvSpPr>
          <p:spPr>
            <a:xfrm>
              <a:off x="2731924" y="380257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74" name="tx74"/>
            <p:cNvSpPr/>
            <p:nvPr/>
          </p:nvSpPr>
          <p:spPr>
            <a:xfrm>
              <a:off x="4118163" y="380953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75" name="tx75"/>
            <p:cNvSpPr/>
            <p:nvPr/>
          </p:nvSpPr>
          <p:spPr>
            <a:xfrm>
              <a:off x="5504401" y="385501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76" name="tx76"/>
            <p:cNvSpPr/>
            <p:nvPr/>
          </p:nvSpPr>
          <p:spPr>
            <a:xfrm>
              <a:off x="6613391" y="369216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77" name="tx77"/>
            <p:cNvSpPr/>
            <p:nvPr/>
          </p:nvSpPr>
          <p:spPr>
            <a:xfrm>
              <a:off x="6890639" y="363613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78" name="tx78"/>
            <p:cNvSpPr/>
            <p:nvPr/>
          </p:nvSpPr>
          <p:spPr>
            <a:xfrm>
              <a:off x="7167887" y="344853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79" name="tx79"/>
            <p:cNvSpPr/>
            <p:nvPr/>
          </p:nvSpPr>
          <p:spPr>
            <a:xfrm>
              <a:off x="7445134" y="354374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80" name="tx80"/>
            <p:cNvSpPr/>
            <p:nvPr/>
          </p:nvSpPr>
          <p:spPr>
            <a:xfrm>
              <a:off x="7722382" y="353595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81" name="tx81"/>
            <p:cNvSpPr/>
            <p:nvPr/>
          </p:nvSpPr>
          <p:spPr>
            <a:xfrm>
              <a:off x="7999630" y="352843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82" name="tx82"/>
            <p:cNvSpPr/>
            <p:nvPr/>
          </p:nvSpPr>
          <p:spPr>
            <a:xfrm>
              <a:off x="5504401" y="289074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a:t>
              </a:r>
            </a:p>
          </p:txBody>
        </p:sp>
        <p:sp>
          <p:nvSpPr>
            <p:cNvPr id="83" name="tx83"/>
            <p:cNvSpPr/>
            <p:nvPr/>
          </p:nvSpPr>
          <p:spPr>
            <a:xfrm>
              <a:off x="6613391" y="299703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84" name="tx84"/>
            <p:cNvSpPr/>
            <p:nvPr/>
          </p:nvSpPr>
          <p:spPr>
            <a:xfrm>
              <a:off x="6890639" y="277718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85" name="tx85"/>
            <p:cNvSpPr/>
            <p:nvPr/>
          </p:nvSpPr>
          <p:spPr>
            <a:xfrm>
              <a:off x="7167887" y="247260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86" name="tx86"/>
            <p:cNvSpPr/>
            <p:nvPr/>
          </p:nvSpPr>
          <p:spPr>
            <a:xfrm>
              <a:off x="7445134" y="289691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87" name="tx87"/>
            <p:cNvSpPr/>
            <p:nvPr/>
          </p:nvSpPr>
          <p:spPr>
            <a:xfrm>
              <a:off x="7722382" y="287629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88" name="tx88"/>
            <p:cNvSpPr/>
            <p:nvPr/>
          </p:nvSpPr>
          <p:spPr>
            <a:xfrm>
              <a:off x="7999630" y="285546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89" name="tx89"/>
            <p:cNvSpPr/>
            <p:nvPr/>
          </p:nvSpPr>
          <p:spPr>
            <a:xfrm>
              <a:off x="5504401" y="196011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0.8</a:t>
              </a:r>
            </a:p>
          </p:txBody>
        </p:sp>
        <p:sp>
          <p:nvSpPr>
            <p:cNvPr id="90" name="tx90"/>
            <p:cNvSpPr/>
            <p:nvPr/>
          </p:nvSpPr>
          <p:spPr>
            <a:xfrm>
              <a:off x="6613391" y="249838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0.6</a:t>
              </a:r>
            </a:p>
          </p:txBody>
        </p:sp>
        <p:sp>
          <p:nvSpPr>
            <p:cNvPr id="91" name="tx91"/>
            <p:cNvSpPr/>
            <p:nvPr/>
          </p:nvSpPr>
          <p:spPr>
            <a:xfrm>
              <a:off x="6890639" y="217064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0.7</a:t>
              </a:r>
            </a:p>
          </p:txBody>
        </p:sp>
        <p:sp>
          <p:nvSpPr>
            <p:cNvPr id="92" name="tx92"/>
            <p:cNvSpPr/>
            <p:nvPr/>
          </p:nvSpPr>
          <p:spPr>
            <a:xfrm>
              <a:off x="7167887" y="193677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0.8</a:t>
              </a:r>
            </a:p>
          </p:txBody>
        </p:sp>
        <p:sp>
          <p:nvSpPr>
            <p:cNvPr id="93" name="tx93"/>
            <p:cNvSpPr/>
            <p:nvPr/>
          </p:nvSpPr>
          <p:spPr>
            <a:xfrm>
              <a:off x="7445134" y="259498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0.6</a:t>
              </a:r>
            </a:p>
          </p:txBody>
        </p:sp>
        <p:sp>
          <p:nvSpPr>
            <p:cNvPr id="94" name="tx94"/>
            <p:cNvSpPr/>
            <p:nvPr/>
          </p:nvSpPr>
          <p:spPr>
            <a:xfrm>
              <a:off x="7722382" y="256931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0.6</a:t>
              </a:r>
            </a:p>
          </p:txBody>
        </p:sp>
        <p:sp>
          <p:nvSpPr>
            <p:cNvPr id="95" name="tx95"/>
            <p:cNvSpPr/>
            <p:nvPr/>
          </p:nvSpPr>
          <p:spPr>
            <a:xfrm>
              <a:off x="7999630" y="254270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0.6</a:t>
              </a:r>
            </a:p>
          </p:txBody>
        </p:sp>
        <p:sp>
          <p:nvSpPr>
            <p:cNvPr id="96" name="tx96"/>
            <p:cNvSpPr/>
            <p:nvPr/>
          </p:nvSpPr>
          <p:spPr>
            <a:xfrm>
              <a:off x="577897" y="3954570"/>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97" name="tx97"/>
            <p:cNvSpPr/>
            <p:nvPr/>
          </p:nvSpPr>
          <p:spPr>
            <a:xfrm>
              <a:off x="577897" y="3013857"/>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0.4M</a:t>
              </a:r>
            </a:p>
          </p:txBody>
        </p:sp>
        <p:sp>
          <p:nvSpPr>
            <p:cNvPr id="98" name="tx98"/>
            <p:cNvSpPr/>
            <p:nvPr/>
          </p:nvSpPr>
          <p:spPr>
            <a:xfrm>
              <a:off x="577897" y="2073145"/>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0.8M</a:t>
              </a:r>
            </a:p>
          </p:txBody>
        </p:sp>
        <p:sp>
          <p:nvSpPr>
            <p:cNvPr id="99" name="tx99"/>
            <p:cNvSpPr/>
            <p:nvPr/>
          </p:nvSpPr>
          <p:spPr>
            <a:xfrm>
              <a:off x="577897" y="1134137"/>
              <a:ext cx="3105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1.2M</a:t>
              </a:r>
            </a:p>
          </p:txBody>
        </p:sp>
        <p:sp>
          <p:nvSpPr>
            <p:cNvPr id="100" name="tx10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2" name="tx10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3" name="tx10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4" name="tx10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5" name="tx105"/>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1" name="tx111"/>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2" name="tx112"/>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3" name="tx113"/>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4" name="tx114"/>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759388" y="2466929"/>
              <a:ext cx="241466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 and under-vaccinated (millions) (#)</a:t>
              </a:r>
            </a:p>
          </p:txBody>
        </p:sp>
        <p:sp>
          <p:nvSpPr>
            <p:cNvPr id="116" name="tx116"/>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7" name="pl117"/>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9" name="tx119"/>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0" name="tx120"/>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1" name="rc121"/>
            <p:cNvSpPr/>
            <p:nvPr/>
          </p:nvSpPr>
          <p:spPr>
            <a:xfrm>
              <a:off x="4678790" y="4909475"/>
              <a:ext cx="201456" cy="201456"/>
            </a:xfrm>
            <a:prstGeom prst="rect">
              <a:avLst/>
            </a:prstGeom>
            <a:solidFill>
              <a:srgbClr val="E2231A">
                <a:alpha val="100000"/>
              </a:srgbClr>
            </a:solidFill>
          </p:spPr>
          <p:txBody>
            <a:bodyPr/>
            <a:lstStyle/>
            <a:p/>
          </p:txBody>
        </p:sp>
        <p:sp>
          <p:nvSpPr>
            <p:cNvPr id="122" name="rc122"/>
            <p:cNvSpPr/>
            <p:nvPr/>
          </p:nvSpPr>
          <p:spPr>
            <a:xfrm>
              <a:off x="5642950" y="4909475"/>
              <a:ext cx="201456" cy="201456"/>
            </a:xfrm>
            <a:prstGeom prst="rect">
              <a:avLst/>
            </a:prstGeom>
            <a:solidFill>
              <a:srgbClr val="B3B3B3">
                <a:alpha val="100000"/>
              </a:srgbClr>
            </a:solidFill>
          </p:spPr>
          <p:txBody>
            <a:bodyPr/>
            <a:lstStyle/>
            <a:p/>
          </p:txBody>
        </p:sp>
        <p:sp>
          <p:nvSpPr>
            <p:cNvPr id="123" name="tx123"/>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4" name="tx124"/>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5" name="tx125"/>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6" name="tx126"/>
            <p:cNvSpPr/>
            <p:nvPr/>
          </p:nvSpPr>
          <p:spPr>
            <a:xfrm>
              <a:off x="951100" y="661760"/>
              <a:ext cx="158447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Tanzania, 2000-2024</a:t>
              </a:r>
            </a:p>
          </p:txBody>
        </p:sp>
        <p:sp>
          <p:nvSpPr>
            <p:cNvPr id="127" name="pl127"/>
            <p:cNvSpPr/>
            <p:nvPr/>
          </p:nvSpPr>
          <p:spPr>
            <a:xfrm>
              <a:off x="246407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479966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713525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3" name="pl133"/>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63186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96746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830305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296273" y="5774644"/>
              <a:ext cx="2721959" cy="162162"/>
            </a:xfrm>
            <a:prstGeom prst="rect">
              <a:avLst/>
            </a:prstGeom>
            <a:solidFill>
              <a:srgbClr val="E2231A">
                <a:alpha val="100000"/>
              </a:srgbClr>
            </a:solidFill>
          </p:spPr>
          <p:txBody>
            <a:bodyPr/>
            <a:lstStyle/>
            <a:p/>
          </p:txBody>
        </p:sp>
        <p:sp>
          <p:nvSpPr>
            <p:cNvPr id="138" name="rc138"/>
            <p:cNvSpPr/>
            <p:nvPr/>
          </p:nvSpPr>
          <p:spPr>
            <a:xfrm>
              <a:off x="1296273" y="5571941"/>
              <a:ext cx="4273237" cy="162162"/>
            </a:xfrm>
            <a:prstGeom prst="rect">
              <a:avLst/>
            </a:prstGeom>
            <a:solidFill>
              <a:srgbClr val="E2231A">
                <a:alpha val="100000"/>
              </a:srgbClr>
            </a:solidFill>
          </p:spPr>
          <p:txBody>
            <a:bodyPr/>
            <a:lstStyle/>
            <a:p/>
          </p:txBody>
        </p:sp>
        <p:sp>
          <p:nvSpPr>
            <p:cNvPr id="139" name="rc139"/>
            <p:cNvSpPr/>
            <p:nvPr/>
          </p:nvSpPr>
          <p:spPr>
            <a:xfrm>
              <a:off x="1296273" y="5369238"/>
              <a:ext cx="4347953" cy="162162"/>
            </a:xfrm>
            <a:prstGeom prst="rect">
              <a:avLst/>
            </a:prstGeom>
            <a:solidFill>
              <a:srgbClr val="E2231A">
                <a:alpha val="100000"/>
              </a:srgbClr>
            </a:solidFill>
          </p:spPr>
          <p:txBody>
            <a:bodyPr/>
            <a:lstStyle/>
            <a:p/>
          </p:txBody>
        </p:sp>
        <p:sp>
          <p:nvSpPr>
            <p:cNvPr id="140" name="rc140"/>
            <p:cNvSpPr/>
            <p:nvPr/>
          </p:nvSpPr>
          <p:spPr>
            <a:xfrm>
              <a:off x="4018233" y="5774644"/>
              <a:ext cx="4181507" cy="162162"/>
            </a:xfrm>
            <a:prstGeom prst="rect">
              <a:avLst/>
            </a:prstGeom>
            <a:solidFill>
              <a:srgbClr val="B3B3B3">
                <a:alpha val="100000"/>
              </a:srgbClr>
            </a:solidFill>
          </p:spPr>
          <p:txBody>
            <a:bodyPr/>
            <a:lstStyle/>
            <a:p/>
          </p:txBody>
        </p:sp>
        <p:sp>
          <p:nvSpPr>
            <p:cNvPr id="141" name="rc141"/>
            <p:cNvSpPr/>
            <p:nvPr/>
          </p:nvSpPr>
          <p:spPr>
            <a:xfrm>
              <a:off x="5569511" y="5571941"/>
              <a:ext cx="2277998" cy="162162"/>
            </a:xfrm>
            <a:prstGeom prst="rect">
              <a:avLst/>
            </a:prstGeom>
            <a:solidFill>
              <a:srgbClr val="B3B3B3">
                <a:alpha val="100000"/>
              </a:srgbClr>
            </a:solidFill>
          </p:spPr>
          <p:txBody>
            <a:bodyPr/>
            <a:lstStyle/>
            <a:p/>
          </p:txBody>
        </p:sp>
        <p:sp>
          <p:nvSpPr>
            <p:cNvPr id="142" name="rc142"/>
            <p:cNvSpPr/>
            <p:nvPr/>
          </p:nvSpPr>
          <p:spPr>
            <a:xfrm>
              <a:off x="5644227" y="5369238"/>
              <a:ext cx="2335430" cy="162162"/>
            </a:xfrm>
            <a:prstGeom prst="rect">
              <a:avLst/>
            </a:prstGeom>
            <a:solidFill>
              <a:srgbClr val="B3B3B3">
                <a:alpha val="100000"/>
              </a:srgbClr>
            </a:solidFill>
          </p:spPr>
          <p:txBody>
            <a:bodyPr/>
            <a:lstStyle/>
            <a:p/>
          </p:txBody>
        </p:sp>
        <p:sp>
          <p:nvSpPr>
            <p:cNvPr id="143" name="tx143"/>
            <p:cNvSpPr/>
            <p:nvPr/>
          </p:nvSpPr>
          <p:spPr>
            <a:xfrm>
              <a:off x="8344421"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591.2</a:t>
              </a:r>
            </a:p>
          </p:txBody>
        </p:sp>
        <p:sp>
          <p:nvSpPr>
            <p:cNvPr id="144" name="tx144"/>
            <p:cNvSpPr/>
            <p:nvPr/>
          </p:nvSpPr>
          <p:spPr>
            <a:xfrm>
              <a:off x="7943973" y="5609886"/>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561</a:t>
              </a:r>
            </a:p>
          </p:txBody>
        </p:sp>
        <p:sp>
          <p:nvSpPr>
            <p:cNvPr id="145" name="tx145"/>
            <p:cNvSpPr/>
            <p:nvPr/>
          </p:nvSpPr>
          <p:spPr>
            <a:xfrm>
              <a:off x="8124338"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572.3</a:t>
              </a:r>
            </a:p>
          </p:txBody>
        </p:sp>
        <p:sp>
          <p:nvSpPr>
            <p:cNvPr id="146" name="tx146"/>
            <p:cNvSpPr/>
            <p:nvPr/>
          </p:nvSpPr>
          <p:spPr>
            <a:xfrm>
              <a:off x="2512572"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233.1</a:t>
              </a:r>
            </a:p>
          </p:txBody>
        </p:sp>
        <p:sp>
          <p:nvSpPr>
            <p:cNvPr id="147" name="tx147"/>
            <p:cNvSpPr/>
            <p:nvPr/>
          </p:nvSpPr>
          <p:spPr>
            <a:xfrm>
              <a:off x="3288211"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365.9</a:t>
              </a:r>
            </a:p>
          </p:txBody>
        </p:sp>
        <p:sp>
          <p:nvSpPr>
            <p:cNvPr id="148" name="tx148"/>
            <p:cNvSpPr/>
            <p:nvPr/>
          </p:nvSpPr>
          <p:spPr>
            <a:xfrm>
              <a:off x="3325569"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372.3</a:t>
              </a:r>
            </a:p>
          </p:txBody>
        </p:sp>
        <p:sp>
          <p:nvSpPr>
            <p:cNvPr id="149" name="tx149"/>
            <p:cNvSpPr/>
            <p:nvPr/>
          </p:nvSpPr>
          <p:spPr>
            <a:xfrm>
              <a:off x="5964305"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358.1</a:t>
              </a:r>
            </a:p>
          </p:txBody>
        </p:sp>
        <p:sp>
          <p:nvSpPr>
            <p:cNvPr id="150" name="tx150"/>
            <p:cNvSpPr/>
            <p:nvPr/>
          </p:nvSpPr>
          <p:spPr>
            <a:xfrm>
              <a:off x="6563829"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195.1</a:t>
              </a:r>
            </a:p>
          </p:txBody>
        </p:sp>
        <p:sp>
          <p:nvSpPr>
            <p:cNvPr id="151" name="tx151"/>
            <p:cNvSpPr/>
            <p:nvPr/>
          </p:nvSpPr>
          <p:spPr>
            <a:xfrm>
              <a:off x="6715478" y="5407183"/>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200</a:t>
              </a:r>
            </a:p>
          </p:txBody>
        </p:sp>
        <p:sp>
          <p:nvSpPr>
            <p:cNvPr id="152" name="tx152"/>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3" name="tx153"/>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4" name="tx154"/>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5" name="tx155"/>
            <p:cNvSpPr/>
            <p:nvPr/>
          </p:nvSpPr>
          <p:spPr>
            <a:xfrm>
              <a:off x="121083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6" name="tx156"/>
            <p:cNvSpPr/>
            <p:nvPr/>
          </p:nvSpPr>
          <p:spPr>
            <a:xfrm>
              <a:off x="3468736"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57" name="tx157"/>
            <p:cNvSpPr/>
            <p:nvPr/>
          </p:nvSpPr>
          <p:spPr>
            <a:xfrm>
              <a:off x="5804330"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58" name="tx158"/>
            <p:cNvSpPr/>
            <p:nvPr/>
          </p:nvSpPr>
          <p:spPr>
            <a:xfrm>
              <a:off x="8139924"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59" name="tx159"/>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0" name="tx160"/>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1" name="tx161"/>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84%. This is lower than in 2019, where coverage was 89%.
372,000 children missed their routine first dose of measles vaccine.
MCV2 is typically administered to children between 18 months and five years old. MCV2 coverage remained constant at 74% in 2024.</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599975"/>
            </a:xfrm>
            <a:custGeom>
              <a:avLst/>
              <a:pathLst>
                <a:path w="3397293" h="599975">
                  <a:moveTo>
                    <a:pt x="0" y="599975"/>
                  </a:moveTo>
                  <a:lnTo>
                    <a:pt x="141553" y="371413"/>
                  </a:lnTo>
                  <a:lnTo>
                    <a:pt x="283107" y="285702"/>
                  </a:lnTo>
                  <a:lnTo>
                    <a:pt x="424661" y="57140"/>
                  </a:lnTo>
                  <a:lnTo>
                    <a:pt x="566215" y="142851"/>
                  </a:lnTo>
                  <a:lnTo>
                    <a:pt x="707769" y="228562"/>
                  </a:lnTo>
                  <a:lnTo>
                    <a:pt x="849323" y="171421"/>
                  </a:lnTo>
                  <a:lnTo>
                    <a:pt x="990877" y="257132"/>
                  </a:lnTo>
                  <a:lnTo>
                    <a:pt x="1132431" y="314272"/>
                  </a:lnTo>
                  <a:lnTo>
                    <a:pt x="1273984" y="228562"/>
                  </a:lnTo>
                  <a:lnTo>
                    <a:pt x="1415538" y="199991"/>
                  </a:lnTo>
                  <a:lnTo>
                    <a:pt x="1557092" y="171421"/>
                  </a:lnTo>
                  <a:lnTo>
                    <a:pt x="1698646" y="57140"/>
                  </a:lnTo>
                  <a:lnTo>
                    <a:pt x="1840200" y="0"/>
                  </a:lnTo>
                  <a:lnTo>
                    <a:pt x="1981754" y="57140"/>
                  </a:lnTo>
                  <a:lnTo>
                    <a:pt x="2123308" y="114281"/>
                  </a:lnTo>
                  <a:lnTo>
                    <a:pt x="2264862" y="457124"/>
                  </a:lnTo>
                  <a:lnTo>
                    <a:pt x="2406416" y="257132"/>
                  </a:lnTo>
                  <a:lnTo>
                    <a:pt x="2547969" y="314272"/>
                  </a:lnTo>
                  <a:lnTo>
                    <a:pt x="2689523" y="285702"/>
                  </a:lnTo>
                  <a:lnTo>
                    <a:pt x="2831077" y="342843"/>
                  </a:lnTo>
                  <a:lnTo>
                    <a:pt x="2972631" y="542834"/>
                  </a:lnTo>
                  <a:lnTo>
                    <a:pt x="3114185" y="428553"/>
                  </a:lnTo>
                  <a:lnTo>
                    <a:pt x="3255739" y="428553"/>
                  </a:lnTo>
                  <a:lnTo>
                    <a:pt x="3397293" y="42855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665651"/>
              <a:ext cx="3397293" cy="542834"/>
            </a:xfrm>
            <a:custGeom>
              <a:avLst/>
              <a:pathLst>
                <a:path w="3397293" h="542834">
                  <a:moveTo>
                    <a:pt x="0" y="542834"/>
                  </a:moveTo>
                  <a:lnTo>
                    <a:pt x="141553" y="457124"/>
                  </a:lnTo>
                  <a:lnTo>
                    <a:pt x="283107" y="399983"/>
                  </a:lnTo>
                  <a:lnTo>
                    <a:pt x="424661" y="371413"/>
                  </a:lnTo>
                  <a:lnTo>
                    <a:pt x="566215" y="342843"/>
                  </a:lnTo>
                  <a:lnTo>
                    <a:pt x="707769" y="342843"/>
                  </a:lnTo>
                  <a:lnTo>
                    <a:pt x="849323" y="257132"/>
                  </a:lnTo>
                  <a:lnTo>
                    <a:pt x="990877" y="199991"/>
                  </a:lnTo>
                  <a:lnTo>
                    <a:pt x="1132431" y="142851"/>
                  </a:lnTo>
                  <a:lnTo>
                    <a:pt x="1273984" y="57140"/>
                  </a:lnTo>
                  <a:lnTo>
                    <a:pt x="1415538" y="28570"/>
                  </a:lnTo>
                  <a:lnTo>
                    <a:pt x="1557092" y="0"/>
                  </a:lnTo>
                  <a:lnTo>
                    <a:pt x="1698646" y="0"/>
                  </a:lnTo>
                  <a:lnTo>
                    <a:pt x="1840200" y="28570"/>
                  </a:lnTo>
                  <a:lnTo>
                    <a:pt x="1981754" y="28570"/>
                  </a:lnTo>
                  <a:lnTo>
                    <a:pt x="2123308" y="28570"/>
                  </a:lnTo>
                  <a:lnTo>
                    <a:pt x="2264862" y="85710"/>
                  </a:lnTo>
                  <a:lnTo>
                    <a:pt x="2406416" y="85710"/>
                  </a:lnTo>
                  <a:lnTo>
                    <a:pt x="2547969" y="57140"/>
                  </a:lnTo>
                  <a:lnTo>
                    <a:pt x="2689523" y="28570"/>
                  </a:lnTo>
                  <a:lnTo>
                    <a:pt x="2831077" y="85710"/>
                  </a:lnTo>
                  <a:lnTo>
                    <a:pt x="2972631" y="114281"/>
                  </a:lnTo>
                  <a:lnTo>
                    <a:pt x="3114185" y="85710"/>
                  </a:lnTo>
                  <a:lnTo>
                    <a:pt x="3255739" y="28570"/>
                  </a:lnTo>
                  <a:lnTo>
                    <a:pt x="3397293" y="285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599975"/>
            </a:xfrm>
            <a:custGeom>
              <a:avLst/>
              <a:pathLst>
                <a:path w="3397293" h="599975">
                  <a:moveTo>
                    <a:pt x="0" y="599975"/>
                  </a:moveTo>
                  <a:lnTo>
                    <a:pt x="141553" y="371413"/>
                  </a:lnTo>
                  <a:lnTo>
                    <a:pt x="283107" y="285702"/>
                  </a:lnTo>
                  <a:lnTo>
                    <a:pt x="424661" y="57140"/>
                  </a:lnTo>
                  <a:lnTo>
                    <a:pt x="566215" y="142851"/>
                  </a:lnTo>
                  <a:lnTo>
                    <a:pt x="707769" y="228562"/>
                  </a:lnTo>
                  <a:lnTo>
                    <a:pt x="849323" y="171421"/>
                  </a:lnTo>
                  <a:lnTo>
                    <a:pt x="990877" y="257132"/>
                  </a:lnTo>
                  <a:lnTo>
                    <a:pt x="1132431" y="314272"/>
                  </a:lnTo>
                  <a:lnTo>
                    <a:pt x="1273984" y="228562"/>
                  </a:lnTo>
                  <a:lnTo>
                    <a:pt x="1415538" y="199991"/>
                  </a:lnTo>
                  <a:lnTo>
                    <a:pt x="1557092" y="171421"/>
                  </a:lnTo>
                  <a:lnTo>
                    <a:pt x="1698646" y="57140"/>
                  </a:lnTo>
                  <a:lnTo>
                    <a:pt x="1840200" y="0"/>
                  </a:lnTo>
                  <a:lnTo>
                    <a:pt x="1981754" y="57140"/>
                  </a:lnTo>
                  <a:lnTo>
                    <a:pt x="2123308" y="114281"/>
                  </a:lnTo>
                  <a:lnTo>
                    <a:pt x="2264862" y="457124"/>
                  </a:lnTo>
                  <a:lnTo>
                    <a:pt x="2406416" y="257132"/>
                  </a:lnTo>
                  <a:lnTo>
                    <a:pt x="2547969" y="314272"/>
                  </a:lnTo>
                  <a:lnTo>
                    <a:pt x="2689523" y="285702"/>
                  </a:lnTo>
                  <a:lnTo>
                    <a:pt x="2831077" y="342843"/>
                  </a:lnTo>
                  <a:lnTo>
                    <a:pt x="2972631" y="542834"/>
                  </a:lnTo>
                  <a:lnTo>
                    <a:pt x="3114185" y="428553"/>
                  </a:lnTo>
                  <a:lnTo>
                    <a:pt x="3255739" y="428553"/>
                  </a:lnTo>
                  <a:lnTo>
                    <a:pt x="3397293" y="42855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685686"/>
            </a:xfrm>
            <a:custGeom>
              <a:avLst/>
              <a:pathLst>
                <a:path w="0" h="685686">
                  <a:moveTo>
                    <a:pt x="0" y="0"/>
                  </a:moveTo>
                  <a:lnTo>
                    <a:pt x="0" y="685686"/>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514264"/>
            </a:xfrm>
            <a:custGeom>
              <a:avLst/>
              <a:pathLst>
                <a:path w="0" h="514264">
                  <a:moveTo>
                    <a:pt x="0" y="0"/>
                  </a:moveTo>
                  <a:lnTo>
                    <a:pt x="0" y="514264"/>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514264"/>
            </a:xfrm>
            <a:custGeom>
              <a:avLst/>
              <a:pathLst>
                <a:path w="0" h="514264">
                  <a:moveTo>
                    <a:pt x="0" y="0"/>
                  </a:moveTo>
                  <a:lnTo>
                    <a:pt x="0" y="514264"/>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599975"/>
            </a:xfrm>
            <a:custGeom>
              <a:avLst/>
              <a:pathLst>
                <a:path w="3397293" h="599975">
                  <a:moveTo>
                    <a:pt x="0" y="599975"/>
                  </a:moveTo>
                  <a:lnTo>
                    <a:pt x="141553" y="371413"/>
                  </a:lnTo>
                  <a:lnTo>
                    <a:pt x="283107" y="285702"/>
                  </a:lnTo>
                  <a:lnTo>
                    <a:pt x="424661" y="57140"/>
                  </a:lnTo>
                  <a:lnTo>
                    <a:pt x="566215" y="142851"/>
                  </a:lnTo>
                  <a:lnTo>
                    <a:pt x="707769" y="228562"/>
                  </a:lnTo>
                  <a:lnTo>
                    <a:pt x="849323" y="171421"/>
                  </a:lnTo>
                  <a:lnTo>
                    <a:pt x="990877" y="257132"/>
                  </a:lnTo>
                  <a:lnTo>
                    <a:pt x="1132431" y="314272"/>
                  </a:lnTo>
                  <a:lnTo>
                    <a:pt x="1273984" y="228562"/>
                  </a:lnTo>
                  <a:lnTo>
                    <a:pt x="1415538" y="199991"/>
                  </a:lnTo>
                  <a:lnTo>
                    <a:pt x="1557092" y="171421"/>
                  </a:lnTo>
                  <a:lnTo>
                    <a:pt x="1698646" y="57140"/>
                  </a:lnTo>
                  <a:lnTo>
                    <a:pt x="1840200" y="0"/>
                  </a:lnTo>
                  <a:lnTo>
                    <a:pt x="1981754" y="57140"/>
                  </a:lnTo>
                  <a:lnTo>
                    <a:pt x="2123308" y="114281"/>
                  </a:lnTo>
                  <a:lnTo>
                    <a:pt x="2264862" y="457124"/>
                  </a:lnTo>
                  <a:lnTo>
                    <a:pt x="2406416" y="257132"/>
                  </a:lnTo>
                  <a:lnTo>
                    <a:pt x="2547969" y="314272"/>
                  </a:lnTo>
                  <a:lnTo>
                    <a:pt x="2689523" y="285702"/>
                  </a:lnTo>
                  <a:lnTo>
                    <a:pt x="2831077" y="342843"/>
                  </a:lnTo>
                  <a:lnTo>
                    <a:pt x="2972631" y="542834"/>
                  </a:lnTo>
                  <a:lnTo>
                    <a:pt x="3114185" y="428553"/>
                  </a:lnTo>
                  <a:lnTo>
                    <a:pt x="3255739" y="428553"/>
                  </a:lnTo>
                  <a:lnTo>
                    <a:pt x="3397293" y="42855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6537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76</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5893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893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9225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5471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26031" y="4831778"/>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Tanzania</a:t>
              </a:r>
            </a:p>
          </p:txBody>
        </p:sp>
        <p:sp>
          <p:nvSpPr>
            <p:cNvPr id="60" name="tx60"/>
            <p:cNvSpPr/>
            <p:nvPr/>
          </p:nvSpPr>
          <p:spPr>
            <a:xfrm>
              <a:off x="285935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21813"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10705" y="471005"/>
              <a:ext cx="261781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Tanzania, 2000-2024</a:t>
              </a:r>
            </a:p>
          </p:txBody>
        </p:sp>
        <p:sp>
          <p:nvSpPr>
            <p:cNvPr id="63" name="pl63"/>
            <p:cNvSpPr/>
            <p:nvPr/>
          </p:nvSpPr>
          <p:spPr>
            <a:xfrm>
              <a:off x="5267799" y="362872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392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04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26040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2340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44456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65512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8656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655125"/>
              <a:ext cx="3397293" cy="1657826"/>
            </a:xfrm>
            <a:custGeom>
              <a:avLst/>
              <a:pathLst>
                <a:path w="3397293" h="1657826">
                  <a:moveTo>
                    <a:pt x="0" y="1657826"/>
                  </a:moveTo>
                  <a:lnTo>
                    <a:pt x="141553" y="1026273"/>
                  </a:lnTo>
                  <a:lnTo>
                    <a:pt x="283107" y="789441"/>
                  </a:lnTo>
                  <a:lnTo>
                    <a:pt x="424661" y="157888"/>
                  </a:lnTo>
                  <a:lnTo>
                    <a:pt x="566215" y="394720"/>
                  </a:lnTo>
                  <a:lnTo>
                    <a:pt x="707769" y="631552"/>
                  </a:lnTo>
                  <a:lnTo>
                    <a:pt x="849323" y="473664"/>
                  </a:lnTo>
                  <a:lnTo>
                    <a:pt x="990877" y="710497"/>
                  </a:lnTo>
                  <a:lnTo>
                    <a:pt x="1132431" y="868385"/>
                  </a:lnTo>
                  <a:lnTo>
                    <a:pt x="1273984" y="631552"/>
                  </a:lnTo>
                  <a:lnTo>
                    <a:pt x="1415538" y="552608"/>
                  </a:lnTo>
                  <a:lnTo>
                    <a:pt x="1557092" y="473664"/>
                  </a:lnTo>
                  <a:lnTo>
                    <a:pt x="1698646" y="157888"/>
                  </a:lnTo>
                  <a:lnTo>
                    <a:pt x="1840200" y="0"/>
                  </a:lnTo>
                  <a:lnTo>
                    <a:pt x="1981754" y="157888"/>
                  </a:lnTo>
                  <a:lnTo>
                    <a:pt x="2123308" y="315776"/>
                  </a:lnTo>
                  <a:lnTo>
                    <a:pt x="2264862" y="1263105"/>
                  </a:lnTo>
                  <a:lnTo>
                    <a:pt x="2406416" y="710497"/>
                  </a:lnTo>
                  <a:lnTo>
                    <a:pt x="2547969" y="868385"/>
                  </a:lnTo>
                  <a:lnTo>
                    <a:pt x="2689523" y="789441"/>
                  </a:lnTo>
                  <a:lnTo>
                    <a:pt x="2831077" y="947329"/>
                  </a:lnTo>
                  <a:lnTo>
                    <a:pt x="2972631" y="1499938"/>
                  </a:lnTo>
                  <a:lnTo>
                    <a:pt x="3114185" y="1184161"/>
                  </a:lnTo>
                  <a:lnTo>
                    <a:pt x="3255739" y="1184161"/>
                  </a:lnTo>
                  <a:lnTo>
                    <a:pt x="3397293" y="1184161"/>
                  </a:lnTo>
                </a:path>
              </a:pathLst>
            </a:custGeom>
            <a:ln w="27101" cap="flat">
              <a:solidFill>
                <a:srgbClr val="0058AB">
                  <a:alpha val="100000"/>
                </a:srgbClr>
              </a:solidFill>
              <a:prstDash val="solid"/>
              <a:round/>
            </a:ln>
          </p:spPr>
          <p:txBody>
            <a:bodyPr/>
            <a:lstStyle/>
            <a:p/>
          </p:txBody>
        </p:sp>
        <p:sp>
          <p:nvSpPr>
            <p:cNvPr id="79" name="pl79"/>
            <p:cNvSpPr/>
            <p:nvPr/>
          </p:nvSpPr>
          <p:spPr>
            <a:xfrm>
              <a:off x="5437664" y="2444566"/>
              <a:ext cx="3397293" cy="1184161"/>
            </a:xfrm>
            <a:custGeom>
              <a:avLst/>
              <a:pathLst>
                <a:path w="3397293" h="1184161">
                  <a:moveTo>
                    <a:pt x="0" y="1184161"/>
                  </a:moveTo>
                  <a:lnTo>
                    <a:pt x="141553" y="1105217"/>
                  </a:lnTo>
                  <a:lnTo>
                    <a:pt x="283107" y="1105217"/>
                  </a:lnTo>
                  <a:lnTo>
                    <a:pt x="424661" y="1026273"/>
                  </a:lnTo>
                  <a:lnTo>
                    <a:pt x="566215" y="868385"/>
                  </a:lnTo>
                  <a:lnTo>
                    <a:pt x="707769" y="710497"/>
                  </a:lnTo>
                  <a:lnTo>
                    <a:pt x="849323" y="552608"/>
                  </a:lnTo>
                  <a:lnTo>
                    <a:pt x="990877" y="552608"/>
                  </a:lnTo>
                  <a:lnTo>
                    <a:pt x="1132431" y="394720"/>
                  </a:lnTo>
                  <a:lnTo>
                    <a:pt x="1273984" y="236832"/>
                  </a:lnTo>
                  <a:lnTo>
                    <a:pt x="1415538" y="157888"/>
                  </a:lnTo>
                  <a:lnTo>
                    <a:pt x="1557092" y="157888"/>
                  </a:lnTo>
                  <a:lnTo>
                    <a:pt x="1698646" y="157888"/>
                  </a:lnTo>
                  <a:lnTo>
                    <a:pt x="1840200" y="157888"/>
                  </a:lnTo>
                  <a:lnTo>
                    <a:pt x="1981754" y="157888"/>
                  </a:lnTo>
                  <a:lnTo>
                    <a:pt x="2123308" y="157888"/>
                  </a:lnTo>
                  <a:lnTo>
                    <a:pt x="2264862" y="78944"/>
                  </a:lnTo>
                  <a:lnTo>
                    <a:pt x="2406416" y="78944"/>
                  </a:lnTo>
                  <a:lnTo>
                    <a:pt x="2547969" y="0"/>
                  </a:lnTo>
                  <a:lnTo>
                    <a:pt x="2689523" y="0"/>
                  </a:lnTo>
                  <a:lnTo>
                    <a:pt x="2831077" y="236832"/>
                  </a:lnTo>
                  <a:lnTo>
                    <a:pt x="2972631" y="394720"/>
                  </a:lnTo>
                  <a:lnTo>
                    <a:pt x="3114185" y="236832"/>
                  </a:lnTo>
                  <a:lnTo>
                    <a:pt x="3255739" y="236832"/>
                  </a:lnTo>
                  <a:lnTo>
                    <a:pt x="3397293" y="157888"/>
                  </a:lnTo>
                </a:path>
              </a:pathLst>
            </a:custGeom>
            <a:ln w="27101" cap="flat">
              <a:solidFill>
                <a:srgbClr val="80BD41">
                  <a:alpha val="100000"/>
                </a:srgbClr>
              </a:solidFill>
              <a:prstDash val="solid"/>
              <a:round/>
            </a:ln>
          </p:spPr>
          <p:txBody>
            <a:bodyPr/>
            <a:lstStyle/>
            <a:p/>
          </p:txBody>
        </p:sp>
        <p:sp>
          <p:nvSpPr>
            <p:cNvPr id="80" name="pl80"/>
            <p:cNvSpPr/>
            <p:nvPr/>
          </p:nvSpPr>
          <p:spPr>
            <a:xfrm>
              <a:off x="5437664" y="2365622"/>
              <a:ext cx="3397293" cy="1499938"/>
            </a:xfrm>
            <a:custGeom>
              <a:avLst/>
              <a:pathLst>
                <a:path w="3397293" h="1499938">
                  <a:moveTo>
                    <a:pt x="0" y="1499938"/>
                  </a:moveTo>
                  <a:lnTo>
                    <a:pt x="141553" y="1263105"/>
                  </a:lnTo>
                  <a:lnTo>
                    <a:pt x="283107" y="1105217"/>
                  </a:lnTo>
                  <a:lnTo>
                    <a:pt x="424661" y="1026273"/>
                  </a:lnTo>
                  <a:lnTo>
                    <a:pt x="566215" y="947329"/>
                  </a:lnTo>
                  <a:lnTo>
                    <a:pt x="707769" y="947329"/>
                  </a:lnTo>
                  <a:lnTo>
                    <a:pt x="849323" y="710497"/>
                  </a:lnTo>
                  <a:lnTo>
                    <a:pt x="990877" y="552608"/>
                  </a:lnTo>
                  <a:lnTo>
                    <a:pt x="1132431" y="394720"/>
                  </a:lnTo>
                  <a:lnTo>
                    <a:pt x="1273984" y="157888"/>
                  </a:lnTo>
                  <a:lnTo>
                    <a:pt x="1415538" y="78944"/>
                  </a:lnTo>
                  <a:lnTo>
                    <a:pt x="1557092" y="0"/>
                  </a:lnTo>
                  <a:lnTo>
                    <a:pt x="1698646" y="0"/>
                  </a:lnTo>
                  <a:lnTo>
                    <a:pt x="1840200" y="78944"/>
                  </a:lnTo>
                  <a:lnTo>
                    <a:pt x="1981754" y="78944"/>
                  </a:lnTo>
                  <a:lnTo>
                    <a:pt x="2123308" y="78944"/>
                  </a:lnTo>
                  <a:lnTo>
                    <a:pt x="2264862" y="236832"/>
                  </a:lnTo>
                  <a:lnTo>
                    <a:pt x="2406416" y="236832"/>
                  </a:lnTo>
                  <a:lnTo>
                    <a:pt x="2547969" y="157888"/>
                  </a:lnTo>
                  <a:lnTo>
                    <a:pt x="2689523" y="78944"/>
                  </a:lnTo>
                  <a:lnTo>
                    <a:pt x="2831077" y="236832"/>
                  </a:lnTo>
                  <a:lnTo>
                    <a:pt x="2972631" y="315776"/>
                  </a:lnTo>
                  <a:lnTo>
                    <a:pt x="3114185" y="236832"/>
                  </a:lnTo>
                  <a:lnTo>
                    <a:pt x="3255739" y="78944"/>
                  </a:lnTo>
                  <a:lnTo>
                    <a:pt x="3397293" y="78944"/>
                  </a:lnTo>
                </a:path>
              </a:pathLst>
            </a:custGeom>
            <a:ln w="27101" cap="flat">
              <a:solidFill>
                <a:srgbClr val="961A49">
                  <a:alpha val="100000"/>
                </a:srgbClr>
              </a:solidFill>
              <a:prstDash val="solid"/>
              <a:round/>
            </a:ln>
          </p:spPr>
          <p:txBody>
            <a:bodyPr/>
            <a:lstStyle/>
            <a:p/>
          </p:txBody>
        </p:sp>
        <p:sp>
          <p:nvSpPr>
            <p:cNvPr id="81" name="pl81"/>
            <p:cNvSpPr/>
            <p:nvPr/>
          </p:nvSpPr>
          <p:spPr>
            <a:xfrm>
              <a:off x="5437664" y="2444566"/>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655125"/>
              <a:ext cx="3397293" cy="1657826"/>
            </a:xfrm>
            <a:custGeom>
              <a:avLst/>
              <a:pathLst>
                <a:path w="3397293" h="1657826">
                  <a:moveTo>
                    <a:pt x="0" y="1657826"/>
                  </a:moveTo>
                  <a:lnTo>
                    <a:pt x="141553" y="1026273"/>
                  </a:lnTo>
                  <a:lnTo>
                    <a:pt x="283107" y="789441"/>
                  </a:lnTo>
                  <a:lnTo>
                    <a:pt x="424661" y="157888"/>
                  </a:lnTo>
                  <a:lnTo>
                    <a:pt x="566215" y="394720"/>
                  </a:lnTo>
                  <a:lnTo>
                    <a:pt x="707769" y="631552"/>
                  </a:lnTo>
                  <a:lnTo>
                    <a:pt x="849323" y="473664"/>
                  </a:lnTo>
                  <a:lnTo>
                    <a:pt x="990877" y="710497"/>
                  </a:lnTo>
                  <a:lnTo>
                    <a:pt x="1132431" y="868385"/>
                  </a:lnTo>
                  <a:lnTo>
                    <a:pt x="1273984" y="631552"/>
                  </a:lnTo>
                  <a:lnTo>
                    <a:pt x="1415538" y="552608"/>
                  </a:lnTo>
                  <a:lnTo>
                    <a:pt x="1557092" y="473664"/>
                  </a:lnTo>
                  <a:lnTo>
                    <a:pt x="1698646" y="157888"/>
                  </a:lnTo>
                  <a:lnTo>
                    <a:pt x="1840200" y="0"/>
                  </a:lnTo>
                  <a:lnTo>
                    <a:pt x="1981754" y="157888"/>
                  </a:lnTo>
                  <a:lnTo>
                    <a:pt x="2123308" y="315776"/>
                  </a:lnTo>
                  <a:lnTo>
                    <a:pt x="2264862" y="1263105"/>
                  </a:lnTo>
                  <a:lnTo>
                    <a:pt x="2406416" y="710497"/>
                  </a:lnTo>
                  <a:lnTo>
                    <a:pt x="2547969" y="868385"/>
                  </a:lnTo>
                  <a:lnTo>
                    <a:pt x="2689523" y="789441"/>
                  </a:lnTo>
                  <a:lnTo>
                    <a:pt x="2831077" y="947329"/>
                  </a:lnTo>
                  <a:lnTo>
                    <a:pt x="2972631" y="1499938"/>
                  </a:lnTo>
                  <a:lnTo>
                    <a:pt x="3114185" y="1184161"/>
                  </a:lnTo>
                  <a:lnTo>
                    <a:pt x="3255739" y="1184161"/>
                  </a:lnTo>
                  <a:lnTo>
                    <a:pt x="3397293" y="1184161"/>
                  </a:lnTo>
                </a:path>
              </a:pathLst>
            </a:custGeom>
            <a:ln w="43362" cap="flat">
              <a:solidFill>
                <a:srgbClr val="000000">
                  <a:alpha val="100000"/>
                </a:srgbClr>
              </a:solidFill>
              <a:prstDash val="solid"/>
              <a:round/>
            </a:ln>
          </p:spPr>
          <p:txBody>
            <a:bodyPr/>
            <a:lstStyle/>
            <a:p/>
          </p:txBody>
        </p:sp>
        <p:sp>
          <p:nvSpPr>
            <p:cNvPr id="83" name="pl83"/>
            <p:cNvSpPr/>
            <p:nvPr/>
          </p:nvSpPr>
          <p:spPr>
            <a:xfrm>
              <a:off x="5437664" y="1528814"/>
              <a:ext cx="0" cy="1784136"/>
            </a:xfrm>
            <a:custGeom>
              <a:avLst/>
              <a:pathLst>
                <a:path w="0" h="1784136">
                  <a:moveTo>
                    <a:pt x="0" y="1784136"/>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528814"/>
              <a:ext cx="0" cy="757863"/>
            </a:xfrm>
            <a:custGeom>
              <a:avLst/>
              <a:pathLst>
                <a:path w="0" h="757863">
                  <a:moveTo>
                    <a:pt x="0" y="75786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528814"/>
              <a:ext cx="0" cy="678919"/>
            </a:xfrm>
            <a:custGeom>
              <a:avLst/>
              <a:pathLst>
                <a:path w="0" h="678919">
                  <a:moveTo>
                    <a:pt x="0" y="67891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528814"/>
              <a:ext cx="0" cy="442087"/>
            </a:xfrm>
            <a:custGeom>
              <a:avLst/>
              <a:pathLst>
                <a:path w="0" h="442087">
                  <a:moveTo>
                    <a:pt x="0" y="44208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528814"/>
              <a:ext cx="0" cy="915751"/>
            </a:xfrm>
            <a:custGeom>
              <a:avLst/>
              <a:pathLst>
                <a:path w="0" h="915751">
                  <a:moveTo>
                    <a:pt x="0" y="91575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528814"/>
              <a:ext cx="0" cy="1310472"/>
            </a:xfrm>
            <a:custGeom>
              <a:avLst/>
              <a:pathLst>
                <a:path w="0" h="1310472">
                  <a:moveTo>
                    <a:pt x="0" y="131047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528814"/>
              <a:ext cx="0" cy="1310472"/>
            </a:xfrm>
            <a:custGeom>
              <a:avLst/>
              <a:pathLst>
                <a:path w="0" h="1310472">
                  <a:moveTo>
                    <a:pt x="0" y="131047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1655125"/>
              <a:ext cx="3397293" cy="1657826"/>
            </a:xfrm>
            <a:custGeom>
              <a:avLst/>
              <a:pathLst>
                <a:path w="3397293" h="1657826">
                  <a:moveTo>
                    <a:pt x="0" y="1657826"/>
                  </a:moveTo>
                  <a:lnTo>
                    <a:pt x="141553" y="1026273"/>
                  </a:lnTo>
                  <a:lnTo>
                    <a:pt x="283107" y="789441"/>
                  </a:lnTo>
                  <a:lnTo>
                    <a:pt x="424661" y="157888"/>
                  </a:lnTo>
                  <a:lnTo>
                    <a:pt x="566215" y="394720"/>
                  </a:lnTo>
                  <a:lnTo>
                    <a:pt x="707769" y="631552"/>
                  </a:lnTo>
                  <a:lnTo>
                    <a:pt x="849323" y="473664"/>
                  </a:lnTo>
                  <a:lnTo>
                    <a:pt x="990877" y="710497"/>
                  </a:lnTo>
                  <a:lnTo>
                    <a:pt x="1132431" y="868385"/>
                  </a:lnTo>
                  <a:lnTo>
                    <a:pt x="1273984" y="631552"/>
                  </a:lnTo>
                  <a:lnTo>
                    <a:pt x="1415538" y="552608"/>
                  </a:lnTo>
                  <a:lnTo>
                    <a:pt x="1557092" y="473664"/>
                  </a:lnTo>
                  <a:lnTo>
                    <a:pt x="1698646" y="157888"/>
                  </a:lnTo>
                  <a:lnTo>
                    <a:pt x="1840200" y="0"/>
                  </a:lnTo>
                  <a:lnTo>
                    <a:pt x="1981754" y="157888"/>
                  </a:lnTo>
                  <a:lnTo>
                    <a:pt x="2123308" y="315776"/>
                  </a:lnTo>
                  <a:lnTo>
                    <a:pt x="2264862" y="1263105"/>
                  </a:lnTo>
                  <a:lnTo>
                    <a:pt x="2406416" y="710497"/>
                  </a:lnTo>
                  <a:lnTo>
                    <a:pt x="2547969" y="868385"/>
                  </a:lnTo>
                  <a:lnTo>
                    <a:pt x="2689523" y="789441"/>
                  </a:lnTo>
                  <a:lnTo>
                    <a:pt x="2831077" y="947329"/>
                  </a:lnTo>
                  <a:lnTo>
                    <a:pt x="2972631" y="1499938"/>
                  </a:lnTo>
                  <a:lnTo>
                    <a:pt x="3114185" y="1184161"/>
                  </a:lnTo>
                  <a:lnTo>
                    <a:pt x="3255739" y="1184161"/>
                  </a:lnTo>
                  <a:lnTo>
                    <a:pt x="3397293" y="1184161"/>
                  </a:lnTo>
                </a:path>
              </a:pathLst>
            </a:custGeom>
            <a:ln w="27101" cap="flat">
              <a:solidFill>
                <a:srgbClr val="0058AB">
                  <a:alpha val="100000"/>
                </a:srgbClr>
              </a:solidFill>
              <a:prstDash val="solid"/>
              <a:round/>
            </a:ln>
          </p:spPr>
          <p:txBody>
            <a:bodyPr/>
            <a:lstStyle/>
            <a:p/>
          </p:txBody>
        </p:sp>
        <p:sp>
          <p:nvSpPr>
            <p:cNvPr id="91" name="tx91"/>
            <p:cNvSpPr/>
            <p:nvPr/>
          </p:nvSpPr>
          <p:spPr>
            <a:xfrm>
              <a:off x="5359324" y="1458120"/>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2" name="tx92"/>
            <p:cNvSpPr/>
            <p:nvPr/>
          </p:nvSpPr>
          <p:spPr>
            <a:xfrm>
              <a:off x="6115288" y="14581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6823058" y="145674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7530827" y="14567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5" name="tx95"/>
            <p:cNvSpPr/>
            <p:nvPr/>
          </p:nvSpPr>
          <p:spPr>
            <a:xfrm>
              <a:off x="8097042" y="14567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1458173"/>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7" name="tx97"/>
            <p:cNvSpPr/>
            <p:nvPr/>
          </p:nvSpPr>
          <p:spPr>
            <a:xfrm>
              <a:off x="8786762" y="1458173"/>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8" name="tx98"/>
            <p:cNvSpPr/>
            <p:nvPr/>
          </p:nvSpPr>
          <p:spPr>
            <a:xfrm>
              <a:off x="8902429" y="256333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240412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18189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3924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60301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813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97563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97563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90895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7141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42730" y="4831778"/>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Tanzania</a:t>
              </a:r>
            </a:p>
          </p:txBody>
        </p:sp>
        <p:sp>
          <p:nvSpPr>
            <p:cNvPr id="117" name="tx117"/>
            <p:cNvSpPr/>
            <p:nvPr/>
          </p:nvSpPr>
          <p:spPr>
            <a:xfrm>
              <a:off x="717605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938512"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30041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26687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23334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19980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28364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25011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21657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25146"/>
              <a:ext cx="4583536" cy="149993"/>
            </a:xfrm>
            <a:prstGeom prst="rect">
              <a:avLst/>
            </a:prstGeom>
            <a:solidFill>
              <a:srgbClr val="E2231A">
                <a:alpha val="80000"/>
              </a:srgbClr>
            </a:solidFill>
          </p:spPr>
          <p:txBody>
            <a:bodyPr/>
            <a:lstStyle/>
            <a:p/>
          </p:txBody>
        </p:sp>
        <p:sp>
          <p:nvSpPr>
            <p:cNvPr id="132" name="rc132"/>
            <p:cNvSpPr/>
            <p:nvPr/>
          </p:nvSpPr>
          <p:spPr>
            <a:xfrm>
              <a:off x="1317178" y="5637654"/>
              <a:ext cx="7195750" cy="149993"/>
            </a:xfrm>
            <a:prstGeom prst="rect">
              <a:avLst/>
            </a:prstGeom>
            <a:solidFill>
              <a:srgbClr val="E2231A">
                <a:alpha val="80000"/>
              </a:srgbClr>
            </a:solidFill>
          </p:spPr>
          <p:txBody>
            <a:bodyPr/>
            <a:lstStyle/>
            <a:p/>
          </p:txBody>
        </p:sp>
        <p:sp>
          <p:nvSpPr>
            <p:cNvPr id="133" name="rc133"/>
            <p:cNvSpPr/>
            <p:nvPr/>
          </p:nvSpPr>
          <p:spPr>
            <a:xfrm>
              <a:off x="1317178" y="5450161"/>
              <a:ext cx="7321564" cy="149993"/>
            </a:xfrm>
            <a:prstGeom prst="rect">
              <a:avLst/>
            </a:prstGeom>
            <a:solidFill>
              <a:srgbClr val="E2231A">
                <a:alpha val="80000"/>
              </a:srgbClr>
            </a:solidFill>
          </p:spPr>
          <p:txBody>
            <a:bodyPr/>
            <a:lstStyle/>
            <a:p/>
          </p:txBody>
        </p:sp>
        <p:sp>
          <p:nvSpPr>
            <p:cNvPr id="134" name="tx134"/>
            <p:cNvSpPr/>
            <p:nvPr/>
          </p:nvSpPr>
          <p:spPr>
            <a:xfrm>
              <a:off x="5391301"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233,000</a:t>
              </a:r>
            </a:p>
          </p:txBody>
        </p:sp>
        <p:sp>
          <p:nvSpPr>
            <p:cNvPr id="135" name="tx135"/>
            <p:cNvSpPr/>
            <p:nvPr/>
          </p:nvSpPr>
          <p:spPr>
            <a:xfrm>
              <a:off x="8003515"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366,000</a:t>
              </a:r>
            </a:p>
          </p:txBody>
        </p:sp>
        <p:sp>
          <p:nvSpPr>
            <p:cNvPr id="136" name="tx136"/>
            <p:cNvSpPr/>
            <p:nvPr/>
          </p:nvSpPr>
          <p:spPr>
            <a:xfrm>
              <a:off x="8129330"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372,000</a:t>
              </a:r>
            </a:p>
          </p:txBody>
        </p:sp>
        <p:sp>
          <p:nvSpPr>
            <p:cNvPr id="137" name="tx137"/>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778664"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2" name="tx142"/>
            <p:cNvSpPr/>
            <p:nvPr/>
          </p:nvSpPr>
          <p:spPr>
            <a:xfrm>
              <a:off x="4745130"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3" name="tx143"/>
            <p:cNvSpPr/>
            <p:nvPr/>
          </p:nvSpPr>
          <p:spPr>
            <a:xfrm>
              <a:off x="6711595"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44" name="tx144"/>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5" name="tx14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6" name="tx146"/>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Tanzania (84%) was the same as the global average and 8 percentage points higher than the average across all ESAR countries (76%).
National MCV1 coverage was 5 percentage points lower than in 2019 (89%).
This equates to 372,000 unvaccinated children in 2024 compared to 233,000 unvaccinated children in 2019.</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13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28327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3525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219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6792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7486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179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8726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565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966847"/>
              <a:ext cx="351110" cy="17124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706257"/>
              <a:ext cx="351110" cy="19730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2296759"/>
              <a:ext cx="351110" cy="23825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2259532"/>
              <a:ext cx="351110" cy="24197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2073396"/>
              <a:ext cx="351110" cy="26058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998942"/>
              <a:ext cx="351110" cy="26803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998942"/>
              <a:ext cx="351110" cy="26803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850033"/>
              <a:ext cx="351110" cy="2829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738352"/>
              <a:ext cx="351110" cy="2940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552216"/>
              <a:ext cx="351110" cy="3127077"/>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514989"/>
              <a:ext cx="351110" cy="31643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477762"/>
              <a:ext cx="351110" cy="32015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403308"/>
              <a:ext cx="351110" cy="32759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933925" y="1403308"/>
              <a:ext cx="351110" cy="32759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366081"/>
              <a:ext cx="351110" cy="33132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328854"/>
              <a:ext cx="351110" cy="33504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94415" y="1328854"/>
              <a:ext cx="351110" cy="33504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714170" y="1328854"/>
              <a:ext cx="351110" cy="33504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1217172"/>
              <a:ext cx="351110" cy="34621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64782"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274660"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966847"/>
              <a:ext cx="351110" cy="1712447"/>
            </a:xfrm>
            <a:prstGeom prst="rect">
              <a:avLst/>
            </a:prstGeom>
            <a:solidFill>
              <a:srgbClr val="0083CF">
                <a:alpha val="100000"/>
              </a:srgbClr>
            </a:solidFill>
          </p:spPr>
          <p:txBody>
            <a:bodyPr/>
            <a:lstStyle/>
            <a:p/>
          </p:txBody>
        </p:sp>
        <p:sp>
          <p:nvSpPr>
            <p:cNvPr id="35" name="rc35"/>
            <p:cNvSpPr/>
            <p:nvPr/>
          </p:nvSpPr>
          <p:spPr>
            <a:xfrm>
              <a:off x="1252457" y="2706257"/>
              <a:ext cx="351110" cy="1973037"/>
            </a:xfrm>
            <a:prstGeom prst="rect">
              <a:avLst/>
            </a:prstGeom>
            <a:solidFill>
              <a:srgbClr val="0083CF">
                <a:alpha val="100000"/>
              </a:srgbClr>
            </a:solidFill>
          </p:spPr>
          <p:txBody>
            <a:bodyPr/>
            <a:lstStyle/>
            <a:p/>
          </p:txBody>
        </p:sp>
        <p:sp>
          <p:nvSpPr>
            <p:cNvPr id="36" name="rc36"/>
            <p:cNvSpPr/>
            <p:nvPr/>
          </p:nvSpPr>
          <p:spPr>
            <a:xfrm>
              <a:off x="1642580" y="2296759"/>
              <a:ext cx="351110" cy="2382535"/>
            </a:xfrm>
            <a:prstGeom prst="rect">
              <a:avLst/>
            </a:prstGeom>
            <a:solidFill>
              <a:srgbClr val="0083CF">
                <a:alpha val="100000"/>
              </a:srgbClr>
            </a:solidFill>
          </p:spPr>
          <p:txBody>
            <a:bodyPr/>
            <a:lstStyle/>
            <a:p/>
          </p:txBody>
        </p:sp>
        <p:sp>
          <p:nvSpPr>
            <p:cNvPr id="37" name="rc37"/>
            <p:cNvSpPr/>
            <p:nvPr/>
          </p:nvSpPr>
          <p:spPr>
            <a:xfrm>
              <a:off x="2032702" y="2259532"/>
              <a:ext cx="351110" cy="2419762"/>
            </a:xfrm>
            <a:prstGeom prst="rect">
              <a:avLst/>
            </a:prstGeom>
            <a:solidFill>
              <a:srgbClr val="0083CF">
                <a:alpha val="100000"/>
              </a:srgbClr>
            </a:solidFill>
          </p:spPr>
          <p:txBody>
            <a:bodyPr/>
            <a:lstStyle/>
            <a:p/>
          </p:txBody>
        </p:sp>
        <p:sp>
          <p:nvSpPr>
            <p:cNvPr id="38" name="rc38"/>
            <p:cNvSpPr/>
            <p:nvPr/>
          </p:nvSpPr>
          <p:spPr>
            <a:xfrm>
              <a:off x="2812947" y="1998942"/>
              <a:ext cx="351110" cy="2680352"/>
            </a:xfrm>
            <a:prstGeom prst="rect">
              <a:avLst/>
            </a:prstGeom>
            <a:solidFill>
              <a:srgbClr val="0083CF">
                <a:alpha val="100000"/>
              </a:srgbClr>
            </a:solidFill>
          </p:spPr>
          <p:txBody>
            <a:bodyPr/>
            <a:lstStyle/>
            <a:p/>
          </p:txBody>
        </p:sp>
        <p:sp>
          <p:nvSpPr>
            <p:cNvPr id="39" name="rc39"/>
            <p:cNvSpPr/>
            <p:nvPr/>
          </p:nvSpPr>
          <p:spPr>
            <a:xfrm>
              <a:off x="3203069" y="1998942"/>
              <a:ext cx="351110" cy="2680352"/>
            </a:xfrm>
            <a:prstGeom prst="rect">
              <a:avLst/>
            </a:prstGeom>
            <a:solidFill>
              <a:srgbClr val="0083CF">
                <a:alpha val="100000"/>
              </a:srgbClr>
            </a:solidFill>
          </p:spPr>
          <p:txBody>
            <a:bodyPr/>
            <a:lstStyle/>
            <a:p/>
          </p:txBody>
        </p:sp>
        <p:sp>
          <p:nvSpPr>
            <p:cNvPr id="40" name="rc40"/>
            <p:cNvSpPr/>
            <p:nvPr/>
          </p:nvSpPr>
          <p:spPr>
            <a:xfrm>
              <a:off x="3593191" y="1850033"/>
              <a:ext cx="351110" cy="2829260"/>
            </a:xfrm>
            <a:prstGeom prst="rect">
              <a:avLst/>
            </a:prstGeom>
            <a:solidFill>
              <a:srgbClr val="0083CF">
                <a:alpha val="100000"/>
              </a:srgbClr>
            </a:solidFill>
          </p:spPr>
          <p:txBody>
            <a:bodyPr/>
            <a:lstStyle/>
            <a:p/>
          </p:txBody>
        </p:sp>
        <p:sp>
          <p:nvSpPr>
            <p:cNvPr id="41" name="rc41"/>
            <p:cNvSpPr/>
            <p:nvPr/>
          </p:nvSpPr>
          <p:spPr>
            <a:xfrm>
              <a:off x="4373436" y="1552216"/>
              <a:ext cx="351110" cy="3127077"/>
            </a:xfrm>
            <a:prstGeom prst="rect">
              <a:avLst/>
            </a:prstGeom>
            <a:solidFill>
              <a:srgbClr val="F26A21">
                <a:alpha val="100000"/>
              </a:srgbClr>
            </a:solidFill>
          </p:spPr>
          <p:txBody>
            <a:bodyPr/>
            <a:lstStyle/>
            <a:p/>
          </p:txBody>
        </p:sp>
        <p:sp>
          <p:nvSpPr>
            <p:cNvPr id="42" name="rc42"/>
            <p:cNvSpPr/>
            <p:nvPr/>
          </p:nvSpPr>
          <p:spPr>
            <a:xfrm>
              <a:off x="5543803" y="1403308"/>
              <a:ext cx="351110" cy="3275986"/>
            </a:xfrm>
            <a:prstGeom prst="rect">
              <a:avLst/>
            </a:prstGeom>
            <a:solidFill>
              <a:srgbClr val="0083CF">
                <a:alpha val="100000"/>
              </a:srgbClr>
            </a:solidFill>
          </p:spPr>
          <p:txBody>
            <a:bodyPr/>
            <a:lstStyle/>
            <a:p/>
          </p:txBody>
        </p:sp>
        <p:sp>
          <p:nvSpPr>
            <p:cNvPr id="43" name="rc43"/>
            <p:cNvSpPr/>
            <p:nvPr/>
          </p:nvSpPr>
          <p:spPr>
            <a:xfrm>
              <a:off x="7104293" y="1328854"/>
              <a:ext cx="351110" cy="3350440"/>
            </a:xfrm>
            <a:prstGeom prst="rect">
              <a:avLst/>
            </a:prstGeom>
            <a:solidFill>
              <a:srgbClr val="0083CF">
                <a:alpha val="100000"/>
              </a:srgbClr>
            </a:solidFill>
          </p:spPr>
          <p:txBody>
            <a:bodyPr/>
            <a:lstStyle/>
            <a:p/>
          </p:txBody>
        </p:sp>
        <p:sp>
          <p:nvSpPr>
            <p:cNvPr id="44" name="pg44"/>
            <p:cNvSpPr/>
            <p:nvPr/>
          </p:nvSpPr>
          <p:spPr>
            <a:xfrm>
              <a:off x="1113876" y="4579725"/>
              <a:ext cx="99569" cy="99569"/>
            </a:xfrm>
            <a:custGeom>
              <a:avLst/>
              <a:pathLst>
                <a:path w="99569" h="99569">
                  <a:moveTo>
                    <a:pt x="99569" y="0"/>
                  </a:moveTo>
                  <a:lnTo>
                    <a:pt x="99569" y="11908"/>
                  </a:lnTo>
                  <a:lnTo>
                    <a:pt x="11908" y="99569"/>
                  </a:lnTo>
                  <a:lnTo>
                    <a:pt x="0" y="9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94786" y="4460635"/>
              <a:ext cx="218659" cy="218659"/>
            </a:xfrm>
            <a:custGeom>
              <a:avLst/>
              <a:pathLst>
                <a:path w="218659" h="218659">
                  <a:moveTo>
                    <a:pt x="218659" y="0"/>
                  </a:moveTo>
                  <a:lnTo>
                    <a:pt x="218659" y="11908"/>
                  </a:lnTo>
                  <a:lnTo>
                    <a:pt x="11908" y="218659"/>
                  </a:lnTo>
                  <a:lnTo>
                    <a:pt x="0" y="218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75696" y="4341545"/>
              <a:ext cx="337749" cy="337749"/>
            </a:xfrm>
            <a:custGeom>
              <a:avLst/>
              <a:pathLst>
                <a:path w="337749" h="337749">
                  <a:moveTo>
                    <a:pt x="337749" y="0"/>
                  </a:moveTo>
                  <a:lnTo>
                    <a:pt x="337749" y="11908"/>
                  </a:lnTo>
                  <a:lnTo>
                    <a:pt x="11908" y="337749"/>
                  </a:lnTo>
                  <a:lnTo>
                    <a:pt x="0" y="3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2224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41033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9842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8651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7460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6270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5079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3888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2697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1506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30315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966847"/>
              <a:ext cx="308639" cy="308639"/>
            </a:xfrm>
            <a:custGeom>
              <a:avLst/>
              <a:pathLst>
                <a:path w="308639" h="308639">
                  <a:moveTo>
                    <a:pt x="296730" y="0"/>
                  </a:moveTo>
                  <a:lnTo>
                    <a:pt x="308639" y="0"/>
                  </a:lnTo>
                  <a:lnTo>
                    <a:pt x="0" y="308639"/>
                  </a:lnTo>
                  <a:lnTo>
                    <a:pt x="0" y="296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966847"/>
              <a:ext cx="189549" cy="189549"/>
            </a:xfrm>
            <a:custGeom>
              <a:avLst/>
              <a:pathLst>
                <a:path w="189549" h="189549">
                  <a:moveTo>
                    <a:pt x="177640" y="0"/>
                  </a:moveTo>
                  <a:lnTo>
                    <a:pt x="189549" y="0"/>
                  </a:lnTo>
                  <a:lnTo>
                    <a:pt x="0" y="189549"/>
                  </a:lnTo>
                  <a:lnTo>
                    <a:pt x="0" y="177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966847"/>
              <a:ext cx="70459" cy="70459"/>
            </a:xfrm>
            <a:custGeom>
              <a:avLst/>
              <a:pathLst>
                <a:path w="70459" h="70459">
                  <a:moveTo>
                    <a:pt x="58550" y="0"/>
                  </a:moveTo>
                  <a:lnTo>
                    <a:pt x="70459" y="0"/>
                  </a:lnTo>
                  <a:lnTo>
                    <a:pt x="0" y="70459"/>
                  </a:lnTo>
                  <a:lnTo>
                    <a:pt x="0" y="58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590235" y="4665962"/>
              <a:ext cx="13332" cy="13332"/>
            </a:xfrm>
            <a:custGeom>
              <a:avLst/>
              <a:pathLst>
                <a:path w="13332" h="13332">
                  <a:moveTo>
                    <a:pt x="13332" y="0"/>
                  </a:moveTo>
                  <a:lnTo>
                    <a:pt x="13332" y="11908"/>
                  </a:lnTo>
                  <a:lnTo>
                    <a:pt x="11908" y="13332"/>
                  </a:lnTo>
                  <a:lnTo>
                    <a:pt x="0" y="13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471145" y="4546872"/>
              <a:ext cx="132422" cy="132422"/>
            </a:xfrm>
            <a:custGeom>
              <a:avLst/>
              <a:pathLst>
                <a:path w="132422" h="132422">
                  <a:moveTo>
                    <a:pt x="132422" y="0"/>
                  </a:moveTo>
                  <a:lnTo>
                    <a:pt x="132422" y="11908"/>
                  </a:lnTo>
                  <a:lnTo>
                    <a:pt x="11908" y="132422"/>
                  </a:lnTo>
                  <a:lnTo>
                    <a:pt x="0" y="132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352055" y="4427782"/>
              <a:ext cx="251512" cy="251512"/>
            </a:xfrm>
            <a:custGeom>
              <a:avLst/>
              <a:pathLst>
                <a:path w="251512" h="251512">
                  <a:moveTo>
                    <a:pt x="251512" y="0"/>
                  </a:moveTo>
                  <a:lnTo>
                    <a:pt x="251512" y="11908"/>
                  </a:lnTo>
                  <a:lnTo>
                    <a:pt x="11908" y="251512"/>
                  </a:lnTo>
                  <a:lnTo>
                    <a:pt x="0" y="251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52457" y="43086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52457" y="41896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52457" y="40705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52457" y="39514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52457" y="38323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52457" y="37132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52457" y="35941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34750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3559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2368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1177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29987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28796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27605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2706257"/>
              <a:ext cx="298196" cy="298196"/>
            </a:xfrm>
            <a:custGeom>
              <a:avLst/>
              <a:pathLst>
                <a:path w="298196" h="298196">
                  <a:moveTo>
                    <a:pt x="286287" y="0"/>
                  </a:moveTo>
                  <a:lnTo>
                    <a:pt x="298196" y="0"/>
                  </a:lnTo>
                  <a:lnTo>
                    <a:pt x="0" y="298196"/>
                  </a:lnTo>
                  <a:lnTo>
                    <a:pt x="0" y="2862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706257"/>
              <a:ext cx="179106" cy="179106"/>
            </a:xfrm>
            <a:custGeom>
              <a:avLst/>
              <a:pathLst>
                <a:path w="179106" h="179106">
                  <a:moveTo>
                    <a:pt x="167197" y="0"/>
                  </a:moveTo>
                  <a:lnTo>
                    <a:pt x="179106" y="0"/>
                  </a:lnTo>
                  <a:lnTo>
                    <a:pt x="0" y="179106"/>
                  </a:lnTo>
                  <a:lnTo>
                    <a:pt x="0" y="1671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706257"/>
              <a:ext cx="60017" cy="60017"/>
            </a:xfrm>
            <a:custGeom>
              <a:avLst/>
              <a:pathLst>
                <a:path w="60017" h="60017">
                  <a:moveTo>
                    <a:pt x="48108" y="0"/>
                  </a:moveTo>
                  <a:lnTo>
                    <a:pt x="60017" y="0"/>
                  </a:lnTo>
                  <a:lnTo>
                    <a:pt x="0" y="60017"/>
                  </a:lnTo>
                  <a:lnTo>
                    <a:pt x="0" y="481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947504" y="4633109"/>
              <a:ext cx="46185" cy="46185"/>
            </a:xfrm>
            <a:custGeom>
              <a:avLst/>
              <a:pathLst>
                <a:path w="46185" h="46185">
                  <a:moveTo>
                    <a:pt x="46185" y="0"/>
                  </a:moveTo>
                  <a:lnTo>
                    <a:pt x="46185" y="11908"/>
                  </a:lnTo>
                  <a:lnTo>
                    <a:pt x="11908" y="46185"/>
                  </a:lnTo>
                  <a:lnTo>
                    <a:pt x="0" y="46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28415" y="4514019"/>
              <a:ext cx="165275" cy="165275"/>
            </a:xfrm>
            <a:custGeom>
              <a:avLst/>
              <a:pathLst>
                <a:path w="165275" h="165275">
                  <a:moveTo>
                    <a:pt x="165275" y="0"/>
                  </a:moveTo>
                  <a:lnTo>
                    <a:pt x="165275" y="11908"/>
                  </a:lnTo>
                  <a:lnTo>
                    <a:pt x="11908" y="165275"/>
                  </a:lnTo>
                  <a:lnTo>
                    <a:pt x="0" y="165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709325" y="4394929"/>
              <a:ext cx="284364" cy="284364"/>
            </a:xfrm>
            <a:custGeom>
              <a:avLst/>
              <a:pathLst>
                <a:path w="284364" h="284364">
                  <a:moveTo>
                    <a:pt x="284364" y="0"/>
                  </a:moveTo>
                  <a:lnTo>
                    <a:pt x="284364" y="11908"/>
                  </a:lnTo>
                  <a:lnTo>
                    <a:pt x="11908" y="284364"/>
                  </a:lnTo>
                  <a:lnTo>
                    <a:pt x="0" y="284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42580" y="42758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42580" y="41567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42580" y="40376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42580" y="39185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2580" y="37994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42580" y="36803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42580" y="35613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42580" y="34422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33231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32040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30849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42580" y="29658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28467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27276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26085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24894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23704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2296759"/>
              <a:ext cx="317572" cy="317572"/>
            </a:xfrm>
            <a:custGeom>
              <a:avLst/>
              <a:pathLst>
                <a:path w="317572" h="317572">
                  <a:moveTo>
                    <a:pt x="305663" y="0"/>
                  </a:moveTo>
                  <a:lnTo>
                    <a:pt x="317572" y="0"/>
                  </a:lnTo>
                  <a:lnTo>
                    <a:pt x="0" y="317572"/>
                  </a:lnTo>
                  <a:lnTo>
                    <a:pt x="0" y="305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2296759"/>
              <a:ext cx="198482" cy="198482"/>
            </a:xfrm>
            <a:custGeom>
              <a:avLst/>
              <a:pathLst>
                <a:path w="198482" h="198482">
                  <a:moveTo>
                    <a:pt x="186573" y="0"/>
                  </a:moveTo>
                  <a:lnTo>
                    <a:pt x="198482" y="0"/>
                  </a:lnTo>
                  <a:lnTo>
                    <a:pt x="0" y="198482"/>
                  </a:lnTo>
                  <a:lnTo>
                    <a:pt x="0" y="1865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2296759"/>
              <a:ext cx="79393" cy="79393"/>
            </a:xfrm>
            <a:custGeom>
              <a:avLst/>
              <a:pathLst>
                <a:path w="79393" h="79393">
                  <a:moveTo>
                    <a:pt x="67484" y="0"/>
                  </a:moveTo>
                  <a:lnTo>
                    <a:pt x="79393" y="0"/>
                  </a:lnTo>
                  <a:lnTo>
                    <a:pt x="0" y="79393"/>
                  </a:lnTo>
                  <a:lnTo>
                    <a:pt x="0" y="674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304774" y="4600256"/>
              <a:ext cx="79038" cy="79038"/>
            </a:xfrm>
            <a:custGeom>
              <a:avLst/>
              <a:pathLst>
                <a:path w="79038" h="79038">
                  <a:moveTo>
                    <a:pt x="79038" y="0"/>
                  </a:moveTo>
                  <a:lnTo>
                    <a:pt x="79038" y="11908"/>
                  </a:lnTo>
                  <a:lnTo>
                    <a:pt x="11908" y="79038"/>
                  </a:lnTo>
                  <a:lnTo>
                    <a:pt x="0" y="79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185684" y="4481166"/>
              <a:ext cx="198127" cy="198127"/>
            </a:xfrm>
            <a:custGeom>
              <a:avLst/>
              <a:pathLst>
                <a:path w="198127" h="198127">
                  <a:moveTo>
                    <a:pt x="198127" y="0"/>
                  </a:moveTo>
                  <a:lnTo>
                    <a:pt x="198127" y="11908"/>
                  </a:lnTo>
                  <a:lnTo>
                    <a:pt x="11908" y="198127"/>
                  </a:lnTo>
                  <a:lnTo>
                    <a:pt x="0" y="19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66594" y="4362076"/>
              <a:ext cx="317217" cy="317217"/>
            </a:xfrm>
            <a:custGeom>
              <a:avLst/>
              <a:pathLst>
                <a:path w="317217" h="317217">
                  <a:moveTo>
                    <a:pt x="317217" y="0"/>
                  </a:moveTo>
                  <a:lnTo>
                    <a:pt x="317217" y="11908"/>
                  </a:lnTo>
                  <a:lnTo>
                    <a:pt x="11908" y="317217"/>
                  </a:lnTo>
                  <a:lnTo>
                    <a:pt x="0" y="317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32702" y="42429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32702" y="41238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32702" y="40048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32702" y="38857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32702" y="37666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32702" y="36475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32702" y="35284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2702" y="34093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32702" y="32902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2702" y="31711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2702" y="30520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2702" y="29329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2702" y="28139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2702" y="26948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2702" y="25757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24566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23375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2259532"/>
              <a:ext cx="321946" cy="321946"/>
            </a:xfrm>
            <a:custGeom>
              <a:avLst/>
              <a:pathLst>
                <a:path w="321946" h="321946">
                  <a:moveTo>
                    <a:pt x="310037" y="0"/>
                  </a:moveTo>
                  <a:lnTo>
                    <a:pt x="321946" y="0"/>
                  </a:lnTo>
                  <a:lnTo>
                    <a:pt x="0" y="321946"/>
                  </a:lnTo>
                  <a:lnTo>
                    <a:pt x="0" y="3100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2259532"/>
              <a:ext cx="202857" cy="202857"/>
            </a:xfrm>
            <a:custGeom>
              <a:avLst/>
              <a:pathLst>
                <a:path w="202857" h="202857">
                  <a:moveTo>
                    <a:pt x="190948" y="0"/>
                  </a:moveTo>
                  <a:lnTo>
                    <a:pt x="202857" y="0"/>
                  </a:lnTo>
                  <a:lnTo>
                    <a:pt x="0" y="202857"/>
                  </a:lnTo>
                  <a:lnTo>
                    <a:pt x="0" y="190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2259532"/>
              <a:ext cx="83767" cy="83767"/>
            </a:xfrm>
            <a:custGeom>
              <a:avLst/>
              <a:pathLst>
                <a:path w="83767" h="83767">
                  <a:moveTo>
                    <a:pt x="71858" y="0"/>
                  </a:moveTo>
                  <a:lnTo>
                    <a:pt x="83767" y="0"/>
                  </a:lnTo>
                  <a:lnTo>
                    <a:pt x="0" y="83767"/>
                  </a:lnTo>
                  <a:lnTo>
                    <a:pt x="0" y="71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138403" y="4653640"/>
              <a:ext cx="25654" cy="25654"/>
            </a:xfrm>
            <a:custGeom>
              <a:avLst/>
              <a:pathLst>
                <a:path w="25654" h="25654">
                  <a:moveTo>
                    <a:pt x="25654" y="0"/>
                  </a:moveTo>
                  <a:lnTo>
                    <a:pt x="25654" y="11908"/>
                  </a:lnTo>
                  <a:lnTo>
                    <a:pt x="11908" y="25654"/>
                  </a:lnTo>
                  <a:lnTo>
                    <a:pt x="0" y="25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019313" y="4534550"/>
              <a:ext cx="144743" cy="144743"/>
            </a:xfrm>
            <a:custGeom>
              <a:avLst/>
              <a:pathLst>
                <a:path w="144743" h="144743">
                  <a:moveTo>
                    <a:pt x="144743" y="0"/>
                  </a:moveTo>
                  <a:lnTo>
                    <a:pt x="144743" y="11908"/>
                  </a:lnTo>
                  <a:lnTo>
                    <a:pt x="11908" y="144743"/>
                  </a:lnTo>
                  <a:lnTo>
                    <a:pt x="0" y="144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0223" y="4415460"/>
              <a:ext cx="263833" cy="263833"/>
            </a:xfrm>
            <a:custGeom>
              <a:avLst/>
              <a:pathLst>
                <a:path w="263833" h="263833">
                  <a:moveTo>
                    <a:pt x="263833" y="0"/>
                  </a:moveTo>
                  <a:lnTo>
                    <a:pt x="263833" y="11908"/>
                  </a:lnTo>
                  <a:lnTo>
                    <a:pt x="11908" y="263833"/>
                  </a:lnTo>
                  <a:lnTo>
                    <a:pt x="0" y="263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812947" y="42963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812947" y="41772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812947" y="40581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12947" y="39391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12947" y="38200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812947" y="37009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812947" y="35818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812947" y="34627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812947" y="33436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812947" y="32245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812947" y="31054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812947" y="29863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812947" y="28672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812947" y="27482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812947" y="26291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812947" y="25100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812947" y="23909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812947" y="22718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812947" y="21527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812947" y="20336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812947" y="1998942"/>
              <a:ext cx="278651" cy="278651"/>
            </a:xfrm>
            <a:custGeom>
              <a:avLst/>
              <a:pathLst>
                <a:path w="278651" h="278651">
                  <a:moveTo>
                    <a:pt x="266742" y="0"/>
                  </a:moveTo>
                  <a:lnTo>
                    <a:pt x="278651" y="0"/>
                  </a:lnTo>
                  <a:lnTo>
                    <a:pt x="0" y="278651"/>
                  </a:lnTo>
                  <a:lnTo>
                    <a:pt x="0" y="266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812947" y="1998942"/>
              <a:ext cx="159561" cy="159561"/>
            </a:xfrm>
            <a:custGeom>
              <a:avLst/>
              <a:pathLst>
                <a:path w="159561" h="159561">
                  <a:moveTo>
                    <a:pt x="147652" y="0"/>
                  </a:moveTo>
                  <a:lnTo>
                    <a:pt x="159561" y="0"/>
                  </a:lnTo>
                  <a:lnTo>
                    <a:pt x="0" y="159561"/>
                  </a:lnTo>
                  <a:lnTo>
                    <a:pt x="0" y="1476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12947" y="1998942"/>
              <a:ext cx="40471" cy="40471"/>
            </a:xfrm>
            <a:custGeom>
              <a:avLst/>
              <a:pathLst>
                <a:path w="40471" h="40471">
                  <a:moveTo>
                    <a:pt x="28562" y="0"/>
                  </a:moveTo>
                  <a:lnTo>
                    <a:pt x="40471" y="0"/>
                  </a:lnTo>
                  <a:lnTo>
                    <a:pt x="0" y="40471"/>
                  </a:lnTo>
                  <a:lnTo>
                    <a:pt x="0" y="285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495672" y="4620787"/>
              <a:ext cx="58506" cy="58506"/>
            </a:xfrm>
            <a:custGeom>
              <a:avLst/>
              <a:pathLst>
                <a:path w="58506" h="58506">
                  <a:moveTo>
                    <a:pt x="58506" y="0"/>
                  </a:moveTo>
                  <a:lnTo>
                    <a:pt x="58506" y="11908"/>
                  </a:lnTo>
                  <a:lnTo>
                    <a:pt x="11908" y="58506"/>
                  </a:lnTo>
                  <a:lnTo>
                    <a:pt x="0" y="58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76582" y="4501697"/>
              <a:ext cx="177596" cy="177596"/>
            </a:xfrm>
            <a:custGeom>
              <a:avLst/>
              <a:pathLst>
                <a:path w="177596" h="177596">
                  <a:moveTo>
                    <a:pt x="177596" y="0"/>
                  </a:moveTo>
                  <a:lnTo>
                    <a:pt x="177596" y="11908"/>
                  </a:lnTo>
                  <a:lnTo>
                    <a:pt x="11908" y="177596"/>
                  </a:lnTo>
                  <a:lnTo>
                    <a:pt x="0" y="1775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57493" y="4382608"/>
              <a:ext cx="296686" cy="296686"/>
            </a:xfrm>
            <a:custGeom>
              <a:avLst/>
              <a:pathLst>
                <a:path w="296686" h="296686">
                  <a:moveTo>
                    <a:pt x="296686" y="0"/>
                  </a:moveTo>
                  <a:lnTo>
                    <a:pt x="296686" y="11908"/>
                  </a:lnTo>
                  <a:lnTo>
                    <a:pt x="11908" y="296686"/>
                  </a:lnTo>
                  <a:lnTo>
                    <a:pt x="0" y="2966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03069" y="426351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03069" y="41444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03069" y="40253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03069" y="39062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03069" y="37871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03069" y="36680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03069" y="354897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03069" y="342988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03069" y="33107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03069" y="31917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03069" y="30726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03069" y="29535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03069" y="283444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03069" y="27153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03069" y="25962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03069" y="24771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03069" y="23580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03069" y="22389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03069" y="21199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03069" y="20008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03069" y="1998942"/>
              <a:ext cx="245798" cy="245798"/>
            </a:xfrm>
            <a:custGeom>
              <a:avLst/>
              <a:pathLst>
                <a:path w="245798" h="245798">
                  <a:moveTo>
                    <a:pt x="233889" y="0"/>
                  </a:moveTo>
                  <a:lnTo>
                    <a:pt x="245798" y="0"/>
                  </a:lnTo>
                  <a:lnTo>
                    <a:pt x="0" y="245798"/>
                  </a:lnTo>
                  <a:lnTo>
                    <a:pt x="0" y="233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03069" y="1998942"/>
              <a:ext cx="126708" cy="126708"/>
            </a:xfrm>
            <a:custGeom>
              <a:avLst/>
              <a:pathLst>
                <a:path w="126708" h="126708">
                  <a:moveTo>
                    <a:pt x="114799" y="0"/>
                  </a:moveTo>
                  <a:lnTo>
                    <a:pt x="126708" y="0"/>
                  </a:lnTo>
                  <a:lnTo>
                    <a:pt x="0" y="126708"/>
                  </a:lnTo>
                  <a:lnTo>
                    <a:pt x="0" y="1147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03069" y="1998942"/>
              <a:ext cx="7618" cy="7618"/>
            </a:xfrm>
            <a:custGeom>
              <a:avLst/>
              <a:pathLst>
                <a:path w="7618" h="7618">
                  <a:moveTo>
                    <a:pt x="0" y="7618"/>
                  </a:moveTo>
                  <a:lnTo>
                    <a:pt x="0" y="0"/>
                  </a:lnTo>
                  <a:lnTo>
                    <a:pt x="7618"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852942" y="4587934"/>
              <a:ext cx="91359" cy="91359"/>
            </a:xfrm>
            <a:custGeom>
              <a:avLst/>
              <a:pathLst>
                <a:path w="91359" h="91359">
                  <a:moveTo>
                    <a:pt x="91359" y="0"/>
                  </a:moveTo>
                  <a:lnTo>
                    <a:pt x="91359" y="11908"/>
                  </a:lnTo>
                  <a:lnTo>
                    <a:pt x="11908" y="91359"/>
                  </a:lnTo>
                  <a:lnTo>
                    <a:pt x="0" y="91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733852" y="4468845"/>
              <a:ext cx="210449" cy="210449"/>
            </a:xfrm>
            <a:custGeom>
              <a:avLst/>
              <a:pathLst>
                <a:path w="210449" h="210449">
                  <a:moveTo>
                    <a:pt x="210449" y="0"/>
                  </a:moveTo>
                  <a:lnTo>
                    <a:pt x="210449" y="11908"/>
                  </a:lnTo>
                  <a:lnTo>
                    <a:pt x="11908" y="210449"/>
                  </a:lnTo>
                  <a:lnTo>
                    <a:pt x="0" y="210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614762" y="4349755"/>
              <a:ext cx="329539" cy="329539"/>
            </a:xfrm>
            <a:custGeom>
              <a:avLst/>
              <a:pathLst>
                <a:path w="329539" h="329539">
                  <a:moveTo>
                    <a:pt x="329539" y="0"/>
                  </a:moveTo>
                  <a:lnTo>
                    <a:pt x="329539" y="11908"/>
                  </a:lnTo>
                  <a:lnTo>
                    <a:pt x="11908" y="329539"/>
                  </a:lnTo>
                  <a:lnTo>
                    <a:pt x="0" y="329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593191" y="42306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41115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9924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38733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37543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36352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35161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33970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32779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31588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30397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29206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28015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26824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25634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24443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23252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22061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20870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19679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93191" y="1850033"/>
              <a:ext cx="351110" cy="361854"/>
            </a:xfrm>
            <a:custGeom>
              <a:avLst/>
              <a:pathLst>
                <a:path w="351110" h="361854">
                  <a:moveTo>
                    <a:pt x="349945" y="0"/>
                  </a:moveTo>
                  <a:lnTo>
                    <a:pt x="351110" y="0"/>
                  </a:lnTo>
                  <a:lnTo>
                    <a:pt x="351110" y="10743"/>
                  </a:lnTo>
                  <a:lnTo>
                    <a:pt x="0" y="361854"/>
                  </a:lnTo>
                  <a:lnTo>
                    <a:pt x="0" y="3499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93191" y="1850033"/>
              <a:ext cx="242764" cy="242764"/>
            </a:xfrm>
            <a:custGeom>
              <a:avLst/>
              <a:pathLst>
                <a:path w="242764" h="242764">
                  <a:moveTo>
                    <a:pt x="230855" y="0"/>
                  </a:moveTo>
                  <a:lnTo>
                    <a:pt x="242764" y="0"/>
                  </a:lnTo>
                  <a:lnTo>
                    <a:pt x="0" y="242764"/>
                  </a:lnTo>
                  <a:lnTo>
                    <a:pt x="0" y="2308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93191" y="1850033"/>
              <a:ext cx="123674" cy="123674"/>
            </a:xfrm>
            <a:custGeom>
              <a:avLst/>
              <a:pathLst>
                <a:path w="123674" h="123674">
                  <a:moveTo>
                    <a:pt x="111765" y="0"/>
                  </a:moveTo>
                  <a:lnTo>
                    <a:pt x="123674" y="0"/>
                  </a:lnTo>
                  <a:lnTo>
                    <a:pt x="0" y="123674"/>
                  </a:lnTo>
                  <a:lnTo>
                    <a:pt x="0" y="111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93191" y="1850033"/>
              <a:ext cx="4584" cy="4584"/>
            </a:xfrm>
            <a:custGeom>
              <a:avLst/>
              <a:pathLst>
                <a:path w="4584" h="4584">
                  <a:moveTo>
                    <a:pt x="0" y="4584"/>
                  </a:moveTo>
                  <a:lnTo>
                    <a:pt x="0" y="0"/>
                  </a:lnTo>
                  <a:lnTo>
                    <a:pt x="458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686571" y="4641319"/>
              <a:ext cx="37975" cy="37975"/>
            </a:xfrm>
            <a:custGeom>
              <a:avLst/>
              <a:pathLst>
                <a:path w="37975" h="37975">
                  <a:moveTo>
                    <a:pt x="37975" y="0"/>
                  </a:moveTo>
                  <a:lnTo>
                    <a:pt x="37975" y="11908"/>
                  </a:lnTo>
                  <a:lnTo>
                    <a:pt x="11908" y="37975"/>
                  </a:lnTo>
                  <a:lnTo>
                    <a:pt x="0" y="37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567481" y="4522229"/>
              <a:ext cx="157065" cy="157065"/>
            </a:xfrm>
            <a:custGeom>
              <a:avLst/>
              <a:pathLst>
                <a:path w="157065" h="157065">
                  <a:moveTo>
                    <a:pt x="157065" y="0"/>
                  </a:moveTo>
                  <a:lnTo>
                    <a:pt x="157065" y="11908"/>
                  </a:lnTo>
                  <a:lnTo>
                    <a:pt x="11908" y="157065"/>
                  </a:lnTo>
                  <a:lnTo>
                    <a:pt x="0" y="157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448391" y="4403139"/>
              <a:ext cx="276155" cy="276155"/>
            </a:xfrm>
            <a:custGeom>
              <a:avLst/>
              <a:pathLst>
                <a:path w="276155" h="276155">
                  <a:moveTo>
                    <a:pt x="276155" y="0"/>
                  </a:moveTo>
                  <a:lnTo>
                    <a:pt x="276155" y="11908"/>
                  </a:lnTo>
                  <a:lnTo>
                    <a:pt x="11908" y="276155"/>
                  </a:lnTo>
                  <a:lnTo>
                    <a:pt x="0" y="276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373436" y="42840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373436" y="41649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373436" y="40458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373436" y="39267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38076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36886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35695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34504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33313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32122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30931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9740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8549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27358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26167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24977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23786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22595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21404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20213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19022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17831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16640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1552216"/>
              <a:ext cx="351110" cy="355785"/>
            </a:xfrm>
            <a:custGeom>
              <a:avLst/>
              <a:pathLst>
                <a:path w="351110" h="355785">
                  <a:moveTo>
                    <a:pt x="343876" y="0"/>
                  </a:moveTo>
                  <a:lnTo>
                    <a:pt x="351110" y="0"/>
                  </a:lnTo>
                  <a:lnTo>
                    <a:pt x="351110" y="4675"/>
                  </a:lnTo>
                  <a:lnTo>
                    <a:pt x="0" y="355785"/>
                  </a:lnTo>
                  <a:lnTo>
                    <a:pt x="0" y="3438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1552216"/>
              <a:ext cx="236695" cy="236695"/>
            </a:xfrm>
            <a:custGeom>
              <a:avLst/>
              <a:pathLst>
                <a:path w="236695" h="236695">
                  <a:moveTo>
                    <a:pt x="224786" y="0"/>
                  </a:moveTo>
                  <a:lnTo>
                    <a:pt x="236695" y="0"/>
                  </a:lnTo>
                  <a:lnTo>
                    <a:pt x="0" y="236695"/>
                  </a:lnTo>
                  <a:lnTo>
                    <a:pt x="0" y="224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1552216"/>
              <a:ext cx="117606" cy="117606"/>
            </a:xfrm>
            <a:custGeom>
              <a:avLst/>
              <a:pathLst>
                <a:path w="117606" h="117606">
                  <a:moveTo>
                    <a:pt x="105697" y="0"/>
                  </a:moveTo>
                  <a:lnTo>
                    <a:pt x="117606" y="0"/>
                  </a:lnTo>
                  <a:lnTo>
                    <a:pt x="0" y="117606"/>
                  </a:lnTo>
                  <a:lnTo>
                    <a:pt x="0" y="1056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877469" y="4661850"/>
              <a:ext cx="17444" cy="17444"/>
            </a:xfrm>
            <a:custGeom>
              <a:avLst/>
              <a:pathLst>
                <a:path w="17444" h="17444">
                  <a:moveTo>
                    <a:pt x="17444" y="0"/>
                  </a:moveTo>
                  <a:lnTo>
                    <a:pt x="17444" y="11908"/>
                  </a:lnTo>
                  <a:lnTo>
                    <a:pt x="11908" y="17444"/>
                  </a:lnTo>
                  <a:lnTo>
                    <a:pt x="0" y="174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758379" y="4542760"/>
              <a:ext cx="136534" cy="136534"/>
            </a:xfrm>
            <a:custGeom>
              <a:avLst/>
              <a:pathLst>
                <a:path w="136534" h="136534">
                  <a:moveTo>
                    <a:pt x="136534" y="0"/>
                  </a:moveTo>
                  <a:lnTo>
                    <a:pt x="136534" y="11908"/>
                  </a:lnTo>
                  <a:lnTo>
                    <a:pt x="11908" y="136534"/>
                  </a:lnTo>
                  <a:lnTo>
                    <a:pt x="0" y="1365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639289" y="4423670"/>
              <a:ext cx="255624" cy="255624"/>
            </a:xfrm>
            <a:custGeom>
              <a:avLst/>
              <a:pathLst>
                <a:path w="255624" h="255624">
                  <a:moveTo>
                    <a:pt x="255624" y="0"/>
                  </a:moveTo>
                  <a:lnTo>
                    <a:pt x="255624" y="11908"/>
                  </a:lnTo>
                  <a:lnTo>
                    <a:pt x="11908" y="255624"/>
                  </a:lnTo>
                  <a:lnTo>
                    <a:pt x="0" y="2556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543803" y="43045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543803" y="41854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543803" y="40664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543803" y="39473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543803" y="38282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543803" y="37091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543803" y="35900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543803" y="34709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43803" y="33518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543803" y="32327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543803" y="31136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543803" y="29945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543803" y="28755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543803" y="27564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543803" y="26373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543803" y="25182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543803" y="23991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543803" y="22800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543803" y="21609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543803" y="20418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543803" y="19227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543803" y="18036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543803" y="16846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543803" y="15655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543803" y="14464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543803" y="1403308"/>
              <a:ext cx="287045" cy="287045"/>
            </a:xfrm>
            <a:custGeom>
              <a:avLst/>
              <a:pathLst>
                <a:path w="287045" h="287045">
                  <a:moveTo>
                    <a:pt x="275136" y="0"/>
                  </a:moveTo>
                  <a:lnTo>
                    <a:pt x="287045" y="0"/>
                  </a:lnTo>
                  <a:lnTo>
                    <a:pt x="0" y="287045"/>
                  </a:lnTo>
                  <a:lnTo>
                    <a:pt x="0" y="2751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543803" y="1403308"/>
              <a:ext cx="167955" cy="167955"/>
            </a:xfrm>
            <a:custGeom>
              <a:avLst/>
              <a:pathLst>
                <a:path w="167955" h="167955">
                  <a:moveTo>
                    <a:pt x="156046" y="0"/>
                  </a:moveTo>
                  <a:lnTo>
                    <a:pt x="167955" y="0"/>
                  </a:lnTo>
                  <a:lnTo>
                    <a:pt x="0" y="167955"/>
                  </a:lnTo>
                  <a:lnTo>
                    <a:pt x="0" y="1560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543803" y="1403308"/>
              <a:ext cx="48866" cy="48866"/>
            </a:xfrm>
            <a:custGeom>
              <a:avLst/>
              <a:pathLst>
                <a:path w="48866" h="48866">
                  <a:moveTo>
                    <a:pt x="36957" y="0"/>
                  </a:moveTo>
                  <a:lnTo>
                    <a:pt x="48866" y="0"/>
                  </a:lnTo>
                  <a:lnTo>
                    <a:pt x="0" y="48866"/>
                  </a:lnTo>
                  <a:lnTo>
                    <a:pt x="0" y="369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425637" y="4649528"/>
              <a:ext cx="29765" cy="29765"/>
            </a:xfrm>
            <a:custGeom>
              <a:avLst/>
              <a:pathLst>
                <a:path w="29765" h="29765">
                  <a:moveTo>
                    <a:pt x="29765" y="0"/>
                  </a:moveTo>
                  <a:lnTo>
                    <a:pt x="29765" y="11908"/>
                  </a:lnTo>
                  <a:lnTo>
                    <a:pt x="11908" y="29765"/>
                  </a:lnTo>
                  <a:lnTo>
                    <a:pt x="0" y="29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306547" y="4530438"/>
              <a:ext cx="148855" cy="148855"/>
            </a:xfrm>
            <a:custGeom>
              <a:avLst/>
              <a:pathLst>
                <a:path w="148855" h="148855">
                  <a:moveTo>
                    <a:pt x="148855" y="0"/>
                  </a:moveTo>
                  <a:lnTo>
                    <a:pt x="148855" y="11908"/>
                  </a:lnTo>
                  <a:lnTo>
                    <a:pt x="11908" y="148855"/>
                  </a:lnTo>
                  <a:lnTo>
                    <a:pt x="0" y="1488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187457" y="4411349"/>
              <a:ext cx="267945" cy="267945"/>
            </a:xfrm>
            <a:custGeom>
              <a:avLst/>
              <a:pathLst>
                <a:path w="267945" h="267945">
                  <a:moveTo>
                    <a:pt x="267945" y="0"/>
                  </a:moveTo>
                  <a:lnTo>
                    <a:pt x="267945" y="11908"/>
                  </a:lnTo>
                  <a:lnTo>
                    <a:pt x="11908" y="267945"/>
                  </a:lnTo>
                  <a:lnTo>
                    <a:pt x="0" y="2679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104293" y="42922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04293" y="41731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405407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393498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38158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7104293" y="36968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7104293" y="35777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104293" y="34586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104293" y="333954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104293" y="32204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104293" y="31013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104293" y="29822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104293" y="28631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104293" y="27440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104293" y="26250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104293" y="25059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104293" y="23868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104293" y="22677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104293" y="21486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104293" y="20295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104293" y="19104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104293" y="17913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104293" y="16722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104293" y="15531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104293" y="14341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104293" y="1328854"/>
              <a:ext cx="349178" cy="349178"/>
            </a:xfrm>
            <a:custGeom>
              <a:avLst/>
              <a:pathLst>
                <a:path w="349178" h="349178">
                  <a:moveTo>
                    <a:pt x="337269" y="0"/>
                  </a:moveTo>
                  <a:lnTo>
                    <a:pt x="349178" y="0"/>
                  </a:lnTo>
                  <a:lnTo>
                    <a:pt x="0" y="349178"/>
                  </a:lnTo>
                  <a:lnTo>
                    <a:pt x="0" y="3372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104293" y="1328854"/>
              <a:ext cx="230088" cy="230088"/>
            </a:xfrm>
            <a:custGeom>
              <a:avLst/>
              <a:pathLst>
                <a:path w="230088" h="230088">
                  <a:moveTo>
                    <a:pt x="218179" y="0"/>
                  </a:moveTo>
                  <a:lnTo>
                    <a:pt x="230088" y="0"/>
                  </a:lnTo>
                  <a:lnTo>
                    <a:pt x="0" y="230088"/>
                  </a:lnTo>
                  <a:lnTo>
                    <a:pt x="0" y="2181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104293" y="1328854"/>
              <a:ext cx="110998" cy="110998"/>
            </a:xfrm>
            <a:custGeom>
              <a:avLst/>
              <a:pathLst>
                <a:path w="110998" h="110998">
                  <a:moveTo>
                    <a:pt x="99089" y="0"/>
                  </a:moveTo>
                  <a:lnTo>
                    <a:pt x="110998" y="0"/>
                  </a:lnTo>
                  <a:lnTo>
                    <a:pt x="0" y="110998"/>
                  </a:lnTo>
                  <a:lnTo>
                    <a:pt x="0" y="99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rc297"/>
            <p:cNvSpPr/>
            <p:nvPr/>
          </p:nvSpPr>
          <p:spPr>
            <a:xfrm>
              <a:off x="862335" y="2966847"/>
              <a:ext cx="351110" cy="1712447"/>
            </a:xfrm>
            <a:prstGeom prst="rect">
              <a:avLst/>
            </a:prstGeom>
            <a:ln w="1355" cap="flat">
              <a:solidFill>
                <a:srgbClr val="000000">
                  <a:alpha val="100000"/>
                </a:srgbClr>
              </a:solidFill>
              <a:prstDash val="solid"/>
              <a:miter/>
            </a:ln>
          </p:spPr>
          <p:txBody>
            <a:bodyPr/>
            <a:lstStyle/>
            <a:p/>
          </p:txBody>
        </p:sp>
        <p:sp>
          <p:nvSpPr>
            <p:cNvPr id="298" name="rc298"/>
            <p:cNvSpPr/>
            <p:nvPr/>
          </p:nvSpPr>
          <p:spPr>
            <a:xfrm>
              <a:off x="1252457" y="2706257"/>
              <a:ext cx="351110" cy="1973037"/>
            </a:xfrm>
            <a:prstGeom prst="rect">
              <a:avLst/>
            </a:prstGeom>
            <a:ln w="1355" cap="flat">
              <a:solidFill>
                <a:srgbClr val="000000">
                  <a:alpha val="100000"/>
                </a:srgbClr>
              </a:solidFill>
              <a:prstDash val="solid"/>
              <a:miter/>
            </a:ln>
          </p:spPr>
          <p:txBody>
            <a:bodyPr/>
            <a:lstStyle/>
            <a:p/>
          </p:txBody>
        </p:sp>
        <p:sp>
          <p:nvSpPr>
            <p:cNvPr id="299" name="rc299"/>
            <p:cNvSpPr/>
            <p:nvPr/>
          </p:nvSpPr>
          <p:spPr>
            <a:xfrm>
              <a:off x="1642580" y="2296759"/>
              <a:ext cx="351110" cy="2382535"/>
            </a:xfrm>
            <a:prstGeom prst="rect">
              <a:avLst/>
            </a:prstGeom>
            <a:ln w="1355" cap="flat">
              <a:solidFill>
                <a:srgbClr val="000000">
                  <a:alpha val="100000"/>
                </a:srgbClr>
              </a:solidFill>
              <a:prstDash val="solid"/>
              <a:miter/>
            </a:ln>
          </p:spPr>
          <p:txBody>
            <a:bodyPr/>
            <a:lstStyle/>
            <a:p/>
          </p:txBody>
        </p:sp>
        <p:sp>
          <p:nvSpPr>
            <p:cNvPr id="300" name="rc300"/>
            <p:cNvSpPr/>
            <p:nvPr/>
          </p:nvSpPr>
          <p:spPr>
            <a:xfrm>
              <a:off x="2032702" y="2259532"/>
              <a:ext cx="351110" cy="2419762"/>
            </a:xfrm>
            <a:prstGeom prst="rect">
              <a:avLst/>
            </a:prstGeom>
            <a:ln w="1355" cap="flat">
              <a:solidFill>
                <a:srgbClr val="000000">
                  <a:alpha val="100000"/>
                </a:srgbClr>
              </a:solidFill>
              <a:prstDash val="solid"/>
              <a:miter/>
            </a:ln>
          </p:spPr>
          <p:txBody>
            <a:bodyPr/>
            <a:lstStyle/>
            <a:p/>
          </p:txBody>
        </p:sp>
        <p:sp>
          <p:nvSpPr>
            <p:cNvPr id="301" name="rc301"/>
            <p:cNvSpPr/>
            <p:nvPr/>
          </p:nvSpPr>
          <p:spPr>
            <a:xfrm>
              <a:off x="2812947" y="1998942"/>
              <a:ext cx="351110" cy="2680352"/>
            </a:xfrm>
            <a:prstGeom prst="rect">
              <a:avLst/>
            </a:prstGeom>
            <a:ln w="1355" cap="flat">
              <a:solidFill>
                <a:srgbClr val="000000">
                  <a:alpha val="100000"/>
                </a:srgbClr>
              </a:solidFill>
              <a:prstDash val="solid"/>
              <a:miter/>
            </a:ln>
          </p:spPr>
          <p:txBody>
            <a:bodyPr/>
            <a:lstStyle/>
            <a:p/>
          </p:txBody>
        </p:sp>
        <p:sp>
          <p:nvSpPr>
            <p:cNvPr id="302" name="rc302"/>
            <p:cNvSpPr/>
            <p:nvPr/>
          </p:nvSpPr>
          <p:spPr>
            <a:xfrm>
              <a:off x="3203069" y="1998942"/>
              <a:ext cx="351110" cy="2680352"/>
            </a:xfrm>
            <a:prstGeom prst="rect">
              <a:avLst/>
            </a:prstGeom>
            <a:ln w="1355" cap="flat">
              <a:solidFill>
                <a:srgbClr val="000000">
                  <a:alpha val="100000"/>
                </a:srgbClr>
              </a:solidFill>
              <a:prstDash val="solid"/>
              <a:miter/>
            </a:ln>
          </p:spPr>
          <p:txBody>
            <a:bodyPr/>
            <a:lstStyle/>
            <a:p/>
          </p:txBody>
        </p:sp>
        <p:sp>
          <p:nvSpPr>
            <p:cNvPr id="303" name="rc303"/>
            <p:cNvSpPr/>
            <p:nvPr/>
          </p:nvSpPr>
          <p:spPr>
            <a:xfrm>
              <a:off x="3593191" y="1850033"/>
              <a:ext cx="351110" cy="2829260"/>
            </a:xfrm>
            <a:prstGeom prst="rect">
              <a:avLst/>
            </a:prstGeom>
            <a:ln w="1355" cap="flat">
              <a:solidFill>
                <a:srgbClr val="000000">
                  <a:alpha val="100000"/>
                </a:srgbClr>
              </a:solidFill>
              <a:prstDash val="solid"/>
              <a:miter/>
            </a:ln>
          </p:spPr>
          <p:txBody>
            <a:bodyPr/>
            <a:lstStyle/>
            <a:p/>
          </p:txBody>
        </p:sp>
        <p:sp>
          <p:nvSpPr>
            <p:cNvPr id="304" name="rc304"/>
            <p:cNvSpPr/>
            <p:nvPr/>
          </p:nvSpPr>
          <p:spPr>
            <a:xfrm>
              <a:off x="4373436" y="1552216"/>
              <a:ext cx="351110" cy="3127077"/>
            </a:xfrm>
            <a:prstGeom prst="rect">
              <a:avLst/>
            </a:prstGeom>
            <a:ln w="1355" cap="flat">
              <a:solidFill>
                <a:srgbClr val="000000">
                  <a:alpha val="100000"/>
                </a:srgbClr>
              </a:solidFill>
              <a:prstDash val="solid"/>
              <a:miter/>
            </a:ln>
          </p:spPr>
          <p:txBody>
            <a:bodyPr/>
            <a:lstStyle/>
            <a:p/>
          </p:txBody>
        </p:sp>
        <p:sp>
          <p:nvSpPr>
            <p:cNvPr id="305" name="rc305"/>
            <p:cNvSpPr/>
            <p:nvPr/>
          </p:nvSpPr>
          <p:spPr>
            <a:xfrm>
              <a:off x="5543803" y="1403308"/>
              <a:ext cx="351110" cy="3275986"/>
            </a:xfrm>
            <a:prstGeom prst="rect">
              <a:avLst/>
            </a:prstGeom>
            <a:ln w="1355" cap="flat">
              <a:solidFill>
                <a:srgbClr val="000000">
                  <a:alpha val="100000"/>
                </a:srgbClr>
              </a:solidFill>
              <a:prstDash val="solid"/>
              <a:miter/>
            </a:ln>
          </p:spPr>
          <p:txBody>
            <a:bodyPr/>
            <a:lstStyle/>
            <a:p/>
          </p:txBody>
        </p:sp>
        <p:sp>
          <p:nvSpPr>
            <p:cNvPr id="306" name="rc306"/>
            <p:cNvSpPr/>
            <p:nvPr/>
          </p:nvSpPr>
          <p:spPr>
            <a:xfrm>
              <a:off x="7104293" y="1328854"/>
              <a:ext cx="351110" cy="3350440"/>
            </a:xfrm>
            <a:prstGeom prst="rect">
              <a:avLst/>
            </a:prstGeom>
            <a:ln w="1355" cap="flat">
              <a:solidFill>
                <a:srgbClr val="000000">
                  <a:alpha val="100000"/>
                </a:srgbClr>
              </a:solidFill>
              <a:prstDash val="solid"/>
              <a:miter/>
            </a:ln>
          </p:spPr>
          <p:txBody>
            <a:bodyPr/>
            <a:lstStyle/>
            <a:p/>
          </p:txBody>
        </p:sp>
        <p:sp>
          <p:nvSpPr>
            <p:cNvPr id="307" name="tx307"/>
            <p:cNvSpPr/>
            <p:nvPr/>
          </p:nvSpPr>
          <p:spPr>
            <a:xfrm>
              <a:off x="957504" y="281018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46</a:t>
              </a:r>
            </a:p>
          </p:txBody>
        </p:sp>
        <p:sp>
          <p:nvSpPr>
            <p:cNvPr id="308" name="tx308"/>
            <p:cNvSpPr/>
            <p:nvPr/>
          </p:nvSpPr>
          <p:spPr>
            <a:xfrm>
              <a:off x="1347626" y="253388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309" name="tx309"/>
            <p:cNvSpPr/>
            <p:nvPr/>
          </p:nvSpPr>
          <p:spPr>
            <a:xfrm>
              <a:off x="1737748" y="20998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64</a:t>
              </a:r>
            </a:p>
          </p:txBody>
        </p:sp>
        <p:sp>
          <p:nvSpPr>
            <p:cNvPr id="310" name="tx310"/>
            <p:cNvSpPr/>
            <p:nvPr/>
          </p:nvSpPr>
          <p:spPr>
            <a:xfrm>
              <a:off x="2127871" y="20604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11" name="tx311"/>
            <p:cNvSpPr/>
            <p:nvPr/>
          </p:nvSpPr>
          <p:spPr>
            <a:xfrm>
              <a:off x="2517993" y="18631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12" name="tx312"/>
            <p:cNvSpPr/>
            <p:nvPr/>
          </p:nvSpPr>
          <p:spPr>
            <a:xfrm>
              <a:off x="2908115" y="178596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13" name="tx313"/>
            <p:cNvSpPr/>
            <p:nvPr/>
          </p:nvSpPr>
          <p:spPr>
            <a:xfrm>
              <a:off x="3298238" y="178596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14" name="tx314"/>
            <p:cNvSpPr/>
            <p:nvPr/>
          </p:nvSpPr>
          <p:spPr>
            <a:xfrm>
              <a:off x="3688360" y="16263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15" name="tx315"/>
            <p:cNvSpPr/>
            <p:nvPr/>
          </p:nvSpPr>
          <p:spPr>
            <a:xfrm>
              <a:off x="4078483" y="150797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16" name="tx316"/>
            <p:cNvSpPr/>
            <p:nvPr/>
          </p:nvSpPr>
          <p:spPr>
            <a:xfrm>
              <a:off x="4468605" y="13106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17" name="tx317"/>
            <p:cNvSpPr/>
            <p:nvPr/>
          </p:nvSpPr>
          <p:spPr>
            <a:xfrm>
              <a:off x="4858727" y="127121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18" name="tx318"/>
            <p:cNvSpPr/>
            <p:nvPr/>
          </p:nvSpPr>
          <p:spPr>
            <a:xfrm>
              <a:off x="5248850" y="123175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19" name="tx319"/>
            <p:cNvSpPr/>
            <p:nvPr/>
          </p:nvSpPr>
          <p:spPr>
            <a:xfrm>
              <a:off x="5638972" y="11528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20" name="tx320"/>
            <p:cNvSpPr/>
            <p:nvPr/>
          </p:nvSpPr>
          <p:spPr>
            <a:xfrm>
              <a:off x="6029094" y="11528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21" name="tx321"/>
            <p:cNvSpPr/>
            <p:nvPr/>
          </p:nvSpPr>
          <p:spPr>
            <a:xfrm>
              <a:off x="6419217" y="111336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22" name="tx322"/>
            <p:cNvSpPr/>
            <p:nvPr/>
          </p:nvSpPr>
          <p:spPr>
            <a:xfrm>
              <a:off x="7199461" y="10739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3" name="tx323"/>
            <p:cNvSpPr/>
            <p:nvPr/>
          </p:nvSpPr>
          <p:spPr>
            <a:xfrm>
              <a:off x="7589584" y="10739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4" name="tx324"/>
            <p:cNvSpPr/>
            <p:nvPr/>
          </p:nvSpPr>
          <p:spPr>
            <a:xfrm>
              <a:off x="6809339" y="10739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5" name="tx325"/>
            <p:cNvSpPr/>
            <p:nvPr/>
          </p:nvSpPr>
          <p:spPr>
            <a:xfrm>
              <a:off x="7979706" y="95545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26" name="tx326"/>
            <p:cNvSpPr/>
            <p:nvPr/>
          </p:nvSpPr>
          <p:spPr>
            <a:xfrm>
              <a:off x="8759951"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27" name="tx327"/>
            <p:cNvSpPr/>
            <p:nvPr/>
          </p:nvSpPr>
          <p:spPr>
            <a:xfrm>
              <a:off x="8369828"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28" name="pg328"/>
            <p:cNvSpPr/>
            <p:nvPr/>
          </p:nvSpPr>
          <p:spPr>
            <a:xfrm>
              <a:off x="975224" y="371452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9" name="tx329"/>
            <p:cNvSpPr/>
            <p:nvPr/>
          </p:nvSpPr>
          <p:spPr>
            <a:xfrm>
              <a:off x="1007745" y="374535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30" name="pg330"/>
            <p:cNvSpPr/>
            <p:nvPr/>
          </p:nvSpPr>
          <p:spPr>
            <a:xfrm>
              <a:off x="1365346" y="358422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1" name="tx331"/>
            <p:cNvSpPr/>
            <p:nvPr/>
          </p:nvSpPr>
          <p:spPr>
            <a:xfrm>
              <a:off x="1397867" y="361643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32" name="pg332"/>
            <p:cNvSpPr/>
            <p:nvPr/>
          </p:nvSpPr>
          <p:spPr>
            <a:xfrm>
              <a:off x="1755468" y="337947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3" name="tx333"/>
            <p:cNvSpPr/>
            <p:nvPr/>
          </p:nvSpPr>
          <p:spPr>
            <a:xfrm>
              <a:off x="1787990" y="341300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34" name="pg334"/>
            <p:cNvSpPr/>
            <p:nvPr/>
          </p:nvSpPr>
          <p:spPr>
            <a:xfrm>
              <a:off x="2145591" y="336086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5" name="tx335"/>
            <p:cNvSpPr/>
            <p:nvPr/>
          </p:nvSpPr>
          <p:spPr>
            <a:xfrm>
              <a:off x="2178112" y="339338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36" name="pg336"/>
            <p:cNvSpPr/>
            <p:nvPr/>
          </p:nvSpPr>
          <p:spPr>
            <a:xfrm>
              <a:off x="2925835" y="323057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7" name="tx337"/>
            <p:cNvSpPr/>
            <p:nvPr/>
          </p:nvSpPr>
          <p:spPr>
            <a:xfrm>
              <a:off x="2958357" y="326277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38" name="pg338"/>
            <p:cNvSpPr/>
            <p:nvPr/>
          </p:nvSpPr>
          <p:spPr>
            <a:xfrm>
              <a:off x="3285813" y="323057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9" name="tx339"/>
            <p:cNvSpPr/>
            <p:nvPr/>
          </p:nvSpPr>
          <p:spPr>
            <a:xfrm>
              <a:off x="3318334" y="326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40" name="pg340"/>
            <p:cNvSpPr/>
            <p:nvPr/>
          </p:nvSpPr>
          <p:spPr>
            <a:xfrm>
              <a:off x="3706080" y="31561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1" name="tx341"/>
            <p:cNvSpPr/>
            <p:nvPr/>
          </p:nvSpPr>
          <p:spPr>
            <a:xfrm>
              <a:off x="3738602" y="31869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42" name="pg342"/>
            <p:cNvSpPr/>
            <p:nvPr/>
          </p:nvSpPr>
          <p:spPr>
            <a:xfrm>
              <a:off x="4486325" y="30072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3" name="tx343"/>
            <p:cNvSpPr/>
            <p:nvPr/>
          </p:nvSpPr>
          <p:spPr>
            <a:xfrm>
              <a:off x="4518846" y="303946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4" name="pg344"/>
            <p:cNvSpPr/>
            <p:nvPr/>
          </p:nvSpPr>
          <p:spPr>
            <a:xfrm>
              <a:off x="5656692" y="29327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5689213" y="29636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46" name="pg346"/>
            <p:cNvSpPr/>
            <p:nvPr/>
          </p:nvSpPr>
          <p:spPr>
            <a:xfrm>
              <a:off x="7217181" y="289552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7249703" y="292640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48" name="tx348"/>
            <p:cNvSpPr/>
            <p:nvPr/>
          </p:nvSpPr>
          <p:spPr>
            <a:xfrm>
              <a:off x="663492" y="46271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49" name="tx349"/>
            <p:cNvSpPr/>
            <p:nvPr/>
          </p:nvSpPr>
          <p:spPr>
            <a:xfrm>
              <a:off x="585797" y="369650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0" name="tx350"/>
            <p:cNvSpPr/>
            <p:nvPr/>
          </p:nvSpPr>
          <p:spPr>
            <a:xfrm>
              <a:off x="585797" y="27658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51" name="tx351"/>
            <p:cNvSpPr/>
            <p:nvPr/>
          </p:nvSpPr>
          <p:spPr>
            <a:xfrm>
              <a:off x="585797" y="183685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52" name="tx352"/>
            <p:cNvSpPr/>
            <p:nvPr/>
          </p:nvSpPr>
          <p:spPr>
            <a:xfrm>
              <a:off x="508103" y="90446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53" name="tx353"/>
            <p:cNvSpPr/>
            <p:nvPr/>
          </p:nvSpPr>
          <p:spPr>
            <a:xfrm rot="-5400000">
              <a:off x="638810" y="525298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54" name="tx354"/>
            <p:cNvSpPr/>
            <p:nvPr/>
          </p:nvSpPr>
          <p:spPr>
            <a:xfrm rot="-5400000">
              <a:off x="1195816" y="508610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55" name="tx355"/>
            <p:cNvSpPr/>
            <p:nvPr/>
          </p:nvSpPr>
          <p:spPr>
            <a:xfrm rot="-5400000">
              <a:off x="1564076" y="513395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356" name="tx356"/>
            <p:cNvSpPr/>
            <p:nvPr/>
          </p:nvSpPr>
          <p:spPr>
            <a:xfrm rot="-5400000">
              <a:off x="1794478" y="526932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57" name="tx357"/>
            <p:cNvSpPr/>
            <p:nvPr/>
          </p:nvSpPr>
          <p:spPr>
            <a:xfrm rot="-5400000">
              <a:off x="2313318" y="516496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358" name="tx358"/>
            <p:cNvSpPr/>
            <p:nvPr/>
          </p:nvSpPr>
          <p:spPr>
            <a:xfrm rot="-5400000">
              <a:off x="2722199" y="512184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359" name="tx359"/>
            <p:cNvSpPr/>
            <p:nvPr/>
          </p:nvSpPr>
          <p:spPr>
            <a:xfrm rot="-5400000">
              <a:off x="2972996" y="5285526"/>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360" name="tx360"/>
            <p:cNvSpPr/>
            <p:nvPr/>
          </p:nvSpPr>
          <p:spPr>
            <a:xfrm rot="-5400000">
              <a:off x="3386550" y="526209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361" name="tx361"/>
            <p:cNvSpPr/>
            <p:nvPr/>
          </p:nvSpPr>
          <p:spPr>
            <a:xfrm rot="-5400000">
              <a:off x="3901843" y="513869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362" name="tx362"/>
            <p:cNvSpPr/>
            <p:nvPr/>
          </p:nvSpPr>
          <p:spPr>
            <a:xfrm rot="-5400000">
              <a:off x="4260826" y="516983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363" name="tx363"/>
            <p:cNvSpPr/>
            <p:nvPr/>
          </p:nvSpPr>
          <p:spPr>
            <a:xfrm rot="-5400000">
              <a:off x="4678199" y="514258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64" name="tx364"/>
            <p:cNvSpPr/>
            <p:nvPr/>
          </p:nvSpPr>
          <p:spPr>
            <a:xfrm rot="-5400000">
              <a:off x="5087660" y="512324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65" name="tx365"/>
            <p:cNvSpPr/>
            <p:nvPr/>
          </p:nvSpPr>
          <p:spPr>
            <a:xfrm rot="-5400000">
              <a:off x="5506602" y="506666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66" name="tx366"/>
            <p:cNvSpPr/>
            <p:nvPr/>
          </p:nvSpPr>
          <p:spPr>
            <a:xfrm rot="-5400000">
              <a:off x="5875749" y="511540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367" name="tx367"/>
            <p:cNvSpPr/>
            <p:nvPr/>
          </p:nvSpPr>
          <p:spPr>
            <a:xfrm rot="-5400000">
              <a:off x="6281424" y="509985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68" name="tx368"/>
            <p:cNvSpPr/>
            <p:nvPr/>
          </p:nvSpPr>
          <p:spPr>
            <a:xfrm rot="-5400000">
              <a:off x="6640339" y="513105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69" name="tx369"/>
            <p:cNvSpPr/>
            <p:nvPr/>
          </p:nvSpPr>
          <p:spPr>
            <a:xfrm rot="-5400000">
              <a:off x="7020468" y="511328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370" name="tx370"/>
            <p:cNvSpPr/>
            <p:nvPr/>
          </p:nvSpPr>
          <p:spPr>
            <a:xfrm rot="-5400000">
              <a:off x="7346948" y="520469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71" name="tx371"/>
            <p:cNvSpPr/>
            <p:nvPr/>
          </p:nvSpPr>
          <p:spPr>
            <a:xfrm rot="-5400000">
              <a:off x="7853544" y="5088220"/>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372" name="tx372"/>
            <p:cNvSpPr/>
            <p:nvPr/>
          </p:nvSpPr>
          <p:spPr>
            <a:xfrm rot="-5400000">
              <a:off x="8142643" y="518924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73" name="tx373"/>
            <p:cNvSpPr/>
            <p:nvPr/>
          </p:nvSpPr>
          <p:spPr>
            <a:xfrm rot="-5400000">
              <a:off x="8583243" y="513876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74" name="tx374"/>
            <p:cNvSpPr/>
            <p:nvPr/>
          </p:nvSpPr>
          <p:spPr>
            <a:xfrm rot="-5400000">
              <a:off x="-52544" y="2699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75" name="rc375"/>
            <p:cNvSpPr/>
            <p:nvPr/>
          </p:nvSpPr>
          <p:spPr>
            <a:xfrm>
              <a:off x="4146091" y="6114116"/>
              <a:ext cx="219455" cy="219455"/>
            </a:xfrm>
            <a:prstGeom prst="rect">
              <a:avLst/>
            </a:prstGeom>
            <a:solidFill>
              <a:srgbClr val="FFFFFF">
                <a:alpha val="100000"/>
              </a:srgbClr>
            </a:solidFill>
          </p:spPr>
          <p:txBody>
            <a:bodyPr/>
            <a:lstStyle/>
            <a:p/>
          </p:txBody>
        </p:sp>
        <p:sp>
          <p:nvSpPr>
            <p:cNvPr id="376" name="pg376"/>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pg378"/>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9" name="pg379"/>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0" name="pg380"/>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1" name="rc381"/>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382" name="tx382"/>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383" name="tx383"/>
            <p:cNvSpPr/>
            <p:nvPr/>
          </p:nvSpPr>
          <p:spPr>
            <a:xfrm>
              <a:off x="803816" y="398022"/>
              <a:ext cx="58427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ESAR, 2024</a:t>
              </a:r>
            </a:p>
          </p:txBody>
        </p:sp>
        <p:sp>
          <p:nvSpPr>
            <p:cNvPr id="384" name="tx38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85" name="tx385"/>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3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ESAR from lowest to highest coverage, and the rank of the top 10 countries with the most unvaccinated children, based on absolute numbers.
In 2024, Tanzania ranked number 10 out of 21 countries for lowest MCV1 coverage (based on tied ranks).
Tanzania was in the top 10 countries with the most unvaccinated children (rank=5).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2945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829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365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49003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562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60974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8632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11679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322616"/>
              <a:ext cx="249522" cy="780080"/>
            </a:xfrm>
            <a:prstGeom prst="rect">
              <a:avLst/>
            </a:prstGeom>
            <a:solidFill>
              <a:srgbClr val="80BD41">
                <a:alpha val="100000"/>
              </a:srgbClr>
            </a:solidFill>
          </p:spPr>
          <p:txBody>
            <a:bodyPr/>
            <a:lstStyle/>
            <a:p/>
          </p:txBody>
        </p:sp>
        <p:sp>
          <p:nvSpPr>
            <p:cNvPr id="25" name="rc25"/>
            <p:cNvSpPr/>
            <p:nvPr/>
          </p:nvSpPr>
          <p:spPr>
            <a:xfrm>
              <a:off x="1296273" y="3102593"/>
              <a:ext cx="249522" cy="220023"/>
            </a:xfrm>
            <a:prstGeom prst="rect">
              <a:avLst/>
            </a:prstGeom>
            <a:solidFill>
              <a:srgbClr val="E2231A">
                <a:alpha val="100000"/>
              </a:srgbClr>
            </a:solidFill>
          </p:spPr>
          <p:txBody>
            <a:bodyPr/>
            <a:lstStyle/>
            <a:p/>
          </p:txBody>
        </p:sp>
        <p:sp>
          <p:nvSpPr>
            <p:cNvPr id="26" name="rc26"/>
            <p:cNvSpPr/>
            <p:nvPr/>
          </p:nvSpPr>
          <p:spPr>
            <a:xfrm>
              <a:off x="1573521" y="3219304"/>
              <a:ext cx="249522" cy="883392"/>
            </a:xfrm>
            <a:prstGeom prst="rect">
              <a:avLst/>
            </a:prstGeom>
            <a:solidFill>
              <a:srgbClr val="80BD41">
                <a:alpha val="100000"/>
              </a:srgbClr>
            </a:solidFill>
          </p:spPr>
          <p:txBody>
            <a:bodyPr/>
            <a:lstStyle/>
            <a:p/>
          </p:txBody>
        </p:sp>
        <p:sp>
          <p:nvSpPr>
            <p:cNvPr id="27" name="rc27"/>
            <p:cNvSpPr/>
            <p:nvPr/>
          </p:nvSpPr>
          <p:spPr>
            <a:xfrm>
              <a:off x="1573521" y="3075496"/>
              <a:ext cx="249522" cy="143807"/>
            </a:xfrm>
            <a:prstGeom prst="rect">
              <a:avLst/>
            </a:prstGeom>
            <a:solidFill>
              <a:srgbClr val="E2231A">
                <a:alpha val="100000"/>
              </a:srgbClr>
            </a:solidFill>
          </p:spPr>
          <p:txBody>
            <a:bodyPr/>
            <a:lstStyle/>
            <a:p/>
          </p:txBody>
        </p:sp>
        <p:sp>
          <p:nvSpPr>
            <p:cNvPr id="28" name="rc28"/>
            <p:cNvSpPr/>
            <p:nvPr/>
          </p:nvSpPr>
          <p:spPr>
            <a:xfrm>
              <a:off x="1850769" y="3167697"/>
              <a:ext cx="249522" cy="935000"/>
            </a:xfrm>
            <a:prstGeom prst="rect">
              <a:avLst/>
            </a:prstGeom>
            <a:solidFill>
              <a:srgbClr val="80BD41">
                <a:alpha val="100000"/>
              </a:srgbClr>
            </a:solidFill>
          </p:spPr>
          <p:txBody>
            <a:bodyPr/>
            <a:lstStyle/>
            <a:p/>
          </p:txBody>
        </p:sp>
        <p:sp>
          <p:nvSpPr>
            <p:cNvPr id="29" name="rc29"/>
            <p:cNvSpPr/>
            <p:nvPr/>
          </p:nvSpPr>
          <p:spPr>
            <a:xfrm>
              <a:off x="1850769" y="3052135"/>
              <a:ext cx="249522" cy="115561"/>
            </a:xfrm>
            <a:prstGeom prst="rect">
              <a:avLst/>
            </a:prstGeom>
            <a:solidFill>
              <a:srgbClr val="E2231A">
                <a:alpha val="100000"/>
              </a:srgbClr>
            </a:solidFill>
          </p:spPr>
          <p:txBody>
            <a:bodyPr/>
            <a:lstStyle/>
            <a:p/>
          </p:txBody>
        </p:sp>
        <p:sp>
          <p:nvSpPr>
            <p:cNvPr id="30" name="rc30"/>
            <p:cNvSpPr/>
            <p:nvPr/>
          </p:nvSpPr>
          <p:spPr>
            <a:xfrm>
              <a:off x="2128016" y="3050128"/>
              <a:ext cx="249522" cy="1052568"/>
            </a:xfrm>
            <a:prstGeom prst="rect">
              <a:avLst/>
            </a:prstGeom>
            <a:solidFill>
              <a:srgbClr val="80BD41">
                <a:alpha val="100000"/>
              </a:srgbClr>
            </a:solidFill>
          </p:spPr>
          <p:txBody>
            <a:bodyPr/>
            <a:lstStyle/>
            <a:p/>
          </p:txBody>
        </p:sp>
        <p:sp>
          <p:nvSpPr>
            <p:cNvPr id="31" name="rc31"/>
            <p:cNvSpPr/>
            <p:nvPr/>
          </p:nvSpPr>
          <p:spPr>
            <a:xfrm>
              <a:off x="2128016" y="3017574"/>
              <a:ext cx="249522" cy="32553"/>
            </a:xfrm>
            <a:prstGeom prst="rect">
              <a:avLst/>
            </a:prstGeom>
            <a:solidFill>
              <a:srgbClr val="E2231A">
                <a:alpha val="100000"/>
              </a:srgbClr>
            </a:solidFill>
          </p:spPr>
          <p:txBody>
            <a:bodyPr/>
            <a:lstStyle/>
            <a:p/>
          </p:txBody>
        </p:sp>
        <p:sp>
          <p:nvSpPr>
            <p:cNvPr id="32" name="rc32"/>
            <p:cNvSpPr/>
            <p:nvPr/>
          </p:nvSpPr>
          <p:spPr>
            <a:xfrm>
              <a:off x="2405264" y="3047703"/>
              <a:ext cx="249522" cy="1054993"/>
            </a:xfrm>
            <a:prstGeom prst="rect">
              <a:avLst/>
            </a:prstGeom>
            <a:solidFill>
              <a:srgbClr val="80BD41">
                <a:alpha val="100000"/>
              </a:srgbClr>
            </a:solidFill>
          </p:spPr>
          <p:txBody>
            <a:bodyPr/>
            <a:lstStyle/>
            <a:p/>
          </p:txBody>
        </p:sp>
        <p:sp>
          <p:nvSpPr>
            <p:cNvPr id="33" name="rc33"/>
            <p:cNvSpPr/>
            <p:nvPr/>
          </p:nvSpPr>
          <p:spPr>
            <a:xfrm>
              <a:off x="2405264" y="2980364"/>
              <a:ext cx="249522" cy="67339"/>
            </a:xfrm>
            <a:prstGeom prst="rect">
              <a:avLst/>
            </a:prstGeom>
            <a:solidFill>
              <a:srgbClr val="E2231A">
                <a:alpha val="100000"/>
              </a:srgbClr>
            </a:solidFill>
          </p:spPr>
          <p:txBody>
            <a:bodyPr/>
            <a:lstStyle/>
            <a:p/>
          </p:txBody>
        </p:sp>
        <p:sp>
          <p:nvSpPr>
            <p:cNvPr id="34" name="rc34"/>
            <p:cNvSpPr/>
            <p:nvPr/>
          </p:nvSpPr>
          <p:spPr>
            <a:xfrm>
              <a:off x="2682512" y="3052142"/>
              <a:ext cx="249522" cy="1050554"/>
            </a:xfrm>
            <a:prstGeom prst="rect">
              <a:avLst/>
            </a:prstGeom>
            <a:solidFill>
              <a:srgbClr val="80BD41">
                <a:alpha val="100000"/>
              </a:srgbClr>
            </a:solidFill>
          </p:spPr>
          <p:txBody>
            <a:bodyPr/>
            <a:lstStyle/>
            <a:p/>
          </p:txBody>
        </p:sp>
        <p:sp>
          <p:nvSpPr>
            <p:cNvPr id="35" name="rc35"/>
            <p:cNvSpPr/>
            <p:nvPr/>
          </p:nvSpPr>
          <p:spPr>
            <a:xfrm>
              <a:off x="2682512" y="2948241"/>
              <a:ext cx="249522" cy="103901"/>
            </a:xfrm>
            <a:prstGeom prst="rect">
              <a:avLst/>
            </a:prstGeom>
            <a:solidFill>
              <a:srgbClr val="E2231A">
                <a:alpha val="100000"/>
              </a:srgbClr>
            </a:solidFill>
          </p:spPr>
          <p:txBody>
            <a:bodyPr/>
            <a:lstStyle/>
            <a:p/>
          </p:txBody>
        </p:sp>
        <p:sp>
          <p:nvSpPr>
            <p:cNvPr id="36" name="rc36"/>
            <p:cNvSpPr/>
            <p:nvPr/>
          </p:nvSpPr>
          <p:spPr>
            <a:xfrm>
              <a:off x="2959759" y="3009578"/>
              <a:ext cx="249522" cy="1093118"/>
            </a:xfrm>
            <a:prstGeom prst="rect">
              <a:avLst/>
            </a:prstGeom>
            <a:solidFill>
              <a:srgbClr val="80BD41">
                <a:alpha val="100000"/>
              </a:srgbClr>
            </a:solidFill>
          </p:spPr>
          <p:txBody>
            <a:bodyPr/>
            <a:lstStyle/>
            <a:p/>
          </p:txBody>
        </p:sp>
        <p:sp>
          <p:nvSpPr>
            <p:cNvPr id="37" name="rc37"/>
            <p:cNvSpPr/>
            <p:nvPr/>
          </p:nvSpPr>
          <p:spPr>
            <a:xfrm>
              <a:off x="2959759" y="2927300"/>
              <a:ext cx="249522" cy="82278"/>
            </a:xfrm>
            <a:prstGeom prst="rect">
              <a:avLst/>
            </a:prstGeom>
            <a:solidFill>
              <a:srgbClr val="E2231A">
                <a:alpha val="100000"/>
              </a:srgbClr>
            </a:solidFill>
          </p:spPr>
          <p:txBody>
            <a:bodyPr/>
            <a:lstStyle/>
            <a:p/>
          </p:txBody>
        </p:sp>
        <p:sp>
          <p:nvSpPr>
            <p:cNvPr id="38" name="rc38"/>
            <p:cNvSpPr/>
            <p:nvPr/>
          </p:nvSpPr>
          <p:spPr>
            <a:xfrm>
              <a:off x="3237007" y="3034291"/>
              <a:ext cx="249522" cy="1068405"/>
            </a:xfrm>
            <a:prstGeom prst="rect">
              <a:avLst/>
            </a:prstGeom>
            <a:solidFill>
              <a:srgbClr val="80BD41">
                <a:alpha val="100000"/>
              </a:srgbClr>
            </a:solidFill>
          </p:spPr>
          <p:txBody>
            <a:bodyPr/>
            <a:lstStyle/>
            <a:p/>
          </p:txBody>
        </p:sp>
        <p:sp>
          <p:nvSpPr>
            <p:cNvPr id="39" name="rc39"/>
            <p:cNvSpPr/>
            <p:nvPr/>
          </p:nvSpPr>
          <p:spPr>
            <a:xfrm>
              <a:off x="3237007" y="2915579"/>
              <a:ext cx="249522" cy="118711"/>
            </a:xfrm>
            <a:prstGeom prst="rect">
              <a:avLst/>
            </a:prstGeom>
            <a:solidFill>
              <a:srgbClr val="E2231A">
                <a:alpha val="100000"/>
              </a:srgbClr>
            </a:solidFill>
          </p:spPr>
          <p:txBody>
            <a:bodyPr/>
            <a:lstStyle/>
            <a:p/>
          </p:txBody>
        </p:sp>
        <p:sp>
          <p:nvSpPr>
            <p:cNvPr id="40" name="rc40"/>
            <p:cNvSpPr/>
            <p:nvPr/>
          </p:nvSpPr>
          <p:spPr>
            <a:xfrm>
              <a:off x="3514255" y="3043288"/>
              <a:ext cx="249522" cy="1059408"/>
            </a:xfrm>
            <a:prstGeom prst="rect">
              <a:avLst/>
            </a:prstGeom>
            <a:solidFill>
              <a:srgbClr val="80BD41">
                <a:alpha val="100000"/>
              </a:srgbClr>
            </a:solidFill>
          </p:spPr>
          <p:txBody>
            <a:bodyPr/>
            <a:lstStyle/>
            <a:p/>
          </p:txBody>
        </p:sp>
        <p:sp>
          <p:nvSpPr>
            <p:cNvPr id="41" name="rc41"/>
            <p:cNvSpPr/>
            <p:nvPr/>
          </p:nvSpPr>
          <p:spPr>
            <a:xfrm>
              <a:off x="3514255" y="2898823"/>
              <a:ext cx="249522" cy="144464"/>
            </a:xfrm>
            <a:prstGeom prst="rect">
              <a:avLst/>
            </a:prstGeom>
            <a:solidFill>
              <a:srgbClr val="E2231A">
                <a:alpha val="100000"/>
              </a:srgbClr>
            </a:solidFill>
          </p:spPr>
          <p:txBody>
            <a:bodyPr/>
            <a:lstStyle/>
            <a:p/>
          </p:txBody>
        </p:sp>
        <p:sp>
          <p:nvSpPr>
            <p:cNvPr id="42" name="rc42"/>
            <p:cNvSpPr/>
            <p:nvPr/>
          </p:nvSpPr>
          <p:spPr>
            <a:xfrm>
              <a:off x="3791502" y="2989741"/>
              <a:ext cx="249522" cy="1112955"/>
            </a:xfrm>
            <a:prstGeom prst="rect">
              <a:avLst/>
            </a:prstGeom>
            <a:solidFill>
              <a:srgbClr val="80BD41">
                <a:alpha val="100000"/>
              </a:srgbClr>
            </a:solidFill>
          </p:spPr>
          <p:txBody>
            <a:bodyPr/>
            <a:lstStyle/>
            <a:p/>
          </p:txBody>
        </p:sp>
        <p:sp>
          <p:nvSpPr>
            <p:cNvPr id="43" name="rc43"/>
            <p:cNvSpPr/>
            <p:nvPr/>
          </p:nvSpPr>
          <p:spPr>
            <a:xfrm>
              <a:off x="3791502" y="2879669"/>
              <a:ext cx="249522" cy="110072"/>
            </a:xfrm>
            <a:prstGeom prst="rect">
              <a:avLst/>
            </a:prstGeom>
            <a:solidFill>
              <a:srgbClr val="E2231A">
                <a:alpha val="100000"/>
              </a:srgbClr>
            </a:solidFill>
          </p:spPr>
          <p:txBody>
            <a:bodyPr/>
            <a:lstStyle/>
            <a:p/>
          </p:txBody>
        </p:sp>
        <p:sp>
          <p:nvSpPr>
            <p:cNvPr id="44" name="rc44"/>
            <p:cNvSpPr/>
            <p:nvPr/>
          </p:nvSpPr>
          <p:spPr>
            <a:xfrm>
              <a:off x="4068750" y="2958658"/>
              <a:ext cx="249522" cy="1144038"/>
            </a:xfrm>
            <a:prstGeom prst="rect">
              <a:avLst/>
            </a:prstGeom>
            <a:solidFill>
              <a:srgbClr val="80BD41">
                <a:alpha val="100000"/>
              </a:srgbClr>
            </a:solidFill>
          </p:spPr>
          <p:txBody>
            <a:bodyPr/>
            <a:lstStyle/>
            <a:p/>
          </p:txBody>
        </p:sp>
        <p:sp>
          <p:nvSpPr>
            <p:cNvPr id="45" name="rc45"/>
            <p:cNvSpPr/>
            <p:nvPr/>
          </p:nvSpPr>
          <p:spPr>
            <a:xfrm>
              <a:off x="4068750" y="2859176"/>
              <a:ext cx="249522" cy="99481"/>
            </a:xfrm>
            <a:prstGeom prst="rect">
              <a:avLst/>
            </a:prstGeom>
            <a:solidFill>
              <a:srgbClr val="E2231A">
                <a:alpha val="100000"/>
              </a:srgbClr>
            </a:solidFill>
          </p:spPr>
          <p:txBody>
            <a:bodyPr/>
            <a:lstStyle/>
            <a:p/>
          </p:txBody>
        </p:sp>
        <p:sp>
          <p:nvSpPr>
            <p:cNvPr id="46" name="rc46"/>
            <p:cNvSpPr/>
            <p:nvPr/>
          </p:nvSpPr>
          <p:spPr>
            <a:xfrm>
              <a:off x="4345998" y="2931528"/>
              <a:ext cx="249522" cy="1171168"/>
            </a:xfrm>
            <a:prstGeom prst="rect">
              <a:avLst/>
            </a:prstGeom>
            <a:solidFill>
              <a:srgbClr val="80BD41">
                <a:alpha val="100000"/>
              </a:srgbClr>
            </a:solidFill>
          </p:spPr>
          <p:txBody>
            <a:bodyPr/>
            <a:lstStyle/>
            <a:p/>
          </p:txBody>
        </p:sp>
        <p:sp>
          <p:nvSpPr>
            <p:cNvPr id="47" name="rc47"/>
            <p:cNvSpPr/>
            <p:nvPr/>
          </p:nvSpPr>
          <p:spPr>
            <a:xfrm>
              <a:off x="4345998" y="2843376"/>
              <a:ext cx="249522" cy="88152"/>
            </a:xfrm>
            <a:prstGeom prst="rect">
              <a:avLst/>
            </a:prstGeom>
            <a:solidFill>
              <a:srgbClr val="E2231A">
                <a:alpha val="100000"/>
              </a:srgbClr>
            </a:solidFill>
          </p:spPr>
          <p:txBody>
            <a:bodyPr/>
            <a:lstStyle/>
            <a:p/>
          </p:txBody>
        </p:sp>
        <p:sp>
          <p:nvSpPr>
            <p:cNvPr id="48" name="rc48"/>
            <p:cNvSpPr/>
            <p:nvPr/>
          </p:nvSpPr>
          <p:spPr>
            <a:xfrm>
              <a:off x="4623245" y="2843892"/>
              <a:ext cx="249522" cy="1258804"/>
            </a:xfrm>
            <a:prstGeom prst="rect">
              <a:avLst/>
            </a:prstGeom>
            <a:solidFill>
              <a:srgbClr val="80BD41">
                <a:alpha val="100000"/>
              </a:srgbClr>
            </a:solidFill>
          </p:spPr>
          <p:txBody>
            <a:bodyPr/>
            <a:lstStyle/>
            <a:p/>
          </p:txBody>
        </p:sp>
        <p:sp>
          <p:nvSpPr>
            <p:cNvPr id="49" name="rc49"/>
            <p:cNvSpPr/>
            <p:nvPr/>
          </p:nvSpPr>
          <p:spPr>
            <a:xfrm>
              <a:off x="4623245" y="2804960"/>
              <a:ext cx="249522" cy="38932"/>
            </a:xfrm>
            <a:prstGeom prst="rect">
              <a:avLst/>
            </a:prstGeom>
            <a:solidFill>
              <a:srgbClr val="E2231A">
                <a:alpha val="100000"/>
              </a:srgbClr>
            </a:solidFill>
          </p:spPr>
          <p:txBody>
            <a:bodyPr/>
            <a:lstStyle/>
            <a:p/>
          </p:txBody>
        </p:sp>
        <p:sp>
          <p:nvSpPr>
            <p:cNvPr id="50" name="rc50"/>
            <p:cNvSpPr/>
            <p:nvPr/>
          </p:nvSpPr>
          <p:spPr>
            <a:xfrm>
              <a:off x="4900493" y="2766256"/>
              <a:ext cx="249522" cy="1336440"/>
            </a:xfrm>
            <a:prstGeom prst="rect">
              <a:avLst/>
            </a:prstGeom>
            <a:solidFill>
              <a:srgbClr val="80BD41">
                <a:alpha val="100000"/>
              </a:srgbClr>
            </a:solidFill>
          </p:spPr>
          <p:txBody>
            <a:bodyPr/>
            <a:lstStyle/>
            <a:p/>
          </p:txBody>
        </p:sp>
        <p:sp>
          <p:nvSpPr>
            <p:cNvPr id="51" name="rc51"/>
            <p:cNvSpPr/>
            <p:nvPr/>
          </p:nvSpPr>
          <p:spPr>
            <a:xfrm>
              <a:off x="4900493" y="2752757"/>
              <a:ext cx="249522" cy="13499"/>
            </a:xfrm>
            <a:prstGeom prst="rect">
              <a:avLst/>
            </a:prstGeom>
            <a:solidFill>
              <a:srgbClr val="E2231A">
                <a:alpha val="100000"/>
              </a:srgbClr>
            </a:solidFill>
          </p:spPr>
          <p:txBody>
            <a:bodyPr/>
            <a:lstStyle/>
            <a:p/>
          </p:txBody>
        </p:sp>
        <p:sp>
          <p:nvSpPr>
            <p:cNvPr id="52" name="rc52"/>
            <p:cNvSpPr/>
            <p:nvPr/>
          </p:nvSpPr>
          <p:spPr>
            <a:xfrm>
              <a:off x="5177741" y="2752516"/>
              <a:ext cx="249522" cy="1350180"/>
            </a:xfrm>
            <a:prstGeom prst="rect">
              <a:avLst/>
            </a:prstGeom>
            <a:solidFill>
              <a:srgbClr val="80BD41">
                <a:alpha val="100000"/>
              </a:srgbClr>
            </a:solidFill>
          </p:spPr>
          <p:txBody>
            <a:bodyPr/>
            <a:lstStyle/>
            <a:p/>
          </p:txBody>
        </p:sp>
        <p:sp>
          <p:nvSpPr>
            <p:cNvPr id="53" name="rc53"/>
            <p:cNvSpPr/>
            <p:nvPr/>
          </p:nvSpPr>
          <p:spPr>
            <a:xfrm>
              <a:off x="5177741" y="2710758"/>
              <a:ext cx="249522" cy="41757"/>
            </a:xfrm>
            <a:prstGeom prst="rect">
              <a:avLst/>
            </a:prstGeom>
            <a:solidFill>
              <a:srgbClr val="E2231A">
                <a:alpha val="100000"/>
              </a:srgbClr>
            </a:solidFill>
          </p:spPr>
          <p:txBody>
            <a:bodyPr/>
            <a:lstStyle/>
            <a:p/>
          </p:txBody>
        </p:sp>
        <p:sp>
          <p:nvSpPr>
            <p:cNvPr id="54" name="rc54"/>
            <p:cNvSpPr/>
            <p:nvPr/>
          </p:nvSpPr>
          <p:spPr>
            <a:xfrm>
              <a:off x="5454988" y="2761058"/>
              <a:ext cx="249522" cy="1341638"/>
            </a:xfrm>
            <a:prstGeom prst="rect">
              <a:avLst/>
            </a:prstGeom>
            <a:solidFill>
              <a:srgbClr val="80BD41">
                <a:alpha val="100000"/>
              </a:srgbClr>
            </a:solidFill>
          </p:spPr>
          <p:txBody>
            <a:bodyPr/>
            <a:lstStyle/>
            <a:p/>
          </p:txBody>
        </p:sp>
        <p:sp>
          <p:nvSpPr>
            <p:cNvPr id="55" name="rc55"/>
            <p:cNvSpPr/>
            <p:nvPr/>
          </p:nvSpPr>
          <p:spPr>
            <a:xfrm>
              <a:off x="5454988" y="2690446"/>
              <a:ext cx="249522" cy="70612"/>
            </a:xfrm>
            <a:prstGeom prst="rect">
              <a:avLst/>
            </a:prstGeom>
            <a:solidFill>
              <a:srgbClr val="E2231A">
                <a:alpha val="100000"/>
              </a:srgbClr>
            </a:solidFill>
          </p:spPr>
          <p:txBody>
            <a:bodyPr/>
            <a:lstStyle/>
            <a:p/>
          </p:txBody>
        </p:sp>
        <p:sp>
          <p:nvSpPr>
            <p:cNvPr id="56" name="rc56"/>
            <p:cNvSpPr/>
            <p:nvPr/>
          </p:nvSpPr>
          <p:spPr>
            <a:xfrm>
              <a:off x="5732236" y="2888228"/>
              <a:ext cx="249522" cy="1214468"/>
            </a:xfrm>
            <a:prstGeom prst="rect">
              <a:avLst/>
            </a:prstGeom>
            <a:solidFill>
              <a:srgbClr val="80BD41">
                <a:alpha val="100000"/>
              </a:srgbClr>
            </a:solidFill>
          </p:spPr>
          <p:txBody>
            <a:bodyPr/>
            <a:lstStyle/>
            <a:p/>
          </p:txBody>
        </p:sp>
        <p:sp>
          <p:nvSpPr>
            <p:cNvPr id="57" name="rc57"/>
            <p:cNvSpPr/>
            <p:nvPr/>
          </p:nvSpPr>
          <p:spPr>
            <a:xfrm>
              <a:off x="5732236" y="2639481"/>
              <a:ext cx="249522" cy="248746"/>
            </a:xfrm>
            <a:prstGeom prst="rect">
              <a:avLst/>
            </a:prstGeom>
            <a:solidFill>
              <a:srgbClr val="E2231A">
                <a:alpha val="100000"/>
              </a:srgbClr>
            </a:solidFill>
          </p:spPr>
          <p:txBody>
            <a:bodyPr/>
            <a:lstStyle/>
            <a:p/>
          </p:txBody>
        </p:sp>
        <p:sp>
          <p:nvSpPr>
            <p:cNvPr id="58" name="rc58"/>
            <p:cNvSpPr/>
            <p:nvPr/>
          </p:nvSpPr>
          <p:spPr>
            <a:xfrm>
              <a:off x="6009484" y="2740324"/>
              <a:ext cx="249522" cy="1362372"/>
            </a:xfrm>
            <a:prstGeom prst="rect">
              <a:avLst/>
            </a:prstGeom>
            <a:solidFill>
              <a:srgbClr val="80BD41">
                <a:alpha val="100000"/>
              </a:srgbClr>
            </a:solidFill>
          </p:spPr>
          <p:txBody>
            <a:bodyPr/>
            <a:lstStyle/>
            <a:p/>
          </p:txBody>
        </p:sp>
        <p:sp>
          <p:nvSpPr>
            <p:cNvPr id="59" name="rc59"/>
            <p:cNvSpPr/>
            <p:nvPr/>
          </p:nvSpPr>
          <p:spPr>
            <a:xfrm>
              <a:off x="6009484" y="2588949"/>
              <a:ext cx="249522" cy="151374"/>
            </a:xfrm>
            <a:prstGeom prst="rect">
              <a:avLst/>
            </a:prstGeom>
            <a:solidFill>
              <a:srgbClr val="E2231A">
                <a:alpha val="100000"/>
              </a:srgbClr>
            </a:solidFill>
          </p:spPr>
          <p:txBody>
            <a:bodyPr/>
            <a:lstStyle/>
            <a:p/>
          </p:txBody>
        </p:sp>
        <p:sp>
          <p:nvSpPr>
            <p:cNvPr id="60" name="rc60"/>
            <p:cNvSpPr/>
            <p:nvPr/>
          </p:nvSpPr>
          <p:spPr>
            <a:xfrm>
              <a:off x="6286731" y="2736474"/>
              <a:ext cx="249522" cy="1366222"/>
            </a:xfrm>
            <a:prstGeom prst="rect">
              <a:avLst/>
            </a:prstGeom>
            <a:solidFill>
              <a:srgbClr val="80BD41">
                <a:alpha val="100000"/>
              </a:srgbClr>
            </a:solidFill>
          </p:spPr>
          <p:txBody>
            <a:bodyPr/>
            <a:lstStyle/>
            <a:p/>
          </p:txBody>
        </p:sp>
        <p:sp>
          <p:nvSpPr>
            <p:cNvPr id="61" name="rc61"/>
            <p:cNvSpPr/>
            <p:nvPr/>
          </p:nvSpPr>
          <p:spPr>
            <a:xfrm>
              <a:off x="6286731" y="2550171"/>
              <a:ext cx="249522" cy="186303"/>
            </a:xfrm>
            <a:prstGeom prst="rect">
              <a:avLst/>
            </a:prstGeom>
            <a:solidFill>
              <a:srgbClr val="E2231A">
                <a:alpha val="100000"/>
              </a:srgbClr>
            </a:solidFill>
          </p:spPr>
          <p:txBody>
            <a:bodyPr/>
            <a:lstStyle/>
            <a:p/>
          </p:txBody>
        </p:sp>
        <p:sp>
          <p:nvSpPr>
            <p:cNvPr id="62" name="rc62"/>
            <p:cNvSpPr/>
            <p:nvPr/>
          </p:nvSpPr>
          <p:spPr>
            <a:xfrm>
              <a:off x="6563979" y="2694940"/>
              <a:ext cx="249522" cy="1407757"/>
            </a:xfrm>
            <a:prstGeom prst="rect">
              <a:avLst/>
            </a:prstGeom>
            <a:solidFill>
              <a:srgbClr val="80BD41">
                <a:alpha val="100000"/>
              </a:srgbClr>
            </a:solidFill>
          </p:spPr>
          <p:txBody>
            <a:bodyPr/>
            <a:lstStyle/>
            <a:p/>
          </p:txBody>
        </p:sp>
        <p:sp>
          <p:nvSpPr>
            <p:cNvPr id="63" name="rc63"/>
            <p:cNvSpPr/>
            <p:nvPr/>
          </p:nvSpPr>
          <p:spPr>
            <a:xfrm>
              <a:off x="6563979" y="2520947"/>
              <a:ext cx="249522" cy="173992"/>
            </a:xfrm>
            <a:prstGeom prst="rect">
              <a:avLst/>
            </a:prstGeom>
            <a:solidFill>
              <a:srgbClr val="E2231A">
                <a:alpha val="100000"/>
              </a:srgbClr>
            </a:solidFill>
          </p:spPr>
          <p:txBody>
            <a:bodyPr/>
            <a:lstStyle/>
            <a:p/>
          </p:txBody>
        </p:sp>
        <p:sp>
          <p:nvSpPr>
            <p:cNvPr id="64" name="rc64"/>
            <p:cNvSpPr/>
            <p:nvPr/>
          </p:nvSpPr>
          <p:spPr>
            <a:xfrm>
              <a:off x="6841227" y="2700479"/>
              <a:ext cx="249522" cy="1402218"/>
            </a:xfrm>
            <a:prstGeom prst="rect">
              <a:avLst/>
            </a:prstGeom>
            <a:solidFill>
              <a:srgbClr val="80BD41">
                <a:alpha val="100000"/>
              </a:srgbClr>
            </a:solidFill>
          </p:spPr>
          <p:txBody>
            <a:bodyPr/>
            <a:lstStyle/>
            <a:p/>
          </p:txBody>
        </p:sp>
        <p:sp>
          <p:nvSpPr>
            <p:cNvPr id="65" name="rc65"/>
            <p:cNvSpPr/>
            <p:nvPr/>
          </p:nvSpPr>
          <p:spPr>
            <a:xfrm>
              <a:off x="6841227" y="2490952"/>
              <a:ext cx="249522" cy="209526"/>
            </a:xfrm>
            <a:prstGeom prst="rect">
              <a:avLst/>
            </a:prstGeom>
            <a:solidFill>
              <a:srgbClr val="E2231A">
                <a:alpha val="100000"/>
              </a:srgbClr>
            </a:solidFill>
          </p:spPr>
          <p:txBody>
            <a:bodyPr/>
            <a:lstStyle/>
            <a:p/>
          </p:txBody>
        </p:sp>
        <p:sp>
          <p:nvSpPr>
            <p:cNvPr id="66" name="rc66"/>
            <p:cNvSpPr/>
            <p:nvPr/>
          </p:nvSpPr>
          <p:spPr>
            <a:xfrm>
              <a:off x="7118474" y="2788088"/>
              <a:ext cx="249522" cy="1314608"/>
            </a:xfrm>
            <a:prstGeom prst="rect">
              <a:avLst/>
            </a:prstGeom>
            <a:solidFill>
              <a:srgbClr val="80BD41">
                <a:alpha val="100000"/>
              </a:srgbClr>
            </a:solidFill>
          </p:spPr>
          <p:txBody>
            <a:bodyPr/>
            <a:lstStyle/>
            <a:p/>
          </p:txBody>
        </p:sp>
        <p:sp>
          <p:nvSpPr>
            <p:cNvPr id="67" name="rc67"/>
            <p:cNvSpPr/>
            <p:nvPr/>
          </p:nvSpPr>
          <p:spPr>
            <a:xfrm>
              <a:off x="7118474" y="2459436"/>
              <a:ext cx="249522" cy="328651"/>
            </a:xfrm>
            <a:prstGeom prst="rect">
              <a:avLst/>
            </a:prstGeom>
            <a:solidFill>
              <a:srgbClr val="E2231A">
                <a:alpha val="100000"/>
              </a:srgbClr>
            </a:solidFill>
          </p:spPr>
          <p:txBody>
            <a:bodyPr/>
            <a:lstStyle/>
            <a:p/>
          </p:txBody>
        </p:sp>
        <p:sp>
          <p:nvSpPr>
            <p:cNvPr id="68" name="rc68"/>
            <p:cNvSpPr/>
            <p:nvPr/>
          </p:nvSpPr>
          <p:spPr>
            <a:xfrm>
              <a:off x="7395722" y="2694592"/>
              <a:ext cx="249522" cy="1408104"/>
            </a:xfrm>
            <a:prstGeom prst="rect">
              <a:avLst/>
            </a:prstGeom>
            <a:solidFill>
              <a:srgbClr val="80BD41">
                <a:alpha val="100000"/>
              </a:srgbClr>
            </a:solidFill>
          </p:spPr>
          <p:txBody>
            <a:bodyPr/>
            <a:lstStyle/>
            <a:p/>
          </p:txBody>
        </p:sp>
        <p:sp>
          <p:nvSpPr>
            <p:cNvPr id="69" name="rc69"/>
            <p:cNvSpPr/>
            <p:nvPr/>
          </p:nvSpPr>
          <p:spPr>
            <a:xfrm>
              <a:off x="7395722" y="2426382"/>
              <a:ext cx="249522" cy="268210"/>
            </a:xfrm>
            <a:prstGeom prst="rect">
              <a:avLst/>
            </a:prstGeom>
            <a:solidFill>
              <a:srgbClr val="E2231A">
                <a:alpha val="100000"/>
              </a:srgbClr>
            </a:solidFill>
          </p:spPr>
          <p:txBody>
            <a:bodyPr/>
            <a:lstStyle/>
            <a:p/>
          </p:txBody>
        </p:sp>
        <p:sp>
          <p:nvSpPr>
            <p:cNvPr id="70" name="rc70"/>
            <p:cNvSpPr/>
            <p:nvPr/>
          </p:nvSpPr>
          <p:spPr>
            <a:xfrm>
              <a:off x="7672970" y="2668647"/>
              <a:ext cx="249522" cy="1434050"/>
            </a:xfrm>
            <a:prstGeom prst="rect">
              <a:avLst/>
            </a:prstGeom>
            <a:solidFill>
              <a:srgbClr val="80BD41">
                <a:alpha val="100000"/>
              </a:srgbClr>
            </a:solidFill>
          </p:spPr>
          <p:txBody>
            <a:bodyPr/>
            <a:lstStyle/>
            <a:p/>
          </p:txBody>
        </p:sp>
        <p:sp>
          <p:nvSpPr>
            <p:cNvPr id="71" name="rc71"/>
            <p:cNvSpPr/>
            <p:nvPr/>
          </p:nvSpPr>
          <p:spPr>
            <a:xfrm>
              <a:off x="7672970" y="2395494"/>
              <a:ext cx="249522" cy="273152"/>
            </a:xfrm>
            <a:prstGeom prst="rect">
              <a:avLst/>
            </a:prstGeom>
            <a:solidFill>
              <a:srgbClr val="E2231A">
                <a:alpha val="100000"/>
              </a:srgbClr>
            </a:solidFill>
          </p:spPr>
          <p:txBody>
            <a:bodyPr/>
            <a:lstStyle/>
            <a:p/>
          </p:txBody>
        </p:sp>
        <p:sp>
          <p:nvSpPr>
            <p:cNvPr id="72" name="rc72"/>
            <p:cNvSpPr/>
            <p:nvPr/>
          </p:nvSpPr>
          <p:spPr>
            <a:xfrm>
              <a:off x="7950217" y="2643570"/>
              <a:ext cx="249522" cy="1459126"/>
            </a:xfrm>
            <a:prstGeom prst="rect">
              <a:avLst/>
            </a:prstGeom>
            <a:solidFill>
              <a:srgbClr val="80BD41">
                <a:alpha val="100000"/>
              </a:srgbClr>
            </a:solidFill>
          </p:spPr>
          <p:txBody>
            <a:bodyPr/>
            <a:lstStyle/>
            <a:p/>
          </p:txBody>
        </p:sp>
        <p:sp>
          <p:nvSpPr>
            <p:cNvPr id="73" name="rc73"/>
            <p:cNvSpPr/>
            <p:nvPr/>
          </p:nvSpPr>
          <p:spPr>
            <a:xfrm>
              <a:off x="7950217" y="2365641"/>
              <a:ext cx="249522" cy="277928"/>
            </a:xfrm>
            <a:prstGeom prst="rect">
              <a:avLst/>
            </a:prstGeom>
            <a:solidFill>
              <a:srgbClr val="E2231A">
                <a:alpha val="100000"/>
              </a:srgbClr>
            </a:solidFill>
          </p:spPr>
          <p:txBody>
            <a:bodyPr/>
            <a:lstStyle/>
            <a:p/>
          </p:txBody>
        </p:sp>
        <p:sp>
          <p:nvSpPr>
            <p:cNvPr id="74" name="pl74"/>
            <p:cNvSpPr/>
            <p:nvPr/>
          </p:nvSpPr>
          <p:spPr>
            <a:xfrm>
              <a:off x="1421035" y="1236556"/>
              <a:ext cx="6653943" cy="607969"/>
            </a:xfrm>
            <a:custGeom>
              <a:avLst/>
              <a:pathLst>
                <a:path w="6653943" h="607969">
                  <a:moveTo>
                    <a:pt x="0" y="607969"/>
                  </a:moveTo>
                  <a:lnTo>
                    <a:pt x="277247" y="376361"/>
                  </a:lnTo>
                  <a:lnTo>
                    <a:pt x="554495" y="289509"/>
                  </a:lnTo>
                  <a:lnTo>
                    <a:pt x="831742" y="57901"/>
                  </a:lnTo>
                  <a:lnTo>
                    <a:pt x="1108990" y="144754"/>
                  </a:lnTo>
                  <a:lnTo>
                    <a:pt x="1386238" y="231607"/>
                  </a:lnTo>
                  <a:lnTo>
                    <a:pt x="1663485" y="173705"/>
                  </a:lnTo>
                  <a:lnTo>
                    <a:pt x="1940733" y="260558"/>
                  </a:lnTo>
                  <a:lnTo>
                    <a:pt x="2217981" y="318460"/>
                  </a:lnTo>
                  <a:lnTo>
                    <a:pt x="2495228" y="231607"/>
                  </a:lnTo>
                  <a:lnTo>
                    <a:pt x="2772476" y="202656"/>
                  </a:lnTo>
                  <a:lnTo>
                    <a:pt x="3049724" y="173705"/>
                  </a:lnTo>
                  <a:lnTo>
                    <a:pt x="3326971" y="57901"/>
                  </a:lnTo>
                  <a:lnTo>
                    <a:pt x="3604219" y="0"/>
                  </a:lnTo>
                  <a:lnTo>
                    <a:pt x="3881467" y="57901"/>
                  </a:lnTo>
                  <a:lnTo>
                    <a:pt x="4158714" y="115803"/>
                  </a:lnTo>
                  <a:lnTo>
                    <a:pt x="4435962" y="463214"/>
                  </a:lnTo>
                  <a:lnTo>
                    <a:pt x="4713210" y="260558"/>
                  </a:lnTo>
                  <a:lnTo>
                    <a:pt x="4990457" y="318460"/>
                  </a:lnTo>
                  <a:lnTo>
                    <a:pt x="5267705" y="289509"/>
                  </a:lnTo>
                  <a:lnTo>
                    <a:pt x="5544953" y="347411"/>
                  </a:lnTo>
                  <a:lnTo>
                    <a:pt x="5822200" y="550067"/>
                  </a:lnTo>
                  <a:lnTo>
                    <a:pt x="6099448" y="434263"/>
                  </a:lnTo>
                  <a:lnTo>
                    <a:pt x="6376696" y="434263"/>
                  </a:lnTo>
                  <a:lnTo>
                    <a:pt x="6653943" y="434263"/>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76" name="tx76"/>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7" name="tx77"/>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8" name="tx78"/>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0" name="tx80"/>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1" name="tx81"/>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2" name="tx82"/>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3" name="tx83"/>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4" name="tx84"/>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5" name="tx85"/>
            <p:cNvSpPr/>
            <p:nvPr/>
          </p:nvSpPr>
          <p:spPr>
            <a:xfrm>
              <a:off x="1329607" y="296662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1.34</a:t>
              </a:r>
            </a:p>
          </p:txBody>
        </p:sp>
        <p:sp>
          <p:nvSpPr>
            <p:cNvPr id="86" name="tx86"/>
            <p:cNvSpPr/>
            <p:nvPr/>
          </p:nvSpPr>
          <p:spPr>
            <a:xfrm>
              <a:off x="2715845" y="28123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1.55</a:t>
              </a:r>
            </a:p>
          </p:txBody>
        </p:sp>
        <p:sp>
          <p:nvSpPr>
            <p:cNvPr id="87" name="tx87"/>
            <p:cNvSpPr/>
            <p:nvPr/>
          </p:nvSpPr>
          <p:spPr>
            <a:xfrm>
              <a:off x="4102084" y="27232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1.67</a:t>
              </a:r>
            </a:p>
          </p:txBody>
        </p:sp>
        <p:sp>
          <p:nvSpPr>
            <p:cNvPr id="88" name="tx88"/>
            <p:cNvSpPr/>
            <p:nvPr/>
          </p:nvSpPr>
          <p:spPr>
            <a:xfrm>
              <a:off x="5488322" y="25545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1.89</a:t>
              </a:r>
            </a:p>
          </p:txBody>
        </p:sp>
        <p:sp>
          <p:nvSpPr>
            <p:cNvPr id="89" name="tx89"/>
            <p:cNvSpPr/>
            <p:nvPr/>
          </p:nvSpPr>
          <p:spPr>
            <a:xfrm>
              <a:off x="6597312" y="238616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2.12</a:t>
              </a:r>
            </a:p>
          </p:txBody>
        </p:sp>
        <p:sp>
          <p:nvSpPr>
            <p:cNvPr id="90" name="tx90"/>
            <p:cNvSpPr/>
            <p:nvPr/>
          </p:nvSpPr>
          <p:spPr>
            <a:xfrm>
              <a:off x="6874560" y="23550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2.16</a:t>
              </a:r>
            </a:p>
          </p:txBody>
        </p:sp>
        <p:sp>
          <p:nvSpPr>
            <p:cNvPr id="91" name="tx91"/>
            <p:cNvSpPr/>
            <p:nvPr/>
          </p:nvSpPr>
          <p:spPr>
            <a:xfrm>
              <a:off x="7177933" y="232465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a:t>
              </a:r>
            </a:p>
          </p:txBody>
        </p:sp>
        <p:sp>
          <p:nvSpPr>
            <p:cNvPr id="92" name="tx92"/>
            <p:cNvSpPr/>
            <p:nvPr/>
          </p:nvSpPr>
          <p:spPr>
            <a:xfrm>
              <a:off x="7429055" y="22904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2.25</a:t>
              </a:r>
            </a:p>
          </p:txBody>
        </p:sp>
        <p:sp>
          <p:nvSpPr>
            <p:cNvPr id="93" name="tx93"/>
            <p:cNvSpPr/>
            <p:nvPr/>
          </p:nvSpPr>
          <p:spPr>
            <a:xfrm>
              <a:off x="7706303" y="22595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2.29</a:t>
              </a:r>
            </a:p>
          </p:txBody>
        </p:sp>
        <p:sp>
          <p:nvSpPr>
            <p:cNvPr id="94" name="tx94"/>
            <p:cNvSpPr/>
            <p:nvPr/>
          </p:nvSpPr>
          <p:spPr>
            <a:xfrm>
              <a:off x="7983551" y="222966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2.33</a:t>
              </a:r>
            </a:p>
          </p:txBody>
        </p:sp>
        <p:sp>
          <p:nvSpPr>
            <p:cNvPr id="95" name="pl95"/>
            <p:cNvSpPr/>
            <p:nvPr/>
          </p:nvSpPr>
          <p:spPr>
            <a:xfrm>
              <a:off x="1421035" y="1207605"/>
              <a:ext cx="0" cy="636920"/>
            </a:xfrm>
            <a:custGeom>
              <a:avLst/>
              <a:pathLst>
                <a:path w="0" h="636920">
                  <a:moveTo>
                    <a:pt x="0" y="63692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29607" y="36776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a:t>
              </a:r>
            </a:p>
          </p:txBody>
        </p:sp>
        <p:sp>
          <p:nvSpPr>
            <p:cNvPr id="106" name="tx106"/>
            <p:cNvSpPr/>
            <p:nvPr/>
          </p:nvSpPr>
          <p:spPr>
            <a:xfrm>
              <a:off x="1329607" y="31775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0.29</a:t>
              </a:r>
            </a:p>
          </p:txBody>
        </p:sp>
        <p:sp>
          <p:nvSpPr>
            <p:cNvPr id="107" name="tx107"/>
            <p:cNvSpPr/>
            <p:nvPr/>
          </p:nvSpPr>
          <p:spPr>
            <a:xfrm>
              <a:off x="2715845" y="354351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a:t>
              </a:r>
            </a:p>
          </p:txBody>
        </p:sp>
        <p:sp>
          <p:nvSpPr>
            <p:cNvPr id="108" name="tx108"/>
            <p:cNvSpPr/>
            <p:nvPr/>
          </p:nvSpPr>
          <p:spPr>
            <a:xfrm>
              <a:off x="2715845" y="29651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0.14</a:t>
              </a:r>
            </a:p>
          </p:txBody>
        </p:sp>
        <p:sp>
          <p:nvSpPr>
            <p:cNvPr id="109" name="tx109"/>
            <p:cNvSpPr/>
            <p:nvPr/>
          </p:nvSpPr>
          <p:spPr>
            <a:xfrm>
              <a:off x="4102084" y="349558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1.53</a:t>
              </a:r>
            </a:p>
          </p:txBody>
        </p:sp>
        <p:sp>
          <p:nvSpPr>
            <p:cNvPr id="110" name="tx110"/>
            <p:cNvSpPr/>
            <p:nvPr/>
          </p:nvSpPr>
          <p:spPr>
            <a:xfrm>
              <a:off x="4102084" y="287382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0.13</a:t>
              </a:r>
            </a:p>
          </p:txBody>
        </p:sp>
        <p:sp>
          <p:nvSpPr>
            <p:cNvPr id="111" name="tx111"/>
            <p:cNvSpPr/>
            <p:nvPr/>
          </p:nvSpPr>
          <p:spPr>
            <a:xfrm>
              <a:off x="5514447" y="339682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2" name="tx112"/>
            <p:cNvSpPr/>
            <p:nvPr/>
          </p:nvSpPr>
          <p:spPr>
            <a:xfrm>
              <a:off x="5488322" y="26907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0.09</a:t>
              </a:r>
            </a:p>
          </p:txBody>
        </p:sp>
        <p:sp>
          <p:nvSpPr>
            <p:cNvPr id="113" name="tx113"/>
            <p:cNvSpPr/>
            <p:nvPr/>
          </p:nvSpPr>
          <p:spPr>
            <a:xfrm>
              <a:off x="6597312" y="33637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1.89</a:t>
              </a:r>
            </a:p>
          </p:txBody>
        </p:sp>
        <p:sp>
          <p:nvSpPr>
            <p:cNvPr id="114" name="tx114"/>
            <p:cNvSpPr/>
            <p:nvPr/>
          </p:nvSpPr>
          <p:spPr>
            <a:xfrm>
              <a:off x="6597312" y="257285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0.23</a:t>
              </a:r>
            </a:p>
          </p:txBody>
        </p:sp>
        <p:sp>
          <p:nvSpPr>
            <p:cNvPr id="115" name="tx115"/>
            <p:cNvSpPr/>
            <p:nvPr/>
          </p:nvSpPr>
          <p:spPr>
            <a:xfrm>
              <a:off x="6874560" y="33665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1.88</a:t>
              </a:r>
            </a:p>
          </p:txBody>
        </p:sp>
        <p:sp>
          <p:nvSpPr>
            <p:cNvPr id="116" name="tx116"/>
            <p:cNvSpPr/>
            <p:nvPr/>
          </p:nvSpPr>
          <p:spPr>
            <a:xfrm>
              <a:off x="6874560" y="25606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0.28</a:t>
              </a:r>
            </a:p>
          </p:txBody>
        </p:sp>
        <p:sp>
          <p:nvSpPr>
            <p:cNvPr id="117" name="tx117"/>
            <p:cNvSpPr/>
            <p:nvPr/>
          </p:nvSpPr>
          <p:spPr>
            <a:xfrm>
              <a:off x="7151808" y="34103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1.76</a:t>
              </a:r>
            </a:p>
          </p:txBody>
        </p:sp>
        <p:sp>
          <p:nvSpPr>
            <p:cNvPr id="118" name="tx118"/>
            <p:cNvSpPr/>
            <p:nvPr/>
          </p:nvSpPr>
          <p:spPr>
            <a:xfrm>
              <a:off x="7151808" y="25887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0.44</a:t>
              </a:r>
            </a:p>
          </p:txBody>
        </p:sp>
        <p:sp>
          <p:nvSpPr>
            <p:cNvPr id="119" name="tx119"/>
            <p:cNvSpPr/>
            <p:nvPr/>
          </p:nvSpPr>
          <p:spPr>
            <a:xfrm>
              <a:off x="7429055" y="33635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1.89</a:t>
              </a:r>
            </a:p>
          </p:txBody>
        </p:sp>
        <p:sp>
          <p:nvSpPr>
            <p:cNvPr id="120" name="tx120"/>
            <p:cNvSpPr/>
            <p:nvPr/>
          </p:nvSpPr>
          <p:spPr>
            <a:xfrm>
              <a:off x="7429055" y="252539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0.36</a:t>
              </a:r>
            </a:p>
          </p:txBody>
        </p:sp>
        <p:sp>
          <p:nvSpPr>
            <p:cNvPr id="121" name="tx121"/>
            <p:cNvSpPr/>
            <p:nvPr/>
          </p:nvSpPr>
          <p:spPr>
            <a:xfrm>
              <a:off x="7706303" y="33506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1.92</a:t>
              </a:r>
            </a:p>
          </p:txBody>
        </p:sp>
        <p:sp>
          <p:nvSpPr>
            <p:cNvPr id="122" name="tx122"/>
            <p:cNvSpPr/>
            <p:nvPr/>
          </p:nvSpPr>
          <p:spPr>
            <a:xfrm>
              <a:off x="7706303" y="249697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0.37</a:t>
              </a:r>
            </a:p>
          </p:txBody>
        </p:sp>
        <p:sp>
          <p:nvSpPr>
            <p:cNvPr id="123" name="tx123"/>
            <p:cNvSpPr/>
            <p:nvPr/>
          </p:nvSpPr>
          <p:spPr>
            <a:xfrm>
              <a:off x="7983551" y="33380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1.95</a:t>
              </a:r>
            </a:p>
          </p:txBody>
        </p:sp>
        <p:sp>
          <p:nvSpPr>
            <p:cNvPr id="124" name="tx124"/>
            <p:cNvSpPr/>
            <p:nvPr/>
          </p:nvSpPr>
          <p:spPr>
            <a:xfrm>
              <a:off x="7983551" y="246951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0.37</a:t>
              </a:r>
            </a:p>
          </p:txBody>
        </p:sp>
        <p:sp>
          <p:nvSpPr>
            <p:cNvPr id="125" name="tx125"/>
            <p:cNvSpPr/>
            <p:nvPr/>
          </p:nvSpPr>
          <p:spPr>
            <a:xfrm>
              <a:off x="694404" y="4050582"/>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6" name="tx126"/>
            <p:cNvSpPr/>
            <p:nvPr/>
          </p:nvSpPr>
          <p:spPr>
            <a:xfrm>
              <a:off x="694404" y="3305811"/>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27" name="tx127"/>
            <p:cNvSpPr/>
            <p:nvPr/>
          </p:nvSpPr>
          <p:spPr>
            <a:xfrm>
              <a:off x="694404" y="2559335"/>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28" name="tx128"/>
            <p:cNvSpPr/>
            <p:nvPr/>
          </p:nvSpPr>
          <p:spPr>
            <a:xfrm>
              <a:off x="694404" y="1811085"/>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29" name="tx129"/>
            <p:cNvSpPr/>
            <p:nvPr/>
          </p:nvSpPr>
          <p:spPr>
            <a:xfrm>
              <a:off x="694404" y="1066792"/>
              <a:ext cx="19406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4M</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192539" y="2517221"/>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9" name="rc149"/>
            <p:cNvSpPr/>
            <p:nvPr/>
          </p:nvSpPr>
          <p:spPr>
            <a:xfrm>
              <a:off x="4448859" y="5010059"/>
              <a:ext cx="201456" cy="201456"/>
            </a:xfrm>
            <a:prstGeom prst="rect">
              <a:avLst/>
            </a:prstGeom>
            <a:solidFill>
              <a:srgbClr val="E2231A">
                <a:alpha val="100000"/>
              </a:srgbClr>
            </a:solidFill>
          </p:spPr>
          <p:txBody>
            <a:bodyPr/>
            <a:lstStyle/>
            <a:p/>
          </p:txBody>
        </p:sp>
        <p:sp>
          <p:nvSpPr>
            <p:cNvPr id="150" name="rc150"/>
            <p:cNvSpPr/>
            <p:nvPr/>
          </p:nvSpPr>
          <p:spPr>
            <a:xfrm>
              <a:off x="5653947" y="5010059"/>
              <a:ext cx="201456" cy="201456"/>
            </a:xfrm>
            <a:prstGeom prst="rect">
              <a:avLst/>
            </a:prstGeom>
            <a:solidFill>
              <a:srgbClr val="80BD41">
                <a:alpha val="100000"/>
              </a:srgbClr>
            </a:solidFill>
          </p:spPr>
          <p:txBody>
            <a:bodyPr/>
            <a:lstStyle/>
            <a:p/>
          </p:txBody>
        </p:sp>
        <p:sp>
          <p:nvSpPr>
            <p:cNvPr id="151" name="tx151"/>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4" name="tx154"/>
            <p:cNvSpPr/>
            <p:nvPr/>
          </p:nvSpPr>
          <p:spPr>
            <a:xfrm>
              <a:off x="951100" y="661760"/>
              <a:ext cx="158447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Tanzania, 2000-2024</a:t>
              </a:r>
            </a:p>
          </p:txBody>
        </p:sp>
        <p:sp>
          <p:nvSpPr>
            <p:cNvPr id="155" name="pl155"/>
            <p:cNvSpPr/>
            <p:nvPr/>
          </p:nvSpPr>
          <p:spPr>
            <a:xfrm>
              <a:off x="200262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41532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82802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24072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765342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270897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12167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53437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94707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835977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889059"/>
              <a:ext cx="5328340" cy="167191"/>
            </a:xfrm>
            <a:prstGeom prst="rect">
              <a:avLst/>
            </a:prstGeom>
            <a:solidFill>
              <a:srgbClr val="80BD41">
                <a:alpha val="100000"/>
              </a:srgbClr>
            </a:solidFill>
          </p:spPr>
          <p:txBody>
            <a:bodyPr/>
            <a:lstStyle/>
            <a:p/>
          </p:txBody>
        </p:sp>
        <p:sp>
          <p:nvSpPr>
            <p:cNvPr id="170" name="rc170"/>
            <p:cNvSpPr/>
            <p:nvPr/>
          </p:nvSpPr>
          <p:spPr>
            <a:xfrm>
              <a:off x="6624614" y="5889059"/>
              <a:ext cx="658558" cy="167191"/>
            </a:xfrm>
            <a:prstGeom prst="rect">
              <a:avLst/>
            </a:prstGeom>
            <a:solidFill>
              <a:srgbClr val="E2231A">
                <a:alpha val="100000"/>
              </a:srgbClr>
            </a:solidFill>
          </p:spPr>
          <p:txBody>
            <a:bodyPr/>
            <a:lstStyle/>
            <a:p/>
          </p:txBody>
        </p:sp>
        <p:sp>
          <p:nvSpPr>
            <p:cNvPr id="171" name="rc171"/>
            <p:cNvSpPr/>
            <p:nvPr/>
          </p:nvSpPr>
          <p:spPr>
            <a:xfrm>
              <a:off x="1296273" y="5680069"/>
              <a:ext cx="5427860" cy="167191"/>
            </a:xfrm>
            <a:prstGeom prst="rect">
              <a:avLst/>
            </a:prstGeom>
            <a:solidFill>
              <a:srgbClr val="80BD41">
                <a:alpha val="100000"/>
              </a:srgbClr>
            </a:solidFill>
          </p:spPr>
          <p:txBody>
            <a:bodyPr/>
            <a:lstStyle/>
            <a:p/>
          </p:txBody>
        </p:sp>
        <p:sp>
          <p:nvSpPr>
            <p:cNvPr id="172" name="rc172"/>
            <p:cNvSpPr/>
            <p:nvPr/>
          </p:nvSpPr>
          <p:spPr>
            <a:xfrm>
              <a:off x="6724133" y="5680069"/>
              <a:ext cx="1033879" cy="167191"/>
            </a:xfrm>
            <a:prstGeom prst="rect">
              <a:avLst/>
            </a:prstGeom>
            <a:solidFill>
              <a:srgbClr val="E2231A">
                <a:alpha val="100000"/>
              </a:srgbClr>
            </a:solidFill>
          </p:spPr>
          <p:txBody>
            <a:bodyPr/>
            <a:lstStyle/>
            <a:p/>
          </p:txBody>
        </p:sp>
        <p:sp>
          <p:nvSpPr>
            <p:cNvPr id="173" name="rc173"/>
            <p:cNvSpPr/>
            <p:nvPr/>
          </p:nvSpPr>
          <p:spPr>
            <a:xfrm>
              <a:off x="1296273" y="5471080"/>
              <a:ext cx="5522773" cy="167191"/>
            </a:xfrm>
            <a:prstGeom prst="rect">
              <a:avLst/>
            </a:prstGeom>
            <a:solidFill>
              <a:srgbClr val="80BD41">
                <a:alpha val="100000"/>
              </a:srgbClr>
            </a:solidFill>
          </p:spPr>
          <p:txBody>
            <a:bodyPr/>
            <a:lstStyle/>
            <a:p/>
          </p:txBody>
        </p:sp>
        <p:sp>
          <p:nvSpPr>
            <p:cNvPr id="174" name="rc174"/>
            <p:cNvSpPr/>
            <p:nvPr/>
          </p:nvSpPr>
          <p:spPr>
            <a:xfrm>
              <a:off x="6819047" y="5471080"/>
              <a:ext cx="1051956" cy="167191"/>
            </a:xfrm>
            <a:prstGeom prst="rect">
              <a:avLst/>
            </a:prstGeom>
            <a:solidFill>
              <a:srgbClr val="E2231A">
                <a:alpha val="100000"/>
              </a:srgbClr>
            </a:solidFill>
          </p:spPr>
          <p:txBody>
            <a:bodyPr/>
            <a:lstStyle/>
            <a:p/>
          </p:txBody>
        </p:sp>
        <p:sp>
          <p:nvSpPr>
            <p:cNvPr id="175" name="tx175"/>
            <p:cNvSpPr/>
            <p:nvPr/>
          </p:nvSpPr>
          <p:spPr>
            <a:xfrm>
              <a:off x="7469991" y="5930930"/>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2.12</a:t>
              </a:r>
            </a:p>
          </p:txBody>
        </p:sp>
        <p:sp>
          <p:nvSpPr>
            <p:cNvPr id="176" name="tx176"/>
            <p:cNvSpPr/>
            <p:nvPr/>
          </p:nvSpPr>
          <p:spPr>
            <a:xfrm>
              <a:off x="7968573"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2.29</a:t>
              </a:r>
            </a:p>
          </p:txBody>
        </p:sp>
        <p:sp>
          <p:nvSpPr>
            <p:cNvPr id="177" name="tx177"/>
            <p:cNvSpPr/>
            <p:nvPr/>
          </p:nvSpPr>
          <p:spPr>
            <a:xfrm>
              <a:off x="8087213" y="551148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2.33</a:t>
              </a:r>
            </a:p>
          </p:txBody>
        </p:sp>
        <p:sp>
          <p:nvSpPr>
            <p:cNvPr id="178" name="tx178"/>
            <p:cNvSpPr/>
            <p:nvPr/>
          </p:nvSpPr>
          <p:spPr>
            <a:xfrm>
              <a:off x="3854950"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1.89</a:t>
              </a:r>
            </a:p>
          </p:txBody>
        </p:sp>
        <p:sp>
          <p:nvSpPr>
            <p:cNvPr id="179" name="tx179"/>
            <p:cNvSpPr/>
            <p:nvPr/>
          </p:nvSpPr>
          <p:spPr>
            <a:xfrm>
              <a:off x="6848400"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0.23</a:t>
              </a:r>
            </a:p>
          </p:txBody>
        </p:sp>
        <p:sp>
          <p:nvSpPr>
            <p:cNvPr id="180" name="tx180"/>
            <p:cNvSpPr/>
            <p:nvPr/>
          </p:nvSpPr>
          <p:spPr>
            <a:xfrm>
              <a:off x="3904710"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1.92</a:t>
              </a:r>
            </a:p>
          </p:txBody>
        </p:sp>
        <p:sp>
          <p:nvSpPr>
            <p:cNvPr id="181" name="tx181"/>
            <p:cNvSpPr/>
            <p:nvPr/>
          </p:nvSpPr>
          <p:spPr>
            <a:xfrm>
              <a:off x="7135579"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0.37</a:t>
              </a:r>
            </a:p>
          </p:txBody>
        </p:sp>
        <p:sp>
          <p:nvSpPr>
            <p:cNvPr id="182" name="tx182"/>
            <p:cNvSpPr/>
            <p:nvPr/>
          </p:nvSpPr>
          <p:spPr>
            <a:xfrm>
              <a:off x="3952167"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1.95</a:t>
              </a:r>
            </a:p>
          </p:txBody>
        </p:sp>
        <p:sp>
          <p:nvSpPr>
            <p:cNvPr id="183" name="tx183"/>
            <p:cNvSpPr/>
            <p:nvPr/>
          </p:nvSpPr>
          <p:spPr>
            <a:xfrm>
              <a:off x="7239532"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0.37</a:t>
              </a:r>
            </a:p>
          </p:txBody>
        </p:sp>
        <p:sp>
          <p:nvSpPr>
            <p:cNvPr id="184" name="tx184"/>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6" name="tx186"/>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1121580"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88" name="tx188"/>
            <p:cNvSpPr/>
            <p:nvPr/>
          </p:nvSpPr>
          <p:spPr>
            <a:xfrm>
              <a:off x="2534281"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89" name="tx189"/>
            <p:cNvSpPr/>
            <p:nvPr/>
          </p:nvSpPr>
          <p:spPr>
            <a:xfrm>
              <a:off x="3946982"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90" name="tx190"/>
            <p:cNvSpPr/>
            <p:nvPr/>
          </p:nvSpPr>
          <p:spPr>
            <a:xfrm>
              <a:off x="5359683"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91" name="tx191"/>
            <p:cNvSpPr/>
            <p:nvPr/>
          </p:nvSpPr>
          <p:spPr>
            <a:xfrm>
              <a:off x="6772384"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 M</a:t>
              </a:r>
            </a:p>
          </p:txBody>
        </p:sp>
        <p:sp>
          <p:nvSpPr>
            <p:cNvPr id="192" name="tx192"/>
            <p:cNvSpPr/>
            <p:nvPr/>
          </p:nvSpPr>
          <p:spPr>
            <a:xfrm>
              <a:off x="8185085"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 M</a:t>
              </a:r>
            </a:p>
          </p:txBody>
        </p:sp>
        <p:sp>
          <p:nvSpPr>
            <p:cNvPr id="193" name="tx193"/>
            <p:cNvSpPr/>
            <p:nvPr/>
          </p:nvSpPr>
          <p:spPr>
            <a:xfrm>
              <a:off x="4107522" y="6293768"/>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4" name="tx194"/>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(84%) was lower than in 2019 (89%).
The number of children vaccinated with MCV1 increased 4% compared to in 2019.
The number of surviving infants increased approximately 10% compared to in 2019.
In 2024, 100,000 more children were vaccinated than in 2019.
In 2024, there were 200,000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838107"/>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778390"/>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718674"/>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1658957"/>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536796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308249"/>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3248532"/>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218881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1129099"/>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121359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55357"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29711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3887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38063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2239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415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00590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54766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08942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3118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7294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71470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969807" y="4347458"/>
              <a:ext cx="487582" cy="1020507"/>
            </a:xfrm>
            <a:prstGeom prst="rect">
              <a:avLst/>
            </a:prstGeom>
            <a:solidFill>
              <a:srgbClr val="1CABE2">
                <a:alpha val="100000"/>
              </a:srgbClr>
            </a:solidFill>
          </p:spPr>
          <p:txBody>
            <a:bodyPr/>
            <a:lstStyle/>
            <a:p/>
          </p:txBody>
        </p:sp>
        <p:sp>
          <p:nvSpPr>
            <p:cNvPr id="27" name="rc27"/>
            <p:cNvSpPr/>
            <p:nvPr/>
          </p:nvSpPr>
          <p:spPr>
            <a:xfrm>
              <a:off x="1511566" y="4860361"/>
              <a:ext cx="487582" cy="507604"/>
            </a:xfrm>
            <a:prstGeom prst="rect">
              <a:avLst/>
            </a:prstGeom>
            <a:solidFill>
              <a:srgbClr val="1CABE2">
                <a:alpha val="100000"/>
              </a:srgbClr>
            </a:solidFill>
          </p:spPr>
          <p:txBody>
            <a:bodyPr/>
            <a:lstStyle/>
            <a:p/>
          </p:txBody>
        </p:sp>
        <p:sp>
          <p:nvSpPr>
            <p:cNvPr id="28" name="rc28"/>
            <p:cNvSpPr/>
            <p:nvPr/>
          </p:nvSpPr>
          <p:spPr>
            <a:xfrm>
              <a:off x="2053324" y="4830689"/>
              <a:ext cx="487582" cy="537276"/>
            </a:xfrm>
            <a:prstGeom prst="rect">
              <a:avLst/>
            </a:prstGeom>
            <a:solidFill>
              <a:srgbClr val="1CABE2">
                <a:alpha val="100000"/>
              </a:srgbClr>
            </a:solidFill>
          </p:spPr>
          <p:txBody>
            <a:bodyPr/>
            <a:lstStyle/>
            <a:p/>
          </p:txBody>
        </p:sp>
        <p:sp>
          <p:nvSpPr>
            <p:cNvPr id="29" name="rc29"/>
            <p:cNvSpPr/>
            <p:nvPr/>
          </p:nvSpPr>
          <p:spPr>
            <a:xfrm>
              <a:off x="2595083" y="4908048"/>
              <a:ext cx="487582" cy="459917"/>
            </a:xfrm>
            <a:prstGeom prst="rect">
              <a:avLst/>
            </a:prstGeom>
            <a:solidFill>
              <a:srgbClr val="1CABE2">
                <a:alpha val="100000"/>
              </a:srgbClr>
            </a:solidFill>
          </p:spPr>
          <p:txBody>
            <a:bodyPr/>
            <a:lstStyle/>
            <a:p/>
          </p:txBody>
        </p:sp>
        <p:sp>
          <p:nvSpPr>
            <p:cNvPr id="30" name="rc30"/>
            <p:cNvSpPr/>
            <p:nvPr/>
          </p:nvSpPr>
          <p:spPr>
            <a:xfrm>
              <a:off x="3136842" y="5261994"/>
              <a:ext cx="487582" cy="105971"/>
            </a:xfrm>
            <a:prstGeom prst="rect">
              <a:avLst/>
            </a:prstGeom>
            <a:solidFill>
              <a:srgbClr val="1CABE2">
                <a:alpha val="100000"/>
              </a:srgbClr>
            </a:solidFill>
          </p:spPr>
          <p:txBody>
            <a:bodyPr/>
            <a:lstStyle/>
            <a:p/>
          </p:txBody>
        </p:sp>
        <p:sp>
          <p:nvSpPr>
            <p:cNvPr id="31" name="rc31"/>
            <p:cNvSpPr/>
            <p:nvPr/>
          </p:nvSpPr>
          <p:spPr>
            <a:xfrm>
              <a:off x="3678600" y="4520192"/>
              <a:ext cx="487582" cy="847773"/>
            </a:xfrm>
            <a:prstGeom prst="rect">
              <a:avLst/>
            </a:prstGeom>
            <a:solidFill>
              <a:srgbClr val="1CABE2">
                <a:alpha val="100000"/>
              </a:srgbClr>
            </a:solidFill>
          </p:spPr>
          <p:txBody>
            <a:bodyPr/>
            <a:lstStyle/>
            <a:p/>
          </p:txBody>
        </p:sp>
        <p:sp>
          <p:nvSpPr>
            <p:cNvPr id="32" name="rc32"/>
            <p:cNvSpPr/>
            <p:nvPr/>
          </p:nvSpPr>
          <p:spPr>
            <a:xfrm>
              <a:off x="4220359" y="5195231"/>
              <a:ext cx="487582" cy="172733"/>
            </a:xfrm>
            <a:prstGeom prst="rect">
              <a:avLst/>
            </a:prstGeom>
            <a:solidFill>
              <a:srgbClr val="1CABE2">
                <a:alpha val="100000"/>
              </a:srgbClr>
            </a:solidFill>
          </p:spPr>
          <p:txBody>
            <a:bodyPr/>
            <a:lstStyle/>
            <a:p/>
          </p:txBody>
        </p:sp>
        <p:sp>
          <p:nvSpPr>
            <p:cNvPr id="33" name="rc33"/>
            <p:cNvSpPr/>
            <p:nvPr/>
          </p:nvSpPr>
          <p:spPr>
            <a:xfrm>
              <a:off x="4762118" y="5081842"/>
              <a:ext cx="487582" cy="286123"/>
            </a:xfrm>
            <a:prstGeom prst="rect">
              <a:avLst/>
            </a:prstGeom>
            <a:solidFill>
              <a:srgbClr val="1CABE2">
                <a:alpha val="100000"/>
              </a:srgbClr>
            </a:solidFill>
          </p:spPr>
          <p:txBody>
            <a:bodyPr/>
            <a:lstStyle/>
            <a:p/>
          </p:txBody>
        </p:sp>
        <p:sp>
          <p:nvSpPr>
            <p:cNvPr id="34" name="rc34"/>
            <p:cNvSpPr/>
            <p:nvPr/>
          </p:nvSpPr>
          <p:spPr>
            <a:xfrm>
              <a:off x="5303876" y="4155649"/>
              <a:ext cx="487582" cy="1212315"/>
            </a:xfrm>
            <a:prstGeom prst="rect">
              <a:avLst/>
            </a:prstGeom>
            <a:solidFill>
              <a:srgbClr val="1CABE2">
                <a:alpha val="100000"/>
              </a:srgbClr>
            </a:solidFill>
          </p:spPr>
          <p:txBody>
            <a:bodyPr/>
            <a:lstStyle/>
            <a:p/>
          </p:txBody>
        </p:sp>
        <p:sp>
          <p:nvSpPr>
            <p:cNvPr id="35" name="rc35"/>
            <p:cNvSpPr/>
            <p:nvPr/>
          </p:nvSpPr>
          <p:spPr>
            <a:xfrm>
              <a:off x="5845635" y="4569999"/>
              <a:ext cx="487582" cy="797966"/>
            </a:xfrm>
            <a:prstGeom prst="rect">
              <a:avLst/>
            </a:prstGeom>
            <a:solidFill>
              <a:srgbClr val="1CABE2">
                <a:alpha val="100000"/>
              </a:srgbClr>
            </a:solidFill>
          </p:spPr>
          <p:txBody>
            <a:bodyPr/>
            <a:lstStyle/>
            <a:p/>
          </p:txBody>
        </p:sp>
        <p:sp>
          <p:nvSpPr>
            <p:cNvPr id="36" name="rc36"/>
            <p:cNvSpPr/>
            <p:nvPr/>
          </p:nvSpPr>
          <p:spPr>
            <a:xfrm>
              <a:off x="6387393" y="4816913"/>
              <a:ext cx="487582" cy="551052"/>
            </a:xfrm>
            <a:prstGeom prst="rect">
              <a:avLst/>
            </a:prstGeom>
            <a:solidFill>
              <a:srgbClr val="1CABE2">
                <a:alpha val="100000"/>
              </a:srgbClr>
            </a:solidFill>
          </p:spPr>
          <p:txBody>
            <a:bodyPr/>
            <a:lstStyle/>
            <a:p/>
          </p:txBody>
        </p:sp>
        <p:sp>
          <p:nvSpPr>
            <p:cNvPr id="37" name="rc37"/>
            <p:cNvSpPr/>
            <p:nvPr/>
          </p:nvSpPr>
          <p:spPr>
            <a:xfrm>
              <a:off x="6929152" y="4058156"/>
              <a:ext cx="487582" cy="1309809"/>
            </a:xfrm>
            <a:prstGeom prst="rect">
              <a:avLst/>
            </a:prstGeom>
            <a:solidFill>
              <a:srgbClr val="1CABE2">
                <a:alpha val="100000"/>
              </a:srgbClr>
            </a:solidFill>
          </p:spPr>
          <p:txBody>
            <a:bodyPr/>
            <a:lstStyle/>
            <a:p/>
          </p:txBody>
        </p:sp>
        <p:sp>
          <p:nvSpPr>
            <p:cNvPr id="38" name="rc38"/>
            <p:cNvSpPr/>
            <p:nvPr/>
          </p:nvSpPr>
          <p:spPr>
            <a:xfrm>
              <a:off x="7470911" y="4950437"/>
              <a:ext cx="487582" cy="417528"/>
            </a:xfrm>
            <a:prstGeom prst="rect">
              <a:avLst/>
            </a:prstGeom>
            <a:solidFill>
              <a:srgbClr val="1CABE2">
                <a:alpha val="100000"/>
              </a:srgbClr>
            </a:solidFill>
          </p:spPr>
          <p:txBody>
            <a:bodyPr/>
            <a:lstStyle/>
            <a:p/>
          </p:txBody>
        </p:sp>
        <p:sp>
          <p:nvSpPr>
            <p:cNvPr id="39" name="pl39"/>
            <p:cNvSpPr/>
            <p:nvPr/>
          </p:nvSpPr>
          <p:spPr>
            <a:xfrm>
              <a:off x="1213598" y="1045593"/>
              <a:ext cx="6501103" cy="829546"/>
            </a:xfrm>
            <a:custGeom>
              <a:avLst/>
              <a:pathLst>
                <a:path w="6501103" h="829546">
                  <a:moveTo>
                    <a:pt x="0" y="87320"/>
                  </a:moveTo>
                  <a:lnTo>
                    <a:pt x="541758" y="0"/>
                  </a:lnTo>
                  <a:lnTo>
                    <a:pt x="1083517" y="87320"/>
                  </a:lnTo>
                  <a:lnTo>
                    <a:pt x="1625275" y="174641"/>
                  </a:lnTo>
                  <a:lnTo>
                    <a:pt x="2167034" y="698565"/>
                  </a:lnTo>
                  <a:lnTo>
                    <a:pt x="2708793" y="392942"/>
                  </a:lnTo>
                  <a:lnTo>
                    <a:pt x="3250551" y="480263"/>
                  </a:lnTo>
                  <a:lnTo>
                    <a:pt x="3792310" y="436603"/>
                  </a:lnTo>
                  <a:lnTo>
                    <a:pt x="4334069" y="523923"/>
                  </a:lnTo>
                  <a:lnTo>
                    <a:pt x="4875827" y="829546"/>
                  </a:lnTo>
                  <a:lnTo>
                    <a:pt x="5417586" y="654904"/>
                  </a:lnTo>
                  <a:lnTo>
                    <a:pt x="5959345" y="654904"/>
                  </a:lnTo>
                  <a:lnTo>
                    <a:pt x="6501103" y="654904"/>
                  </a:lnTo>
                </a:path>
              </a:pathLst>
            </a:custGeom>
            <a:ln w="27101" cap="flat">
              <a:solidFill>
                <a:srgbClr val="00833D">
                  <a:alpha val="100000"/>
                </a:srgbClr>
              </a:solidFill>
              <a:prstDash val="solid"/>
              <a:round/>
            </a:ln>
          </p:spPr>
          <p:txBody>
            <a:bodyPr/>
            <a:lstStyle/>
            <a:p/>
          </p:txBody>
        </p:sp>
        <p:sp>
          <p:nvSpPr>
            <p:cNvPr id="40" name="pl40"/>
            <p:cNvSpPr/>
            <p:nvPr/>
          </p:nvSpPr>
          <p:spPr>
            <a:xfrm>
              <a:off x="2297116" y="2137101"/>
              <a:ext cx="5417586" cy="1964714"/>
            </a:xfrm>
            <a:custGeom>
              <a:avLst/>
              <a:pathLst>
                <a:path w="5417586" h="1964714">
                  <a:moveTo>
                    <a:pt x="0" y="1964714"/>
                  </a:moveTo>
                  <a:lnTo>
                    <a:pt x="541758" y="916866"/>
                  </a:lnTo>
                  <a:lnTo>
                    <a:pt x="1083517" y="480263"/>
                  </a:lnTo>
                  <a:lnTo>
                    <a:pt x="1625275" y="305622"/>
                  </a:lnTo>
                  <a:lnTo>
                    <a:pt x="2167034" y="261961"/>
                  </a:lnTo>
                  <a:lnTo>
                    <a:pt x="2708793" y="174641"/>
                  </a:lnTo>
                  <a:lnTo>
                    <a:pt x="3250551" y="436603"/>
                  </a:lnTo>
                  <a:lnTo>
                    <a:pt x="3792310" y="611244"/>
                  </a:lnTo>
                  <a:lnTo>
                    <a:pt x="4334069" y="0"/>
                  </a:lnTo>
                  <a:lnTo>
                    <a:pt x="4875827" y="0"/>
                  </a:lnTo>
                  <a:lnTo>
                    <a:pt x="5417586" y="0"/>
                  </a:lnTo>
                </a:path>
              </a:pathLst>
            </a:custGeom>
            <a:ln w="27101" cap="flat">
              <a:solidFill>
                <a:srgbClr val="002759">
                  <a:alpha val="100000"/>
                </a:srgbClr>
              </a:solidFill>
              <a:prstDash val="solid"/>
              <a:round/>
            </a:ln>
          </p:spPr>
          <p:txBody>
            <a:bodyPr/>
            <a:lstStyle/>
            <a:p/>
          </p:txBody>
        </p:sp>
        <p:sp>
          <p:nvSpPr>
            <p:cNvPr id="41" name="pt41"/>
            <p:cNvSpPr/>
            <p:nvPr/>
          </p:nvSpPr>
          <p:spPr>
            <a:xfrm>
              <a:off x="1181997" y="11013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723756" y="10139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265514" y="11013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807273" y="118863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349032" y="171255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890790" y="140693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432549" y="149425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974308" y="1450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5516066" y="153791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057825" y="18435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599584" y="16688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141342" y="16688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683101" y="16688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2265514" y="407021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2807273" y="302236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3349032" y="258576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3890790" y="24111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4432549" y="236746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4974308" y="228014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5516066" y="254210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057825" y="27167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6599584" y="210550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7141342" y="210550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683101" y="210550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tx65"/>
            <p:cNvSpPr/>
            <p:nvPr/>
          </p:nvSpPr>
          <p:spPr>
            <a:xfrm>
              <a:off x="1114120" y="4217557"/>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963</a:t>
              </a:r>
            </a:p>
          </p:txBody>
        </p:sp>
        <p:sp>
          <p:nvSpPr>
            <p:cNvPr id="66" name="tx66"/>
            <p:cNvSpPr/>
            <p:nvPr/>
          </p:nvSpPr>
          <p:spPr>
            <a:xfrm>
              <a:off x="1655879" y="473051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479</a:t>
              </a:r>
            </a:p>
          </p:txBody>
        </p:sp>
        <p:sp>
          <p:nvSpPr>
            <p:cNvPr id="67" name="tx67"/>
            <p:cNvSpPr/>
            <p:nvPr/>
          </p:nvSpPr>
          <p:spPr>
            <a:xfrm>
              <a:off x="2197638" y="470084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507</a:t>
              </a:r>
            </a:p>
          </p:txBody>
        </p:sp>
        <p:sp>
          <p:nvSpPr>
            <p:cNvPr id="68" name="tx68"/>
            <p:cNvSpPr/>
            <p:nvPr/>
          </p:nvSpPr>
          <p:spPr>
            <a:xfrm>
              <a:off x="2739396" y="4778148"/>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434</a:t>
              </a:r>
            </a:p>
          </p:txBody>
        </p:sp>
        <p:sp>
          <p:nvSpPr>
            <p:cNvPr id="69" name="tx69"/>
            <p:cNvSpPr/>
            <p:nvPr/>
          </p:nvSpPr>
          <p:spPr>
            <a:xfrm>
              <a:off x="3281155" y="513215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100</a:t>
              </a:r>
            </a:p>
          </p:txBody>
        </p:sp>
        <p:sp>
          <p:nvSpPr>
            <p:cNvPr id="70" name="tx70"/>
            <p:cNvSpPr/>
            <p:nvPr/>
          </p:nvSpPr>
          <p:spPr>
            <a:xfrm>
              <a:off x="3822914" y="439034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800</a:t>
              </a:r>
            </a:p>
          </p:txBody>
        </p:sp>
        <p:sp>
          <p:nvSpPr>
            <p:cNvPr id="71" name="tx71"/>
            <p:cNvSpPr/>
            <p:nvPr/>
          </p:nvSpPr>
          <p:spPr>
            <a:xfrm>
              <a:off x="4364672" y="5065331"/>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163</a:t>
              </a:r>
            </a:p>
          </p:txBody>
        </p:sp>
        <p:sp>
          <p:nvSpPr>
            <p:cNvPr id="72" name="tx72"/>
            <p:cNvSpPr/>
            <p:nvPr/>
          </p:nvSpPr>
          <p:spPr>
            <a:xfrm>
              <a:off x="4906431" y="495199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270</a:t>
              </a:r>
            </a:p>
          </p:txBody>
        </p:sp>
        <p:sp>
          <p:nvSpPr>
            <p:cNvPr id="73" name="tx73"/>
            <p:cNvSpPr/>
            <p:nvPr/>
          </p:nvSpPr>
          <p:spPr>
            <a:xfrm>
              <a:off x="5398465" y="401037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1,144</a:t>
              </a:r>
            </a:p>
          </p:txBody>
        </p:sp>
        <p:sp>
          <p:nvSpPr>
            <p:cNvPr id="74" name="tx74"/>
            <p:cNvSpPr/>
            <p:nvPr/>
          </p:nvSpPr>
          <p:spPr>
            <a:xfrm>
              <a:off x="5989948" y="4440098"/>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753</a:t>
              </a:r>
            </a:p>
          </p:txBody>
        </p:sp>
        <p:sp>
          <p:nvSpPr>
            <p:cNvPr id="75" name="tx75"/>
            <p:cNvSpPr/>
            <p:nvPr/>
          </p:nvSpPr>
          <p:spPr>
            <a:xfrm>
              <a:off x="6531707" y="468707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520</a:t>
              </a:r>
            </a:p>
          </p:txBody>
        </p:sp>
        <p:sp>
          <p:nvSpPr>
            <p:cNvPr id="76" name="tx76"/>
            <p:cNvSpPr/>
            <p:nvPr/>
          </p:nvSpPr>
          <p:spPr>
            <a:xfrm>
              <a:off x="7023741" y="391288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1,236</a:t>
              </a:r>
            </a:p>
          </p:txBody>
        </p:sp>
        <p:sp>
          <p:nvSpPr>
            <p:cNvPr id="77" name="tx77"/>
            <p:cNvSpPr/>
            <p:nvPr/>
          </p:nvSpPr>
          <p:spPr>
            <a:xfrm>
              <a:off x="7615224" y="4820536"/>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394</a:t>
              </a:r>
            </a:p>
          </p:txBody>
        </p:sp>
        <p:sp>
          <p:nvSpPr>
            <p:cNvPr id="78" name="pl78"/>
            <p:cNvSpPr/>
            <p:nvPr/>
          </p:nvSpPr>
          <p:spPr>
            <a:xfrm>
              <a:off x="7732744" y="1700755"/>
              <a:ext cx="129559" cy="1845"/>
            </a:xfrm>
            <a:custGeom>
              <a:avLst/>
              <a:pathLst>
                <a:path w="129559" h="1845">
                  <a:moveTo>
                    <a:pt x="129559" y="1845"/>
                  </a:moveTo>
                  <a:lnTo>
                    <a:pt x="0" y="0"/>
                  </a:lnTo>
                </a:path>
              </a:pathLst>
            </a:custGeom>
          </p:spPr>
          <p:txBody>
            <a:bodyPr/>
            <a:lstStyle/>
            <a:p/>
          </p:txBody>
        </p:sp>
        <p:sp>
          <p:nvSpPr>
            <p:cNvPr id="79" name="pl79"/>
            <p:cNvSpPr/>
            <p:nvPr/>
          </p:nvSpPr>
          <p:spPr>
            <a:xfrm>
              <a:off x="7732739" y="2137477"/>
              <a:ext cx="129564" cy="2695"/>
            </a:xfrm>
            <a:custGeom>
              <a:avLst/>
              <a:pathLst>
                <a:path w="129564" h="2695">
                  <a:moveTo>
                    <a:pt x="129564" y="2695"/>
                  </a:moveTo>
                  <a:lnTo>
                    <a:pt x="0" y="0"/>
                  </a:lnTo>
                </a:path>
              </a:pathLst>
            </a:custGeom>
          </p:spPr>
          <p:txBody>
            <a:bodyPr/>
            <a:lstStyle/>
            <a:p/>
          </p:txBody>
        </p:sp>
        <p:sp>
          <p:nvSpPr>
            <p:cNvPr id="80" name="pg80"/>
            <p:cNvSpPr/>
            <p:nvPr/>
          </p:nvSpPr>
          <p:spPr>
            <a:xfrm>
              <a:off x="7793724" y="161420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1" name="tx81"/>
            <p:cNvSpPr/>
            <p:nvPr/>
          </p:nvSpPr>
          <p:spPr>
            <a:xfrm>
              <a:off x="7816584" y="165532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84%</a:t>
              </a:r>
            </a:p>
          </p:txBody>
        </p:sp>
        <p:sp>
          <p:nvSpPr>
            <p:cNvPr id="82" name="pg82"/>
            <p:cNvSpPr/>
            <p:nvPr/>
          </p:nvSpPr>
          <p:spPr>
            <a:xfrm>
              <a:off x="7793724" y="205177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3" name="tx83"/>
            <p:cNvSpPr/>
            <p:nvPr/>
          </p:nvSpPr>
          <p:spPr>
            <a:xfrm>
              <a:off x="7816584" y="209289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74%</a:t>
              </a:r>
            </a:p>
          </p:txBody>
        </p:sp>
        <p:sp>
          <p:nvSpPr>
            <p:cNvPr id="84" name="rc84"/>
            <p:cNvSpPr/>
            <p:nvPr/>
          </p:nvSpPr>
          <p:spPr>
            <a:xfrm>
              <a:off x="888543" y="646101"/>
              <a:ext cx="7747148" cy="4946714"/>
            </a:xfrm>
            <a:prstGeom prst="rect">
              <a:avLst/>
            </a:prstGeom>
            <a:ln w="13550" cap="rnd">
              <a:solidFill>
                <a:srgbClr val="BEBEBE">
                  <a:alpha val="100000"/>
                </a:srgbClr>
              </a:solidFill>
              <a:prstDash val="solid"/>
              <a:round/>
            </a:ln>
          </p:spPr>
          <p:txBody>
            <a:bodyPr/>
            <a:lstStyle/>
            <a:p/>
          </p:txBody>
        </p:sp>
        <p:sp>
          <p:nvSpPr>
            <p:cNvPr id="85" name="tx85"/>
            <p:cNvSpPr/>
            <p:nvPr/>
          </p:nvSpPr>
          <p:spPr>
            <a:xfrm>
              <a:off x="75528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6" name="tx86"/>
            <p:cNvSpPr/>
            <p:nvPr/>
          </p:nvSpPr>
          <p:spPr>
            <a:xfrm>
              <a:off x="508103" y="4244439"/>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87" name="tx87"/>
            <p:cNvSpPr/>
            <p:nvPr/>
          </p:nvSpPr>
          <p:spPr>
            <a:xfrm>
              <a:off x="508103" y="3184722"/>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88" name="tx88"/>
            <p:cNvSpPr/>
            <p:nvPr/>
          </p:nvSpPr>
          <p:spPr>
            <a:xfrm>
              <a:off x="508103" y="2125005"/>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89" name="tx89"/>
            <p:cNvSpPr/>
            <p:nvPr/>
          </p:nvSpPr>
          <p:spPr>
            <a:xfrm>
              <a:off x="508103" y="1065289"/>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90" name="tx90"/>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1" name="tx91"/>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2" name="tx92"/>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3" name="tx93"/>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4" name="tx94"/>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5" name="tx95"/>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6" name="tx96"/>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7" name="tx97"/>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8" name="tx98"/>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9" name="tx99"/>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0" name="tx100"/>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1" name="tx101"/>
            <p:cNvSpPr/>
            <p:nvPr/>
          </p:nvSpPr>
          <p:spPr>
            <a:xfrm rot="-5400000">
              <a:off x="1071374"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2" name="tx102"/>
            <p:cNvSpPr/>
            <p:nvPr/>
          </p:nvSpPr>
          <p:spPr>
            <a:xfrm rot="-5400000">
              <a:off x="1613102"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3" name="tx103"/>
            <p:cNvSpPr/>
            <p:nvPr/>
          </p:nvSpPr>
          <p:spPr>
            <a:xfrm rot="-5400000">
              <a:off x="215489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4" name="tx104"/>
            <p:cNvSpPr/>
            <p:nvPr/>
          </p:nvSpPr>
          <p:spPr>
            <a:xfrm rot="-5400000">
              <a:off x="269665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5" name="tx105"/>
            <p:cNvSpPr/>
            <p:nvPr/>
          </p:nvSpPr>
          <p:spPr>
            <a:xfrm rot="-5400000">
              <a:off x="3213108"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6" name="tx106"/>
            <p:cNvSpPr/>
            <p:nvPr/>
          </p:nvSpPr>
          <p:spPr>
            <a:xfrm rot="-5400000">
              <a:off x="3780168"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7" name="tx107"/>
            <p:cNvSpPr/>
            <p:nvPr/>
          </p:nvSpPr>
          <p:spPr>
            <a:xfrm rot="-5400000">
              <a:off x="4321926"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8" name="tx108"/>
            <p:cNvSpPr/>
            <p:nvPr/>
          </p:nvSpPr>
          <p:spPr>
            <a:xfrm rot="-5400000">
              <a:off x="4838384"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9" name="tx109"/>
            <p:cNvSpPr/>
            <p:nvPr/>
          </p:nvSpPr>
          <p:spPr>
            <a:xfrm rot="-5400000">
              <a:off x="5380143"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0" name="tx110"/>
            <p:cNvSpPr/>
            <p:nvPr/>
          </p:nvSpPr>
          <p:spPr>
            <a:xfrm rot="-5400000">
              <a:off x="5921902"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1" name="tx111"/>
            <p:cNvSpPr/>
            <p:nvPr/>
          </p:nvSpPr>
          <p:spPr>
            <a:xfrm rot="-5400000">
              <a:off x="648896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2" name="tx112"/>
            <p:cNvSpPr/>
            <p:nvPr/>
          </p:nvSpPr>
          <p:spPr>
            <a:xfrm rot="-5400000">
              <a:off x="7030689"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3" name="tx113"/>
            <p:cNvSpPr/>
            <p:nvPr/>
          </p:nvSpPr>
          <p:spPr>
            <a:xfrm rot="-5400000">
              <a:off x="7542093"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4" name="tx114"/>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5" name="tx115"/>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6" name="tx116"/>
            <p:cNvSpPr/>
            <p:nvPr/>
          </p:nvSpPr>
          <p:spPr>
            <a:xfrm>
              <a:off x="1991980" y="401416"/>
              <a:ext cx="554027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Tanzania, 2012-2024</a:t>
              </a:r>
            </a:p>
          </p:txBody>
        </p:sp>
        <p:sp>
          <p:nvSpPr>
            <p:cNvPr id="117" name="tx117"/>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8" name="tx118"/>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9" name="tx119"/>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20" name="tx120"/>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394 confirmed measles cases in Tanzania. In the same year, MCV1 coverage was 84% and MCV2 coverage was 74%.
The number of cases in 2024 was 68% lower than in 2023 (n=1,236).
The highest number of measles cases was reported in 2023 (n=1,236). In this year, MCV1 coverage was 84%.
Tanzania reported measles vaccine stockouts in 2007, 2016, 2019, 2020, and 2021.
There were measles-containing vaccine supplementary immunization activities/campaigns in 2024.</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21976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275255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128535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495336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348615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201895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943464" y="2899277"/>
              <a:ext cx="3520101" cy="1907366"/>
            </a:xfrm>
            <a:custGeom>
              <a:avLst/>
              <a:pathLst>
                <a:path w="3520101" h="1907366">
                  <a:moveTo>
                    <a:pt x="0" y="0"/>
                  </a:moveTo>
                  <a:lnTo>
                    <a:pt x="146670" y="880322"/>
                  </a:lnTo>
                  <a:lnTo>
                    <a:pt x="293341" y="1173763"/>
                  </a:lnTo>
                  <a:lnTo>
                    <a:pt x="440012" y="1467204"/>
                  </a:lnTo>
                  <a:lnTo>
                    <a:pt x="586683" y="1467204"/>
                  </a:lnTo>
                  <a:lnTo>
                    <a:pt x="733354" y="1320484"/>
                  </a:lnTo>
                  <a:lnTo>
                    <a:pt x="880025" y="1467204"/>
                  </a:lnTo>
                  <a:lnTo>
                    <a:pt x="1026696" y="1027043"/>
                  </a:lnTo>
                  <a:lnTo>
                    <a:pt x="1173367" y="1760645"/>
                  </a:lnTo>
                  <a:lnTo>
                    <a:pt x="1320038" y="1173763"/>
                  </a:lnTo>
                  <a:lnTo>
                    <a:pt x="1466709" y="1027043"/>
                  </a:lnTo>
                  <a:lnTo>
                    <a:pt x="1613379" y="1173763"/>
                  </a:lnTo>
                  <a:lnTo>
                    <a:pt x="1760050" y="1027043"/>
                  </a:lnTo>
                  <a:lnTo>
                    <a:pt x="1906721" y="880322"/>
                  </a:lnTo>
                  <a:lnTo>
                    <a:pt x="2053392" y="1760645"/>
                  </a:lnTo>
                  <a:lnTo>
                    <a:pt x="2200063" y="1907366"/>
                  </a:lnTo>
                  <a:lnTo>
                    <a:pt x="2346734" y="1613925"/>
                  </a:lnTo>
                  <a:lnTo>
                    <a:pt x="2493405" y="1613925"/>
                  </a:lnTo>
                  <a:lnTo>
                    <a:pt x="2640076" y="1760645"/>
                  </a:lnTo>
                  <a:lnTo>
                    <a:pt x="2786747" y="1467204"/>
                  </a:lnTo>
                  <a:lnTo>
                    <a:pt x="2933418" y="1467204"/>
                  </a:lnTo>
                  <a:lnTo>
                    <a:pt x="3080089" y="1467204"/>
                  </a:lnTo>
                  <a:lnTo>
                    <a:pt x="3226759" y="1467204"/>
                  </a:lnTo>
                  <a:lnTo>
                    <a:pt x="3373430" y="1320484"/>
                  </a:lnTo>
                  <a:lnTo>
                    <a:pt x="3520101" y="1320484"/>
                  </a:lnTo>
                </a:path>
              </a:pathLst>
            </a:custGeom>
            <a:ln w="27101" cap="flat">
              <a:solidFill>
                <a:srgbClr val="0058AB">
                  <a:alpha val="80000"/>
                </a:srgbClr>
              </a:solidFill>
              <a:prstDash val="solid"/>
              <a:round/>
            </a:ln>
          </p:spPr>
          <p:txBody>
            <a:bodyPr/>
            <a:lstStyle/>
            <a:p/>
          </p:txBody>
        </p:sp>
        <p:sp>
          <p:nvSpPr>
            <p:cNvPr id="19" name="pl19"/>
            <p:cNvSpPr/>
            <p:nvPr/>
          </p:nvSpPr>
          <p:spPr>
            <a:xfrm>
              <a:off x="943464" y="3045998"/>
              <a:ext cx="3520101" cy="1173763"/>
            </a:xfrm>
            <a:custGeom>
              <a:avLst/>
              <a:pathLst>
                <a:path w="3520101" h="1173763">
                  <a:moveTo>
                    <a:pt x="0" y="0"/>
                  </a:moveTo>
                  <a:lnTo>
                    <a:pt x="146670" y="146720"/>
                  </a:lnTo>
                  <a:lnTo>
                    <a:pt x="293341" y="0"/>
                  </a:lnTo>
                  <a:lnTo>
                    <a:pt x="440012" y="293440"/>
                  </a:lnTo>
                  <a:lnTo>
                    <a:pt x="586683" y="440161"/>
                  </a:lnTo>
                  <a:lnTo>
                    <a:pt x="733354" y="293440"/>
                  </a:lnTo>
                  <a:lnTo>
                    <a:pt x="880025" y="440161"/>
                  </a:lnTo>
                  <a:lnTo>
                    <a:pt x="1026696" y="440161"/>
                  </a:lnTo>
                  <a:lnTo>
                    <a:pt x="1173367" y="733602"/>
                  </a:lnTo>
                  <a:lnTo>
                    <a:pt x="1320038" y="880322"/>
                  </a:lnTo>
                  <a:lnTo>
                    <a:pt x="1466709" y="1027043"/>
                  </a:lnTo>
                  <a:lnTo>
                    <a:pt x="1613379" y="1027043"/>
                  </a:lnTo>
                  <a:lnTo>
                    <a:pt x="1760050" y="1027043"/>
                  </a:lnTo>
                  <a:lnTo>
                    <a:pt x="1906721" y="1027043"/>
                  </a:lnTo>
                  <a:lnTo>
                    <a:pt x="2053392" y="1173763"/>
                  </a:lnTo>
                  <a:lnTo>
                    <a:pt x="2200063" y="1173763"/>
                  </a:lnTo>
                  <a:lnTo>
                    <a:pt x="2346734" y="1173763"/>
                  </a:lnTo>
                  <a:lnTo>
                    <a:pt x="2493405" y="1173763"/>
                  </a:lnTo>
                  <a:lnTo>
                    <a:pt x="2640076" y="1173763"/>
                  </a:lnTo>
                  <a:lnTo>
                    <a:pt x="2786747" y="1173763"/>
                  </a:lnTo>
                  <a:lnTo>
                    <a:pt x="2933418" y="1173763"/>
                  </a:lnTo>
                  <a:lnTo>
                    <a:pt x="3080089" y="1027043"/>
                  </a:lnTo>
                  <a:lnTo>
                    <a:pt x="3226759" y="1173763"/>
                  </a:lnTo>
                  <a:lnTo>
                    <a:pt x="3373430" y="1173763"/>
                  </a:lnTo>
                  <a:lnTo>
                    <a:pt x="3520101" y="1173763"/>
                  </a:lnTo>
                </a:path>
              </a:pathLst>
            </a:custGeom>
            <a:ln w="27101" cap="flat">
              <a:solidFill>
                <a:srgbClr val="1CABE2">
                  <a:alpha val="80000"/>
                </a:srgbClr>
              </a:solidFill>
              <a:prstDash val="solid"/>
              <a:round/>
            </a:ln>
          </p:spPr>
          <p:txBody>
            <a:bodyPr/>
            <a:lstStyle/>
            <a:p/>
          </p:txBody>
        </p:sp>
        <p:sp>
          <p:nvSpPr>
            <p:cNvPr id="20" name="pl20"/>
            <p:cNvSpPr/>
            <p:nvPr/>
          </p:nvSpPr>
          <p:spPr>
            <a:xfrm>
              <a:off x="943464" y="2165675"/>
              <a:ext cx="3520101" cy="1760645"/>
            </a:xfrm>
            <a:custGeom>
              <a:avLst/>
              <a:pathLst>
                <a:path w="3520101" h="1760645">
                  <a:moveTo>
                    <a:pt x="0" y="0"/>
                  </a:moveTo>
                  <a:lnTo>
                    <a:pt x="146670" y="146720"/>
                  </a:lnTo>
                  <a:lnTo>
                    <a:pt x="293341" y="146720"/>
                  </a:lnTo>
                  <a:lnTo>
                    <a:pt x="440012" y="146720"/>
                  </a:lnTo>
                  <a:lnTo>
                    <a:pt x="586683" y="293440"/>
                  </a:lnTo>
                  <a:lnTo>
                    <a:pt x="733354" y="733602"/>
                  </a:lnTo>
                  <a:lnTo>
                    <a:pt x="880025" y="586881"/>
                  </a:lnTo>
                  <a:lnTo>
                    <a:pt x="1026696" y="586881"/>
                  </a:lnTo>
                  <a:lnTo>
                    <a:pt x="1173367" y="880322"/>
                  </a:lnTo>
                  <a:lnTo>
                    <a:pt x="1320038" y="1173763"/>
                  </a:lnTo>
                  <a:lnTo>
                    <a:pt x="1466709" y="1173763"/>
                  </a:lnTo>
                  <a:lnTo>
                    <a:pt x="1613379" y="1320484"/>
                  </a:lnTo>
                  <a:lnTo>
                    <a:pt x="1760050" y="1320484"/>
                  </a:lnTo>
                  <a:lnTo>
                    <a:pt x="1906721" y="1467204"/>
                  </a:lnTo>
                  <a:lnTo>
                    <a:pt x="2053392" y="1467204"/>
                  </a:lnTo>
                  <a:lnTo>
                    <a:pt x="2200063" y="1467204"/>
                  </a:lnTo>
                  <a:lnTo>
                    <a:pt x="2346734" y="1760645"/>
                  </a:lnTo>
                  <a:lnTo>
                    <a:pt x="2493405" y="1760645"/>
                  </a:lnTo>
                  <a:lnTo>
                    <a:pt x="2640076" y="1760645"/>
                  </a:lnTo>
                  <a:lnTo>
                    <a:pt x="2786747" y="1760645"/>
                  </a:lnTo>
                  <a:lnTo>
                    <a:pt x="2933418" y="1613925"/>
                  </a:lnTo>
                  <a:lnTo>
                    <a:pt x="3080089" y="1467204"/>
                  </a:lnTo>
                  <a:lnTo>
                    <a:pt x="3226759" y="1467204"/>
                  </a:lnTo>
                  <a:lnTo>
                    <a:pt x="3373430" y="1613925"/>
                  </a:lnTo>
                  <a:lnTo>
                    <a:pt x="3520101" y="1760645"/>
                  </a:lnTo>
                </a:path>
              </a:pathLst>
            </a:custGeom>
            <a:ln w="27101" cap="flat">
              <a:solidFill>
                <a:srgbClr val="00833D">
                  <a:alpha val="80000"/>
                </a:srgbClr>
              </a:solidFill>
              <a:prstDash val="solid"/>
              <a:round/>
            </a:ln>
          </p:spPr>
          <p:txBody>
            <a:bodyPr/>
            <a:lstStyle/>
            <a:p/>
          </p:txBody>
        </p:sp>
        <p:sp>
          <p:nvSpPr>
            <p:cNvPr id="21" name="pl21"/>
            <p:cNvSpPr/>
            <p:nvPr/>
          </p:nvSpPr>
          <p:spPr>
            <a:xfrm>
              <a:off x="943464" y="2899277"/>
              <a:ext cx="3520101" cy="1907366"/>
            </a:xfrm>
            <a:custGeom>
              <a:avLst/>
              <a:pathLst>
                <a:path w="3520101" h="1907366">
                  <a:moveTo>
                    <a:pt x="0" y="0"/>
                  </a:moveTo>
                  <a:lnTo>
                    <a:pt x="146670" y="880322"/>
                  </a:lnTo>
                  <a:lnTo>
                    <a:pt x="293341" y="1173763"/>
                  </a:lnTo>
                  <a:lnTo>
                    <a:pt x="440012" y="1467204"/>
                  </a:lnTo>
                  <a:lnTo>
                    <a:pt x="586683" y="1467204"/>
                  </a:lnTo>
                  <a:lnTo>
                    <a:pt x="733354" y="1320484"/>
                  </a:lnTo>
                  <a:lnTo>
                    <a:pt x="880025" y="1467204"/>
                  </a:lnTo>
                  <a:lnTo>
                    <a:pt x="1026696" y="1027043"/>
                  </a:lnTo>
                  <a:lnTo>
                    <a:pt x="1173367" y="1760645"/>
                  </a:lnTo>
                  <a:lnTo>
                    <a:pt x="1320038" y="1173763"/>
                  </a:lnTo>
                  <a:lnTo>
                    <a:pt x="1466709" y="1027043"/>
                  </a:lnTo>
                  <a:lnTo>
                    <a:pt x="1613379" y="1173763"/>
                  </a:lnTo>
                  <a:lnTo>
                    <a:pt x="1760050" y="1027043"/>
                  </a:lnTo>
                  <a:lnTo>
                    <a:pt x="1906721" y="880322"/>
                  </a:lnTo>
                  <a:lnTo>
                    <a:pt x="2053392" y="1760645"/>
                  </a:lnTo>
                  <a:lnTo>
                    <a:pt x="2200063" y="1907366"/>
                  </a:lnTo>
                  <a:lnTo>
                    <a:pt x="2346734" y="1613925"/>
                  </a:lnTo>
                  <a:lnTo>
                    <a:pt x="2493405" y="1613925"/>
                  </a:lnTo>
                  <a:lnTo>
                    <a:pt x="2640076" y="1760645"/>
                  </a:lnTo>
                  <a:lnTo>
                    <a:pt x="2786747" y="1467204"/>
                  </a:lnTo>
                  <a:lnTo>
                    <a:pt x="2933418" y="1467204"/>
                  </a:lnTo>
                  <a:lnTo>
                    <a:pt x="3080089" y="1467204"/>
                  </a:lnTo>
                  <a:lnTo>
                    <a:pt x="3226759" y="1467204"/>
                  </a:lnTo>
                  <a:lnTo>
                    <a:pt x="3373430" y="1320484"/>
                  </a:lnTo>
                  <a:lnTo>
                    <a:pt x="3520101" y="1320484"/>
                  </a:lnTo>
                </a:path>
              </a:pathLst>
            </a:custGeom>
            <a:ln w="43362" cap="flat">
              <a:solidFill>
                <a:srgbClr val="000000">
                  <a:alpha val="100000"/>
                </a:srgbClr>
              </a:solidFill>
              <a:prstDash val="solid"/>
              <a:round/>
            </a:ln>
          </p:spPr>
          <p:txBody>
            <a:bodyPr/>
            <a:lstStyle/>
            <a:p/>
          </p:txBody>
        </p:sp>
        <p:sp>
          <p:nvSpPr>
            <p:cNvPr id="22" name="pl22"/>
            <p:cNvSpPr/>
            <p:nvPr/>
          </p:nvSpPr>
          <p:spPr>
            <a:xfrm>
              <a:off x="943464" y="2899277"/>
              <a:ext cx="3520101" cy="1907366"/>
            </a:xfrm>
            <a:custGeom>
              <a:avLst/>
              <a:pathLst>
                <a:path w="3520101" h="1907366">
                  <a:moveTo>
                    <a:pt x="0" y="0"/>
                  </a:moveTo>
                  <a:lnTo>
                    <a:pt x="146670" y="880322"/>
                  </a:lnTo>
                  <a:lnTo>
                    <a:pt x="293341" y="1173763"/>
                  </a:lnTo>
                  <a:lnTo>
                    <a:pt x="440012" y="1467204"/>
                  </a:lnTo>
                  <a:lnTo>
                    <a:pt x="586683" y="1467204"/>
                  </a:lnTo>
                  <a:lnTo>
                    <a:pt x="733354" y="1320484"/>
                  </a:lnTo>
                  <a:lnTo>
                    <a:pt x="880025" y="1467204"/>
                  </a:lnTo>
                  <a:lnTo>
                    <a:pt x="1026696" y="1027043"/>
                  </a:lnTo>
                  <a:lnTo>
                    <a:pt x="1173367" y="1760645"/>
                  </a:lnTo>
                  <a:lnTo>
                    <a:pt x="1320038" y="1173763"/>
                  </a:lnTo>
                  <a:lnTo>
                    <a:pt x="1466709" y="1027043"/>
                  </a:lnTo>
                  <a:lnTo>
                    <a:pt x="1613379" y="1173763"/>
                  </a:lnTo>
                  <a:lnTo>
                    <a:pt x="1760050" y="1027043"/>
                  </a:lnTo>
                  <a:lnTo>
                    <a:pt x="1906721" y="880322"/>
                  </a:lnTo>
                  <a:lnTo>
                    <a:pt x="2053392" y="1760645"/>
                  </a:lnTo>
                  <a:lnTo>
                    <a:pt x="2200063" y="1907366"/>
                  </a:lnTo>
                  <a:lnTo>
                    <a:pt x="2346734" y="1613925"/>
                  </a:lnTo>
                  <a:lnTo>
                    <a:pt x="2493405" y="1613925"/>
                  </a:lnTo>
                  <a:lnTo>
                    <a:pt x="2640076" y="1760645"/>
                  </a:lnTo>
                  <a:lnTo>
                    <a:pt x="2786747" y="1467204"/>
                  </a:lnTo>
                  <a:lnTo>
                    <a:pt x="2933418" y="1467204"/>
                  </a:lnTo>
                  <a:lnTo>
                    <a:pt x="3080089" y="1467204"/>
                  </a:lnTo>
                  <a:lnTo>
                    <a:pt x="3226759" y="1467204"/>
                  </a:lnTo>
                  <a:lnTo>
                    <a:pt x="3373430" y="1320484"/>
                  </a:lnTo>
                  <a:lnTo>
                    <a:pt x="3520101" y="1320484"/>
                  </a:lnTo>
                </a:path>
              </a:pathLst>
            </a:custGeom>
            <a:ln w="27101" cap="flat">
              <a:solidFill>
                <a:srgbClr val="0058AB">
                  <a:alpha val="100000"/>
                </a:srgbClr>
              </a:solidFill>
              <a:prstDash val="solid"/>
              <a:round/>
            </a:ln>
          </p:spPr>
          <p:txBody>
            <a:bodyPr/>
            <a:lstStyle/>
            <a:p/>
          </p:txBody>
        </p:sp>
        <p:sp>
          <p:nvSpPr>
            <p:cNvPr id="23" name="pl23"/>
            <p:cNvSpPr/>
            <p:nvPr/>
          </p:nvSpPr>
          <p:spPr>
            <a:xfrm>
              <a:off x="767459" y="495336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4" name="pl24"/>
            <p:cNvSpPr/>
            <p:nvPr/>
          </p:nvSpPr>
          <p:spPr>
            <a:xfrm>
              <a:off x="943464" y="2459116"/>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76818" y="3779600"/>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410173" y="3486159"/>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143527" y="4366482"/>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730211" y="3926321"/>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16894" y="3779600"/>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3779600"/>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56840" y="239255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887193" y="242260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33" name="pg33"/>
            <p:cNvSpPr/>
            <p:nvPr/>
          </p:nvSpPr>
          <p:spPr>
            <a:xfrm>
              <a:off x="1618330" y="37130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48683" y="3743141"/>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35" name="pg35"/>
            <p:cNvSpPr/>
            <p:nvPr/>
          </p:nvSpPr>
          <p:spPr>
            <a:xfrm>
              <a:off x="2351684" y="341959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82037" y="3450885"/>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37" name="pg37"/>
            <p:cNvSpPr/>
            <p:nvPr/>
          </p:nvSpPr>
          <p:spPr>
            <a:xfrm>
              <a:off x="3085039" y="42999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115392" y="432997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9" name="pg39"/>
            <p:cNvSpPr/>
            <p:nvPr/>
          </p:nvSpPr>
          <p:spPr>
            <a:xfrm>
              <a:off x="3671722" y="38597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702076" y="3890108"/>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1" name="pg41"/>
            <p:cNvSpPr/>
            <p:nvPr/>
          </p:nvSpPr>
          <p:spPr>
            <a:xfrm>
              <a:off x="4258406" y="37130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88759" y="3743141"/>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3" name="pg43"/>
            <p:cNvSpPr/>
            <p:nvPr/>
          </p:nvSpPr>
          <p:spPr>
            <a:xfrm>
              <a:off x="4405077" y="37130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5430" y="3743141"/>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5" name="tx45"/>
            <p:cNvSpPr/>
            <p:nvPr/>
          </p:nvSpPr>
          <p:spPr>
            <a:xfrm>
              <a:off x="4523855" y="418069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23855" y="388852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47" name="tx47"/>
            <p:cNvSpPr/>
            <p:nvPr/>
          </p:nvSpPr>
          <p:spPr>
            <a:xfrm>
              <a:off x="641260" y="491072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8" name="tx48"/>
            <p:cNvSpPr/>
            <p:nvPr/>
          </p:nvSpPr>
          <p:spPr>
            <a:xfrm>
              <a:off x="577692" y="344352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577692" y="19763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0" name="tx50"/>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6" name="tx56"/>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7" name="tx57"/>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8" name="pl58"/>
            <p:cNvSpPr/>
            <p:nvPr/>
          </p:nvSpPr>
          <p:spPr>
            <a:xfrm>
              <a:off x="1542835"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542835"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476163"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238617"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809934" y="610261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Tanzania</a:t>
              </a:r>
            </a:p>
          </p:txBody>
        </p:sp>
        <p:sp>
          <p:nvSpPr>
            <p:cNvPr id="63" name="tx63"/>
            <p:cNvSpPr/>
            <p:nvPr/>
          </p:nvSpPr>
          <p:spPr>
            <a:xfrm>
              <a:off x="2743262"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505716" y="6100844"/>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5" name="tx65"/>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6" name="pl66"/>
            <p:cNvSpPr/>
            <p:nvPr/>
          </p:nvSpPr>
          <p:spPr>
            <a:xfrm>
              <a:off x="5132709" y="421976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275255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128535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495336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0" name="pl70"/>
            <p:cNvSpPr/>
            <p:nvPr/>
          </p:nvSpPr>
          <p:spPr>
            <a:xfrm>
              <a:off x="5132709" y="348615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201895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308715" y="2752557"/>
              <a:ext cx="3520101" cy="2347527"/>
            </a:xfrm>
            <a:custGeom>
              <a:avLst/>
              <a:pathLst>
                <a:path w="3520101" h="2347527">
                  <a:moveTo>
                    <a:pt x="0" y="0"/>
                  </a:moveTo>
                  <a:lnTo>
                    <a:pt x="146670" y="880322"/>
                  </a:lnTo>
                  <a:lnTo>
                    <a:pt x="293341" y="1320484"/>
                  </a:lnTo>
                  <a:lnTo>
                    <a:pt x="440012" y="1907366"/>
                  </a:lnTo>
                  <a:lnTo>
                    <a:pt x="586683" y="1467204"/>
                  </a:lnTo>
                  <a:lnTo>
                    <a:pt x="733354" y="1613925"/>
                  </a:lnTo>
                  <a:lnTo>
                    <a:pt x="880025" y="2054086"/>
                  </a:lnTo>
                  <a:lnTo>
                    <a:pt x="1026696" y="2347527"/>
                  </a:lnTo>
                  <a:lnTo>
                    <a:pt x="1173367" y="2200807"/>
                  </a:lnTo>
                  <a:lnTo>
                    <a:pt x="1320038" y="2347527"/>
                  </a:lnTo>
                  <a:lnTo>
                    <a:pt x="1466709" y="1320484"/>
                  </a:lnTo>
                  <a:lnTo>
                    <a:pt x="1613379" y="1760645"/>
                  </a:lnTo>
                  <a:lnTo>
                    <a:pt x="1760050" y="1907366"/>
                  </a:lnTo>
                  <a:lnTo>
                    <a:pt x="1906721" y="2200807"/>
                  </a:lnTo>
                  <a:lnTo>
                    <a:pt x="2053392" y="1907366"/>
                  </a:lnTo>
                  <a:lnTo>
                    <a:pt x="2200063" y="1907366"/>
                  </a:lnTo>
                  <a:lnTo>
                    <a:pt x="2346734" y="293440"/>
                  </a:lnTo>
                  <a:lnTo>
                    <a:pt x="2493405" y="1760645"/>
                  </a:lnTo>
                  <a:lnTo>
                    <a:pt x="2640076" y="1760645"/>
                  </a:lnTo>
                  <a:lnTo>
                    <a:pt x="2786747" y="1320484"/>
                  </a:lnTo>
                  <a:lnTo>
                    <a:pt x="2933418" y="1027043"/>
                  </a:lnTo>
                  <a:lnTo>
                    <a:pt x="3080089" y="586881"/>
                  </a:lnTo>
                  <a:lnTo>
                    <a:pt x="3226759" y="1027043"/>
                  </a:lnTo>
                  <a:lnTo>
                    <a:pt x="3373430" y="1760645"/>
                  </a:lnTo>
                  <a:lnTo>
                    <a:pt x="3520101" y="1760645"/>
                  </a:lnTo>
                </a:path>
              </a:pathLst>
            </a:custGeom>
            <a:ln w="27101" cap="flat">
              <a:solidFill>
                <a:srgbClr val="0058AB">
                  <a:alpha val="80000"/>
                </a:srgbClr>
              </a:solidFill>
              <a:prstDash val="solid"/>
              <a:round/>
            </a:ln>
          </p:spPr>
          <p:txBody>
            <a:bodyPr/>
            <a:lstStyle/>
            <a:p/>
          </p:txBody>
        </p:sp>
        <p:sp>
          <p:nvSpPr>
            <p:cNvPr id="80" name="pl80"/>
            <p:cNvSpPr/>
            <p:nvPr/>
          </p:nvSpPr>
          <p:spPr>
            <a:xfrm>
              <a:off x="5308715" y="2899277"/>
              <a:ext cx="3520101" cy="1320484"/>
            </a:xfrm>
            <a:custGeom>
              <a:avLst/>
              <a:pathLst>
                <a:path w="3520101" h="1320484">
                  <a:moveTo>
                    <a:pt x="0" y="0"/>
                  </a:moveTo>
                  <a:lnTo>
                    <a:pt x="146670" y="146720"/>
                  </a:lnTo>
                  <a:lnTo>
                    <a:pt x="293341" y="146720"/>
                  </a:lnTo>
                  <a:lnTo>
                    <a:pt x="440012" y="293440"/>
                  </a:lnTo>
                  <a:lnTo>
                    <a:pt x="586683" y="440161"/>
                  </a:lnTo>
                  <a:lnTo>
                    <a:pt x="733354" y="440161"/>
                  </a:lnTo>
                  <a:lnTo>
                    <a:pt x="880025" y="586881"/>
                  </a:lnTo>
                  <a:lnTo>
                    <a:pt x="1026696" y="733602"/>
                  </a:lnTo>
                  <a:lnTo>
                    <a:pt x="1173367" y="880322"/>
                  </a:lnTo>
                  <a:lnTo>
                    <a:pt x="1320038" y="1027043"/>
                  </a:lnTo>
                  <a:lnTo>
                    <a:pt x="1466709" y="1173763"/>
                  </a:lnTo>
                  <a:lnTo>
                    <a:pt x="1613379" y="1173763"/>
                  </a:lnTo>
                  <a:lnTo>
                    <a:pt x="1760050" y="1173763"/>
                  </a:lnTo>
                  <a:lnTo>
                    <a:pt x="1906721" y="1320484"/>
                  </a:lnTo>
                  <a:lnTo>
                    <a:pt x="2053392" y="1173763"/>
                  </a:lnTo>
                  <a:lnTo>
                    <a:pt x="2200063" y="1320484"/>
                  </a:lnTo>
                  <a:lnTo>
                    <a:pt x="2346734" y="1173763"/>
                  </a:lnTo>
                  <a:lnTo>
                    <a:pt x="2493405" y="1173763"/>
                  </a:lnTo>
                  <a:lnTo>
                    <a:pt x="2640076" y="1320484"/>
                  </a:lnTo>
                  <a:lnTo>
                    <a:pt x="2786747" y="1320484"/>
                  </a:lnTo>
                  <a:lnTo>
                    <a:pt x="2933418" y="1320484"/>
                  </a:lnTo>
                  <a:lnTo>
                    <a:pt x="3080089" y="1173763"/>
                  </a:lnTo>
                  <a:lnTo>
                    <a:pt x="3226759" y="1027043"/>
                  </a:lnTo>
                  <a:lnTo>
                    <a:pt x="3373430" y="1027043"/>
                  </a:lnTo>
                  <a:lnTo>
                    <a:pt x="3520101" y="1173763"/>
                  </a:lnTo>
                </a:path>
              </a:pathLst>
            </a:custGeom>
            <a:ln w="27101" cap="flat">
              <a:solidFill>
                <a:srgbClr val="1CABE2">
                  <a:alpha val="80000"/>
                </a:srgbClr>
              </a:solidFill>
              <a:prstDash val="solid"/>
              <a:round/>
            </a:ln>
          </p:spPr>
          <p:txBody>
            <a:bodyPr/>
            <a:lstStyle/>
            <a:p/>
          </p:txBody>
        </p:sp>
        <p:sp>
          <p:nvSpPr>
            <p:cNvPr id="81" name="pl81"/>
            <p:cNvSpPr/>
            <p:nvPr/>
          </p:nvSpPr>
          <p:spPr>
            <a:xfrm>
              <a:off x="5308715" y="1872234"/>
              <a:ext cx="3520101" cy="1907366"/>
            </a:xfrm>
            <a:custGeom>
              <a:avLst/>
              <a:pathLst>
                <a:path w="3520101" h="1907366">
                  <a:moveTo>
                    <a:pt x="0" y="0"/>
                  </a:moveTo>
                  <a:lnTo>
                    <a:pt x="146670" y="293440"/>
                  </a:lnTo>
                  <a:lnTo>
                    <a:pt x="293341" y="440161"/>
                  </a:lnTo>
                  <a:lnTo>
                    <a:pt x="440012" y="293440"/>
                  </a:lnTo>
                  <a:lnTo>
                    <a:pt x="586683" y="440161"/>
                  </a:lnTo>
                  <a:lnTo>
                    <a:pt x="733354" y="293440"/>
                  </a:lnTo>
                  <a:lnTo>
                    <a:pt x="880025" y="586881"/>
                  </a:lnTo>
                  <a:lnTo>
                    <a:pt x="1026696" y="880322"/>
                  </a:lnTo>
                  <a:lnTo>
                    <a:pt x="1173367" y="1173763"/>
                  </a:lnTo>
                  <a:lnTo>
                    <a:pt x="1320038" y="1467204"/>
                  </a:lnTo>
                  <a:lnTo>
                    <a:pt x="1466709" y="1613925"/>
                  </a:lnTo>
                  <a:lnTo>
                    <a:pt x="1613379" y="1613925"/>
                  </a:lnTo>
                  <a:lnTo>
                    <a:pt x="1760050" y="1907366"/>
                  </a:lnTo>
                  <a:lnTo>
                    <a:pt x="1906721" y="1907366"/>
                  </a:lnTo>
                  <a:lnTo>
                    <a:pt x="2053392" y="1467204"/>
                  </a:lnTo>
                  <a:lnTo>
                    <a:pt x="2200063" y="1467204"/>
                  </a:lnTo>
                  <a:lnTo>
                    <a:pt x="2346734" y="1320484"/>
                  </a:lnTo>
                  <a:lnTo>
                    <a:pt x="2493405" y="1467204"/>
                  </a:lnTo>
                  <a:lnTo>
                    <a:pt x="2640076" y="1467204"/>
                  </a:lnTo>
                  <a:lnTo>
                    <a:pt x="2786747" y="1467204"/>
                  </a:lnTo>
                  <a:lnTo>
                    <a:pt x="2933418" y="1467204"/>
                  </a:lnTo>
                  <a:lnTo>
                    <a:pt x="3080089" y="1173763"/>
                  </a:lnTo>
                  <a:lnTo>
                    <a:pt x="3226759" y="1320484"/>
                  </a:lnTo>
                  <a:lnTo>
                    <a:pt x="3373430" y="1467204"/>
                  </a:lnTo>
                  <a:lnTo>
                    <a:pt x="3520101" y="1613925"/>
                  </a:lnTo>
                </a:path>
              </a:pathLst>
            </a:custGeom>
            <a:ln w="27101" cap="flat">
              <a:solidFill>
                <a:srgbClr val="00833D">
                  <a:alpha val="80000"/>
                </a:srgbClr>
              </a:solidFill>
              <a:prstDash val="solid"/>
              <a:round/>
            </a:ln>
          </p:spPr>
          <p:txBody>
            <a:bodyPr/>
            <a:lstStyle/>
            <a:p/>
          </p:txBody>
        </p:sp>
        <p:sp>
          <p:nvSpPr>
            <p:cNvPr id="82" name="pl82"/>
            <p:cNvSpPr/>
            <p:nvPr/>
          </p:nvSpPr>
          <p:spPr>
            <a:xfrm>
              <a:off x="5308715" y="2752557"/>
              <a:ext cx="3520101" cy="2347527"/>
            </a:xfrm>
            <a:custGeom>
              <a:avLst/>
              <a:pathLst>
                <a:path w="3520101" h="2347527">
                  <a:moveTo>
                    <a:pt x="0" y="0"/>
                  </a:moveTo>
                  <a:lnTo>
                    <a:pt x="146670" y="880322"/>
                  </a:lnTo>
                  <a:lnTo>
                    <a:pt x="293341" y="1320484"/>
                  </a:lnTo>
                  <a:lnTo>
                    <a:pt x="440012" y="1907366"/>
                  </a:lnTo>
                  <a:lnTo>
                    <a:pt x="586683" y="1467204"/>
                  </a:lnTo>
                  <a:lnTo>
                    <a:pt x="733354" y="1613925"/>
                  </a:lnTo>
                  <a:lnTo>
                    <a:pt x="880025" y="2054086"/>
                  </a:lnTo>
                  <a:lnTo>
                    <a:pt x="1026696" y="2347527"/>
                  </a:lnTo>
                  <a:lnTo>
                    <a:pt x="1173367" y="2200807"/>
                  </a:lnTo>
                  <a:lnTo>
                    <a:pt x="1320038" y="2347527"/>
                  </a:lnTo>
                  <a:lnTo>
                    <a:pt x="1466709" y="1320484"/>
                  </a:lnTo>
                  <a:lnTo>
                    <a:pt x="1613379" y="1760645"/>
                  </a:lnTo>
                  <a:lnTo>
                    <a:pt x="1760050" y="1907366"/>
                  </a:lnTo>
                  <a:lnTo>
                    <a:pt x="1906721" y="2200807"/>
                  </a:lnTo>
                  <a:lnTo>
                    <a:pt x="2053392" y="1907366"/>
                  </a:lnTo>
                  <a:lnTo>
                    <a:pt x="2200063" y="1907366"/>
                  </a:lnTo>
                  <a:lnTo>
                    <a:pt x="2346734" y="293440"/>
                  </a:lnTo>
                  <a:lnTo>
                    <a:pt x="2493405" y="1760645"/>
                  </a:lnTo>
                  <a:lnTo>
                    <a:pt x="2640076" y="1760645"/>
                  </a:lnTo>
                  <a:lnTo>
                    <a:pt x="2786747" y="1320484"/>
                  </a:lnTo>
                  <a:lnTo>
                    <a:pt x="2933418" y="1027043"/>
                  </a:lnTo>
                  <a:lnTo>
                    <a:pt x="3080089" y="586881"/>
                  </a:lnTo>
                  <a:lnTo>
                    <a:pt x="3226759" y="1027043"/>
                  </a:lnTo>
                  <a:lnTo>
                    <a:pt x="3373430" y="1760645"/>
                  </a:lnTo>
                  <a:lnTo>
                    <a:pt x="3520101" y="1760645"/>
                  </a:lnTo>
                </a:path>
              </a:pathLst>
            </a:custGeom>
            <a:ln w="43362" cap="flat">
              <a:solidFill>
                <a:srgbClr val="000000">
                  <a:alpha val="100000"/>
                </a:srgbClr>
              </a:solidFill>
              <a:prstDash val="solid"/>
              <a:round/>
            </a:ln>
          </p:spPr>
          <p:txBody>
            <a:bodyPr/>
            <a:lstStyle/>
            <a:p/>
          </p:txBody>
        </p:sp>
        <p:sp>
          <p:nvSpPr>
            <p:cNvPr id="83" name="pl83"/>
            <p:cNvSpPr/>
            <p:nvPr/>
          </p:nvSpPr>
          <p:spPr>
            <a:xfrm>
              <a:off x="5308715" y="2752557"/>
              <a:ext cx="3520101" cy="2347527"/>
            </a:xfrm>
            <a:custGeom>
              <a:avLst/>
              <a:pathLst>
                <a:path w="3520101" h="2347527">
                  <a:moveTo>
                    <a:pt x="0" y="0"/>
                  </a:moveTo>
                  <a:lnTo>
                    <a:pt x="146670" y="880322"/>
                  </a:lnTo>
                  <a:lnTo>
                    <a:pt x="293341" y="1320484"/>
                  </a:lnTo>
                  <a:lnTo>
                    <a:pt x="440012" y="1907366"/>
                  </a:lnTo>
                  <a:lnTo>
                    <a:pt x="586683" y="1467204"/>
                  </a:lnTo>
                  <a:lnTo>
                    <a:pt x="733354" y="1613925"/>
                  </a:lnTo>
                  <a:lnTo>
                    <a:pt x="880025" y="2054086"/>
                  </a:lnTo>
                  <a:lnTo>
                    <a:pt x="1026696" y="2347527"/>
                  </a:lnTo>
                  <a:lnTo>
                    <a:pt x="1173367" y="2200807"/>
                  </a:lnTo>
                  <a:lnTo>
                    <a:pt x="1320038" y="2347527"/>
                  </a:lnTo>
                  <a:lnTo>
                    <a:pt x="1466709" y="1320484"/>
                  </a:lnTo>
                  <a:lnTo>
                    <a:pt x="1613379" y="1760645"/>
                  </a:lnTo>
                  <a:lnTo>
                    <a:pt x="1760050" y="1907366"/>
                  </a:lnTo>
                  <a:lnTo>
                    <a:pt x="1906721" y="2200807"/>
                  </a:lnTo>
                  <a:lnTo>
                    <a:pt x="2053392" y="1907366"/>
                  </a:lnTo>
                  <a:lnTo>
                    <a:pt x="2200063" y="1907366"/>
                  </a:lnTo>
                  <a:lnTo>
                    <a:pt x="2346734" y="293440"/>
                  </a:lnTo>
                  <a:lnTo>
                    <a:pt x="2493405" y="1760645"/>
                  </a:lnTo>
                  <a:lnTo>
                    <a:pt x="2640076" y="1760645"/>
                  </a:lnTo>
                  <a:lnTo>
                    <a:pt x="2786747" y="1320484"/>
                  </a:lnTo>
                  <a:lnTo>
                    <a:pt x="2933418" y="1027043"/>
                  </a:lnTo>
                  <a:lnTo>
                    <a:pt x="3080089" y="586881"/>
                  </a:lnTo>
                  <a:lnTo>
                    <a:pt x="3226759" y="1027043"/>
                  </a:lnTo>
                  <a:lnTo>
                    <a:pt x="3373430" y="1760645"/>
                  </a:lnTo>
                  <a:lnTo>
                    <a:pt x="3520101" y="1760645"/>
                  </a:lnTo>
                </a:path>
              </a:pathLst>
            </a:custGeom>
            <a:ln w="27101" cap="flat">
              <a:solidFill>
                <a:srgbClr val="0058AB">
                  <a:alpha val="100000"/>
                </a:srgbClr>
              </a:solidFill>
              <a:prstDash val="solid"/>
              <a:round/>
            </a:ln>
          </p:spPr>
          <p:txBody>
            <a:bodyPr/>
            <a:lstStyle/>
            <a:p/>
          </p:txBody>
        </p:sp>
        <p:sp>
          <p:nvSpPr>
            <p:cNvPr id="84" name="pl84"/>
            <p:cNvSpPr/>
            <p:nvPr/>
          </p:nvSpPr>
          <p:spPr>
            <a:xfrm>
              <a:off x="5132709" y="495336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5" name="pl85"/>
            <p:cNvSpPr/>
            <p:nvPr/>
          </p:nvSpPr>
          <p:spPr>
            <a:xfrm>
              <a:off x="5308715" y="2312395"/>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42069" y="3926321"/>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75424" y="3632880"/>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08778" y="4219762"/>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95462" y="3632880"/>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2145" y="4073041"/>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4073041"/>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22091" y="224582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52444" y="227465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94" name="pg94"/>
            <p:cNvSpPr/>
            <p:nvPr/>
          </p:nvSpPr>
          <p:spPr>
            <a:xfrm>
              <a:off x="5983581" y="38597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6013934" y="3890108"/>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96" name="pg96"/>
            <p:cNvSpPr/>
            <p:nvPr/>
          </p:nvSpPr>
          <p:spPr>
            <a:xfrm>
              <a:off x="6716935" y="356631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747288" y="359513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98" name="pg98"/>
            <p:cNvSpPr/>
            <p:nvPr/>
          </p:nvSpPr>
          <p:spPr>
            <a:xfrm>
              <a:off x="7450290" y="415319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480643" y="418325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0" name="pg100"/>
            <p:cNvSpPr/>
            <p:nvPr/>
          </p:nvSpPr>
          <p:spPr>
            <a:xfrm>
              <a:off x="8036973" y="356631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8067327" y="359513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2" name="pg102"/>
            <p:cNvSpPr/>
            <p:nvPr/>
          </p:nvSpPr>
          <p:spPr>
            <a:xfrm>
              <a:off x="8623657" y="400647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54010" y="4035248"/>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4" name="pg104"/>
            <p:cNvSpPr/>
            <p:nvPr/>
          </p:nvSpPr>
          <p:spPr>
            <a:xfrm>
              <a:off x="8770328" y="400647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800681" y="4035248"/>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6" name="tx106"/>
            <p:cNvSpPr/>
            <p:nvPr/>
          </p:nvSpPr>
          <p:spPr>
            <a:xfrm>
              <a:off x="8889106" y="403260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949396" y="34457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10</a:t>
              </a:r>
            </a:p>
          </p:txBody>
        </p:sp>
        <p:sp>
          <p:nvSpPr>
            <p:cNvPr id="108" name="tx108"/>
            <p:cNvSpPr/>
            <p:nvPr/>
          </p:nvSpPr>
          <p:spPr>
            <a:xfrm>
              <a:off x="5006511" y="491072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09" name="tx109"/>
            <p:cNvSpPr/>
            <p:nvPr/>
          </p:nvSpPr>
          <p:spPr>
            <a:xfrm>
              <a:off x="4942943" y="344352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0" name="tx110"/>
            <p:cNvSpPr/>
            <p:nvPr/>
          </p:nvSpPr>
          <p:spPr>
            <a:xfrm>
              <a:off x="4942943" y="19763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1" name="tx111"/>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7" name="tx117"/>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8" name="tx118"/>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9" name="pl119"/>
            <p:cNvSpPr/>
            <p:nvPr/>
          </p:nvSpPr>
          <p:spPr>
            <a:xfrm>
              <a:off x="5908086"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5908086"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841414"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603868"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6175185" y="610261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Tanzania</a:t>
              </a:r>
            </a:p>
          </p:txBody>
        </p:sp>
        <p:sp>
          <p:nvSpPr>
            <p:cNvPr id="124" name="tx124"/>
            <p:cNvSpPr/>
            <p:nvPr/>
          </p:nvSpPr>
          <p:spPr>
            <a:xfrm>
              <a:off x="7108513"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870967" y="6100844"/>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6" name="tx126"/>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7" name="tx12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8" name="tx128"/>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9" name="tx129"/>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5% of children who received DTP1 did not receive DTP3 (left), and 3% of children who received DTP1 did not receive MCV1 (right).
The medium DTP drop-out rates imply moderate ability to provide a complete series of vaccines early in life. The low DTP-MCV drop-out rates imply good retention in immunization programmes and ability to provide a full course of vaccines in infancy (up to one year).
In 2024, Tanzania DTP drop-out was the same as and DTP-MCV drop-out was the same as than global drop-out rates, respectively.</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210378"/>
            </a:xfrm>
            <a:custGeom>
              <a:avLst/>
              <a:pathLst>
                <a:path w="2123063" h="210378">
                  <a:moveTo>
                    <a:pt x="0" y="160877"/>
                  </a:moveTo>
                  <a:lnTo>
                    <a:pt x="88460" y="99001"/>
                  </a:lnTo>
                  <a:lnTo>
                    <a:pt x="176921" y="136127"/>
                  </a:lnTo>
                  <a:lnTo>
                    <a:pt x="265382" y="99001"/>
                  </a:lnTo>
                  <a:lnTo>
                    <a:pt x="353843" y="99001"/>
                  </a:lnTo>
                  <a:lnTo>
                    <a:pt x="442304" y="99001"/>
                  </a:lnTo>
                  <a:lnTo>
                    <a:pt x="530765" y="111377"/>
                  </a:lnTo>
                  <a:lnTo>
                    <a:pt x="619226" y="123752"/>
                  </a:lnTo>
                  <a:lnTo>
                    <a:pt x="707687" y="123752"/>
                  </a:lnTo>
                  <a:lnTo>
                    <a:pt x="796148" y="74251"/>
                  </a:lnTo>
                  <a:lnTo>
                    <a:pt x="884609" y="0"/>
                  </a:lnTo>
                  <a:lnTo>
                    <a:pt x="973070" y="0"/>
                  </a:lnTo>
                  <a:lnTo>
                    <a:pt x="1061531" y="0"/>
                  </a:lnTo>
                  <a:lnTo>
                    <a:pt x="1149992" y="0"/>
                  </a:lnTo>
                  <a:lnTo>
                    <a:pt x="1238453" y="0"/>
                  </a:lnTo>
                  <a:lnTo>
                    <a:pt x="1326914" y="24750"/>
                  </a:lnTo>
                  <a:lnTo>
                    <a:pt x="1415375" y="49500"/>
                  </a:lnTo>
                  <a:lnTo>
                    <a:pt x="1503836" y="74251"/>
                  </a:lnTo>
                  <a:lnTo>
                    <a:pt x="1592297" y="99001"/>
                  </a:lnTo>
                  <a:lnTo>
                    <a:pt x="1680758" y="86626"/>
                  </a:lnTo>
                  <a:lnTo>
                    <a:pt x="1769219" y="99001"/>
                  </a:lnTo>
                  <a:lnTo>
                    <a:pt x="1857680" y="210378"/>
                  </a:lnTo>
                  <a:lnTo>
                    <a:pt x="1946141" y="111377"/>
                  </a:lnTo>
                  <a:lnTo>
                    <a:pt x="2034602" y="123752"/>
                  </a:lnTo>
                  <a:lnTo>
                    <a:pt x="2123063" y="123752"/>
                  </a:lnTo>
                </a:path>
              </a:pathLst>
            </a:custGeom>
            <a:ln w="27101" cap="flat">
              <a:solidFill>
                <a:srgbClr val="1CABE2">
                  <a:alpha val="100000"/>
                </a:srgbClr>
              </a:solidFill>
              <a:prstDash val="solid"/>
              <a:round/>
            </a:ln>
          </p:spPr>
          <p:txBody>
            <a:bodyPr/>
            <a:lstStyle/>
            <a:p/>
          </p:txBody>
        </p:sp>
        <p:sp>
          <p:nvSpPr>
            <p:cNvPr id="24" name="tx24"/>
            <p:cNvSpPr/>
            <p:nvPr/>
          </p:nvSpPr>
          <p:spPr>
            <a:xfrm>
              <a:off x="910275" y="11478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5" name="tx25"/>
            <p:cNvSpPr/>
            <p:nvPr/>
          </p:nvSpPr>
          <p:spPr>
            <a:xfrm>
              <a:off x="3217825" y="11107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6" name="tx26"/>
            <p:cNvSpPr/>
            <p:nvPr/>
          </p:nvSpPr>
          <p:spPr>
            <a:xfrm>
              <a:off x="2688703" y="1024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7" name="tx27"/>
            <p:cNvSpPr/>
            <p:nvPr/>
          </p:nvSpPr>
          <p:spPr>
            <a:xfrm>
              <a:off x="3042547" y="10618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654503" y="2960127"/>
              <a:ext cx="530765" cy="433132"/>
            </a:xfrm>
            <a:custGeom>
              <a:avLst/>
              <a:pathLst>
                <a:path w="530765" h="433132">
                  <a:moveTo>
                    <a:pt x="0" y="433132"/>
                  </a:moveTo>
                  <a:lnTo>
                    <a:pt x="88460" y="0"/>
                  </a:lnTo>
                  <a:lnTo>
                    <a:pt x="176921" y="0"/>
                  </a:lnTo>
                  <a:lnTo>
                    <a:pt x="265382" y="61876"/>
                  </a:lnTo>
                  <a:lnTo>
                    <a:pt x="353843" y="49500"/>
                  </a:lnTo>
                  <a:lnTo>
                    <a:pt x="442304" y="99001"/>
                  </a:lnTo>
                  <a:lnTo>
                    <a:pt x="530765" y="99001"/>
                  </a:lnTo>
                </a:path>
              </a:pathLst>
            </a:custGeom>
            <a:ln w="27101" cap="flat">
              <a:solidFill>
                <a:srgbClr val="1CABE2">
                  <a:alpha val="100000"/>
                </a:srgbClr>
              </a:solidFill>
              <a:prstDash val="solid"/>
              <a:round/>
            </a:ln>
          </p:spPr>
          <p:txBody>
            <a:bodyPr/>
            <a:lstStyle/>
            <a:p/>
          </p:txBody>
        </p:sp>
        <p:sp>
          <p:nvSpPr>
            <p:cNvPr id="48" name="tx48"/>
            <p:cNvSpPr/>
            <p:nvPr/>
          </p:nvSpPr>
          <p:spPr>
            <a:xfrm>
              <a:off x="2502573" y="33009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49" name="tx49"/>
            <p:cNvSpPr/>
            <p:nvPr/>
          </p:nvSpPr>
          <p:spPr>
            <a:xfrm>
              <a:off x="3217825" y="296681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50" name="tx50"/>
            <p:cNvSpPr/>
            <p:nvPr/>
          </p:nvSpPr>
          <p:spPr>
            <a:xfrm>
              <a:off x="2688703" y="28189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51" name="tx51"/>
            <p:cNvSpPr/>
            <p:nvPr/>
          </p:nvSpPr>
          <p:spPr>
            <a:xfrm>
              <a:off x="3042547" y="291792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212198" y="4717230"/>
              <a:ext cx="973070" cy="160877"/>
            </a:xfrm>
            <a:custGeom>
              <a:avLst/>
              <a:pathLst>
                <a:path w="973070" h="160877">
                  <a:moveTo>
                    <a:pt x="0" y="160877"/>
                  </a:moveTo>
                  <a:lnTo>
                    <a:pt x="88460" y="0"/>
                  </a:lnTo>
                  <a:lnTo>
                    <a:pt x="176921" y="0"/>
                  </a:lnTo>
                  <a:lnTo>
                    <a:pt x="265382" y="0"/>
                  </a:lnTo>
                  <a:lnTo>
                    <a:pt x="353843" y="0"/>
                  </a:lnTo>
                  <a:lnTo>
                    <a:pt x="442304" y="0"/>
                  </a:lnTo>
                  <a:lnTo>
                    <a:pt x="530765" y="37125"/>
                  </a:lnTo>
                  <a:lnTo>
                    <a:pt x="619226" y="49500"/>
                  </a:lnTo>
                  <a:lnTo>
                    <a:pt x="707687" y="86626"/>
                  </a:lnTo>
                  <a:lnTo>
                    <a:pt x="796148" y="99001"/>
                  </a:lnTo>
                  <a:lnTo>
                    <a:pt x="884609" y="136127"/>
                  </a:lnTo>
                  <a:lnTo>
                    <a:pt x="973070" y="136127"/>
                  </a:lnTo>
                </a:path>
              </a:pathLst>
            </a:custGeom>
            <a:ln w="27101" cap="flat">
              <a:solidFill>
                <a:srgbClr val="1CABE2">
                  <a:alpha val="100000"/>
                </a:srgbClr>
              </a:solidFill>
              <a:prstDash val="solid"/>
              <a:round/>
            </a:ln>
          </p:spPr>
          <p:txBody>
            <a:bodyPr/>
            <a:lstStyle/>
            <a:p/>
          </p:txBody>
        </p:sp>
        <p:sp>
          <p:nvSpPr>
            <p:cNvPr id="72" name="tx72"/>
            <p:cNvSpPr/>
            <p:nvPr/>
          </p:nvSpPr>
          <p:spPr>
            <a:xfrm>
              <a:off x="2060268" y="478584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73" name="tx73"/>
            <p:cNvSpPr/>
            <p:nvPr/>
          </p:nvSpPr>
          <p:spPr>
            <a:xfrm>
              <a:off x="3217825" y="47610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74" name="tx74"/>
            <p:cNvSpPr/>
            <p:nvPr/>
          </p:nvSpPr>
          <p:spPr>
            <a:xfrm>
              <a:off x="2688703" y="46132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75" name="tx75"/>
            <p:cNvSpPr/>
            <p:nvPr/>
          </p:nvSpPr>
          <p:spPr>
            <a:xfrm>
              <a:off x="3042547" y="47122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148502"/>
            </a:xfrm>
            <a:custGeom>
              <a:avLst/>
              <a:pathLst>
                <a:path w="2123063" h="148502">
                  <a:moveTo>
                    <a:pt x="0" y="86626"/>
                  </a:moveTo>
                  <a:lnTo>
                    <a:pt x="88460" y="49500"/>
                  </a:lnTo>
                  <a:lnTo>
                    <a:pt x="176921" y="49500"/>
                  </a:lnTo>
                  <a:lnTo>
                    <a:pt x="265382" y="0"/>
                  </a:lnTo>
                  <a:lnTo>
                    <a:pt x="353843" y="0"/>
                  </a:lnTo>
                  <a:lnTo>
                    <a:pt x="442304" y="49500"/>
                  </a:lnTo>
                  <a:lnTo>
                    <a:pt x="530765" y="61876"/>
                  </a:lnTo>
                  <a:lnTo>
                    <a:pt x="619226" y="123752"/>
                  </a:lnTo>
                  <a:lnTo>
                    <a:pt x="707687" y="136127"/>
                  </a:lnTo>
                  <a:lnTo>
                    <a:pt x="796148" y="111377"/>
                  </a:lnTo>
                  <a:lnTo>
                    <a:pt x="884609" y="12375"/>
                  </a:lnTo>
                  <a:lnTo>
                    <a:pt x="973070" y="37125"/>
                  </a:lnTo>
                  <a:lnTo>
                    <a:pt x="1061531" y="0"/>
                  </a:lnTo>
                  <a:lnTo>
                    <a:pt x="1149992" y="0"/>
                  </a:lnTo>
                  <a:lnTo>
                    <a:pt x="1238453" y="0"/>
                  </a:lnTo>
                  <a:lnTo>
                    <a:pt x="1326914" y="24750"/>
                  </a:lnTo>
                  <a:lnTo>
                    <a:pt x="1415375" y="49500"/>
                  </a:lnTo>
                  <a:lnTo>
                    <a:pt x="1503836" y="74251"/>
                  </a:lnTo>
                  <a:lnTo>
                    <a:pt x="1592297" y="99001"/>
                  </a:lnTo>
                  <a:lnTo>
                    <a:pt x="1680758" y="49500"/>
                  </a:lnTo>
                  <a:lnTo>
                    <a:pt x="1769219" y="49500"/>
                  </a:lnTo>
                  <a:lnTo>
                    <a:pt x="1857680" y="111377"/>
                  </a:lnTo>
                  <a:lnTo>
                    <a:pt x="1946141" y="99001"/>
                  </a:lnTo>
                  <a:lnTo>
                    <a:pt x="2034602" y="148502"/>
                  </a:lnTo>
                  <a:lnTo>
                    <a:pt x="2123063" y="148502"/>
                  </a:lnTo>
                </a:path>
              </a:pathLst>
            </a:custGeom>
            <a:ln w="27101" cap="flat">
              <a:solidFill>
                <a:srgbClr val="1CABE2">
                  <a:alpha val="100000"/>
                </a:srgbClr>
              </a:solidFill>
              <a:prstDash val="solid"/>
              <a:round/>
            </a:ln>
          </p:spPr>
          <p:txBody>
            <a:bodyPr/>
            <a:lstStyle/>
            <a:p/>
          </p:txBody>
        </p:sp>
        <p:sp>
          <p:nvSpPr>
            <p:cNvPr id="96" name="tx96"/>
            <p:cNvSpPr/>
            <p:nvPr/>
          </p:nvSpPr>
          <p:spPr>
            <a:xfrm>
              <a:off x="3704462" y="10736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97" name="tx97"/>
            <p:cNvSpPr/>
            <p:nvPr/>
          </p:nvSpPr>
          <p:spPr>
            <a:xfrm>
              <a:off x="6012012" y="11355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98" name="tx98"/>
            <p:cNvSpPr/>
            <p:nvPr/>
          </p:nvSpPr>
          <p:spPr>
            <a:xfrm>
              <a:off x="5482890"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99" name="tx99"/>
            <p:cNvSpPr/>
            <p:nvPr/>
          </p:nvSpPr>
          <p:spPr>
            <a:xfrm>
              <a:off x="5836734" y="10866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61125"/>
              <a:ext cx="2123063" cy="259879"/>
            </a:xfrm>
            <a:custGeom>
              <a:avLst/>
              <a:pathLst>
                <a:path w="2123063" h="259879">
                  <a:moveTo>
                    <a:pt x="0" y="259879"/>
                  </a:moveTo>
                  <a:lnTo>
                    <a:pt x="88460" y="160877"/>
                  </a:lnTo>
                  <a:lnTo>
                    <a:pt x="176921" y="123752"/>
                  </a:lnTo>
                  <a:lnTo>
                    <a:pt x="265382" y="24750"/>
                  </a:lnTo>
                  <a:lnTo>
                    <a:pt x="353843" y="61876"/>
                  </a:lnTo>
                  <a:lnTo>
                    <a:pt x="442304" y="99001"/>
                  </a:lnTo>
                  <a:lnTo>
                    <a:pt x="530765" y="74251"/>
                  </a:lnTo>
                  <a:lnTo>
                    <a:pt x="619226" y="111377"/>
                  </a:lnTo>
                  <a:lnTo>
                    <a:pt x="707687" y="136127"/>
                  </a:lnTo>
                  <a:lnTo>
                    <a:pt x="796148" y="99001"/>
                  </a:lnTo>
                  <a:lnTo>
                    <a:pt x="884609" y="86626"/>
                  </a:lnTo>
                  <a:lnTo>
                    <a:pt x="973070" y="74251"/>
                  </a:lnTo>
                  <a:lnTo>
                    <a:pt x="1061531" y="24750"/>
                  </a:lnTo>
                  <a:lnTo>
                    <a:pt x="1149992" y="0"/>
                  </a:lnTo>
                  <a:lnTo>
                    <a:pt x="1238453" y="24750"/>
                  </a:lnTo>
                  <a:lnTo>
                    <a:pt x="1326914" y="49500"/>
                  </a:lnTo>
                  <a:lnTo>
                    <a:pt x="1415375" y="198003"/>
                  </a:lnTo>
                  <a:lnTo>
                    <a:pt x="1503836" y="111377"/>
                  </a:lnTo>
                  <a:lnTo>
                    <a:pt x="1592297" y="136127"/>
                  </a:lnTo>
                  <a:lnTo>
                    <a:pt x="1680758" y="123752"/>
                  </a:lnTo>
                  <a:lnTo>
                    <a:pt x="1769219" y="148502"/>
                  </a:lnTo>
                  <a:lnTo>
                    <a:pt x="1857680" y="235129"/>
                  </a:lnTo>
                  <a:lnTo>
                    <a:pt x="1946141" y="185628"/>
                  </a:lnTo>
                  <a:lnTo>
                    <a:pt x="2034602" y="185628"/>
                  </a:lnTo>
                  <a:lnTo>
                    <a:pt x="2123063" y="185628"/>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30287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21" name="tx121"/>
            <p:cNvSpPr/>
            <p:nvPr/>
          </p:nvSpPr>
          <p:spPr>
            <a:xfrm>
              <a:off x="6012012" y="295448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22" name="tx122"/>
            <p:cNvSpPr/>
            <p:nvPr/>
          </p:nvSpPr>
          <p:spPr>
            <a:xfrm>
              <a:off x="5482890" y="284372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23" name="tx123"/>
            <p:cNvSpPr/>
            <p:nvPr/>
          </p:nvSpPr>
          <p:spPr>
            <a:xfrm>
              <a:off x="5836734" y="29055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667729"/>
              <a:ext cx="2123063" cy="445508"/>
            </a:xfrm>
            <a:custGeom>
              <a:avLst/>
              <a:pathLst>
                <a:path w="2123063" h="445508">
                  <a:moveTo>
                    <a:pt x="0" y="408382"/>
                  </a:moveTo>
                  <a:lnTo>
                    <a:pt x="88460" y="396007"/>
                  </a:lnTo>
                  <a:lnTo>
                    <a:pt x="176921" y="74251"/>
                  </a:lnTo>
                  <a:lnTo>
                    <a:pt x="265382" y="0"/>
                  </a:lnTo>
                  <a:lnTo>
                    <a:pt x="353843" y="24750"/>
                  </a:lnTo>
                  <a:lnTo>
                    <a:pt x="442304" y="74251"/>
                  </a:lnTo>
                  <a:lnTo>
                    <a:pt x="530765" y="74251"/>
                  </a:lnTo>
                  <a:lnTo>
                    <a:pt x="619226" y="111377"/>
                  </a:lnTo>
                  <a:lnTo>
                    <a:pt x="707687" y="99001"/>
                  </a:lnTo>
                  <a:lnTo>
                    <a:pt x="796148" y="111377"/>
                  </a:lnTo>
                  <a:lnTo>
                    <a:pt x="884609" y="37125"/>
                  </a:lnTo>
                  <a:lnTo>
                    <a:pt x="973070" y="111377"/>
                  </a:lnTo>
                  <a:lnTo>
                    <a:pt x="1061531" y="86626"/>
                  </a:lnTo>
                  <a:lnTo>
                    <a:pt x="1149992" y="74251"/>
                  </a:lnTo>
                  <a:lnTo>
                    <a:pt x="1238453" y="0"/>
                  </a:lnTo>
                  <a:lnTo>
                    <a:pt x="1326914" y="49500"/>
                  </a:lnTo>
                  <a:lnTo>
                    <a:pt x="1415375" y="99001"/>
                  </a:lnTo>
                  <a:lnTo>
                    <a:pt x="1503836" y="99001"/>
                  </a:lnTo>
                  <a:lnTo>
                    <a:pt x="1592297" y="185628"/>
                  </a:lnTo>
                  <a:lnTo>
                    <a:pt x="1680758" y="123752"/>
                  </a:lnTo>
                  <a:lnTo>
                    <a:pt x="1769219" y="445508"/>
                  </a:lnTo>
                  <a:lnTo>
                    <a:pt x="1857680" y="408382"/>
                  </a:lnTo>
                  <a:lnTo>
                    <a:pt x="1946141" y="185628"/>
                  </a:lnTo>
                  <a:lnTo>
                    <a:pt x="2034602" y="210378"/>
                  </a:lnTo>
                  <a:lnTo>
                    <a:pt x="2123063" y="210378"/>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9838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145" name="tx145"/>
            <p:cNvSpPr/>
            <p:nvPr/>
          </p:nvSpPr>
          <p:spPr>
            <a:xfrm>
              <a:off x="6012012" y="478584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46" name="tx146"/>
            <p:cNvSpPr/>
            <p:nvPr/>
          </p:nvSpPr>
          <p:spPr>
            <a:xfrm>
              <a:off x="5482890" y="46503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47" name="tx147"/>
            <p:cNvSpPr/>
            <p:nvPr/>
          </p:nvSpPr>
          <p:spPr>
            <a:xfrm>
              <a:off x="5836734" y="47369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104021"/>
              <a:ext cx="2123063" cy="222754"/>
            </a:xfrm>
            <a:custGeom>
              <a:avLst/>
              <a:pathLst>
                <a:path w="2123063" h="222754">
                  <a:moveTo>
                    <a:pt x="0" y="222754"/>
                  </a:moveTo>
                  <a:lnTo>
                    <a:pt x="88460" y="123752"/>
                  </a:lnTo>
                  <a:lnTo>
                    <a:pt x="176921" y="99001"/>
                  </a:lnTo>
                  <a:lnTo>
                    <a:pt x="265382" y="24750"/>
                  </a:lnTo>
                  <a:lnTo>
                    <a:pt x="353843" y="24750"/>
                  </a:lnTo>
                  <a:lnTo>
                    <a:pt x="442304" y="86626"/>
                  </a:lnTo>
                  <a:lnTo>
                    <a:pt x="530765" y="86626"/>
                  </a:lnTo>
                  <a:lnTo>
                    <a:pt x="619226" y="173253"/>
                  </a:lnTo>
                  <a:lnTo>
                    <a:pt x="707687" y="136127"/>
                  </a:lnTo>
                  <a:lnTo>
                    <a:pt x="796148" y="148502"/>
                  </a:lnTo>
                  <a:lnTo>
                    <a:pt x="884609" y="74251"/>
                  </a:lnTo>
                  <a:lnTo>
                    <a:pt x="973070" y="86626"/>
                  </a:lnTo>
                  <a:lnTo>
                    <a:pt x="1061531" y="61876"/>
                  </a:lnTo>
                  <a:lnTo>
                    <a:pt x="1149992" y="74251"/>
                  </a:lnTo>
                  <a:lnTo>
                    <a:pt x="1238453" y="0"/>
                  </a:lnTo>
                  <a:lnTo>
                    <a:pt x="1326914" y="12375"/>
                  </a:lnTo>
                  <a:lnTo>
                    <a:pt x="1415375" y="61876"/>
                  </a:lnTo>
                  <a:lnTo>
                    <a:pt x="1503836" y="86626"/>
                  </a:lnTo>
                  <a:lnTo>
                    <a:pt x="1592297" y="99001"/>
                  </a:lnTo>
                  <a:lnTo>
                    <a:pt x="1680758" y="74251"/>
                  </a:lnTo>
                  <a:lnTo>
                    <a:pt x="1769219" y="74251"/>
                  </a:lnTo>
                  <a:lnTo>
                    <a:pt x="1857680" y="136127"/>
                  </a:lnTo>
                  <a:lnTo>
                    <a:pt x="1946141" y="123752"/>
                  </a:lnTo>
                  <a:lnTo>
                    <a:pt x="2034602" y="173253"/>
                  </a:lnTo>
                  <a:lnTo>
                    <a:pt x="2123063" y="173253"/>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2345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69" name="tx169"/>
            <p:cNvSpPr/>
            <p:nvPr/>
          </p:nvSpPr>
          <p:spPr>
            <a:xfrm>
              <a:off x="8806200" y="118496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70" name="tx170"/>
            <p:cNvSpPr/>
            <p:nvPr/>
          </p:nvSpPr>
          <p:spPr>
            <a:xfrm>
              <a:off x="8277077" y="10371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71" name="tx171"/>
            <p:cNvSpPr/>
            <p:nvPr/>
          </p:nvSpPr>
          <p:spPr>
            <a:xfrm>
              <a:off x="8630921" y="113607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7889033" y="3170505"/>
              <a:ext cx="884609" cy="556885"/>
            </a:xfrm>
            <a:custGeom>
              <a:avLst/>
              <a:pathLst>
                <a:path w="884609" h="556885">
                  <a:moveTo>
                    <a:pt x="0" y="556885"/>
                  </a:moveTo>
                  <a:lnTo>
                    <a:pt x="88460" y="259879"/>
                  </a:lnTo>
                  <a:lnTo>
                    <a:pt x="176921" y="136127"/>
                  </a:lnTo>
                  <a:lnTo>
                    <a:pt x="265382" y="86626"/>
                  </a:lnTo>
                  <a:lnTo>
                    <a:pt x="353843" y="74251"/>
                  </a:lnTo>
                  <a:lnTo>
                    <a:pt x="442304" y="49500"/>
                  </a:lnTo>
                  <a:lnTo>
                    <a:pt x="530765" y="123752"/>
                  </a:lnTo>
                  <a:lnTo>
                    <a:pt x="619226" y="173253"/>
                  </a:lnTo>
                  <a:lnTo>
                    <a:pt x="707687" y="0"/>
                  </a:lnTo>
                  <a:lnTo>
                    <a:pt x="796148" y="0"/>
                  </a:lnTo>
                  <a:lnTo>
                    <a:pt x="884609" y="0"/>
                  </a:lnTo>
                </a:path>
              </a:pathLst>
            </a:custGeom>
            <a:ln w="27101" cap="flat">
              <a:solidFill>
                <a:srgbClr val="1CABE2">
                  <a:alpha val="100000"/>
                </a:srgbClr>
              </a:solidFill>
              <a:prstDash val="solid"/>
              <a:round/>
            </a:ln>
          </p:spPr>
          <p:txBody>
            <a:bodyPr/>
            <a:lstStyle/>
            <a:p/>
          </p:txBody>
        </p:sp>
        <p:sp>
          <p:nvSpPr>
            <p:cNvPr id="192" name="tx192"/>
            <p:cNvSpPr/>
            <p:nvPr/>
          </p:nvSpPr>
          <p:spPr>
            <a:xfrm>
              <a:off x="7737103" y="36351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29</a:t>
              </a:r>
            </a:p>
          </p:txBody>
        </p:sp>
        <p:sp>
          <p:nvSpPr>
            <p:cNvPr id="193" name="tx193"/>
            <p:cNvSpPr/>
            <p:nvPr/>
          </p:nvSpPr>
          <p:spPr>
            <a:xfrm>
              <a:off x="8806200" y="3079715"/>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94" name="tx194"/>
            <p:cNvSpPr/>
            <p:nvPr/>
          </p:nvSpPr>
          <p:spPr>
            <a:xfrm>
              <a:off x="8277077" y="30788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95" name="tx195"/>
            <p:cNvSpPr/>
            <p:nvPr/>
          </p:nvSpPr>
          <p:spPr>
            <a:xfrm>
              <a:off x="8630921" y="3030828"/>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7800572" y="4667729"/>
              <a:ext cx="973070" cy="284630"/>
            </a:xfrm>
            <a:custGeom>
              <a:avLst/>
              <a:pathLst>
                <a:path w="973070" h="284630">
                  <a:moveTo>
                    <a:pt x="0" y="148502"/>
                  </a:moveTo>
                  <a:lnTo>
                    <a:pt x="88460" y="0"/>
                  </a:lnTo>
                  <a:lnTo>
                    <a:pt x="176921" y="24750"/>
                  </a:lnTo>
                  <a:lnTo>
                    <a:pt x="265382" y="99001"/>
                  </a:lnTo>
                  <a:lnTo>
                    <a:pt x="353843" y="123752"/>
                  </a:lnTo>
                  <a:lnTo>
                    <a:pt x="442304" y="148502"/>
                  </a:lnTo>
                  <a:lnTo>
                    <a:pt x="530765" y="111377"/>
                  </a:lnTo>
                  <a:lnTo>
                    <a:pt x="619226" y="99001"/>
                  </a:lnTo>
                  <a:lnTo>
                    <a:pt x="707687" y="148502"/>
                  </a:lnTo>
                  <a:lnTo>
                    <a:pt x="796148" y="284630"/>
                  </a:lnTo>
                  <a:lnTo>
                    <a:pt x="884609" y="198003"/>
                  </a:lnTo>
                  <a:lnTo>
                    <a:pt x="973070" y="198003"/>
                  </a:lnTo>
                </a:path>
              </a:pathLst>
            </a:custGeom>
            <a:ln w="27101" cap="flat">
              <a:solidFill>
                <a:srgbClr val="1CABE2">
                  <a:alpha val="100000"/>
                </a:srgbClr>
              </a:solidFill>
              <a:prstDash val="solid"/>
              <a:round/>
            </a:ln>
          </p:spPr>
          <p:txBody>
            <a:bodyPr/>
            <a:lstStyle/>
            <a:p/>
          </p:txBody>
        </p:sp>
        <p:sp>
          <p:nvSpPr>
            <p:cNvPr id="216" name="tx216"/>
            <p:cNvSpPr/>
            <p:nvPr/>
          </p:nvSpPr>
          <p:spPr>
            <a:xfrm>
              <a:off x="7648642" y="47239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17" name="tx217"/>
            <p:cNvSpPr/>
            <p:nvPr/>
          </p:nvSpPr>
          <p:spPr>
            <a:xfrm>
              <a:off x="8806200" y="477346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18" name="tx218"/>
            <p:cNvSpPr/>
            <p:nvPr/>
          </p:nvSpPr>
          <p:spPr>
            <a:xfrm>
              <a:off x="8277077" y="46379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19" name="tx219"/>
            <p:cNvSpPr/>
            <p:nvPr/>
          </p:nvSpPr>
          <p:spPr>
            <a:xfrm>
              <a:off x="8630921" y="47245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20" name="tx220"/>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1" name="tx221"/>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2" name="tx222"/>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3" name="tx22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4" name="tx22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5" name="tx22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6" name="tx22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7" name="tx22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8" name="tx22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9" name="tx22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0" name="tx23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1" name="tx23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2" name="tx23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3" name="tx23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4" name="tx23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5" name="tx23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6" name="tx236"/>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7" name="tx237"/>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8" name="tx238"/>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9" name="tx239"/>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0" name="tx240"/>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1" name="tx241"/>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2" name="tx242"/>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3" name="tx243"/>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4" name="tx244"/>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5" name="tx245"/>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6" name="tx246"/>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7" name="tx247"/>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8" name="tx248"/>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9" name="tx249"/>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0" name="tx25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1" name="tx25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2" name="tx25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3" name="tx25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4" name="tx25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5" name="tx25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6" name="tx25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7" name="tx25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8" name="tx25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9" name="tx25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0" name="tx26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1" name="tx26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2" name="tx26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3" name="tx26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4" name="tx26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5" name="tx26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6" name="tx26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7" name="tx26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8" name="tx26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9" name="tx269"/>
            <p:cNvSpPr/>
            <p:nvPr/>
          </p:nvSpPr>
          <p:spPr>
            <a:xfrm>
              <a:off x="2331864" y="398022"/>
              <a:ext cx="517211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Tanzania, 2000-2024</a:t>
              </a:r>
            </a:p>
          </p:txBody>
        </p:sp>
        <p:sp>
          <p:nvSpPr>
            <p:cNvPr id="270" name="tx27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71" name="tx27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(74%), followed by POL3 (80%).
Compared to 2019, coverage of 8 vaccines decreased (BCG, DTP1, DTP3, IPV1, MCV1, PCV3, POL3 and ROTAC) and one vaccine increased (MCV2).
Compared to 2023, coverage of 9 vaccines remained constant (BCG, DTP1, DTP3, IPV1, MCV1, MCV2, PCV3, POL3 and ROTAC).</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025698"/>
              <a:ext cx="6480943" cy="854093"/>
            </a:xfrm>
            <a:custGeom>
              <a:avLst/>
              <a:pathLst>
                <a:path w="6480943" h="854093">
                  <a:moveTo>
                    <a:pt x="0" y="854093"/>
                  </a:moveTo>
                  <a:lnTo>
                    <a:pt x="270039" y="474496"/>
                  </a:lnTo>
                  <a:lnTo>
                    <a:pt x="540078" y="379596"/>
                  </a:lnTo>
                  <a:lnTo>
                    <a:pt x="810117" y="94899"/>
                  </a:lnTo>
                  <a:lnTo>
                    <a:pt x="1080157" y="94899"/>
                  </a:lnTo>
                  <a:lnTo>
                    <a:pt x="1350196" y="332147"/>
                  </a:lnTo>
                  <a:lnTo>
                    <a:pt x="1620235" y="332147"/>
                  </a:lnTo>
                  <a:lnTo>
                    <a:pt x="1890275" y="664294"/>
                  </a:lnTo>
                  <a:lnTo>
                    <a:pt x="2160314" y="521945"/>
                  </a:lnTo>
                  <a:lnTo>
                    <a:pt x="2430353" y="569395"/>
                  </a:lnTo>
                  <a:lnTo>
                    <a:pt x="2700393" y="284697"/>
                  </a:lnTo>
                  <a:lnTo>
                    <a:pt x="2970432" y="332147"/>
                  </a:lnTo>
                  <a:lnTo>
                    <a:pt x="3240471" y="237248"/>
                  </a:lnTo>
                  <a:lnTo>
                    <a:pt x="3510510" y="284697"/>
                  </a:lnTo>
                  <a:lnTo>
                    <a:pt x="3780550" y="0"/>
                  </a:lnTo>
                  <a:lnTo>
                    <a:pt x="4050589" y="47449"/>
                  </a:lnTo>
                  <a:lnTo>
                    <a:pt x="4320628" y="237248"/>
                  </a:lnTo>
                  <a:lnTo>
                    <a:pt x="4590668" y="332147"/>
                  </a:lnTo>
                  <a:lnTo>
                    <a:pt x="4860707" y="379596"/>
                  </a:lnTo>
                  <a:lnTo>
                    <a:pt x="5130746" y="284697"/>
                  </a:lnTo>
                  <a:lnTo>
                    <a:pt x="5400786" y="284697"/>
                  </a:lnTo>
                  <a:lnTo>
                    <a:pt x="5670825" y="521945"/>
                  </a:lnTo>
                  <a:lnTo>
                    <a:pt x="5940864" y="474496"/>
                  </a:lnTo>
                  <a:lnTo>
                    <a:pt x="6210904" y="664294"/>
                  </a:lnTo>
                  <a:lnTo>
                    <a:pt x="6480943" y="664294"/>
                  </a:lnTo>
                </a:path>
              </a:pathLst>
            </a:custGeom>
            <a:ln w="27101" cap="flat">
              <a:solidFill>
                <a:srgbClr val="1C86EE">
                  <a:alpha val="100000"/>
                </a:srgbClr>
              </a:solidFill>
              <a:prstDash val="solid"/>
              <a:round/>
            </a:ln>
          </p:spPr>
          <p:txBody>
            <a:bodyPr/>
            <a:lstStyle/>
            <a:p/>
          </p:txBody>
        </p:sp>
        <p:sp>
          <p:nvSpPr>
            <p:cNvPr id="38" name="pl38"/>
            <p:cNvSpPr/>
            <p:nvPr/>
          </p:nvSpPr>
          <p:spPr>
            <a:xfrm>
              <a:off x="1675333" y="1025698"/>
              <a:ext cx="5940864" cy="664294"/>
            </a:xfrm>
            <a:custGeom>
              <a:avLst/>
              <a:pathLst>
                <a:path w="5940864" h="664294">
                  <a:moveTo>
                    <a:pt x="0" y="379596"/>
                  </a:moveTo>
                  <a:lnTo>
                    <a:pt x="270039" y="94899"/>
                  </a:lnTo>
                  <a:lnTo>
                    <a:pt x="540078" y="94899"/>
                  </a:lnTo>
                  <a:lnTo>
                    <a:pt x="810117" y="332147"/>
                  </a:lnTo>
                  <a:lnTo>
                    <a:pt x="1080157" y="332147"/>
                  </a:lnTo>
                  <a:lnTo>
                    <a:pt x="1350196" y="664294"/>
                  </a:lnTo>
                  <a:lnTo>
                    <a:pt x="1620235" y="521945"/>
                  </a:lnTo>
                  <a:lnTo>
                    <a:pt x="1890275" y="569395"/>
                  </a:lnTo>
                  <a:lnTo>
                    <a:pt x="2160314" y="284697"/>
                  </a:lnTo>
                  <a:lnTo>
                    <a:pt x="2430353" y="332147"/>
                  </a:lnTo>
                  <a:lnTo>
                    <a:pt x="2700393" y="237248"/>
                  </a:lnTo>
                  <a:lnTo>
                    <a:pt x="2970432" y="284697"/>
                  </a:lnTo>
                  <a:lnTo>
                    <a:pt x="3240471" y="0"/>
                  </a:lnTo>
                  <a:lnTo>
                    <a:pt x="3510510" y="47449"/>
                  </a:lnTo>
                  <a:lnTo>
                    <a:pt x="3780550" y="237248"/>
                  </a:lnTo>
                  <a:lnTo>
                    <a:pt x="4050589" y="332147"/>
                  </a:lnTo>
                  <a:lnTo>
                    <a:pt x="4320628" y="379596"/>
                  </a:lnTo>
                  <a:lnTo>
                    <a:pt x="4590668" y="284697"/>
                  </a:lnTo>
                  <a:lnTo>
                    <a:pt x="4860707" y="284697"/>
                  </a:lnTo>
                  <a:lnTo>
                    <a:pt x="5130746" y="521945"/>
                  </a:lnTo>
                  <a:lnTo>
                    <a:pt x="5400786" y="474496"/>
                  </a:lnTo>
                  <a:lnTo>
                    <a:pt x="5670825" y="664294"/>
                  </a:lnTo>
                  <a:lnTo>
                    <a:pt x="5940864" y="664294"/>
                  </a:lnTo>
                </a:path>
              </a:pathLst>
            </a:custGeom>
            <a:ln w="27101" cap="flat">
              <a:solidFill>
                <a:srgbClr val="80BD41">
                  <a:alpha val="100000"/>
                </a:srgbClr>
              </a:solidFill>
              <a:prstDash val="solid"/>
              <a:round/>
            </a:ln>
          </p:spPr>
          <p:txBody>
            <a:bodyPr/>
            <a:lstStyle/>
            <a:p/>
          </p:txBody>
        </p:sp>
        <p:sp>
          <p:nvSpPr>
            <p:cNvPr id="39" name="pl39"/>
            <p:cNvSpPr/>
            <p:nvPr/>
          </p:nvSpPr>
          <p:spPr>
            <a:xfrm>
              <a:off x="3565609" y="1025698"/>
              <a:ext cx="4050589" cy="664294"/>
            </a:xfrm>
            <a:custGeom>
              <a:avLst/>
              <a:pathLst>
                <a:path w="4050589" h="664294">
                  <a:moveTo>
                    <a:pt x="0" y="569395"/>
                  </a:moveTo>
                  <a:lnTo>
                    <a:pt x="270039" y="284697"/>
                  </a:lnTo>
                  <a:lnTo>
                    <a:pt x="540078" y="332147"/>
                  </a:lnTo>
                  <a:lnTo>
                    <a:pt x="810117" y="237248"/>
                  </a:lnTo>
                  <a:lnTo>
                    <a:pt x="1080157" y="284697"/>
                  </a:lnTo>
                  <a:lnTo>
                    <a:pt x="1350196" y="0"/>
                  </a:lnTo>
                  <a:lnTo>
                    <a:pt x="1620235" y="47449"/>
                  </a:lnTo>
                  <a:lnTo>
                    <a:pt x="1890275" y="237248"/>
                  </a:lnTo>
                  <a:lnTo>
                    <a:pt x="2160314" y="332147"/>
                  </a:lnTo>
                  <a:lnTo>
                    <a:pt x="2430353" y="379596"/>
                  </a:lnTo>
                  <a:lnTo>
                    <a:pt x="2700393" y="284697"/>
                  </a:lnTo>
                  <a:lnTo>
                    <a:pt x="2970432" y="284697"/>
                  </a:lnTo>
                  <a:lnTo>
                    <a:pt x="3240471" y="521945"/>
                  </a:lnTo>
                  <a:lnTo>
                    <a:pt x="3510510" y="474496"/>
                  </a:lnTo>
                  <a:lnTo>
                    <a:pt x="3780550" y="664294"/>
                  </a:lnTo>
                  <a:lnTo>
                    <a:pt x="4050589" y="664294"/>
                  </a:lnTo>
                </a:path>
              </a:pathLst>
            </a:custGeom>
            <a:ln w="27101" cap="flat">
              <a:solidFill>
                <a:srgbClr val="EE00EE">
                  <a:alpha val="100000"/>
                </a:srgbClr>
              </a:solidFill>
              <a:prstDash val="solid"/>
              <a:round/>
            </a:ln>
          </p:spPr>
          <p:txBody>
            <a:bodyPr/>
            <a:lstStyle/>
            <a:p/>
          </p:txBody>
        </p:sp>
        <p:sp>
          <p:nvSpPr>
            <p:cNvPr id="40" name="pl40"/>
            <p:cNvSpPr/>
            <p:nvPr/>
          </p:nvSpPr>
          <p:spPr>
            <a:xfrm>
              <a:off x="5995962" y="1168047"/>
              <a:ext cx="1620235" cy="3558720"/>
            </a:xfrm>
            <a:custGeom>
              <a:avLst/>
              <a:pathLst>
                <a:path w="1620235" h="3558720">
                  <a:moveTo>
                    <a:pt x="0" y="3558720"/>
                  </a:moveTo>
                  <a:lnTo>
                    <a:pt x="270039" y="2230131"/>
                  </a:lnTo>
                  <a:lnTo>
                    <a:pt x="540078" y="1803085"/>
                  </a:lnTo>
                  <a:lnTo>
                    <a:pt x="810117" y="1803085"/>
                  </a:lnTo>
                  <a:lnTo>
                    <a:pt x="1080157" y="1518387"/>
                  </a:lnTo>
                  <a:lnTo>
                    <a:pt x="1350196" y="142348"/>
                  </a:lnTo>
                  <a:lnTo>
                    <a:pt x="1620235" y="0"/>
                  </a:lnTo>
                </a:path>
              </a:pathLst>
            </a:custGeom>
            <a:ln w="27101" cap="flat">
              <a:solidFill>
                <a:srgbClr val="6A3D9A">
                  <a:alpha val="100000"/>
                </a:srgbClr>
              </a:solidFill>
              <a:prstDash val="solid"/>
              <a:round/>
            </a:ln>
          </p:spPr>
          <p:txBody>
            <a:bodyPr/>
            <a:lstStyle/>
            <a:p/>
          </p:txBody>
        </p:sp>
        <p:sp>
          <p:nvSpPr>
            <p:cNvPr id="41" name="pl41"/>
            <p:cNvSpPr/>
            <p:nvPr/>
          </p:nvSpPr>
          <p:spPr>
            <a:xfrm>
              <a:off x="5995962" y="1310396"/>
              <a:ext cx="1620235" cy="1660736"/>
            </a:xfrm>
            <a:custGeom>
              <a:avLst/>
              <a:pathLst>
                <a:path w="1620235" h="1660736">
                  <a:moveTo>
                    <a:pt x="0" y="1660736"/>
                  </a:moveTo>
                  <a:lnTo>
                    <a:pt x="270039" y="0"/>
                  </a:lnTo>
                  <a:lnTo>
                    <a:pt x="540078" y="0"/>
                  </a:lnTo>
                  <a:lnTo>
                    <a:pt x="810117" y="237248"/>
                  </a:lnTo>
                  <a:lnTo>
                    <a:pt x="1080157" y="189798"/>
                  </a:lnTo>
                  <a:lnTo>
                    <a:pt x="1350196" y="379596"/>
                  </a:lnTo>
                  <a:lnTo>
                    <a:pt x="1620235" y="379596"/>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996441"/>
            </a:xfrm>
            <a:custGeom>
              <a:avLst/>
              <a:pathLst>
                <a:path w="6480943" h="996441">
                  <a:moveTo>
                    <a:pt x="0" y="996441"/>
                  </a:moveTo>
                  <a:lnTo>
                    <a:pt x="270039" y="616844"/>
                  </a:lnTo>
                  <a:lnTo>
                    <a:pt x="540078" y="474496"/>
                  </a:lnTo>
                  <a:lnTo>
                    <a:pt x="810117" y="94899"/>
                  </a:lnTo>
                  <a:lnTo>
                    <a:pt x="1080157" y="237248"/>
                  </a:lnTo>
                  <a:lnTo>
                    <a:pt x="1350196" y="379596"/>
                  </a:lnTo>
                  <a:lnTo>
                    <a:pt x="1620235" y="284697"/>
                  </a:lnTo>
                  <a:lnTo>
                    <a:pt x="1890275" y="427046"/>
                  </a:lnTo>
                  <a:lnTo>
                    <a:pt x="2160314" y="521945"/>
                  </a:lnTo>
                  <a:lnTo>
                    <a:pt x="2430353" y="379596"/>
                  </a:lnTo>
                  <a:lnTo>
                    <a:pt x="2700393" y="332147"/>
                  </a:lnTo>
                  <a:lnTo>
                    <a:pt x="2970432" y="284697"/>
                  </a:lnTo>
                  <a:lnTo>
                    <a:pt x="3240471" y="94899"/>
                  </a:lnTo>
                  <a:lnTo>
                    <a:pt x="3510510" y="0"/>
                  </a:lnTo>
                  <a:lnTo>
                    <a:pt x="3780550" y="94899"/>
                  </a:lnTo>
                  <a:lnTo>
                    <a:pt x="4050589" y="189798"/>
                  </a:lnTo>
                  <a:lnTo>
                    <a:pt x="4320628" y="759193"/>
                  </a:lnTo>
                  <a:lnTo>
                    <a:pt x="4590668" y="427046"/>
                  </a:lnTo>
                  <a:lnTo>
                    <a:pt x="4860707" y="521945"/>
                  </a:lnTo>
                  <a:lnTo>
                    <a:pt x="5130746" y="474496"/>
                  </a:lnTo>
                  <a:lnTo>
                    <a:pt x="5400786" y="569395"/>
                  </a:lnTo>
                  <a:lnTo>
                    <a:pt x="5670825" y="901542"/>
                  </a:lnTo>
                  <a:lnTo>
                    <a:pt x="5940864" y="711744"/>
                  </a:lnTo>
                  <a:lnTo>
                    <a:pt x="6210904" y="711744"/>
                  </a:lnTo>
                  <a:lnTo>
                    <a:pt x="6480943" y="711744"/>
                  </a:lnTo>
                </a:path>
              </a:pathLst>
            </a:custGeom>
            <a:ln w="27101" cap="flat">
              <a:solidFill>
                <a:srgbClr val="FF7F00">
                  <a:alpha val="100000"/>
                </a:srgbClr>
              </a:solidFill>
              <a:prstDash val="solid"/>
              <a:round/>
            </a:ln>
          </p:spPr>
          <p:txBody>
            <a:bodyPr/>
            <a:lstStyle/>
            <a:p/>
          </p:txBody>
        </p:sp>
        <p:sp>
          <p:nvSpPr>
            <p:cNvPr id="43" name="pl43"/>
            <p:cNvSpPr/>
            <p:nvPr/>
          </p:nvSpPr>
          <p:spPr>
            <a:xfrm>
              <a:off x="4915805" y="2117039"/>
              <a:ext cx="2700393" cy="2135232"/>
            </a:xfrm>
            <a:custGeom>
              <a:avLst/>
              <a:pathLst>
                <a:path w="2700393" h="2135232">
                  <a:moveTo>
                    <a:pt x="0" y="2135232"/>
                  </a:moveTo>
                  <a:lnTo>
                    <a:pt x="270039" y="996441"/>
                  </a:lnTo>
                  <a:lnTo>
                    <a:pt x="540078" y="521945"/>
                  </a:lnTo>
                  <a:lnTo>
                    <a:pt x="810117" y="332147"/>
                  </a:lnTo>
                  <a:lnTo>
                    <a:pt x="1080157" y="284697"/>
                  </a:lnTo>
                  <a:lnTo>
                    <a:pt x="1350196" y="189798"/>
                  </a:lnTo>
                  <a:lnTo>
                    <a:pt x="1620235" y="474496"/>
                  </a:lnTo>
                  <a:lnTo>
                    <a:pt x="1890275" y="664294"/>
                  </a:lnTo>
                  <a:lnTo>
                    <a:pt x="2160314" y="0"/>
                  </a:lnTo>
                  <a:lnTo>
                    <a:pt x="2430353" y="0"/>
                  </a:lnTo>
                  <a:lnTo>
                    <a:pt x="2700393" y="0"/>
                  </a:lnTo>
                </a:path>
              </a:pathLst>
            </a:custGeom>
            <a:ln w="27101" cap="flat">
              <a:solidFill>
                <a:srgbClr val="FFC20E">
                  <a:alpha val="100000"/>
                </a:srgbClr>
              </a:solidFill>
              <a:prstDash val="solid"/>
              <a:round/>
            </a:ln>
          </p:spPr>
          <p:txBody>
            <a:bodyPr/>
            <a:lstStyle/>
            <a:p/>
          </p:txBody>
        </p:sp>
        <p:sp>
          <p:nvSpPr>
            <p:cNvPr id="44" name="pl44"/>
            <p:cNvSpPr/>
            <p:nvPr/>
          </p:nvSpPr>
          <p:spPr>
            <a:xfrm>
              <a:off x="4645766" y="1215496"/>
              <a:ext cx="2970432" cy="616844"/>
            </a:xfrm>
            <a:custGeom>
              <a:avLst/>
              <a:pathLst>
                <a:path w="2970432" h="616844">
                  <a:moveTo>
                    <a:pt x="0" y="616844"/>
                  </a:moveTo>
                  <a:lnTo>
                    <a:pt x="270039" y="0"/>
                  </a:lnTo>
                  <a:lnTo>
                    <a:pt x="540078" y="0"/>
                  </a:lnTo>
                  <a:lnTo>
                    <a:pt x="810117" y="0"/>
                  </a:lnTo>
                  <a:lnTo>
                    <a:pt x="1080157" y="0"/>
                  </a:lnTo>
                  <a:lnTo>
                    <a:pt x="1350196" y="0"/>
                  </a:lnTo>
                  <a:lnTo>
                    <a:pt x="1620235" y="142348"/>
                  </a:lnTo>
                  <a:lnTo>
                    <a:pt x="1890275" y="189798"/>
                  </a:lnTo>
                  <a:lnTo>
                    <a:pt x="2160314" y="332147"/>
                  </a:lnTo>
                  <a:lnTo>
                    <a:pt x="2430353" y="379596"/>
                  </a:lnTo>
                  <a:lnTo>
                    <a:pt x="2700393" y="521945"/>
                  </a:lnTo>
                  <a:lnTo>
                    <a:pt x="2970432" y="521945"/>
                  </a:lnTo>
                </a:path>
              </a:pathLst>
            </a:custGeom>
            <a:ln w="27101" cap="flat">
              <a:solidFill>
                <a:srgbClr val="008B00">
                  <a:alpha val="100000"/>
                </a:srgbClr>
              </a:solidFill>
              <a:prstDash val="solid"/>
              <a:round/>
            </a:ln>
          </p:spPr>
          <p:txBody>
            <a:bodyPr/>
            <a:lstStyle/>
            <a:p/>
          </p:txBody>
        </p:sp>
        <p:sp>
          <p:nvSpPr>
            <p:cNvPr id="45" name="pl45"/>
            <p:cNvSpPr/>
            <p:nvPr/>
          </p:nvSpPr>
          <p:spPr>
            <a:xfrm>
              <a:off x="1135255" y="1025698"/>
              <a:ext cx="6480943" cy="1708186"/>
            </a:xfrm>
            <a:custGeom>
              <a:avLst/>
              <a:pathLst>
                <a:path w="6480943" h="1708186">
                  <a:moveTo>
                    <a:pt x="0" y="1565837"/>
                  </a:moveTo>
                  <a:lnTo>
                    <a:pt x="270039" y="1518387"/>
                  </a:lnTo>
                  <a:lnTo>
                    <a:pt x="540078" y="284697"/>
                  </a:lnTo>
                  <a:lnTo>
                    <a:pt x="810117" y="0"/>
                  </a:lnTo>
                  <a:lnTo>
                    <a:pt x="1080157" y="94899"/>
                  </a:lnTo>
                  <a:lnTo>
                    <a:pt x="1350196" y="284697"/>
                  </a:lnTo>
                  <a:lnTo>
                    <a:pt x="1620235" y="284697"/>
                  </a:lnTo>
                  <a:lnTo>
                    <a:pt x="1890275" y="427046"/>
                  </a:lnTo>
                  <a:lnTo>
                    <a:pt x="2160314" y="379596"/>
                  </a:lnTo>
                  <a:lnTo>
                    <a:pt x="2430353" y="427046"/>
                  </a:lnTo>
                  <a:lnTo>
                    <a:pt x="2700393" y="142348"/>
                  </a:lnTo>
                  <a:lnTo>
                    <a:pt x="2970432" y="427046"/>
                  </a:lnTo>
                  <a:lnTo>
                    <a:pt x="3240471" y="332147"/>
                  </a:lnTo>
                  <a:lnTo>
                    <a:pt x="3510510" y="284697"/>
                  </a:lnTo>
                  <a:lnTo>
                    <a:pt x="3780550" y="0"/>
                  </a:lnTo>
                  <a:lnTo>
                    <a:pt x="4050589" y="189798"/>
                  </a:lnTo>
                  <a:lnTo>
                    <a:pt x="4320628" y="379596"/>
                  </a:lnTo>
                  <a:lnTo>
                    <a:pt x="4590668" y="379596"/>
                  </a:lnTo>
                  <a:lnTo>
                    <a:pt x="4860707" y="711744"/>
                  </a:lnTo>
                  <a:lnTo>
                    <a:pt x="5130746" y="474496"/>
                  </a:lnTo>
                  <a:lnTo>
                    <a:pt x="5400786" y="1708186"/>
                  </a:lnTo>
                  <a:lnTo>
                    <a:pt x="5670825" y="1565837"/>
                  </a:lnTo>
                  <a:lnTo>
                    <a:pt x="5940864" y="711744"/>
                  </a:lnTo>
                  <a:lnTo>
                    <a:pt x="6210904" y="806643"/>
                  </a:lnTo>
                  <a:lnTo>
                    <a:pt x="6480943" y="806643"/>
                  </a:lnTo>
                </a:path>
              </a:pathLst>
            </a:custGeom>
            <a:ln w="27101" cap="flat">
              <a:solidFill>
                <a:srgbClr val="9A32CD">
                  <a:alpha val="100000"/>
                </a:srgbClr>
              </a:solidFill>
              <a:prstDash val="solid"/>
              <a:round/>
            </a:ln>
          </p:spPr>
          <p:txBody>
            <a:bodyPr/>
            <a:lstStyle/>
            <a:p/>
          </p:txBody>
        </p:sp>
        <p:sp>
          <p:nvSpPr>
            <p:cNvPr id="46" name="pl46"/>
            <p:cNvSpPr/>
            <p:nvPr/>
          </p:nvSpPr>
          <p:spPr>
            <a:xfrm>
              <a:off x="4645766" y="1025698"/>
              <a:ext cx="2970432" cy="1091341"/>
            </a:xfrm>
            <a:custGeom>
              <a:avLst/>
              <a:pathLst>
                <a:path w="2970432" h="1091341">
                  <a:moveTo>
                    <a:pt x="0" y="569395"/>
                  </a:moveTo>
                  <a:lnTo>
                    <a:pt x="270039" y="0"/>
                  </a:lnTo>
                  <a:lnTo>
                    <a:pt x="540078" y="94899"/>
                  </a:lnTo>
                  <a:lnTo>
                    <a:pt x="810117" y="379596"/>
                  </a:lnTo>
                  <a:lnTo>
                    <a:pt x="1080157" y="474496"/>
                  </a:lnTo>
                  <a:lnTo>
                    <a:pt x="1350196" y="569395"/>
                  </a:lnTo>
                  <a:lnTo>
                    <a:pt x="1620235" y="427046"/>
                  </a:lnTo>
                  <a:lnTo>
                    <a:pt x="1890275" y="379596"/>
                  </a:lnTo>
                  <a:lnTo>
                    <a:pt x="2160314" y="569395"/>
                  </a:lnTo>
                  <a:lnTo>
                    <a:pt x="2430353" y="1091341"/>
                  </a:lnTo>
                  <a:lnTo>
                    <a:pt x="2700393" y="759193"/>
                  </a:lnTo>
                  <a:lnTo>
                    <a:pt x="2970432" y="759193"/>
                  </a:lnTo>
                </a:path>
              </a:pathLst>
            </a:custGeom>
            <a:ln w="27101" cap="flat">
              <a:solidFill>
                <a:srgbClr val="836FFF">
                  <a:alpha val="100000"/>
                </a:srgbClr>
              </a:solidFill>
              <a:prstDash val="solid"/>
              <a:round/>
            </a:ln>
          </p:spPr>
          <p:txBody>
            <a:bodyPr/>
            <a:lstStyle/>
            <a:p/>
          </p:txBody>
        </p:sp>
        <p:sp>
          <p:nvSpPr>
            <p:cNvPr id="47" name="pl47"/>
            <p:cNvSpPr/>
            <p:nvPr/>
          </p:nvSpPr>
          <p:spPr>
            <a:xfrm>
              <a:off x="4915805" y="1025698"/>
              <a:ext cx="2700393" cy="806643"/>
            </a:xfrm>
            <a:custGeom>
              <a:avLst/>
              <a:pathLst>
                <a:path w="2700393" h="806643">
                  <a:moveTo>
                    <a:pt x="0" y="0"/>
                  </a:moveTo>
                  <a:lnTo>
                    <a:pt x="270039" y="94899"/>
                  </a:lnTo>
                  <a:lnTo>
                    <a:pt x="540078" y="664294"/>
                  </a:lnTo>
                  <a:lnTo>
                    <a:pt x="810117" y="332147"/>
                  </a:lnTo>
                  <a:lnTo>
                    <a:pt x="1080157" y="427046"/>
                  </a:lnTo>
                  <a:lnTo>
                    <a:pt x="1350196" y="379596"/>
                  </a:lnTo>
                  <a:lnTo>
                    <a:pt x="1620235" y="474496"/>
                  </a:lnTo>
                  <a:lnTo>
                    <a:pt x="1890275" y="806643"/>
                  </a:lnTo>
                  <a:lnTo>
                    <a:pt x="2160314" y="616844"/>
                  </a:lnTo>
                  <a:lnTo>
                    <a:pt x="2430353" y="616844"/>
                  </a:lnTo>
                  <a:lnTo>
                    <a:pt x="2700393" y="616844"/>
                  </a:lnTo>
                </a:path>
              </a:pathLst>
            </a:custGeom>
            <a:ln w="27101" cap="flat">
              <a:solidFill>
                <a:srgbClr val="FB9A99">
                  <a:alpha val="100000"/>
                </a:srgbClr>
              </a:solidFill>
              <a:prstDash val="solid"/>
              <a:round/>
            </a:ln>
          </p:spPr>
          <p:txBody>
            <a:bodyPr/>
            <a:lstStyle/>
            <a:p/>
          </p:txBody>
        </p:sp>
        <p:sp>
          <p:nvSpPr>
            <p:cNvPr id="48" name="pl48"/>
            <p:cNvSpPr/>
            <p:nvPr/>
          </p:nvSpPr>
          <p:spPr>
            <a:xfrm>
              <a:off x="7630565" y="797131"/>
              <a:ext cx="752379" cy="363965"/>
            </a:xfrm>
            <a:custGeom>
              <a:avLst/>
              <a:pathLst>
                <a:path w="752379" h="363965">
                  <a:moveTo>
                    <a:pt x="752379" y="0"/>
                  </a:moveTo>
                  <a:lnTo>
                    <a:pt x="0" y="363965"/>
                  </a:lnTo>
                </a:path>
              </a:pathLst>
            </a:custGeom>
          </p:spPr>
          <p:txBody>
            <a:bodyPr/>
            <a:lstStyle/>
            <a:p/>
          </p:txBody>
        </p:sp>
        <p:sp>
          <p:nvSpPr>
            <p:cNvPr id="49" name="pl49"/>
            <p:cNvSpPr/>
            <p:nvPr/>
          </p:nvSpPr>
          <p:spPr>
            <a:xfrm>
              <a:off x="7627560" y="1062436"/>
              <a:ext cx="731301" cy="571231"/>
            </a:xfrm>
            <a:custGeom>
              <a:avLst/>
              <a:pathLst>
                <a:path w="731301" h="571231">
                  <a:moveTo>
                    <a:pt x="731301" y="0"/>
                  </a:moveTo>
                  <a:lnTo>
                    <a:pt x="0" y="571231"/>
                  </a:lnTo>
                </a:path>
              </a:pathLst>
            </a:custGeom>
          </p:spPr>
          <p:txBody>
            <a:bodyPr/>
            <a:lstStyle/>
            <a:p/>
          </p:txBody>
        </p:sp>
        <p:sp>
          <p:nvSpPr>
            <p:cNvPr id="50" name="pl50"/>
            <p:cNvSpPr/>
            <p:nvPr/>
          </p:nvSpPr>
          <p:spPr>
            <a:xfrm>
              <a:off x="7630724" y="1325095"/>
              <a:ext cx="661707" cy="310629"/>
            </a:xfrm>
            <a:custGeom>
              <a:avLst/>
              <a:pathLst>
                <a:path w="661707" h="310629">
                  <a:moveTo>
                    <a:pt x="661707" y="0"/>
                  </a:moveTo>
                  <a:lnTo>
                    <a:pt x="0" y="310629"/>
                  </a:lnTo>
                </a:path>
              </a:pathLst>
            </a:custGeom>
          </p:spPr>
          <p:txBody>
            <a:bodyPr/>
            <a:lstStyle/>
            <a:p/>
          </p:txBody>
        </p:sp>
        <p:sp>
          <p:nvSpPr>
            <p:cNvPr id="51" name="pl51"/>
            <p:cNvSpPr/>
            <p:nvPr/>
          </p:nvSpPr>
          <p:spPr>
            <a:xfrm>
              <a:off x="7633895" y="1581567"/>
              <a:ext cx="749050" cy="105922"/>
            </a:xfrm>
            <a:custGeom>
              <a:avLst/>
              <a:pathLst>
                <a:path w="749050" h="105922">
                  <a:moveTo>
                    <a:pt x="749050" y="0"/>
                  </a:moveTo>
                  <a:lnTo>
                    <a:pt x="0" y="105922"/>
                  </a:lnTo>
                </a:path>
              </a:pathLst>
            </a:custGeom>
          </p:spPr>
          <p:txBody>
            <a:bodyPr/>
            <a:lstStyle/>
            <a:p/>
          </p:txBody>
        </p:sp>
        <p:sp>
          <p:nvSpPr>
            <p:cNvPr id="52" name="pl52"/>
            <p:cNvSpPr/>
            <p:nvPr/>
          </p:nvSpPr>
          <p:spPr>
            <a:xfrm>
              <a:off x="7629641" y="1697636"/>
              <a:ext cx="698942" cy="397419"/>
            </a:xfrm>
            <a:custGeom>
              <a:avLst/>
              <a:pathLst>
                <a:path w="698942" h="397419">
                  <a:moveTo>
                    <a:pt x="698942" y="397419"/>
                  </a:moveTo>
                  <a:lnTo>
                    <a:pt x="0" y="0"/>
                  </a:lnTo>
                </a:path>
              </a:pathLst>
            </a:custGeom>
          </p:spPr>
          <p:txBody>
            <a:bodyPr/>
            <a:lstStyle/>
            <a:p/>
          </p:txBody>
        </p:sp>
        <p:sp>
          <p:nvSpPr>
            <p:cNvPr id="53" name="pl53"/>
            <p:cNvSpPr/>
            <p:nvPr/>
          </p:nvSpPr>
          <p:spPr>
            <a:xfrm>
              <a:off x="7633633" y="1693136"/>
              <a:ext cx="803461" cy="144884"/>
            </a:xfrm>
            <a:custGeom>
              <a:avLst/>
              <a:pathLst>
                <a:path w="803461" h="144884">
                  <a:moveTo>
                    <a:pt x="803461" y="144884"/>
                  </a:moveTo>
                  <a:lnTo>
                    <a:pt x="0" y="0"/>
                  </a:lnTo>
                </a:path>
              </a:pathLst>
            </a:custGeom>
          </p:spPr>
          <p:txBody>
            <a:bodyPr/>
            <a:lstStyle/>
            <a:p/>
          </p:txBody>
        </p:sp>
        <p:sp>
          <p:nvSpPr>
            <p:cNvPr id="54" name="pl54"/>
            <p:cNvSpPr/>
            <p:nvPr/>
          </p:nvSpPr>
          <p:spPr>
            <a:xfrm>
              <a:off x="7627196" y="1699046"/>
              <a:ext cx="797830" cy="656806"/>
            </a:xfrm>
            <a:custGeom>
              <a:avLst/>
              <a:pathLst>
                <a:path w="797830" h="656806">
                  <a:moveTo>
                    <a:pt x="797830" y="656806"/>
                  </a:moveTo>
                  <a:lnTo>
                    <a:pt x="0" y="0"/>
                  </a:lnTo>
                </a:path>
              </a:pathLst>
            </a:custGeom>
          </p:spPr>
          <p:txBody>
            <a:bodyPr/>
            <a:lstStyle/>
            <a:p/>
          </p:txBody>
        </p:sp>
        <p:sp>
          <p:nvSpPr>
            <p:cNvPr id="55" name="pl55"/>
            <p:cNvSpPr/>
            <p:nvPr/>
          </p:nvSpPr>
          <p:spPr>
            <a:xfrm>
              <a:off x="7625051" y="1747378"/>
              <a:ext cx="775890" cy="870822"/>
            </a:xfrm>
            <a:custGeom>
              <a:avLst/>
              <a:pathLst>
                <a:path w="775890" h="870822">
                  <a:moveTo>
                    <a:pt x="775890" y="870822"/>
                  </a:moveTo>
                  <a:lnTo>
                    <a:pt x="0" y="0"/>
                  </a:lnTo>
                </a:path>
              </a:pathLst>
            </a:custGeom>
          </p:spPr>
          <p:txBody>
            <a:bodyPr/>
            <a:lstStyle/>
            <a:p/>
          </p:txBody>
        </p:sp>
        <p:sp>
          <p:nvSpPr>
            <p:cNvPr id="56" name="pl56"/>
            <p:cNvSpPr/>
            <p:nvPr/>
          </p:nvSpPr>
          <p:spPr>
            <a:xfrm>
              <a:off x="7623247" y="1795381"/>
              <a:ext cx="729527" cy="1085697"/>
            </a:xfrm>
            <a:custGeom>
              <a:avLst/>
              <a:pathLst>
                <a:path w="729527" h="1085697">
                  <a:moveTo>
                    <a:pt x="729527" y="1085697"/>
                  </a:moveTo>
                  <a:lnTo>
                    <a:pt x="0" y="0"/>
                  </a:lnTo>
                </a:path>
              </a:pathLst>
            </a:custGeom>
          </p:spPr>
          <p:txBody>
            <a:bodyPr/>
            <a:lstStyle/>
            <a:p/>
          </p:txBody>
        </p:sp>
        <p:sp>
          <p:nvSpPr>
            <p:cNvPr id="57" name="pl57"/>
            <p:cNvSpPr/>
            <p:nvPr/>
          </p:nvSpPr>
          <p:spPr>
            <a:xfrm>
              <a:off x="7622275" y="1843068"/>
              <a:ext cx="736426" cy="1299808"/>
            </a:xfrm>
            <a:custGeom>
              <a:avLst/>
              <a:pathLst>
                <a:path w="736426" h="1299808">
                  <a:moveTo>
                    <a:pt x="736426" y="1299808"/>
                  </a:moveTo>
                  <a:lnTo>
                    <a:pt x="0" y="0"/>
                  </a:lnTo>
                </a:path>
              </a:pathLst>
            </a:custGeom>
          </p:spPr>
          <p:txBody>
            <a:bodyPr/>
            <a:lstStyle/>
            <a:p/>
          </p:txBody>
        </p:sp>
        <p:sp>
          <p:nvSpPr>
            <p:cNvPr id="58" name="pl58"/>
            <p:cNvSpPr/>
            <p:nvPr/>
          </p:nvSpPr>
          <p:spPr>
            <a:xfrm>
              <a:off x="7622365" y="2127745"/>
              <a:ext cx="736496" cy="1278620"/>
            </a:xfrm>
            <a:custGeom>
              <a:avLst/>
              <a:pathLst>
                <a:path w="736496" h="1278620">
                  <a:moveTo>
                    <a:pt x="736496" y="1278620"/>
                  </a:moveTo>
                  <a:lnTo>
                    <a:pt x="0" y="0"/>
                  </a:lnTo>
                </a:path>
              </a:pathLst>
            </a:custGeom>
          </p:spPr>
          <p:txBody>
            <a:bodyPr/>
            <a:lstStyle/>
            <a:p/>
          </p:txBody>
        </p:sp>
        <p:sp>
          <p:nvSpPr>
            <p:cNvPr id="59" name="pg59"/>
            <p:cNvSpPr/>
            <p:nvPr/>
          </p:nvSpPr>
          <p:spPr>
            <a:xfrm>
              <a:off x="8314365" y="70594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0" name="tx60"/>
            <p:cNvSpPr/>
            <p:nvPr/>
          </p:nvSpPr>
          <p:spPr>
            <a:xfrm>
              <a:off x="8337225" y="74748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94%</a:t>
              </a:r>
            </a:p>
          </p:txBody>
        </p:sp>
        <p:sp>
          <p:nvSpPr>
            <p:cNvPr id="61" name="pg61"/>
            <p:cNvSpPr/>
            <p:nvPr/>
          </p:nvSpPr>
          <p:spPr>
            <a:xfrm>
              <a:off x="8290281" y="97068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2" name="tx62"/>
            <p:cNvSpPr/>
            <p:nvPr/>
          </p:nvSpPr>
          <p:spPr>
            <a:xfrm>
              <a:off x="8313141" y="101221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84%</a:t>
              </a:r>
            </a:p>
          </p:txBody>
        </p:sp>
        <p:sp>
          <p:nvSpPr>
            <p:cNvPr id="63" name="pg63"/>
            <p:cNvSpPr/>
            <p:nvPr/>
          </p:nvSpPr>
          <p:spPr>
            <a:xfrm>
              <a:off x="8223851" y="1233185"/>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4" name="tx64"/>
            <p:cNvSpPr/>
            <p:nvPr/>
          </p:nvSpPr>
          <p:spPr>
            <a:xfrm>
              <a:off x="8246711" y="1274723"/>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84%</a:t>
              </a:r>
            </a:p>
          </p:txBody>
        </p:sp>
        <p:sp>
          <p:nvSpPr>
            <p:cNvPr id="65" name="pg65"/>
            <p:cNvSpPr/>
            <p:nvPr/>
          </p:nvSpPr>
          <p:spPr>
            <a:xfrm>
              <a:off x="8314365" y="149502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6" name="tx66"/>
            <p:cNvSpPr/>
            <p:nvPr/>
          </p:nvSpPr>
          <p:spPr>
            <a:xfrm>
              <a:off x="8337225" y="153656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83%</a:t>
              </a:r>
            </a:p>
          </p:txBody>
        </p:sp>
        <p:sp>
          <p:nvSpPr>
            <p:cNvPr id="67" name="pg67"/>
            <p:cNvSpPr/>
            <p:nvPr/>
          </p:nvSpPr>
          <p:spPr>
            <a:xfrm>
              <a:off x="8260004" y="2018016"/>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8" name="tx68"/>
            <p:cNvSpPr/>
            <p:nvPr/>
          </p:nvSpPr>
          <p:spPr>
            <a:xfrm>
              <a:off x="8282864" y="2040869"/>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83%</a:t>
              </a:r>
            </a:p>
          </p:txBody>
        </p:sp>
        <p:sp>
          <p:nvSpPr>
            <p:cNvPr id="69" name="pg69"/>
            <p:cNvSpPr/>
            <p:nvPr/>
          </p:nvSpPr>
          <p:spPr>
            <a:xfrm>
              <a:off x="8368515" y="1756236"/>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0" name="tx70"/>
            <p:cNvSpPr/>
            <p:nvPr/>
          </p:nvSpPr>
          <p:spPr>
            <a:xfrm>
              <a:off x="8391375" y="1797775"/>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83%</a:t>
              </a:r>
            </a:p>
          </p:txBody>
        </p:sp>
        <p:sp>
          <p:nvSpPr>
            <p:cNvPr id="71" name="pg71"/>
            <p:cNvSpPr/>
            <p:nvPr/>
          </p:nvSpPr>
          <p:spPr>
            <a:xfrm>
              <a:off x="8356446" y="2277933"/>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2" name="tx72"/>
            <p:cNvSpPr/>
            <p:nvPr/>
          </p:nvSpPr>
          <p:spPr>
            <a:xfrm>
              <a:off x="8379306" y="2319472"/>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83%</a:t>
              </a:r>
            </a:p>
          </p:txBody>
        </p:sp>
        <p:sp>
          <p:nvSpPr>
            <p:cNvPr id="73" name="pg73"/>
            <p:cNvSpPr/>
            <p:nvPr/>
          </p:nvSpPr>
          <p:spPr>
            <a:xfrm>
              <a:off x="8332362" y="2539764"/>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4" name="tx74"/>
            <p:cNvSpPr/>
            <p:nvPr/>
          </p:nvSpPr>
          <p:spPr>
            <a:xfrm>
              <a:off x="8355222" y="2581302"/>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82%</a:t>
              </a:r>
            </a:p>
          </p:txBody>
        </p:sp>
        <p:sp>
          <p:nvSpPr>
            <p:cNvPr id="75" name="pg75"/>
            <p:cNvSpPr/>
            <p:nvPr/>
          </p:nvSpPr>
          <p:spPr>
            <a:xfrm>
              <a:off x="8284194" y="2802039"/>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6" name="tx76"/>
            <p:cNvSpPr/>
            <p:nvPr/>
          </p:nvSpPr>
          <p:spPr>
            <a:xfrm>
              <a:off x="8307054" y="2843577"/>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81%</a:t>
              </a:r>
            </a:p>
          </p:txBody>
        </p:sp>
        <p:sp>
          <p:nvSpPr>
            <p:cNvPr id="77" name="pg77"/>
            <p:cNvSpPr/>
            <p:nvPr/>
          </p:nvSpPr>
          <p:spPr>
            <a:xfrm>
              <a:off x="8290122" y="3063164"/>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2"/>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8" name="tx78"/>
            <p:cNvSpPr/>
            <p:nvPr/>
          </p:nvSpPr>
          <p:spPr>
            <a:xfrm>
              <a:off x="8312982" y="3104703"/>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80%</a:t>
              </a:r>
            </a:p>
          </p:txBody>
        </p:sp>
        <p:sp>
          <p:nvSpPr>
            <p:cNvPr id="79" name="pg79"/>
            <p:cNvSpPr/>
            <p:nvPr/>
          </p:nvSpPr>
          <p:spPr>
            <a:xfrm>
              <a:off x="8290281" y="332671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80" name="tx80"/>
            <p:cNvSpPr/>
            <p:nvPr/>
          </p:nvSpPr>
          <p:spPr>
            <a:xfrm>
              <a:off x="8313141" y="336825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74%</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407841" y="401416"/>
              <a:ext cx="301592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Tanzania,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MCV2 had the lowest coverage of all vaccines (74%), followed by POL3 (80%).
Coverage of 9 vaccines decreased (DTP3, HepB3, Hib3, IPV1, MCV1, PcV3, Polio3, RotaC and Rubella) and 2 vaccines increased (HPVc and MCV2) compared to respective coverage in 2019.
Coverage of 10 vaccines were the same (DTP3, HepB3, Hib3, IPV1, MCV1, MCV2, PcV3, Polio3, RotaC and Rubella) and 1 vaccine increased (HPVc) compared to respective coverage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413433" y="887626"/>
              <a:ext cx="722164" cy="0"/>
            </a:xfrm>
            <a:custGeom>
              <a:avLst/>
              <a:pathLst>
                <a:path w="722164" h="0">
                  <a:moveTo>
                    <a:pt x="0" y="0"/>
                  </a:moveTo>
                  <a:lnTo>
                    <a:pt x="505514" y="0"/>
                  </a:lnTo>
                  <a:lnTo>
                    <a:pt x="505514" y="0"/>
                  </a:lnTo>
                  <a:lnTo>
                    <a:pt x="577731" y="0"/>
                  </a:lnTo>
                  <a:lnTo>
                    <a:pt x="649947" y="0"/>
                  </a:lnTo>
                  <a:lnTo>
                    <a:pt x="722164" y="0"/>
                  </a:lnTo>
                </a:path>
              </a:pathLst>
            </a:custGeom>
            <a:ln w="116535" cap="flat">
              <a:solidFill>
                <a:srgbClr val="E8E8E8">
                  <a:alpha val="100000"/>
                </a:srgbClr>
              </a:solidFill>
              <a:prstDash val="solid"/>
              <a:round/>
            </a:ln>
          </p:spPr>
          <p:txBody>
            <a:bodyPr/>
            <a:lstStyle/>
            <a:p/>
          </p:txBody>
        </p:sp>
        <p:sp>
          <p:nvSpPr>
            <p:cNvPr id="22" name="pl22"/>
            <p:cNvSpPr/>
            <p:nvPr/>
          </p:nvSpPr>
          <p:spPr>
            <a:xfrm>
              <a:off x="7774515" y="1266641"/>
              <a:ext cx="577731" cy="0"/>
            </a:xfrm>
            <a:custGeom>
              <a:avLst/>
              <a:pathLst>
                <a:path w="577731" h="0">
                  <a:moveTo>
                    <a:pt x="0" y="0"/>
                  </a:moveTo>
                  <a:lnTo>
                    <a:pt x="0" y="0"/>
                  </a:lnTo>
                  <a:lnTo>
                    <a:pt x="216649" y="0"/>
                  </a:lnTo>
                  <a:lnTo>
                    <a:pt x="288865" y="0"/>
                  </a:lnTo>
                  <a:lnTo>
                    <a:pt x="577731" y="0"/>
                  </a:lnTo>
                  <a:lnTo>
                    <a:pt x="577731" y="0"/>
                  </a:lnTo>
                </a:path>
              </a:pathLst>
            </a:custGeom>
            <a:ln w="116535" cap="flat">
              <a:solidFill>
                <a:srgbClr val="E8E8E8">
                  <a:alpha val="100000"/>
                </a:srgbClr>
              </a:solidFill>
              <a:prstDash val="solid"/>
              <a:round/>
            </a:ln>
          </p:spPr>
          <p:txBody>
            <a:bodyPr/>
            <a:lstStyle/>
            <a:p/>
          </p:txBody>
        </p:sp>
        <p:sp>
          <p:nvSpPr>
            <p:cNvPr id="23" name="pl23"/>
            <p:cNvSpPr/>
            <p:nvPr/>
          </p:nvSpPr>
          <p:spPr>
            <a:xfrm>
              <a:off x="7485650" y="1645655"/>
              <a:ext cx="577731" cy="0"/>
            </a:xfrm>
            <a:custGeom>
              <a:avLst/>
              <a:pathLst>
                <a:path w="577731" h="0">
                  <a:moveTo>
                    <a:pt x="0" y="0"/>
                  </a:moveTo>
                  <a:lnTo>
                    <a:pt x="0" y="0"/>
                  </a:lnTo>
                  <a:lnTo>
                    <a:pt x="216649" y="0"/>
                  </a:lnTo>
                  <a:lnTo>
                    <a:pt x="288865" y="0"/>
                  </a:lnTo>
                  <a:lnTo>
                    <a:pt x="577731" y="0"/>
                  </a:lnTo>
                  <a:lnTo>
                    <a:pt x="577731" y="0"/>
                  </a:lnTo>
                </a:path>
              </a:pathLst>
            </a:custGeom>
            <a:ln w="116535" cap="flat">
              <a:solidFill>
                <a:srgbClr val="E8E8E8">
                  <a:alpha val="100000"/>
                </a:srgbClr>
              </a:solidFill>
              <a:prstDash val="solid"/>
              <a:round/>
            </a:ln>
          </p:spPr>
          <p:txBody>
            <a:bodyPr/>
            <a:lstStyle/>
            <a:p/>
          </p:txBody>
        </p:sp>
        <p:sp>
          <p:nvSpPr>
            <p:cNvPr id="24" name="pl24"/>
            <p:cNvSpPr/>
            <p:nvPr/>
          </p:nvSpPr>
          <p:spPr>
            <a:xfrm>
              <a:off x="7485650" y="2024670"/>
              <a:ext cx="577731" cy="0"/>
            </a:xfrm>
            <a:custGeom>
              <a:avLst/>
              <a:pathLst>
                <a:path w="577731" h="0">
                  <a:moveTo>
                    <a:pt x="0" y="0"/>
                  </a:moveTo>
                  <a:lnTo>
                    <a:pt x="0" y="0"/>
                  </a:lnTo>
                  <a:lnTo>
                    <a:pt x="216649" y="0"/>
                  </a:lnTo>
                  <a:lnTo>
                    <a:pt x="288865" y="0"/>
                  </a:lnTo>
                  <a:lnTo>
                    <a:pt x="577731" y="0"/>
                  </a:lnTo>
                  <a:lnTo>
                    <a:pt x="577731" y="0"/>
                  </a:lnTo>
                </a:path>
              </a:pathLst>
            </a:custGeom>
            <a:ln w="116535" cap="flat">
              <a:solidFill>
                <a:srgbClr val="E8E8E8">
                  <a:alpha val="100000"/>
                </a:srgbClr>
              </a:solidFill>
              <a:prstDash val="solid"/>
              <a:round/>
            </a:ln>
          </p:spPr>
          <p:txBody>
            <a:bodyPr/>
            <a:lstStyle/>
            <a:p/>
          </p:txBody>
        </p:sp>
        <p:sp>
          <p:nvSpPr>
            <p:cNvPr id="25" name="pl25"/>
            <p:cNvSpPr/>
            <p:nvPr/>
          </p:nvSpPr>
          <p:spPr>
            <a:xfrm>
              <a:off x="7485650" y="2403685"/>
              <a:ext cx="577731" cy="0"/>
            </a:xfrm>
            <a:custGeom>
              <a:avLst/>
              <a:pathLst>
                <a:path w="577731" h="0">
                  <a:moveTo>
                    <a:pt x="0" y="0"/>
                  </a:moveTo>
                  <a:lnTo>
                    <a:pt x="0" y="0"/>
                  </a:lnTo>
                  <a:lnTo>
                    <a:pt x="216649" y="0"/>
                  </a:lnTo>
                  <a:lnTo>
                    <a:pt x="288865" y="0"/>
                  </a:lnTo>
                  <a:lnTo>
                    <a:pt x="577731" y="0"/>
                  </a:lnTo>
                  <a:lnTo>
                    <a:pt x="577731" y="0"/>
                  </a:lnTo>
                </a:path>
              </a:pathLst>
            </a:custGeom>
            <a:ln w="116535" cap="flat">
              <a:solidFill>
                <a:srgbClr val="E8E8E8">
                  <a:alpha val="100000"/>
                </a:srgbClr>
              </a:solidFill>
              <a:prstDash val="solid"/>
              <a:round/>
            </a:ln>
          </p:spPr>
          <p:txBody>
            <a:bodyPr/>
            <a:lstStyle/>
            <a:p/>
          </p:txBody>
        </p:sp>
        <p:sp>
          <p:nvSpPr>
            <p:cNvPr id="26" name="pl26"/>
            <p:cNvSpPr/>
            <p:nvPr/>
          </p:nvSpPr>
          <p:spPr>
            <a:xfrm>
              <a:off x="7485650" y="2782699"/>
              <a:ext cx="577731" cy="0"/>
            </a:xfrm>
            <a:custGeom>
              <a:avLst/>
              <a:pathLst>
                <a:path w="577731" h="0">
                  <a:moveTo>
                    <a:pt x="0" y="0"/>
                  </a:moveTo>
                  <a:lnTo>
                    <a:pt x="0" y="0"/>
                  </a:lnTo>
                  <a:lnTo>
                    <a:pt x="216649" y="0"/>
                  </a:lnTo>
                  <a:lnTo>
                    <a:pt x="288865" y="0"/>
                  </a:lnTo>
                  <a:lnTo>
                    <a:pt x="577731" y="0"/>
                  </a:lnTo>
                  <a:lnTo>
                    <a:pt x="577731" y="0"/>
                  </a:lnTo>
                </a:path>
              </a:pathLst>
            </a:custGeom>
            <a:ln w="116535" cap="flat">
              <a:solidFill>
                <a:srgbClr val="E8E8E8">
                  <a:alpha val="100000"/>
                </a:srgbClr>
              </a:solidFill>
              <a:prstDash val="solid"/>
              <a:round/>
            </a:ln>
          </p:spPr>
          <p:txBody>
            <a:bodyPr/>
            <a:lstStyle/>
            <a:p/>
          </p:txBody>
        </p:sp>
        <p:sp>
          <p:nvSpPr>
            <p:cNvPr id="27" name="pl27"/>
            <p:cNvSpPr/>
            <p:nvPr/>
          </p:nvSpPr>
          <p:spPr>
            <a:xfrm>
              <a:off x="7269000" y="3161714"/>
              <a:ext cx="649947" cy="0"/>
            </a:xfrm>
            <a:custGeom>
              <a:avLst/>
              <a:pathLst>
                <a:path w="649947" h="0">
                  <a:moveTo>
                    <a:pt x="0" y="0"/>
                  </a:moveTo>
                  <a:lnTo>
                    <a:pt x="288865" y="0"/>
                  </a:lnTo>
                  <a:lnTo>
                    <a:pt x="288865" y="0"/>
                  </a:lnTo>
                  <a:lnTo>
                    <a:pt x="288865" y="0"/>
                  </a:lnTo>
                  <a:lnTo>
                    <a:pt x="505514" y="0"/>
                  </a:lnTo>
                  <a:lnTo>
                    <a:pt x="649947" y="0"/>
                  </a:lnTo>
                </a:path>
              </a:pathLst>
            </a:custGeom>
            <a:ln w="116535" cap="flat">
              <a:solidFill>
                <a:srgbClr val="E8E8E8">
                  <a:alpha val="100000"/>
                </a:srgbClr>
              </a:solidFill>
              <a:prstDash val="solid"/>
              <a:round/>
            </a:ln>
          </p:spPr>
          <p:txBody>
            <a:bodyPr/>
            <a:lstStyle/>
            <a:p/>
          </p:txBody>
        </p:sp>
        <p:sp>
          <p:nvSpPr>
            <p:cNvPr id="28" name="pl28"/>
            <p:cNvSpPr/>
            <p:nvPr/>
          </p:nvSpPr>
          <p:spPr>
            <a:xfrm>
              <a:off x="5824672" y="3540728"/>
              <a:ext cx="1011029" cy="0"/>
            </a:xfrm>
            <a:custGeom>
              <a:avLst/>
              <a:pathLst>
                <a:path w="1011029" h="0">
                  <a:moveTo>
                    <a:pt x="0" y="0"/>
                  </a:moveTo>
                  <a:lnTo>
                    <a:pt x="288865" y="0"/>
                  </a:lnTo>
                  <a:lnTo>
                    <a:pt x="722164" y="0"/>
                  </a:lnTo>
                  <a:lnTo>
                    <a:pt x="1011029" y="0"/>
                  </a:lnTo>
                  <a:lnTo>
                    <a:pt x="1011029" y="0"/>
                  </a:lnTo>
                  <a:lnTo>
                    <a:pt x="1011029" y="0"/>
                  </a:lnTo>
                </a:path>
              </a:pathLst>
            </a:custGeom>
            <a:ln w="116535" cap="flat">
              <a:solidFill>
                <a:srgbClr val="E8E8E8">
                  <a:alpha val="100000"/>
                </a:srgbClr>
              </a:solidFill>
              <a:prstDash val="solid"/>
              <a:round/>
            </a:ln>
          </p:spPr>
          <p:txBody>
            <a:bodyPr/>
            <a:lstStyle/>
            <a:p/>
          </p:txBody>
        </p:sp>
        <p:sp>
          <p:nvSpPr>
            <p:cNvPr id="29" name="pl29"/>
            <p:cNvSpPr/>
            <p:nvPr/>
          </p:nvSpPr>
          <p:spPr>
            <a:xfrm>
              <a:off x="7413433" y="3919743"/>
              <a:ext cx="577731" cy="0"/>
            </a:xfrm>
            <a:custGeom>
              <a:avLst/>
              <a:pathLst>
                <a:path w="577731" h="0">
                  <a:moveTo>
                    <a:pt x="0" y="0"/>
                  </a:moveTo>
                  <a:lnTo>
                    <a:pt x="0" y="0"/>
                  </a:lnTo>
                  <a:lnTo>
                    <a:pt x="216649" y="0"/>
                  </a:lnTo>
                  <a:lnTo>
                    <a:pt x="288865" y="0"/>
                  </a:lnTo>
                  <a:lnTo>
                    <a:pt x="505514" y="0"/>
                  </a:lnTo>
                  <a:lnTo>
                    <a:pt x="577731" y="0"/>
                  </a:lnTo>
                </a:path>
              </a:pathLst>
            </a:custGeom>
            <a:ln w="116535" cap="flat">
              <a:solidFill>
                <a:srgbClr val="E8E8E8">
                  <a:alpha val="100000"/>
                </a:srgbClr>
              </a:solidFill>
              <a:prstDash val="solid"/>
              <a:round/>
            </a:ln>
          </p:spPr>
          <p:txBody>
            <a:bodyPr/>
            <a:lstStyle/>
            <a:p/>
          </p:txBody>
        </p:sp>
        <p:sp>
          <p:nvSpPr>
            <p:cNvPr id="30" name="pl30"/>
            <p:cNvSpPr/>
            <p:nvPr/>
          </p:nvSpPr>
          <p:spPr>
            <a:xfrm>
              <a:off x="5896889" y="4298757"/>
              <a:ext cx="1877626" cy="0"/>
            </a:xfrm>
            <a:custGeom>
              <a:avLst/>
              <a:pathLst>
                <a:path w="1877626" h="0">
                  <a:moveTo>
                    <a:pt x="0" y="0"/>
                  </a:moveTo>
                  <a:lnTo>
                    <a:pt x="216649" y="0"/>
                  </a:lnTo>
                  <a:lnTo>
                    <a:pt x="1372111" y="0"/>
                  </a:lnTo>
                  <a:lnTo>
                    <a:pt x="1372111" y="0"/>
                  </a:lnTo>
                  <a:lnTo>
                    <a:pt x="1516544" y="0"/>
                  </a:lnTo>
                  <a:lnTo>
                    <a:pt x="1877626" y="0"/>
                  </a:lnTo>
                </a:path>
              </a:pathLst>
            </a:custGeom>
            <a:ln w="116535" cap="flat">
              <a:solidFill>
                <a:srgbClr val="E8E8E8">
                  <a:alpha val="100000"/>
                </a:srgbClr>
              </a:solidFill>
              <a:prstDash val="solid"/>
              <a:round/>
            </a:ln>
          </p:spPr>
          <p:txBody>
            <a:bodyPr/>
            <a:lstStyle/>
            <a:p/>
          </p:txBody>
        </p:sp>
        <p:sp>
          <p:nvSpPr>
            <p:cNvPr id="31" name="pl31"/>
            <p:cNvSpPr/>
            <p:nvPr/>
          </p:nvSpPr>
          <p:spPr>
            <a:xfrm>
              <a:off x="7269000" y="4677772"/>
              <a:ext cx="649947" cy="0"/>
            </a:xfrm>
            <a:custGeom>
              <a:avLst/>
              <a:pathLst>
                <a:path w="649947" h="0">
                  <a:moveTo>
                    <a:pt x="0" y="0"/>
                  </a:moveTo>
                  <a:lnTo>
                    <a:pt x="288865" y="0"/>
                  </a:lnTo>
                  <a:lnTo>
                    <a:pt x="288865" y="0"/>
                  </a:lnTo>
                  <a:lnTo>
                    <a:pt x="288865" y="0"/>
                  </a:lnTo>
                  <a:lnTo>
                    <a:pt x="505514" y="0"/>
                  </a:lnTo>
                  <a:lnTo>
                    <a:pt x="649947" y="0"/>
                  </a:lnTo>
                </a:path>
              </a:pathLst>
            </a:custGeom>
            <a:ln w="116535" cap="flat">
              <a:solidFill>
                <a:srgbClr val="E8E8E8">
                  <a:alpha val="100000"/>
                </a:srgbClr>
              </a:solidFill>
              <a:prstDash val="solid"/>
              <a:round/>
            </a:ln>
          </p:spPr>
          <p:txBody>
            <a:bodyPr/>
            <a:lstStyle/>
            <a:p/>
          </p:txBody>
        </p:sp>
        <p:sp>
          <p:nvSpPr>
            <p:cNvPr id="32" name="pl32"/>
            <p:cNvSpPr/>
            <p:nvPr/>
          </p:nvSpPr>
          <p:spPr>
            <a:xfrm>
              <a:off x="6835702" y="5056787"/>
              <a:ext cx="1083246" cy="0"/>
            </a:xfrm>
            <a:custGeom>
              <a:avLst/>
              <a:pathLst>
                <a:path w="1083246" h="0">
                  <a:moveTo>
                    <a:pt x="0" y="0"/>
                  </a:moveTo>
                  <a:lnTo>
                    <a:pt x="505514" y="0"/>
                  </a:lnTo>
                  <a:lnTo>
                    <a:pt x="505514" y="0"/>
                  </a:lnTo>
                  <a:lnTo>
                    <a:pt x="794380" y="0"/>
                  </a:lnTo>
                  <a:lnTo>
                    <a:pt x="1011029" y="0"/>
                  </a:lnTo>
                  <a:lnTo>
                    <a:pt x="1083246" y="0"/>
                  </a:lnTo>
                </a:path>
              </a:pathLst>
            </a:custGeom>
            <a:ln w="116535" cap="flat">
              <a:solidFill>
                <a:srgbClr val="E8E8E8">
                  <a:alpha val="100000"/>
                </a:srgbClr>
              </a:solidFill>
              <a:prstDash val="solid"/>
              <a:round/>
            </a:ln>
          </p:spPr>
          <p:txBody>
            <a:bodyPr/>
            <a:lstStyle/>
            <a:p/>
          </p:txBody>
        </p:sp>
        <p:sp>
          <p:nvSpPr>
            <p:cNvPr id="33" name="pt33"/>
            <p:cNvSpPr/>
            <p:nvPr/>
          </p:nvSpPr>
          <p:spPr>
            <a:xfrm>
              <a:off x="8131097"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058881"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40893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98666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914448"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914448"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34774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34774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98666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058881"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770015"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770015"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058881"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058881"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69779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770015"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481150"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481150"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058881"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058881"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69779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770015"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48115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48115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058881"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058881"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697799"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770015"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481150"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481150"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058881"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058881"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69779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770015"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481150"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481150"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914448"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770015"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264500"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55336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55336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55336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54233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109038"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582017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83120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83120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83120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98666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914448"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697799"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62558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40893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40893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770015"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89238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109038"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40893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264500"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264500"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914448"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770015"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264500"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55336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55336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55336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84223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914448"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62558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83120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33671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33671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072830"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7856180"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7856180"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289479"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7711747"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7711747"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000613"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7422882"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7422882"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000613"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7422882"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7422882"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000613"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7422882"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422882"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000613"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7422882"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422882"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7856180"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495098"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495098"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6484069"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6772934"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6772934"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7928397"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7350665"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7350665"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7711747"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7206233"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206233"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7856180"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7495098"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495098"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7783964"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7278449"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278449"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600004" y="497629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42" name="tx142"/>
            <p:cNvSpPr/>
            <p:nvPr/>
          </p:nvSpPr>
          <p:spPr>
            <a:xfrm>
              <a:off x="508103" y="459937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43" name="tx143"/>
            <p:cNvSpPr/>
            <p:nvPr/>
          </p:nvSpPr>
          <p:spPr>
            <a:xfrm>
              <a:off x="609033" y="421971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44" name="tx144"/>
            <p:cNvSpPr/>
            <p:nvPr/>
          </p:nvSpPr>
          <p:spPr>
            <a:xfrm>
              <a:off x="673364" y="3840700"/>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45" name="tx145"/>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46" name="tx146"/>
            <p:cNvSpPr/>
            <p:nvPr/>
          </p:nvSpPr>
          <p:spPr>
            <a:xfrm>
              <a:off x="609275" y="308121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7" name="tx147"/>
            <p:cNvSpPr/>
            <p:nvPr/>
          </p:nvSpPr>
          <p:spPr>
            <a:xfrm>
              <a:off x="710044" y="2705752"/>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48" name="tx148"/>
            <p:cNvSpPr/>
            <p:nvPr/>
          </p:nvSpPr>
          <p:spPr>
            <a:xfrm>
              <a:off x="728424" y="2324641"/>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9" name="tx149"/>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50" name="tx150"/>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1" name="tx151"/>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2" name="tx152"/>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53" name="tx153"/>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4" name="tx154"/>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5" name="tx155"/>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6" name="tx156"/>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7" name="tx157"/>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8" name="tx158"/>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t159"/>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1" name="pt161"/>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tx162"/>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3" name="tx163"/>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64" name="tx164"/>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5" name="tx165"/>
            <p:cNvSpPr/>
            <p:nvPr/>
          </p:nvSpPr>
          <p:spPr>
            <a:xfrm>
              <a:off x="1130606" y="398022"/>
              <a:ext cx="331752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Tanzania, 2019-2024</a:t>
              </a:r>
            </a:p>
          </p:txBody>
        </p:sp>
        <p:sp>
          <p:nvSpPr>
            <p:cNvPr id="166" name="tx16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7" name="tx167"/>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68" name="tx168"/>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69" name="tx169"/>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(95%) and 2023 (87%). DTP1 coverage remained the same in 2024 (87%) compared to 2023, and was lower than in 2019. In 2019-2024, DTP1 coverage was at it's lowest level in 2023 and 2024 (87%).
In 2023, 11 vaccines had lower coverage than in 2019.
In 2024, 11 vaccines had lower coverage than in 2019.
In 2024, 0 vaccines had lower coverage than in 2023.</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208039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2553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7066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158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86094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0608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5121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080392" y="1483505"/>
              <a:ext cx="5670825" cy="1713367"/>
            </a:xfrm>
            <a:custGeom>
              <a:avLst/>
              <a:pathLst>
                <a:path w="5670825" h="1713367">
                  <a:moveTo>
                    <a:pt x="0" y="1713367"/>
                  </a:moveTo>
                  <a:lnTo>
                    <a:pt x="945137" y="822416"/>
                  </a:lnTo>
                  <a:lnTo>
                    <a:pt x="1890275" y="651079"/>
                  </a:lnTo>
                  <a:lnTo>
                    <a:pt x="2835412" y="959486"/>
                  </a:lnTo>
                  <a:lnTo>
                    <a:pt x="3780550" y="616812"/>
                  </a:lnTo>
                  <a:lnTo>
                    <a:pt x="4725687" y="0"/>
                  </a:lnTo>
                  <a:lnTo>
                    <a:pt x="5670825" y="171336"/>
                  </a:lnTo>
                </a:path>
              </a:pathLst>
            </a:custGeom>
            <a:ln w="29811" cap="flat">
              <a:solidFill>
                <a:srgbClr val="FF0000">
                  <a:alpha val="100000"/>
                </a:srgbClr>
              </a:solidFill>
              <a:prstDash val="solid"/>
              <a:round/>
            </a:ln>
          </p:spPr>
          <p:txBody>
            <a:bodyPr/>
            <a:lstStyle/>
            <a:p/>
          </p:txBody>
        </p:sp>
        <p:sp>
          <p:nvSpPr>
            <p:cNvPr id="25" name="pl25"/>
            <p:cNvSpPr/>
            <p:nvPr/>
          </p:nvSpPr>
          <p:spPr>
            <a:xfrm>
              <a:off x="2080392" y="1654842"/>
              <a:ext cx="5670825" cy="2570051"/>
            </a:xfrm>
            <a:custGeom>
              <a:avLst/>
              <a:pathLst>
                <a:path w="5670825" h="2570051">
                  <a:moveTo>
                    <a:pt x="0" y="2570051"/>
                  </a:moveTo>
                  <a:lnTo>
                    <a:pt x="945137" y="1610565"/>
                  </a:lnTo>
                  <a:lnTo>
                    <a:pt x="1890275" y="1302159"/>
                  </a:lnTo>
                  <a:lnTo>
                    <a:pt x="2835412" y="1302159"/>
                  </a:lnTo>
                  <a:lnTo>
                    <a:pt x="3780550" y="1096555"/>
                  </a:lnTo>
                  <a:lnTo>
                    <a:pt x="4725687" y="102802"/>
                  </a:lnTo>
                  <a:lnTo>
                    <a:pt x="5670825" y="0"/>
                  </a:lnTo>
                </a:path>
              </a:pathLst>
            </a:custGeom>
            <a:ln w="29811" cap="flat">
              <a:solidFill>
                <a:srgbClr val="0058AB">
                  <a:alpha val="100000"/>
                </a:srgbClr>
              </a:solidFill>
              <a:prstDash val="solid"/>
              <a:round/>
            </a:ln>
          </p:spPr>
          <p:txBody>
            <a:bodyPr/>
            <a:lstStyle/>
            <a:p/>
          </p:txBody>
        </p:sp>
        <p:sp>
          <p:nvSpPr>
            <p:cNvPr id="26" name="pt26"/>
            <p:cNvSpPr/>
            <p:nvPr/>
          </p:nvSpPr>
          <p:spPr>
            <a:xfrm>
              <a:off x="2055566" y="31720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3000704" y="228109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3945842" y="210975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4890979" y="24181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5836117" y="207549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6781254" y="145867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7726392" y="163001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2055566" y="42000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4" name="pt34"/>
            <p:cNvSpPr/>
            <p:nvPr/>
          </p:nvSpPr>
          <p:spPr>
            <a:xfrm>
              <a:off x="3000704" y="324058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5" name="pt35"/>
            <p:cNvSpPr/>
            <p:nvPr/>
          </p:nvSpPr>
          <p:spPr>
            <a:xfrm>
              <a:off x="3945842" y="293217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pt36"/>
            <p:cNvSpPr/>
            <p:nvPr/>
          </p:nvSpPr>
          <p:spPr>
            <a:xfrm>
              <a:off x="4890979" y="293217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7" name="pt37"/>
            <p:cNvSpPr/>
            <p:nvPr/>
          </p:nvSpPr>
          <p:spPr>
            <a:xfrm>
              <a:off x="5836117" y="272657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6781254" y="173281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pt39"/>
            <p:cNvSpPr/>
            <p:nvPr/>
          </p:nvSpPr>
          <p:spPr>
            <a:xfrm>
              <a:off x="7726392" y="163001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tx40"/>
            <p:cNvSpPr/>
            <p:nvPr/>
          </p:nvSpPr>
          <p:spPr>
            <a:xfrm>
              <a:off x="2080392" y="429452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19</a:t>
              </a:r>
            </a:p>
          </p:txBody>
        </p:sp>
        <p:sp>
          <p:nvSpPr>
            <p:cNvPr id="41" name="tx41"/>
            <p:cNvSpPr/>
            <p:nvPr/>
          </p:nvSpPr>
          <p:spPr>
            <a:xfrm>
              <a:off x="3025530" y="3336540"/>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47</a:t>
              </a:r>
            </a:p>
          </p:txBody>
        </p:sp>
        <p:sp>
          <p:nvSpPr>
            <p:cNvPr id="42" name="tx42"/>
            <p:cNvSpPr/>
            <p:nvPr/>
          </p:nvSpPr>
          <p:spPr>
            <a:xfrm>
              <a:off x="3970668" y="30266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56</a:t>
              </a:r>
            </a:p>
          </p:txBody>
        </p:sp>
        <p:sp>
          <p:nvSpPr>
            <p:cNvPr id="43" name="tx43"/>
            <p:cNvSpPr/>
            <p:nvPr/>
          </p:nvSpPr>
          <p:spPr>
            <a:xfrm>
              <a:off x="4915805" y="30266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56</a:t>
              </a:r>
            </a:p>
          </p:txBody>
        </p:sp>
        <p:sp>
          <p:nvSpPr>
            <p:cNvPr id="44" name="tx44"/>
            <p:cNvSpPr/>
            <p:nvPr/>
          </p:nvSpPr>
          <p:spPr>
            <a:xfrm>
              <a:off x="5860943" y="282102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62</a:t>
              </a:r>
            </a:p>
          </p:txBody>
        </p:sp>
        <p:sp>
          <p:nvSpPr>
            <p:cNvPr id="45" name="tx45"/>
            <p:cNvSpPr/>
            <p:nvPr/>
          </p:nvSpPr>
          <p:spPr>
            <a:xfrm>
              <a:off x="6806080" y="182727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91</a:t>
              </a:r>
            </a:p>
          </p:txBody>
        </p:sp>
        <p:sp>
          <p:nvSpPr>
            <p:cNvPr id="46" name="tx46"/>
            <p:cNvSpPr/>
            <p:nvPr/>
          </p:nvSpPr>
          <p:spPr>
            <a:xfrm>
              <a:off x="7751218" y="17244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94</a:t>
              </a:r>
            </a:p>
          </p:txBody>
        </p:sp>
        <p:sp>
          <p:nvSpPr>
            <p:cNvPr id="47" name="tx47"/>
            <p:cNvSpPr/>
            <p:nvPr/>
          </p:nvSpPr>
          <p:spPr>
            <a:xfrm>
              <a:off x="2080392" y="302465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49</a:t>
              </a:r>
            </a:p>
          </p:txBody>
        </p:sp>
        <p:sp>
          <p:nvSpPr>
            <p:cNvPr id="48" name="tx48"/>
            <p:cNvSpPr/>
            <p:nvPr/>
          </p:nvSpPr>
          <p:spPr>
            <a:xfrm>
              <a:off x="3025530" y="213491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75</a:t>
              </a:r>
            </a:p>
          </p:txBody>
        </p:sp>
        <p:sp>
          <p:nvSpPr>
            <p:cNvPr id="49" name="tx49"/>
            <p:cNvSpPr/>
            <p:nvPr/>
          </p:nvSpPr>
          <p:spPr>
            <a:xfrm>
              <a:off x="3970668" y="196236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80</a:t>
              </a:r>
            </a:p>
          </p:txBody>
        </p:sp>
        <p:sp>
          <p:nvSpPr>
            <p:cNvPr id="50" name="tx50"/>
            <p:cNvSpPr/>
            <p:nvPr/>
          </p:nvSpPr>
          <p:spPr>
            <a:xfrm>
              <a:off x="4915805" y="227198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71</a:t>
              </a:r>
            </a:p>
          </p:txBody>
        </p:sp>
        <p:sp>
          <p:nvSpPr>
            <p:cNvPr id="51" name="tx51"/>
            <p:cNvSpPr/>
            <p:nvPr/>
          </p:nvSpPr>
          <p:spPr>
            <a:xfrm>
              <a:off x="5860943" y="192809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81</a:t>
              </a:r>
            </a:p>
          </p:txBody>
        </p:sp>
        <p:sp>
          <p:nvSpPr>
            <p:cNvPr id="52" name="tx52"/>
            <p:cNvSpPr/>
            <p:nvPr/>
          </p:nvSpPr>
          <p:spPr>
            <a:xfrm>
              <a:off x="6806080" y="1311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53" name="tx53"/>
            <p:cNvSpPr/>
            <p:nvPr/>
          </p:nvSpPr>
          <p:spPr>
            <a:xfrm>
              <a:off x="7751218" y="148262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94</a:t>
              </a:r>
            </a:p>
          </p:txBody>
        </p:sp>
        <p:sp>
          <p:nvSpPr>
            <p:cNvPr id="54" name="pl54"/>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55" name="pl55"/>
            <p:cNvSpPr/>
            <p:nvPr/>
          </p:nvSpPr>
          <p:spPr>
            <a:xfrm>
              <a:off x="7751218"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56" name="tx56"/>
            <p:cNvSpPr/>
            <p:nvPr/>
          </p:nvSpPr>
          <p:spPr>
            <a:xfrm>
              <a:off x="7471022"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57" name="tx57"/>
            <p:cNvSpPr/>
            <p:nvPr/>
          </p:nvSpPr>
          <p:spPr>
            <a:xfrm>
              <a:off x="7356450"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58" name="rc58"/>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59" name="tx59"/>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60" name="tx60"/>
            <p:cNvSpPr/>
            <p:nvPr/>
          </p:nvSpPr>
          <p:spPr>
            <a:xfrm rot="-5400000">
              <a:off x="195239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61" name="tx61"/>
            <p:cNvSpPr/>
            <p:nvPr/>
          </p:nvSpPr>
          <p:spPr>
            <a:xfrm rot="-5400000">
              <a:off x="289752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62" name="tx62"/>
            <p:cNvSpPr/>
            <p:nvPr/>
          </p:nvSpPr>
          <p:spPr>
            <a:xfrm rot="-5400000">
              <a:off x="384266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63" name="tx63"/>
            <p:cNvSpPr/>
            <p:nvPr/>
          </p:nvSpPr>
          <p:spPr>
            <a:xfrm rot="-5400000">
              <a:off x="47878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64" name="tx64"/>
            <p:cNvSpPr/>
            <p:nvPr/>
          </p:nvSpPr>
          <p:spPr>
            <a:xfrm rot="-5400000">
              <a:off x="573294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65" name="tx65"/>
            <p:cNvSpPr/>
            <p:nvPr/>
          </p:nvSpPr>
          <p:spPr>
            <a:xfrm rot="-5400000">
              <a:off x="6678051"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66" name="tx66"/>
            <p:cNvSpPr/>
            <p:nvPr/>
          </p:nvSpPr>
          <p:spPr>
            <a:xfrm rot="-5400000">
              <a:off x="762321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67" name="tx67"/>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8" name="tx68"/>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9" name="tx69"/>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0" name="tx70"/>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1" name="tx71"/>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2" name="tx72"/>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3" name="tx73"/>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4" name="pl74"/>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75" name="pl75"/>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76" name="tx76"/>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77" name="tx77"/>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78" name="tx78"/>
            <p:cNvSpPr/>
            <p:nvPr/>
          </p:nvSpPr>
          <p:spPr>
            <a:xfrm>
              <a:off x="757200" y="398022"/>
              <a:ext cx="549749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Tanzania, 2018-2024</a:t>
              </a:r>
            </a:p>
          </p:txBody>
        </p:sp>
        <p:sp>
          <p:nvSpPr>
            <p:cNvPr id="79" name="tx79"/>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0" name="tx80"/>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Tanzania was 2018.
In 2024, first dose (HPV1) programme coverage among girls was 94% and last dose (HPVc) programme coverage was 94%.
</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161689"/>
              <a:ext cx="6444618" cy="720945"/>
            </a:xfrm>
            <a:custGeom>
              <a:avLst/>
              <a:pathLst>
                <a:path w="6444618" h="720945">
                  <a:moveTo>
                    <a:pt x="0" y="720945"/>
                  </a:moveTo>
                  <a:lnTo>
                    <a:pt x="268525" y="400525"/>
                  </a:lnTo>
                  <a:lnTo>
                    <a:pt x="537051" y="320420"/>
                  </a:lnTo>
                  <a:lnTo>
                    <a:pt x="805577" y="80105"/>
                  </a:lnTo>
                  <a:lnTo>
                    <a:pt x="1074103" y="80105"/>
                  </a:lnTo>
                  <a:lnTo>
                    <a:pt x="1342628" y="280367"/>
                  </a:lnTo>
                  <a:lnTo>
                    <a:pt x="1611154" y="280367"/>
                  </a:lnTo>
                  <a:lnTo>
                    <a:pt x="1879680" y="560735"/>
                  </a:lnTo>
                  <a:lnTo>
                    <a:pt x="2148206" y="440577"/>
                  </a:lnTo>
                  <a:lnTo>
                    <a:pt x="2416732" y="480630"/>
                  </a:lnTo>
                  <a:lnTo>
                    <a:pt x="2685257" y="240315"/>
                  </a:lnTo>
                  <a:lnTo>
                    <a:pt x="2953783" y="280367"/>
                  </a:lnTo>
                  <a:lnTo>
                    <a:pt x="3222309" y="200262"/>
                  </a:lnTo>
                  <a:lnTo>
                    <a:pt x="3490835" y="240315"/>
                  </a:lnTo>
                  <a:lnTo>
                    <a:pt x="3759360" y="0"/>
                  </a:lnTo>
                  <a:lnTo>
                    <a:pt x="4027886" y="40052"/>
                  </a:lnTo>
                  <a:lnTo>
                    <a:pt x="4296412" y="200262"/>
                  </a:lnTo>
                  <a:lnTo>
                    <a:pt x="4564938" y="280367"/>
                  </a:lnTo>
                  <a:lnTo>
                    <a:pt x="4833464" y="320420"/>
                  </a:lnTo>
                  <a:lnTo>
                    <a:pt x="5101989" y="240315"/>
                  </a:lnTo>
                  <a:lnTo>
                    <a:pt x="5370515" y="240315"/>
                  </a:lnTo>
                  <a:lnTo>
                    <a:pt x="5639041" y="440577"/>
                  </a:lnTo>
                  <a:lnTo>
                    <a:pt x="5907567" y="400525"/>
                  </a:lnTo>
                  <a:lnTo>
                    <a:pt x="6176092" y="560735"/>
                  </a:lnTo>
                  <a:lnTo>
                    <a:pt x="6444618" y="560735"/>
                  </a:lnTo>
                </a:path>
              </a:pathLst>
            </a:custGeom>
            <a:ln w="27101" cap="flat">
              <a:solidFill>
                <a:srgbClr val="F8766D">
                  <a:alpha val="100000"/>
                </a:srgbClr>
              </a:solidFill>
              <a:prstDash val="solid"/>
              <a:round/>
            </a:ln>
          </p:spPr>
          <p:txBody>
            <a:bodyPr/>
            <a:lstStyle/>
            <a:p/>
          </p:txBody>
        </p:sp>
        <p:sp>
          <p:nvSpPr>
            <p:cNvPr id="27" name="pl27"/>
            <p:cNvSpPr/>
            <p:nvPr/>
          </p:nvSpPr>
          <p:spPr>
            <a:xfrm>
              <a:off x="5207639" y="2082897"/>
              <a:ext cx="2685257" cy="1802363"/>
            </a:xfrm>
            <a:custGeom>
              <a:avLst/>
              <a:pathLst>
                <a:path w="2685257" h="1802363">
                  <a:moveTo>
                    <a:pt x="0" y="1802363"/>
                  </a:moveTo>
                  <a:lnTo>
                    <a:pt x="268525" y="841102"/>
                  </a:lnTo>
                  <a:lnTo>
                    <a:pt x="537051" y="440577"/>
                  </a:lnTo>
                  <a:lnTo>
                    <a:pt x="805577" y="280367"/>
                  </a:lnTo>
                  <a:lnTo>
                    <a:pt x="1074103" y="240315"/>
                  </a:lnTo>
                  <a:lnTo>
                    <a:pt x="1342628" y="160210"/>
                  </a:lnTo>
                  <a:lnTo>
                    <a:pt x="1611154" y="400525"/>
                  </a:lnTo>
                  <a:lnTo>
                    <a:pt x="1879680" y="560735"/>
                  </a:lnTo>
                  <a:lnTo>
                    <a:pt x="2148206" y="0"/>
                  </a:lnTo>
                  <a:lnTo>
                    <a:pt x="2416732" y="0"/>
                  </a:lnTo>
                  <a:lnTo>
                    <a:pt x="2685257" y="0"/>
                  </a:lnTo>
                </a:path>
              </a:pathLst>
            </a:custGeom>
            <a:ln w="27101" cap="flat">
              <a:solidFill>
                <a:srgbClr val="7CAE00">
                  <a:alpha val="100000"/>
                </a:srgbClr>
              </a:solidFill>
              <a:prstDash val="solid"/>
              <a:round/>
            </a:ln>
          </p:spPr>
          <p:txBody>
            <a:bodyPr/>
            <a:lstStyle/>
            <a:p/>
          </p:txBody>
        </p:sp>
        <p:sp>
          <p:nvSpPr>
            <p:cNvPr id="28" name="pl28"/>
            <p:cNvSpPr/>
            <p:nvPr/>
          </p:nvSpPr>
          <p:spPr>
            <a:xfrm>
              <a:off x="4939113" y="1321899"/>
              <a:ext cx="2953783" cy="520682"/>
            </a:xfrm>
            <a:custGeom>
              <a:avLst/>
              <a:pathLst>
                <a:path w="2953783" h="520682">
                  <a:moveTo>
                    <a:pt x="0" y="520682"/>
                  </a:moveTo>
                  <a:lnTo>
                    <a:pt x="268525" y="0"/>
                  </a:lnTo>
                  <a:lnTo>
                    <a:pt x="537051" y="0"/>
                  </a:lnTo>
                  <a:lnTo>
                    <a:pt x="805577" y="0"/>
                  </a:lnTo>
                  <a:lnTo>
                    <a:pt x="1074103" y="0"/>
                  </a:lnTo>
                  <a:lnTo>
                    <a:pt x="1342628" y="0"/>
                  </a:lnTo>
                  <a:lnTo>
                    <a:pt x="1611154" y="120157"/>
                  </a:lnTo>
                  <a:lnTo>
                    <a:pt x="1879680" y="160210"/>
                  </a:lnTo>
                  <a:lnTo>
                    <a:pt x="2148206" y="280367"/>
                  </a:lnTo>
                  <a:lnTo>
                    <a:pt x="2416732" y="320420"/>
                  </a:lnTo>
                  <a:lnTo>
                    <a:pt x="2685257" y="440577"/>
                  </a:lnTo>
                  <a:lnTo>
                    <a:pt x="2953783" y="440577"/>
                  </a:lnTo>
                </a:path>
              </a:pathLst>
            </a:custGeom>
            <a:ln w="27101" cap="flat">
              <a:solidFill>
                <a:srgbClr val="00BFC4">
                  <a:alpha val="100000"/>
                </a:srgbClr>
              </a:solidFill>
              <a:prstDash val="solid"/>
              <a:round/>
            </a:ln>
          </p:spPr>
          <p:txBody>
            <a:bodyPr/>
            <a:lstStyle/>
            <a:p/>
          </p:txBody>
        </p:sp>
        <p:sp>
          <p:nvSpPr>
            <p:cNvPr id="29" name="pl29"/>
            <p:cNvSpPr/>
            <p:nvPr/>
          </p:nvSpPr>
          <p:spPr>
            <a:xfrm>
              <a:off x="6281742" y="1281846"/>
              <a:ext cx="1611154" cy="3003938"/>
            </a:xfrm>
            <a:custGeom>
              <a:avLst/>
              <a:pathLst>
                <a:path w="1611154" h="3003938">
                  <a:moveTo>
                    <a:pt x="0" y="3003938"/>
                  </a:moveTo>
                  <a:lnTo>
                    <a:pt x="268525" y="1882468"/>
                  </a:lnTo>
                  <a:lnTo>
                    <a:pt x="537051" y="1521995"/>
                  </a:lnTo>
                  <a:lnTo>
                    <a:pt x="805577" y="1521995"/>
                  </a:lnTo>
                  <a:lnTo>
                    <a:pt x="1074103" y="1281680"/>
                  </a:lnTo>
                  <a:lnTo>
                    <a:pt x="1342628" y="120157"/>
                  </a:lnTo>
                  <a:lnTo>
                    <a:pt x="1611154" y="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6840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204452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72410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124347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84425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5169263" y="384688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4900737" y="180420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6243366" y="424740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11730" y="1281840"/>
              <a:ext cx="249692" cy="5"/>
            </a:xfrm>
            <a:custGeom>
              <a:avLst/>
              <a:pathLst>
                <a:path w="249692" h="5">
                  <a:moveTo>
                    <a:pt x="249692" y="0"/>
                  </a:moveTo>
                  <a:lnTo>
                    <a:pt x="0" y="5"/>
                  </a:lnTo>
                </a:path>
              </a:pathLst>
            </a:custGeom>
          </p:spPr>
          <p:txBody>
            <a:bodyPr/>
            <a:lstStyle/>
            <a:p/>
          </p:txBody>
        </p:sp>
        <p:sp>
          <p:nvSpPr>
            <p:cNvPr id="40" name="pl40"/>
            <p:cNvSpPr/>
            <p:nvPr/>
          </p:nvSpPr>
          <p:spPr>
            <a:xfrm>
              <a:off x="7906927" y="1594334"/>
              <a:ext cx="254495" cy="121397"/>
            </a:xfrm>
            <a:custGeom>
              <a:avLst/>
              <a:pathLst>
                <a:path w="254495" h="121397">
                  <a:moveTo>
                    <a:pt x="254495" y="0"/>
                  </a:moveTo>
                  <a:lnTo>
                    <a:pt x="0" y="121397"/>
                  </a:lnTo>
                </a:path>
              </a:pathLst>
            </a:custGeom>
          </p:spPr>
          <p:txBody>
            <a:bodyPr/>
            <a:lstStyle/>
            <a:p/>
          </p:txBody>
        </p:sp>
        <p:sp>
          <p:nvSpPr>
            <p:cNvPr id="41" name="pl41"/>
            <p:cNvSpPr/>
            <p:nvPr/>
          </p:nvSpPr>
          <p:spPr>
            <a:xfrm>
              <a:off x="7909775" y="1766927"/>
              <a:ext cx="251647" cy="66363"/>
            </a:xfrm>
            <a:custGeom>
              <a:avLst/>
              <a:pathLst>
                <a:path w="251647" h="66363">
                  <a:moveTo>
                    <a:pt x="251647" y="66363"/>
                  </a:moveTo>
                  <a:lnTo>
                    <a:pt x="0" y="0"/>
                  </a:lnTo>
                </a:path>
              </a:pathLst>
            </a:custGeom>
          </p:spPr>
          <p:txBody>
            <a:bodyPr/>
            <a:lstStyle/>
            <a:p/>
          </p:txBody>
        </p:sp>
        <p:sp>
          <p:nvSpPr>
            <p:cNvPr id="42" name="pl42"/>
            <p:cNvSpPr/>
            <p:nvPr/>
          </p:nvSpPr>
          <p:spPr>
            <a:xfrm>
              <a:off x="7911221" y="2085214"/>
              <a:ext cx="250202" cy="31643"/>
            </a:xfrm>
            <a:custGeom>
              <a:avLst/>
              <a:pathLst>
                <a:path w="250202" h="31643">
                  <a:moveTo>
                    <a:pt x="250202" y="31643"/>
                  </a:moveTo>
                  <a:lnTo>
                    <a:pt x="0" y="0"/>
                  </a:lnTo>
                </a:path>
              </a:pathLst>
            </a:custGeom>
          </p:spPr>
          <p:txBody>
            <a:bodyPr/>
            <a:lstStyle/>
            <a:p/>
          </p:txBody>
        </p:sp>
        <p:sp>
          <p:nvSpPr>
            <p:cNvPr id="43" name="pg43"/>
            <p:cNvSpPr/>
            <p:nvPr/>
          </p:nvSpPr>
          <p:spPr>
            <a:xfrm>
              <a:off x="8092843" y="119085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4" name="tx44"/>
            <p:cNvSpPr/>
            <p:nvPr/>
          </p:nvSpPr>
          <p:spPr>
            <a:xfrm>
              <a:off x="8115703" y="123169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94%</a:t>
              </a:r>
            </a:p>
          </p:txBody>
        </p:sp>
        <p:sp>
          <p:nvSpPr>
            <p:cNvPr id="45" name="pg45"/>
            <p:cNvSpPr/>
            <p:nvPr/>
          </p:nvSpPr>
          <p:spPr>
            <a:xfrm>
              <a:off x="8092843" y="148020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15703" y="152104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83%</a:t>
              </a:r>
            </a:p>
          </p:txBody>
        </p:sp>
        <p:sp>
          <p:nvSpPr>
            <p:cNvPr id="47" name="pg47"/>
            <p:cNvSpPr/>
            <p:nvPr/>
          </p:nvSpPr>
          <p:spPr>
            <a:xfrm>
              <a:off x="8092843" y="1752993"/>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15703" y="1793835"/>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82%</a:t>
              </a:r>
            </a:p>
          </p:txBody>
        </p:sp>
        <p:sp>
          <p:nvSpPr>
            <p:cNvPr id="49" name="pg49"/>
            <p:cNvSpPr/>
            <p:nvPr/>
          </p:nvSpPr>
          <p:spPr>
            <a:xfrm>
              <a:off x="8092843" y="202687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15703" y="2067713"/>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74%</a:t>
              </a:r>
            </a:p>
          </p:txBody>
        </p:sp>
        <p:sp>
          <p:nvSpPr>
            <p:cNvPr id="51" name="pg51"/>
            <p:cNvSpPr/>
            <p:nvPr/>
          </p:nvSpPr>
          <p:spPr>
            <a:xfrm>
              <a:off x="1152273" y="1886812"/>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7993" y="19306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79</a:t>
              </a:r>
            </a:p>
          </p:txBody>
        </p:sp>
        <p:sp>
          <p:nvSpPr>
            <p:cNvPr id="53" name="pg53"/>
            <p:cNvSpPr/>
            <p:nvPr/>
          </p:nvSpPr>
          <p:spPr>
            <a:xfrm>
              <a:off x="5270626" y="3698227"/>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5316346" y="37420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29</a:t>
              </a:r>
            </a:p>
          </p:txBody>
        </p:sp>
        <p:sp>
          <p:nvSpPr>
            <p:cNvPr id="55" name="pg55"/>
            <p:cNvSpPr/>
            <p:nvPr/>
          </p:nvSpPr>
          <p:spPr>
            <a:xfrm>
              <a:off x="5003174" y="165571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5048894" y="16995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80</a:t>
              </a:r>
            </a:p>
          </p:txBody>
        </p:sp>
        <p:sp>
          <p:nvSpPr>
            <p:cNvPr id="57" name="pg57"/>
            <p:cNvSpPr/>
            <p:nvPr/>
          </p:nvSpPr>
          <p:spPr>
            <a:xfrm>
              <a:off x="6347258" y="4098147"/>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6392978" y="414195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19</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079971" y="580629"/>
              <a:ext cx="371828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Tanzania,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Tanzania has all 4 of the  SDG vaccines.
In 2024, Tanzania had achieved at least 90% coverage of 1 out of the 4 vaccines.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87% between 2023 and 2024.
• DTP3 coverage remained constant at 83% between 2023 and 2024.
• There were there were 5,000 more zero-dose children in 2024. This leaves 303,000 children without vaccination, vulnerable to vaccine-preventable diseases and a further 93,000 with incomplete protection.
• Tanzania accounted for 10.7% of zero-dose children in Eastern and Southern Africa (ESAR) and 2.1% of zero-dose children globally.
• MCV1 coverage remained constant at 84% between 2023 and 2024. There were 372,000 children who missed out on the first measles vaccination.
• MCV2 coverage remained constant at 74% between 2023 and 2024.
• Last dose coverage of HPV vaccination (HPVc) among girls increased from 91% to 94%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5394960" cy="4572000"/>
        </p:xfrm>
        <a:graphic>
          <a:graphicData uri="http://schemas.openxmlformats.org/drawingml/2006/table">
            <a:tbl>
              <a:tblPr/>
              <a:tblGrid>
                <a:gridCol w="914400"/>
                <a:gridCol w="173736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3">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9-14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Tanzania,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Tanzania.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DAPMHHIV-502652578-1605474</_dlc_DocId>
    <_dlc_DocIdUrl xmlns="9e17fbd9-fb4c-4d20-9ec4-18aa77a91b0d">
      <Url>https://unicef.sharepoint.com/teams/DAPM-Health-HIV/_layouts/15/DocIdRedir.aspx?ID=DAPMHHIV-502652578-1605474</Url>
      <Description>DAPMHHIV-502652578-1605474</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2025-07-14T21:16:18Z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440ee4d9-35cb-48bd-87ac-7c6d1f059559</vt:lpwstr>
  </property>
  <property fmtid="{D5CDD505-2E9C-101B-9397-08002B2CF9AE}" pid="4" name="MediaServiceImageTags">
    <vt:lpwstr/>
  </property>
</Properties>
</file>