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5c1f35e88ca52bca91085fce5759d1a36eb45a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239416"/>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78346"/>
            </a:xfrm>
            <a:custGeom>
              <a:avLst/>
              <a:pathLst>
                <a:path w="6444618" h="678346">
                  <a:moveTo>
                    <a:pt x="0" y="678346"/>
                  </a:moveTo>
                  <a:lnTo>
                    <a:pt x="268525" y="119708"/>
                  </a:lnTo>
                  <a:lnTo>
                    <a:pt x="537051" y="39902"/>
                  </a:lnTo>
                  <a:lnTo>
                    <a:pt x="805577" y="239416"/>
                  </a:lnTo>
                  <a:lnTo>
                    <a:pt x="1074103" y="39902"/>
                  </a:lnTo>
                  <a:lnTo>
                    <a:pt x="1342628" y="239416"/>
                  </a:lnTo>
                  <a:lnTo>
                    <a:pt x="1611154" y="79805"/>
                  </a:lnTo>
                  <a:lnTo>
                    <a:pt x="1879680" y="79805"/>
                  </a:lnTo>
                  <a:lnTo>
                    <a:pt x="2148206" y="0"/>
                  </a:lnTo>
                  <a:lnTo>
                    <a:pt x="2416732" y="438929"/>
                  </a:lnTo>
                  <a:lnTo>
                    <a:pt x="2685257" y="399027"/>
                  </a:lnTo>
                  <a:lnTo>
                    <a:pt x="2953783" y="119708"/>
                  </a:lnTo>
                  <a:lnTo>
                    <a:pt x="3222309" y="79805"/>
                  </a:lnTo>
                  <a:lnTo>
                    <a:pt x="3490835" y="359124"/>
                  </a:lnTo>
                  <a:lnTo>
                    <a:pt x="3759360" y="399027"/>
                  </a:lnTo>
                  <a:lnTo>
                    <a:pt x="4027886" y="119708"/>
                  </a:lnTo>
                  <a:lnTo>
                    <a:pt x="4296412" y="199513"/>
                  </a:lnTo>
                  <a:lnTo>
                    <a:pt x="4564938" y="119708"/>
                  </a:lnTo>
                  <a:lnTo>
                    <a:pt x="4833464" y="399027"/>
                  </a:lnTo>
                  <a:lnTo>
                    <a:pt x="5101989" y="279319"/>
                  </a:lnTo>
                  <a:lnTo>
                    <a:pt x="5370515" y="159610"/>
                  </a:lnTo>
                  <a:lnTo>
                    <a:pt x="5639041" y="199513"/>
                  </a:lnTo>
                  <a:lnTo>
                    <a:pt x="5907567" y="319221"/>
                  </a:lnTo>
                  <a:lnTo>
                    <a:pt x="6176092" y="199513"/>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476400"/>
            </a:xfrm>
            <a:custGeom>
              <a:avLst/>
              <a:pathLst>
                <a:path w="6444618" h="1476400">
                  <a:moveTo>
                    <a:pt x="0" y="718249"/>
                  </a:moveTo>
                  <a:lnTo>
                    <a:pt x="268525" y="0"/>
                  </a:lnTo>
                  <a:lnTo>
                    <a:pt x="537051" y="0"/>
                  </a:lnTo>
                  <a:lnTo>
                    <a:pt x="805577" y="159610"/>
                  </a:lnTo>
                  <a:lnTo>
                    <a:pt x="1074103" y="79805"/>
                  </a:lnTo>
                  <a:lnTo>
                    <a:pt x="1342628" y="1476400"/>
                  </a:lnTo>
                  <a:lnTo>
                    <a:pt x="1611154" y="598540"/>
                  </a:lnTo>
                  <a:lnTo>
                    <a:pt x="1879680" y="159610"/>
                  </a:lnTo>
                  <a:lnTo>
                    <a:pt x="2148206" y="239416"/>
                  </a:lnTo>
                  <a:lnTo>
                    <a:pt x="2416732" y="359124"/>
                  </a:lnTo>
                  <a:lnTo>
                    <a:pt x="2685257" y="558638"/>
                  </a:lnTo>
                  <a:lnTo>
                    <a:pt x="2953783" y="39902"/>
                  </a:lnTo>
                  <a:lnTo>
                    <a:pt x="3222309" y="39902"/>
                  </a:lnTo>
                  <a:lnTo>
                    <a:pt x="3490835" y="119708"/>
                  </a:lnTo>
                  <a:lnTo>
                    <a:pt x="3759360" y="199513"/>
                  </a:lnTo>
                  <a:lnTo>
                    <a:pt x="4027886" y="199513"/>
                  </a:lnTo>
                  <a:lnTo>
                    <a:pt x="4296412" y="119708"/>
                  </a:lnTo>
                  <a:lnTo>
                    <a:pt x="4564938" y="159610"/>
                  </a:lnTo>
                  <a:lnTo>
                    <a:pt x="4833464" y="438929"/>
                  </a:lnTo>
                  <a:lnTo>
                    <a:pt x="5101989" y="119708"/>
                  </a:lnTo>
                  <a:lnTo>
                    <a:pt x="5370515" y="239416"/>
                  </a:lnTo>
                  <a:lnTo>
                    <a:pt x="5639041" y="239416"/>
                  </a:lnTo>
                  <a:lnTo>
                    <a:pt x="5907567" y="359124"/>
                  </a:lnTo>
                  <a:lnTo>
                    <a:pt x="6176092" y="39902"/>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997568"/>
            </a:xfrm>
            <a:custGeom>
              <a:avLst/>
              <a:pathLst>
                <a:path w="6176092" h="997568">
                  <a:moveTo>
                    <a:pt x="0" y="0"/>
                  </a:moveTo>
                  <a:lnTo>
                    <a:pt x="268525" y="79805"/>
                  </a:lnTo>
                  <a:lnTo>
                    <a:pt x="537051" y="239416"/>
                  </a:lnTo>
                  <a:lnTo>
                    <a:pt x="805577" y="359124"/>
                  </a:lnTo>
                  <a:lnTo>
                    <a:pt x="1074103" y="518735"/>
                  </a:lnTo>
                  <a:lnTo>
                    <a:pt x="1342628" y="638443"/>
                  </a:lnTo>
                  <a:lnTo>
                    <a:pt x="1611154" y="997568"/>
                  </a:lnTo>
                  <a:lnTo>
                    <a:pt x="1879680" y="678346"/>
                  </a:lnTo>
                  <a:lnTo>
                    <a:pt x="2148206" y="598540"/>
                  </a:lnTo>
                  <a:lnTo>
                    <a:pt x="2416732" y="478832"/>
                  </a:lnTo>
                  <a:lnTo>
                    <a:pt x="2685257" y="359124"/>
                  </a:lnTo>
                  <a:lnTo>
                    <a:pt x="2953783" y="239416"/>
                  </a:lnTo>
                  <a:lnTo>
                    <a:pt x="3222309" y="598540"/>
                  </a:lnTo>
                  <a:lnTo>
                    <a:pt x="3490835" y="319221"/>
                  </a:lnTo>
                  <a:lnTo>
                    <a:pt x="3759360" y="518735"/>
                  </a:lnTo>
                  <a:lnTo>
                    <a:pt x="4027886" y="279319"/>
                  </a:lnTo>
                  <a:lnTo>
                    <a:pt x="4296412" y="199513"/>
                  </a:lnTo>
                  <a:lnTo>
                    <a:pt x="4564938" y="718249"/>
                  </a:lnTo>
                  <a:lnTo>
                    <a:pt x="4833464" y="279319"/>
                  </a:lnTo>
                  <a:lnTo>
                    <a:pt x="5101989" y="558638"/>
                  </a:lnTo>
                  <a:lnTo>
                    <a:pt x="5370515" y="598540"/>
                  </a:lnTo>
                  <a:lnTo>
                    <a:pt x="5639041" y="399027"/>
                  </a:lnTo>
                  <a:lnTo>
                    <a:pt x="5907567" y="39902"/>
                  </a:lnTo>
                  <a:lnTo>
                    <a:pt x="6176092"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842" y="1072961"/>
              <a:ext cx="258580" cy="236552"/>
            </a:xfrm>
            <a:custGeom>
              <a:avLst/>
              <a:pathLst>
                <a:path w="258580" h="236552">
                  <a:moveTo>
                    <a:pt x="258580" y="0"/>
                  </a:moveTo>
                  <a:lnTo>
                    <a:pt x="0" y="236552"/>
                  </a:lnTo>
                </a:path>
              </a:pathLst>
            </a:custGeom>
          </p:spPr>
          <p:txBody>
            <a:bodyPr/>
            <a:lstStyle/>
            <a:p/>
          </p:txBody>
        </p:sp>
        <p:sp>
          <p:nvSpPr>
            <p:cNvPr id="41" name="pl41"/>
            <p:cNvSpPr/>
            <p:nvPr/>
          </p:nvSpPr>
          <p:spPr>
            <a:xfrm>
              <a:off x="7909935" y="1332398"/>
              <a:ext cx="251487" cy="61831"/>
            </a:xfrm>
            <a:custGeom>
              <a:avLst/>
              <a:pathLst>
                <a:path w="251487" h="61831">
                  <a:moveTo>
                    <a:pt x="251487" y="0"/>
                  </a:moveTo>
                  <a:lnTo>
                    <a:pt x="0" y="61831"/>
                  </a:lnTo>
                </a:path>
              </a:pathLst>
            </a:custGeom>
          </p:spPr>
          <p:txBody>
            <a:bodyPr/>
            <a:lstStyle/>
            <a:p/>
          </p:txBody>
        </p:sp>
        <p:sp>
          <p:nvSpPr>
            <p:cNvPr id="42" name="pl42"/>
            <p:cNvSpPr/>
            <p:nvPr/>
          </p:nvSpPr>
          <p:spPr>
            <a:xfrm>
              <a:off x="7909723" y="1522598"/>
              <a:ext cx="251699" cy="66892"/>
            </a:xfrm>
            <a:custGeom>
              <a:avLst/>
              <a:pathLst>
                <a:path w="251699" h="66892">
                  <a:moveTo>
                    <a:pt x="251699" y="66892"/>
                  </a:moveTo>
                  <a:lnTo>
                    <a:pt x="0" y="0"/>
                  </a:lnTo>
                </a:path>
              </a:pathLst>
            </a:custGeom>
          </p:spPr>
          <p:txBody>
            <a:bodyPr/>
            <a:lstStyle/>
            <a:p/>
          </p:txBody>
        </p:sp>
        <p:sp>
          <p:nvSpPr>
            <p:cNvPr id="43" name="pl43"/>
            <p:cNvSpPr/>
            <p:nvPr/>
          </p:nvSpPr>
          <p:spPr>
            <a:xfrm>
              <a:off x="7903922" y="1646498"/>
              <a:ext cx="257500" cy="202341"/>
            </a:xfrm>
            <a:custGeom>
              <a:avLst/>
              <a:pathLst>
                <a:path w="257500" h="202341">
                  <a:moveTo>
                    <a:pt x="257500" y="202341"/>
                  </a:moveTo>
                  <a:lnTo>
                    <a:pt x="0" y="0"/>
                  </a:lnTo>
                </a:path>
              </a:pathLst>
            </a:custGeom>
          </p:spPr>
          <p:txBody>
            <a:bodyPr/>
            <a:lstStyle/>
            <a:p/>
          </p:txBody>
        </p:sp>
        <p:sp>
          <p:nvSpPr>
            <p:cNvPr id="44" name="pg44"/>
            <p:cNvSpPr/>
            <p:nvPr/>
          </p:nvSpPr>
          <p:spPr>
            <a:xfrm>
              <a:off x="8092843" y="9602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011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346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2754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072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481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7803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211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822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Tuvalu,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4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7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9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17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95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8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05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7628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12599"/>
              <a:ext cx="249522" cy="661040"/>
            </a:xfrm>
            <a:prstGeom prst="rect">
              <a:avLst/>
            </a:prstGeom>
            <a:solidFill>
              <a:srgbClr val="1CABE2">
                <a:alpha val="100000"/>
              </a:srgbClr>
            </a:solidFill>
          </p:spPr>
          <p:txBody>
            <a:bodyPr/>
            <a:lstStyle/>
            <a:p/>
          </p:txBody>
        </p:sp>
        <p:sp>
          <p:nvSpPr>
            <p:cNvPr id="25" name="rc25"/>
            <p:cNvSpPr/>
            <p:nvPr/>
          </p:nvSpPr>
          <p:spPr>
            <a:xfrm>
              <a:off x="1573521" y="3795870"/>
              <a:ext cx="249522" cy="77769"/>
            </a:xfrm>
            <a:prstGeom prst="rect">
              <a:avLst/>
            </a:prstGeom>
            <a:solidFill>
              <a:srgbClr val="1CABE2">
                <a:alpha val="100000"/>
              </a:srgbClr>
            </a:solidFill>
          </p:spPr>
          <p:txBody>
            <a:bodyPr/>
            <a:lstStyle/>
            <a:p/>
          </p:txBody>
        </p:sp>
        <p:sp>
          <p:nvSpPr>
            <p:cNvPr id="26" name="rc26"/>
            <p:cNvSpPr/>
            <p:nvPr/>
          </p:nvSpPr>
          <p:spPr>
            <a:xfrm>
              <a:off x="1850769" y="3795870"/>
              <a:ext cx="249522" cy="77769"/>
            </a:xfrm>
            <a:prstGeom prst="rect">
              <a:avLst/>
            </a:prstGeom>
            <a:solidFill>
              <a:srgbClr val="1CABE2">
                <a:alpha val="100000"/>
              </a:srgbClr>
            </a:solidFill>
          </p:spPr>
          <p:txBody>
            <a:bodyPr/>
            <a:lstStyle/>
            <a:p/>
          </p:txBody>
        </p:sp>
        <p:sp>
          <p:nvSpPr>
            <p:cNvPr id="27" name="rc27"/>
            <p:cNvSpPr/>
            <p:nvPr/>
          </p:nvSpPr>
          <p:spPr>
            <a:xfrm>
              <a:off x="2128016" y="3795870"/>
              <a:ext cx="249522" cy="77769"/>
            </a:xfrm>
            <a:prstGeom prst="rect">
              <a:avLst/>
            </a:prstGeom>
            <a:solidFill>
              <a:srgbClr val="1CABE2">
                <a:alpha val="100000"/>
              </a:srgbClr>
            </a:solidFill>
          </p:spPr>
          <p:txBody>
            <a:bodyPr/>
            <a:lstStyle/>
            <a:p/>
          </p:txBody>
        </p:sp>
        <p:sp>
          <p:nvSpPr>
            <p:cNvPr id="28" name="rc28"/>
            <p:cNvSpPr/>
            <p:nvPr/>
          </p:nvSpPr>
          <p:spPr>
            <a:xfrm>
              <a:off x="2405264" y="3795870"/>
              <a:ext cx="249522" cy="77769"/>
            </a:xfrm>
            <a:prstGeom prst="rect">
              <a:avLst/>
            </a:prstGeom>
            <a:solidFill>
              <a:srgbClr val="1CABE2">
                <a:alpha val="100000"/>
              </a:srgbClr>
            </a:solidFill>
          </p:spPr>
          <p:txBody>
            <a:bodyPr/>
            <a:lstStyle/>
            <a:p/>
          </p:txBody>
        </p:sp>
        <p:sp>
          <p:nvSpPr>
            <p:cNvPr id="29" name="rc29"/>
            <p:cNvSpPr/>
            <p:nvPr/>
          </p:nvSpPr>
          <p:spPr>
            <a:xfrm>
              <a:off x="2682512" y="3795870"/>
              <a:ext cx="249522" cy="77769"/>
            </a:xfrm>
            <a:prstGeom prst="rect">
              <a:avLst/>
            </a:prstGeom>
            <a:solidFill>
              <a:srgbClr val="1CABE2">
                <a:alpha val="100000"/>
              </a:srgbClr>
            </a:solidFill>
          </p:spPr>
          <p:txBody>
            <a:bodyPr/>
            <a:lstStyle/>
            <a:p/>
          </p:txBody>
        </p:sp>
        <p:sp>
          <p:nvSpPr>
            <p:cNvPr id="30" name="rc30"/>
            <p:cNvSpPr/>
            <p:nvPr/>
          </p:nvSpPr>
          <p:spPr>
            <a:xfrm>
              <a:off x="2959759" y="3795870"/>
              <a:ext cx="249522" cy="77769"/>
            </a:xfrm>
            <a:prstGeom prst="rect">
              <a:avLst/>
            </a:prstGeom>
            <a:solidFill>
              <a:srgbClr val="1CABE2">
                <a:alpha val="100000"/>
              </a:srgbClr>
            </a:solidFill>
          </p:spPr>
          <p:txBody>
            <a:bodyPr/>
            <a:lstStyle/>
            <a:p/>
          </p:txBody>
        </p:sp>
        <p:sp>
          <p:nvSpPr>
            <p:cNvPr id="31" name="rc31"/>
            <p:cNvSpPr/>
            <p:nvPr/>
          </p:nvSpPr>
          <p:spPr>
            <a:xfrm>
              <a:off x="3237007" y="3795870"/>
              <a:ext cx="249522" cy="77769"/>
            </a:xfrm>
            <a:prstGeom prst="rect">
              <a:avLst/>
            </a:prstGeom>
            <a:solidFill>
              <a:srgbClr val="1CABE2">
                <a:alpha val="100000"/>
              </a:srgbClr>
            </a:solidFill>
          </p:spPr>
          <p:txBody>
            <a:bodyPr/>
            <a:lstStyle/>
            <a:p/>
          </p:txBody>
        </p:sp>
        <p:sp>
          <p:nvSpPr>
            <p:cNvPr id="32" name="rc32"/>
            <p:cNvSpPr/>
            <p:nvPr/>
          </p:nvSpPr>
          <p:spPr>
            <a:xfrm>
              <a:off x="3514255" y="3795870"/>
              <a:ext cx="249522" cy="77769"/>
            </a:xfrm>
            <a:prstGeom prst="rect">
              <a:avLst/>
            </a:prstGeom>
            <a:solidFill>
              <a:srgbClr val="1CABE2">
                <a:alpha val="100000"/>
              </a:srgbClr>
            </a:solidFill>
          </p:spPr>
          <p:txBody>
            <a:bodyPr/>
            <a:lstStyle/>
            <a:p/>
          </p:txBody>
        </p:sp>
        <p:sp>
          <p:nvSpPr>
            <p:cNvPr id="33" name="rc33"/>
            <p:cNvSpPr/>
            <p:nvPr/>
          </p:nvSpPr>
          <p:spPr>
            <a:xfrm>
              <a:off x="3791502" y="3795870"/>
              <a:ext cx="249522" cy="77769"/>
            </a:xfrm>
            <a:prstGeom prst="rect">
              <a:avLst/>
            </a:prstGeom>
            <a:solidFill>
              <a:srgbClr val="1CABE2">
                <a:alpha val="100000"/>
              </a:srgbClr>
            </a:solidFill>
          </p:spPr>
          <p:txBody>
            <a:bodyPr/>
            <a:lstStyle/>
            <a:p/>
          </p:txBody>
        </p:sp>
        <p:sp>
          <p:nvSpPr>
            <p:cNvPr id="34" name="rc34"/>
            <p:cNvSpPr/>
            <p:nvPr/>
          </p:nvSpPr>
          <p:spPr>
            <a:xfrm>
              <a:off x="4068750" y="3795870"/>
              <a:ext cx="249522" cy="77769"/>
            </a:xfrm>
            <a:prstGeom prst="rect">
              <a:avLst/>
            </a:prstGeom>
            <a:solidFill>
              <a:srgbClr val="1CABE2">
                <a:alpha val="100000"/>
              </a:srgbClr>
            </a:solidFill>
          </p:spPr>
          <p:txBody>
            <a:bodyPr/>
            <a:lstStyle/>
            <a:p/>
          </p:txBody>
        </p:sp>
        <p:sp>
          <p:nvSpPr>
            <p:cNvPr id="35" name="rc35"/>
            <p:cNvSpPr/>
            <p:nvPr/>
          </p:nvSpPr>
          <p:spPr>
            <a:xfrm>
              <a:off x="4345998" y="3795870"/>
              <a:ext cx="249522" cy="77769"/>
            </a:xfrm>
            <a:prstGeom prst="rect">
              <a:avLst/>
            </a:prstGeom>
            <a:solidFill>
              <a:srgbClr val="1CABE2">
                <a:alpha val="100000"/>
              </a:srgbClr>
            </a:solidFill>
          </p:spPr>
          <p:txBody>
            <a:bodyPr/>
            <a:lstStyle/>
            <a:p/>
          </p:txBody>
        </p:sp>
        <p:sp>
          <p:nvSpPr>
            <p:cNvPr id="36" name="rc36"/>
            <p:cNvSpPr/>
            <p:nvPr/>
          </p:nvSpPr>
          <p:spPr>
            <a:xfrm>
              <a:off x="4623245" y="3795870"/>
              <a:ext cx="249522" cy="77769"/>
            </a:xfrm>
            <a:prstGeom prst="rect">
              <a:avLst/>
            </a:prstGeom>
            <a:solidFill>
              <a:srgbClr val="1CABE2">
                <a:alpha val="100000"/>
              </a:srgbClr>
            </a:solidFill>
          </p:spPr>
          <p:txBody>
            <a:bodyPr/>
            <a:lstStyle/>
            <a:p/>
          </p:txBody>
        </p:sp>
        <p:sp>
          <p:nvSpPr>
            <p:cNvPr id="37" name="rc37"/>
            <p:cNvSpPr/>
            <p:nvPr/>
          </p:nvSpPr>
          <p:spPr>
            <a:xfrm>
              <a:off x="4900493" y="3795870"/>
              <a:ext cx="249522" cy="77769"/>
            </a:xfrm>
            <a:prstGeom prst="rect">
              <a:avLst/>
            </a:prstGeom>
            <a:solidFill>
              <a:srgbClr val="1CABE2">
                <a:alpha val="100000"/>
              </a:srgbClr>
            </a:solidFill>
          </p:spPr>
          <p:txBody>
            <a:bodyPr/>
            <a:lstStyle/>
            <a:p/>
          </p:txBody>
        </p:sp>
        <p:sp>
          <p:nvSpPr>
            <p:cNvPr id="38" name="rc38"/>
            <p:cNvSpPr/>
            <p:nvPr/>
          </p:nvSpPr>
          <p:spPr>
            <a:xfrm>
              <a:off x="5177741" y="3795870"/>
              <a:ext cx="249522" cy="77769"/>
            </a:xfrm>
            <a:prstGeom prst="rect">
              <a:avLst/>
            </a:prstGeom>
            <a:solidFill>
              <a:srgbClr val="1CABE2">
                <a:alpha val="100000"/>
              </a:srgbClr>
            </a:solidFill>
          </p:spPr>
          <p:txBody>
            <a:bodyPr/>
            <a:lstStyle/>
            <a:p/>
          </p:txBody>
        </p:sp>
        <p:sp>
          <p:nvSpPr>
            <p:cNvPr id="39" name="rc39"/>
            <p:cNvSpPr/>
            <p:nvPr/>
          </p:nvSpPr>
          <p:spPr>
            <a:xfrm>
              <a:off x="5454988" y="3756985"/>
              <a:ext cx="249522" cy="116654"/>
            </a:xfrm>
            <a:prstGeom prst="rect">
              <a:avLst/>
            </a:prstGeom>
            <a:solidFill>
              <a:srgbClr val="1CABE2">
                <a:alpha val="100000"/>
              </a:srgbClr>
            </a:solidFill>
          </p:spPr>
          <p:txBody>
            <a:bodyPr/>
            <a:lstStyle/>
            <a:p/>
          </p:txBody>
        </p:sp>
        <p:sp>
          <p:nvSpPr>
            <p:cNvPr id="40" name="rc40"/>
            <p:cNvSpPr/>
            <p:nvPr/>
          </p:nvSpPr>
          <p:spPr>
            <a:xfrm>
              <a:off x="5732236" y="3756985"/>
              <a:ext cx="249522" cy="116654"/>
            </a:xfrm>
            <a:prstGeom prst="rect">
              <a:avLst/>
            </a:prstGeom>
            <a:solidFill>
              <a:srgbClr val="1CABE2">
                <a:alpha val="100000"/>
              </a:srgbClr>
            </a:solidFill>
          </p:spPr>
          <p:txBody>
            <a:bodyPr/>
            <a:lstStyle/>
            <a:p/>
          </p:txBody>
        </p:sp>
        <p:sp>
          <p:nvSpPr>
            <p:cNvPr id="41" name="rc41"/>
            <p:cNvSpPr/>
            <p:nvPr/>
          </p:nvSpPr>
          <p:spPr>
            <a:xfrm>
              <a:off x="6009484" y="3756985"/>
              <a:ext cx="249522" cy="116654"/>
            </a:xfrm>
            <a:prstGeom prst="rect">
              <a:avLst/>
            </a:prstGeom>
            <a:solidFill>
              <a:srgbClr val="1CABE2">
                <a:alpha val="100000"/>
              </a:srgbClr>
            </a:solidFill>
          </p:spPr>
          <p:txBody>
            <a:bodyPr/>
            <a:lstStyle/>
            <a:p/>
          </p:txBody>
        </p:sp>
        <p:sp>
          <p:nvSpPr>
            <p:cNvPr id="42" name="rc42"/>
            <p:cNvSpPr/>
            <p:nvPr/>
          </p:nvSpPr>
          <p:spPr>
            <a:xfrm>
              <a:off x="6286731" y="3756985"/>
              <a:ext cx="249522" cy="116654"/>
            </a:xfrm>
            <a:prstGeom prst="rect">
              <a:avLst/>
            </a:prstGeom>
            <a:solidFill>
              <a:srgbClr val="1CABE2">
                <a:alpha val="100000"/>
              </a:srgbClr>
            </a:solidFill>
          </p:spPr>
          <p:txBody>
            <a:bodyPr/>
            <a:lstStyle/>
            <a:p/>
          </p:txBody>
        </p:sp>
        <p:sp>
          <p:nvSpPr>
            <p:cNvPr id="43" name="rc43"/>
            <p:cNvSpPr/>
            <p:nvPr/>
          </p:nvSpPr>
          <p:spPr>
            <a:xfrm>
              <a:off x="6563979" y="3756985"/>
              <a:ext cx="249522" cy="116654"/>
            </a:xfrm>
            <a:prstGeom prst="rect">
              <a:avLst/>
            </a:prstGeom>
            <a:solidFill>
              <a:srgbClr val="1CABE2">
                <a:alpha val="100000"/>
              </a:srgbClr>
            </a:solidFill>
          </p:spPr>
          <p:txBody>
            <a:bodyPr/>
            <a:lstStyle/>
            <a:p/>
          </p:txBody>
        </p:sp>
        <p:sp>
          <p:nvSpPr>
            <p:cNvPr id="44" name="rc44"/>
            <p:cNvSpPr/>
            <p:nvPr/>
          </p:nvSpPr>
          <p:spPr>
            <a:xfrm>
              <a:off x="6841227" y="3756985"/>
              <a:ext cx="249522" cy="116654"/>
            </a:xfrm>
            <a:prstGeom prst="rect">
              <a:avLst/>
            </a:prstGeom>
            <a:solidFill>
              <a:srgbClr val="1CABE2">
                <a:alpha val="100000"/>
              </a:srgbClr>
            </a:solidFill>
          </p:spPr>
          <p:txBody>
            <a:bodyPr/>
            <a:lstStyle/>
            <a:p/>
          </p:txBody>
        </p:sp>
        <p:sp>
          <p:nvSpPr>
            <p:cNvPr id="45" name="rc45"/>
            <p:cNvSpPr/>
            <p:nvPr/>
          </p:nvSpPr>
          <p:spPr>
            <a:xfrm>
              <a:off x="7118474" y="3795870"/>
              <a:ext cx="249522" cy="77769"/>
            </a:xfrm>
            <a:prstGeom prst="rect">
              <a:avLst/>
            </a:prstGeom>
            <a:solidFill>
              <a:srgbClr val="1CABE2">
                <a:alpha val="100000"/>
              </a:srgbClr>
            </a:solidFill>
          </p:spPr>
          <p:txBody>
            <a:bodyPr/>
            <a:lstStyle/>
            <a:p/>
          </p:txBody>
        </p:sp>
        <p:sp>
          <p:nvSpPr>
            <p:cNvPr id="46" name="rc46"/>
            <p:cNvSpPr/>
            <p:nvPr/>
          </p:nvSpPr>
          <p:spPr>
            <a:xfrm>
              <a:off x="7395722" y="3795870"/>
              <a:ext cx="249522" cy="77769"/>
            </a:xfrm>
            <a:prstGeom prst="rect">
              <a:avLst/>
            </a:prstGeom>
            <a:solidFill>
              <a:srgbClr val="1CABE2">
                <a:alpha val="100000"/>
              </a:srgbClr>
            </a:solidFill>
          </p:spPr>
          <p:txBody>
            <a:bodyPr/>
            <a:lstStyle/>
            <a:p/>
          </p:txBody>
        </p:sp>
        <p:sp>
          <p:nvSpPr>
            <p:cNvPr id="47" name="rc47"/>
            <p:cNvSpPr/>
            <p:nvPr/>
          </p:nvSpPr>
          <p:spPr>
            <a:xfrm>
              <a:off x="7672970" y="3795870"/>
              <a:ext cx="249522" cy="77769"/>
            </a:xfrm>
            <a:prstGeom prst="rect">
              <a:avLst/>
            </a:prstGeom>
            <a:solidFill>
              <a:srgbClr val="1CABE2">
                <a:alpha val="100000"/>
              </a:srgbClr>
            </a:solidFill>
          </p:spPr>
          <p:txBody>
            <a:bodyPr/>
            <a:lstStyle/>
            <a:p/>
          </p:txBody>
        </p:sp>
        <p:sp>
          <p:nvSpPr>
            <p:cNvPr id="48" name="rc48"/>
            <p:cNvSpPr/>
            <p:nvPr/>
          </p:nvSpPr>
          <p:spPr>
            <a:xfrm>
              <a:off x="7950217" y="3795870"/>
              <a:ext cx="249522" cy="77769"/>
            </a:xfrm>
            <a:prstGeom prst="rect">
              <a:avLst/>
            </a:prstGeom>
            <a:solidFill>
              <a:srgbClr val="1CABE2">
                <a:alpha val="100000"/>
              </a:srgbClr>
            </a:solidFill>
          </p:spPr>
          <p:txBody>
            <a:bodyPr/>
            <a:lstStyle/>
            <a:p/>
          </p:txBody>
        </p:sp>
        <p:sp>
          <p:nvSpPr>
            <p:cNvPr id="49" name="rc49"/>
            <p:cNvSpPr/>
            <p:nvPr/>
          </p:nvSpPr>
          <p:spPr>
            <a:xfrm>
              <a:off x="1296273" y="2162710"/>
              <a:ext cx="249522" cy="1049888"/>
            </a:xfrm>
            <a:prstGeom prst="rect">
              <a:avLst/>
            </a:prstGeom>
            <a:solidFill>
              <a:srgbClr val="B3B3B3">
                <a:alpha val="100000"/>
              </a:srgbClr>
            </a:solidFill>
          </p:spPr>
          <p:txBody>
            <a:bodyPr/>
            <a:lstStyle/>
            <a:p/>
          </p:txBody>
        </p:sp>
        <p:sp>
          <p:nvSpPr>
            <p:cNvPr id="50" name="rc50"/>
            <p:cNvSpPr/>
            <p:nvPr/>
          </p:nvSpPr>
          <p:spPr>
            <a:xfrm>
              <a:off x="1573521" y="3484792"/>
              <a:ext cx="249522" cy="311078"/>
            </a:xfrm>
            <a:prstGeom prst="rect">
              <a:avLst/>
            </a:prstGeom>
            <a:solidFill>
              <a:srgbClr val="B3B3B3">
                <a:alpha val="100000"/>
              </a:srgbClr>
            </a:solidFill>
          </p:spPr>
          <p:txBody>
            <a:bodyPr/>
            <a:lstStyle/>
            <a:p/>
          </p:txBody>
        </p:sp>
        <p:sp>
          <p:nvSpPr>
            <p:cNvPr id="51" name="rc51"/>
            <p:cNvSpPr/>
            <p:nvPr/>
          </p:nvSpPr>
          <p:spPr>
            <a:xfrm>
              <a:off x="1850769" y="3679216"/>
              <a:ext cx="249522" cy="116654"/>
            </a:xfrm>
            <a:prstGeom prst="rect">
              <a:avLst/>
            </a:prstGeom>
            <a:solidFill>
              <a:srgbClr val="B3B3B3">
                <a:alpha val="100000"/>
              </a:srgbClr>
            </a:solidFill>
          </p:spPr>
          <p:txBody>
            <a:bodyPr/>
            <a:lstStyle/>
            <a:p/>
          </p:txBody>
        </p:sp>
        <p:sp>
          <p:nvSpPr>
            <p:cNvPr id="52" name="rc52"/>
            <p:cNvSpPr/>
            <p:nvPr/>
          </p:nvSpPr>
          <p:spPr>
            <a:xfrm>
              <a:off x="2128016" y="3251483"/>
              <a:ext cx="249522" cy="544386"/>
            </a:xfrm>
            <a:prstGeom prst="rect">
              <a:avLst/>
            </a:prstGeom>
            <a:solidFill>
              <a:srgbClr val="B3B3B3">
                <a:alpha val="100000"/>
              </a:srgbClr>
            </a:solidFill>
          </p:spPr>
          <p:txBody>
            <a:bodyPr/>
            <a:lstStyle/>
            <a:p/>
          </p:txBody>
        </p:sp>
        <p:sp>
          <p:nvSpPr>
            <p:cNvPr id="53" name="rc53"/>
            <p:cNvSpPr/>
            <p:nvPr/>
          </p:nvSpPr>
          <p:spPr>
            <a:xfrm>
              <a:off x="2405264" y="3718101"/>
              <a:ext cx="249522" cy="77769"/>
            </a:xfrm>
            <a:prstGeom prst="rect">
              <a:avLst/>
            </a:prstGeom>
            <a:solidFill>
              <a:srgbClr val="B3B3B3">
                <a:alpha val="100000"/>
              </a:srgbClr>
            </a:solidFill>
          </p:spPr>
          <p:txBody>
            <a:bodyPr/>
            <a:lstStyle/>
            <a:p/>
          </p:txBody>
        </p:sp>
        <p:sp>
          <p:nvSpPr>
            <p:cNvPr id="54" name="rc54"/>
            <p:cNvSpPr/>
            <p:nvPr/>
          </p:nvSpPr>
          <p:spPr>
            <a:xfrm>
              <a:off x="2682512" y="3290368"/>
              <a:ext cx="249522" cy="505501"/>
            </a:xfrm>
            <a:prstGeom prst="rect">
              <a:avLst/>
            </a:prstGeom>
            <a:solidFill>
              <a:srgbClr val="B3B3B3">
                <a:alpha val="100000"/>
              </a:srgbClr>
            </a:solidFill>
          </p:spPr>
          <p:txBody>
            <a:bodyPr/>
            <a:lstStyle/>
            <a:p/>
          </p:txBody>
        </p:sp>
        <p:sp>
          <p:nvSpPr>
            <p:cNvPr id="55" name="rc55"/>
            <p:cNvSpPr/>
            <p:nvPr/>
          </p:nvSpPr>
          <p:spPr>
            <a:xfrm>
              <a:off x="2959759" y="3601446"/>
              <a:ext cx="249522" cy="194423"/>
            </a:xfrm>
            <a:prstGeom prst="rect">
              <a:avLst/>
            </a:prstGeom>
            <a:solidFill>
              <a:srgbClr val="B3B3B3">
                <a:alpha val="100000"/>
              </a:srgbClr>
            </a:solidFill>
          </p:spPr>
          <p:txBody>
            <a:bodyPr/>
            <a:lstStyle/>
            <a:p/>
          </p:txBody>
        </p:sp>
        <p:sp>
          <p:nvSpPr>
            <p:cNvPr id="56" name="rc56"/>
            <p:cNvSpPr/>
            <p:nvPr/>
          </p:nvSpPr>
          <p:spPr>
            <a:xfrm>
              <a:off x="3237007" y="3601446"/>
              <a:ext cx="249522" cy="194423"/>
            </a:xfrm>
            <a:prstGeom prst="rect">
              <a:avLst/>
            </a:prstGeom>
            <a:solidFill>
              <a:srgbClr val="B3B3B3">
                <a:alpha val="100000"/>
              </a:srgbClr>
            </a:solidFill>
          </p:spPr>
          <p:txBody>
            <a:bodyPr/>
            <a:lstStyle/>
            <a:p/>
          </p:txBody>
        </p:sp>
        <p:sp>
          <p:nvSpPr>
            <p:cNvPr id="57" name="rc57"/>
            <p:cNvSpPr/>
            <p:nvPr/>
          </p:nvSpPr>
          <p:spPr>
            <a:xfrm>
              <a:off x="3514255" y="3795870"/>
              <a:ext cx="249522" cy="0"/>
            </a:xfrm>
            <a:prstGeom prst="rect">
              <a:avLst/>
            </a:prstGeom>
            <a:solidFill>
              <a:srgbClr val="B3B3B3">
                <a:alpha val="100000"/>
              </a:srgbClr>
            </a:solidFill>
          </p:spPr>
          <p:txBody>
            <a:bodyPr/>
            <a:lstStyle/>
            <a:p/>
          </p:txBody>
        </p:sp>
        <p:sp>
          <p:nvSpPr>
            <p:cNvPr id="58" name="rc58"/>
            <p:cNvSpPr/>
            <p:nvPr/>
          </p:nvSpPr>
          <p:spPr>
            <a:xfrm>
              <a:off x="3791502" y="2823751"/>
              <a:ext cx="249522" cy="972119"/>
            </a:xfrm>
            <a:prstGeom prst="rect">
              <a:avLst/>
            </a:prstGeom>
            <a:solidFill>
              <a:srgbClr val="B3B3B3">
                <a:alpha val="100000"/>
              </a:srgbClr>
            </a:solidFill>
          </p:spPr>
          <p:txBody>
            <a:bodyPr/>
            <a:lstStyle/>
            <a:p/>
          </p:txBody>
        </p:sp>
        <p:sp>
          <p:nvSpPr>
            <p:cNvPr id="59" name="rc59"/>
            <p:cNvSpPr/>
            <p:nvPr/>
          </p:nvSpPr>
          <p:spPr>
            <a:xfrm>
              <a:off x="4068750" y="2901521"/>
              <a:ext cx="249522" cy="894349"/>
            </a:xfrm>
            <a:prstGeom prst="rect">
              <a:avLst/>
            </a:prstGeom>
            <a:solidFill>
              <a:srgbClr val="B3B3B3">
                <a:alpha val="100000"/>
              </a:srgbClr>
            </a:solidFill>
          </p:spPr>
          <p:txBody>
            <a:bodyPr/>
            <a:lstStyle/>
            <a:p/>
          </p:txBody>
        </p:sp>
        <p:sp>
          <p:nvSpPr>
            <p:cNvPr id="60" name="rc60"/>
            <p:cNvSpPr/>
            <p:nvPr/>
          </p:nvSpPr>
          <p:spPr>
            <a:xfrm>
              <a:off x="4345998" y="3484792"/>
              <a:ext cx="249522" cy="311078"/>
            </a:xfrm>
            <a:prstGeom prst="rect">
              <a:avLst/>
            </a:prstGeom>
            <a:solidFill>
              <a:srgbClr val="B3B3B3">
                <a:alpha val="100000"/>
              </a:srgbClr>
            </a:solidFill>
          </p:spPr>
          <p:txBody>
            <a:bodyPr/>
            <a:lstStyle/>
            <a:p/>
          </p:txBody>
        </p:sp>
        <p:sp>
          <p:nvSpPr>
            <p:cNvPr id="61" name="rc61"/>
            <p:cNvSpPr/>
            <p:nvPr/>
          </p:nvSpPr>
          <p:spPr>
            <a:xfrm>
              <a:off x="4623245" y="3601446"/>
              <a:ext cx="249522" cy="194423"/>
            </a:xfrm>
            <a:prstGeom prst="rect">
              <a:avLst/>
            </a:prstGeom>
            <a:solidFill>
              <a:srgbClr val="B3B3B3">
                <a:alpha val="100000"/>
              </a:srgbClr>
            </a:solidFill>
          </p:spPr>
          <p:txBody>
            <a:bodyPr/>
            <a:lstStyle/>
            <a:p/>
          </p:txBody>
        </p:sp>
        <p:sp>
          <p:nvSpPr>
            <p:cNvPr id="62" name="rc62"/>
            <p:cNvSpPr/>
            <p:nvPr/>
          </p:nvSpPr>
          <p:spPr>
            <a:xfrm>
              <a:off x="4900493" y="2901521"/>
              <a:ext cx="249522" cy="894349"/>
            </a:xfrm>
            <a:prstGeom prst="rect">
              <a:avLst/>
            </a:prstGeom>
            <a:solidFill>
              <a:srgbClr val="B3B3B3">
                <a:alpha val="100000"/>
              </a:srgbClr>
            </a:solidFill>
          </p:spPr>
          <p:txBody>
            <a:bodyPr/>
            <a:lstStyle/>
            <a:p/>
          </p:txBody>
        </p:sp>
        <p:sp>
          <p:nvSpPr>
            <p:cNvPr id="63" name="rc63"/>
            <p:cNvSpPr/>
            <p:nvPr/>
          </p:nvSpPr>
          <p:spPr>
            <a:xfrm>
              <a:off x="5177741" y="2823751"/>
              <a:ext cx="249522" cy="972119"/>
            </a:xfrm>
            <a:prstGeom prst="rect">
              <a:avLst/>
            </a:prstGeom>
            <a:solidFill>
              <a:srgbClr val="B3B3B3">
                <a:alpha val="100000"/>
              </a:srgbClr>
            </a:solidFill>
          </p:spPr>
          <p:txBody>
            <a:bodyPr/>
            <a:lstStyle/>
            <a:p/>
          </p:txBody>
        </p:sp>
        <p:sp>
          <p:nvSpPr>
            <p:cNvPr id="64" name="rc64"/>
            <p:cNvSpPr/>
            <p:nvPr/>
          </p:nvSpPr>
          <p:spPr>
            <a:xfrm>
              <a:off x="5454988" y="3484792"/>
              <a:ext cx="249522" cy="272193"/>
            </a:xfrm>
            <a:prstGeom prst="rect">
              <a:avLst/>
            </a:prstGeom>
            <a:solidFill>
              <a:srgbClr val="B3B3B3">
                <a:alpha val="100000"/>
              </a:srgbClr>
            </a:solidFill>
          </p:spPr>
          <p:txBody>
            <a:bodyPr/>
            <a:lstStyle/>
            <a:p/>
          </p:txBody>
        </p:sp>
        <p:sp>
          <p:nvSpPr>
            <p:cNvPr id="65" name="rc65"/>
            <p:cNvSpPr/>
            <p:nvPr/>
          </p:nvSpPr>
          <p:spPr>
            <a:xfrm>
              <a:off x="5732236" y="3290368"/>
              <a:ext cx="249522" cy="466617"/>
            </a:xfrm>
            <a:prstGeom prst="rect">
              <a:avLst/>
            </a:prstGeom>
            <a:solidFill>
              <a:srgbClr val="B3B3B3">
                <a:alpha val="100000"/>
              </a:srgbClr>
            </a:solidFill>
          </p:spPr>
          <p:txBody>
            <a:bodyPr/>
            <a:lstStyle/>
            <a:p/>
          </p:txBody>
        </p:sp>
        <p:sp>
          <p:nvSpPr>
            <p:cNvPr id="66" name="rc66"/>
            <p:cNvSpPr/>
            <p:nvPr/>
          </p:nvSpPr>
          <p:spPr>
            <a:xfrm>
              <a:off x="6009484" y="3484792"/>
              <a:ext cx="249522" cy="272193"/>
            </a:xfrm>
            <a:prstGeom prst="rect">
              <a:avLst/>
            </a:prstGeom>
            <a:solidFill>
              <a:srgbClr val="B3B3B3">
                <a:alpha val="100000"/>
              </a:srgbClr>
            </a:solidFill>
          </p:spPr>
          <p:txBody>
            <a:bodyPr/>
            <a:lstStyle/>
            <a:p/>
          </p:txBody>
        </p:sp>
        <p:sp>
          <p:nvSpPr>
            <p:cNvPr id="67" name="rc67"/>
            <p:cNvSpPr/>
            <p:nvPr/>
          </p:nvSpPr>
          <p:spPr>
            <a:xfrm>
              <a:off x="6286731" y="2745981"/>
              <a:ext cx="249522" cy="1011003"/>
            </a:xfrm>
            <a:prstGeom prst="rect">
              <a:avLst/>
            </a:prstGeom>
            <a:solidFill>
              <a:srgbClr val="B3B3B3">
                <a:alpha val="100000"/>
              </a:srgbClr>
            </a:solidFill>
          </p:spPr>
          <p:txBody>
            <a:bodyPr/>
            <a:lstStyle/>
            <a:p/>
          </p:txBody>
        </p:sp>
        <p:sp>
          <p:nvSpPr>
            <p:cNvPr id="68" name="rc68"/>
            <p:cNvSpPr/>
            <p:nvPr/>
          </p:nvSpPr>
          <p:spPr>
            <a:xfrm>
              <a:off x="6563979" y="3057060"/>
              <a:ext cx="249522" cy="699925"/>
            </a:xfrm>
            <a:prstGeom prst="rect">
              <a:avLst/>
            </a:prstGeom>
            <a:solidFill>
              <a:srgbClr val="B3B3B3">
                <a:alpha val="100000"/>
              </a:srgbClr>
            </a:solidFill>
          </p:spPr>
          <p:txBody>
            <a:bodyPr/>
            <a:lstStyle/>
            <a:p/>
          </p:txBody>
        </p:sp>
        <p:sp>
          <p:nvSpPr>
            <p:cNvPr id="69" name="rc69"/>
            <p:cNvSpPr/>
            <p:nvPr/>
          </p:nvSpPr>
          <p:spPr>
            <a:xfrm>
              <a:off x="6841227" y="3368138"/>
              <a:ext cx="249522" cy="388847"/>
            </a:xfrm>
            <a:prstGeom prst="rect">
              <a:avLst/>
            </a:prstGeom>
            <a:solidFill>
              <a:srgbClr val="B3B3B3">
                <a:alpha val="100000"/>
              </a:srgbClr>
            </a:solidFill>
          </p:spPr>
          <p:txBody>
            <a:bodyPr/>
            <a:lstStyle/>
            <a:p/>
          </p:txBody>
        </p:sp>
        <p:sp>
          <p:nvSpPr>
            <p:cNvPr id="70" name="rc70"/>
            <p:cNvSpPr/>
            <p:nvPr/>
          </p:nvSpPr>
          <p:spPr>
            <a:xfrm>
              <a:off x="7118474" y="3290368"/>
              <a:ext cx="249522" cy="505501"/>
            </a:xfrm>
            <a:prstGeom prst="rect">
              <a:avLst/>
            </a:prstGeom>
            <a:solidFill>
              <a:srgbClr val="B3B3B3">
                <a:alpha val="100000"/>
              </a:srgbClr>
            </a:solidFill>
          </p:spPr>
          <p:txBody>
            <a:bodyPr/>
            <a:lstStyle/>
            <a:p/>
          </p:txBody>
        </p:sp>
        <p:sp>
          <p:nvSpPr>
            <p:cNvPr id="71" name="rc71"/>
            <p:cNvSpPr/>
            <p:nvPr/>
          </p:nvSpPr>
          <p:spPr>
            <a:xfrm>
              <a:off x="7395722" y="3057060"/>
              <a:ext cx="249522" cy="738810"/>
            </a:xfrm>
            <a:prstGeom prst="rect">
              <a:avLst/>
            </a:prstGeom>
            <a:solidFill>
              <a:srgbClr val="B3B3B3">
                <a:alpha val="100000"/>
              </a:srgbClr>
            </a:solidFill>
          </p:spPr>
          <p:txBody>
            <a:bodyPr/>
            <a:lstStyle/>
            <a:p/>
          </p:txBody>
        </p:sp>
        <p:sp>
          <p:nvSpPr>
            <p:cNvPr id="72" name="rc72"/>
            <p:cNvSpPr/>
            <p:nvPr/>
          </p:nvSpPr>
          <p:spPr>
            <a:xfrm>
              <a:off x="7672970" y="3368138"/>
              <a:ext cx="249522" cy="427732"/>
            </a:xfrm>
            <a:prstGeom prst="rect">
              <a:avLst/>
            </a:prstGeom>
            <a:solidFill>
              <a:srgbClr val="B3B3B3">
                <a:alpha val="100000"/>
              </a:srgbClr>
            </a:solidFill>
          </p:spPr>
          <p:txBody>
            <a:bodyPr/>
            <a:lstStyle/>
            <a:p/>
          </p:txBody>
        </p:sp>
        <p:sp>
          <p:nvSpPr>
            <p:cNvPr id="73" name="rc73"/>
            <p:cNvSpPr/>
            <p:nvPr/>
          </p:nvSpPr>
          <p:spPr>
            <a:xfrm>
              <a:off x="7950217" y="3368138"/>
              <a:ext cx="249522" cy="427732"/>
            </a:xfrm>
            <a:prstGeom prst="rect">
              <a:avLst/>
            </a:prstGeom>
            <a:solidFill>
              <a:srgbClr val="B3B3B3">
                <a:alpha val="100000"/>
              </a:srgbClr>
            </a:solidFill>
          </p:spPr>
          <p:txBody>
            <a:bodyPr/>
            <a:lstStyle/>
            <a:p/>
          </p:txBody>
        </p:sp>
        <p:sp>
          <p:nvSpPr>
            <p:cNvPr id="74" name="pl74"/>
            <p:cNvSpPr/>
            <p:nvPr/>
          </p:nvSpPr>
          <p:spPr>
            <a:xfrm>
              <a:off x="1421035" y="1050606"/>
              <a:ext cx="6653943" cy="171092"/>
            </a:xfrm>
            <a:custGeom>
              <a:avLst/>
              <a:pathLst>
                <a:path w="6653943" h="171092">
                  <a:moveTo>
                    <a:pt x="0" y="171092"/>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484763"/>
            </a:xfrm>
            <a:custGeom>
              <a:avLst/>
              <a:pathLst>
                <a:path w="6653943" h="484763">
                  <a:moveTo>
                    <a:pt x="0" y="484763"/>
                  </a:moveTo>
                  <a:lnTo>
                    <a:pt x="277247" y="85546"/>
                  </a:lnTo>
                  <a:lnTo>
                    <a:pt x="554495" y="28515"/>
                  </a:lnTo>
                  <a:lnTo>
                    <a:pt x="831742" y="171092"/>
                  </a:lnTo>
                  <a:lnTo>
                    <a:pt x="1108990" y="28515"/>
                  </a:lnTo>
                  <a:lnTo>
                    <a:pt x="1386238" y="171092"/>
                  </a:lnTo>
                  <a:lnTo>
                    <a:pt x="1663485" y="57030"/>
                  </a:lnTo>
                  <a:lnTo>
                    <a:pt x="1940733" y="57030"/>
                  </a:lnTo>
                  <a:lnTo>
                    <a:pt x="2217981" y="0"/>
                  </a:lnTo>
                  <a:lnTo>
                    <a:pt x="2495228" y="313670"/>
                  </a:lnTo>
                  <a:lnTo>
                    <a:pt x="2772476" y="285154"/>
                  </a:lnTo>
                  <a:lnTo>
                    <a:pt x="3049724" y="85546"/>
                  </a:lnTo>
                  <a:lnTo>
                    <a:pt x="3326971" y="57030"/>
                  </a:lnTo>
                  <a:lnTo>
                    <a:pt x="3604219" y="256639"/>
                  </a:lnTo>
                  <a:lnTo>
                    <a:pt x="3881467" y="285154"/>
                  </a:lnTo>
                  <a:lnTo>
                    <a:pt x="4158714" y="85546"/>
                  </a:lnTo>
                  <a:lnTo>
                    <a:pt x="4435962" y="142577"/>
                  </a:lnTo>
                  <a:lnTo>
                    <a:pt x="4713210" y="85546"/>
                  </a:lnTo>
                  <a:lnTo>
                    <a:pt x="4990457" y="285154"/>
                  </a:lnTo>
                  <a:lnTo>
                    <a:pt x="5267705" y="199608"/>
                  </a:lnTo>
                  <a:lnTo>
                    <a:pt x="5544953" y="114061"/>
                  </a:lnTo>
                  <a:lnTo>
                    <a:pt x="5822200" y="142577"/>
                  </a:lnTo>
                  <a:lnTo>
                    <a:pt x="6099448" y="228123"/>
                  </a:lnTo>
                  <a:lnTo>
                    <a:pt x="6376696" y="142577"/>
                  </a:lnTo>
                  <a:lnTo>
                    <a:pt x="6653943" y="142577"/>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46019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73744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8" name="tx88"/>
            <p:cNvSpPr/>
            <p:nvPr/>
          </p:nvSpPr>
          <p:spPr>
            <a:xfrm>
              <a:off x="1298947"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2685185" y="31723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27834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33667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29390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32500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31723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29390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675643" y="32500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952891" y="32500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733081" y="30438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733081" y="22661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733081" y="14884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2" name="tx102"/>
            <p:cNvSpPr/>
            <p:nvPr/>
          </p:nvSpPr>
          <p:spPr>
            <a:xfrm>
              <a:off x="733081" y="7107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3058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Tuvalu, 2000-2024</a:t>
              </a:r>
            </a:p>
          </p:txBody>
        </p:sp>
        <p:sp>
          <p:nvSpPr>
            <p:cNvPr id="129" name="pl129"/>
            <p:cNvSpPr/>
            <p:nvPr/>
          </p:nvSpPr>
          <p:spPr>
            <a:xfrm>
              <a:off x="21181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7617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4054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0491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29399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58363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2273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87100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96273" y="5650800"/>
              <a:ext cx="986209" cy="164676"/>
            </a:xfrm>
            <a:prstGeom prst="rect">
              <a:avLst/>
            </a:prstGeom>
            <a:solidFill>
              <a:srgbClr val="1CABE2">
                <a:alpha val="100000"/>
              </a:srgbClr>
            </a:solidFill>
          </p:spPr>
          <p:txBody>
            <a:bodyPr/>
            <a:lstStyle/>
            <a:p/>
          </p:txBody>
        </p:sp>
        <p:sp>
          <p:nvSpPr>
            <p:cNvPr id="142" name="rc142"/>
            <p:cNvSpPr/>
            <p:nvPr/>
          </p:nvSpPr>
          <p:spPr>
            <a:xfrm>
              <a:off x="1296273" y="5444954"/>
              <a:ext cx="657473" cy="164676"/>
            </a:xfrm>
            <a:prstGeom prst="rect">
              <a:avLst/>
            </a:prstGeom>
            <a:solidFill>
              <a:srgbClr val="1CABE2">
                <a:alpha val="100000"/>
              </a:srgbClr>
            </a:solidFill>
          </p:spPr>
          <p:txBody>
            <a:bodyPr/>
            <a:lstStyle/>
            <a:p/>
          </p:txBody>
        </p:sp>
        <p:sp>
          <p:nvSpPr>
            <p:cNvPr id="143" name="rc143"/>
            <p:cNvSpPr/>
            <p:nvPr/>
          </p:nvSpPr>
          <p:spPr>
            <a:xfrm>
              <a:off x="1296273" y="5239108"/>
              <a:ext cx="657473" cy="164676"/>
            </a:xfrm>
            <a:prstGeom prst="rect">
              <a:avLst/>
            </a:prstGeom>
            <a:solidFill>
              <a:srgbClr val="1CABE2">
                <a:alpha val="100000"/>
              </a:srgbClr>
            </a:solidFill>
          </p:spPr>
          <p:txBody>
            <a:bodyPr/>
            <a:lstStyle/>
            <a:p/>
          </p:txBody>
        </p:sp>
        <p:sp>
          <p:nvSpPr>
            <p:cNvPr id="144" name="rc144"/>
            <p:cNvSpPr/>
            <p:nvPr/>
          </p:nvSpPr>
          <p:spPr>
            <a:xfrm>
              <a:off x="2282483" y="5650800"/>
              <a:ext cx="5917257" cy="164676"/>
            </a:xfrm>
            <a:prstGeom prst="rect">
              <a:avLst/>
            </a:prstGeom>
            <a:solidFill>
              <a:srgbClr val="B3B3B3">
                <a:alpha val="100000"/>
              </a:srgbClr>
            </a:solidFill>
          </p:spPr>
          <p:txBody>
            <a:bodyPr/>
            <a:lstStyle/>
            <a:p/>
          </p:txBody>
        </p:sp>
        <p:sp>
          <p:nvSpPr>
            <p:cNvPr id="145" name="rc145"/>
            <p:cNvSpPr/>
            <p:nvPr/>
          </p:nvSpPr>
          <p:spPr>
            <a:xfrm>
              <a:off x="1953746" y="5444954"/>
              <a:ext cx="3616101" cy="164676"/>
            </a:xfrm>
            <a:prstGeom prst="rect">
              <a:avLst/>
            </a:prstGeom>
            <a:solidFill>
              <a:srgbClr val="B3B3B3">
                <a:alpha val="100000"/>
              </a:srgbClr>
            </a:solidFill>
          </p:spPr>
          <p:txBody>
            <a:bodyPr/>
            <a:lstStyle/>
            <a:p/>
          </p:txBody>
        </p:sp>
        <p:sp>
          <p:nvSpPr>
            <p:cNvPr id="146" name="rc146"/>
            <p:cNvSpPr/>
            <p:nvPr/>
          </p:nvSpPr>
          <p:spPr>
            <a:xfrm>
              <a:off x="1953746" y="5239108"/>
              <a:ext cx="3616101" cy="164676"/>
            </a:xfrm>
            <a:prstGeom prst="rect">
              <a:avLst/>
            </a:prstGeom>
            <a:solidFill>
              <a:srgbClr val="B3B3B3">
                <a:alpha val="100000"/>
              </a:srgbClr>
            </a:solidFill>
          </p:spPr>
          <p:txBody>
            <a:bodyPr/>
            <a:lstStyle/>
            <a:p/>
          </p:txBody>
        </p:sp>
        <p:sp>
          <p:nvSpPr>
            <p:cNvPr id="147" name="tx147"/>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00075"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5700075"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4" name="tx154"/>
            <p:cNvSpPr/>
            <p:nvPr/>
          </p:nvSpPr>
          <p:spPr>
            <a:xfrm>
              <a:off x="2901109" y="59189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55" name="tx155"/>
            <p:cNvSpPr/>
            <p:nvPr/>
          </p:nvSpPr>
          <p:spPr>
            <a:xfrm>
              <a:off x="4505944"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6149627"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7" name="tx157"/>
            <p:cNvSpPr/>
            <p:nvPr/>
          </p:nvSpPr>
          <p:spPr>
            <a:xfrm>
              <a:off x="779330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8" name="tx158"/>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9" name="tx15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1" name="tx16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Tuvalu.
In 2024, DTP1 coverage in Tuvalu remained constant 99%. There were &lt;100 children who missed out on any DTP vaccination (zero-dose children).
DTP3 coverage remained constant at 94%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71421"/>
            </a:xfrm>
            <a:custGeom>
              <a:avLst/>
              <a:pathLst>
                <a:path w="3418439" h="171421">
                  <a:moveTo>
                    <a:pt x="0" y="171421"/>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71421"/>
            </a:xfrm>
            <a:custGeom>
              <a:avLst/>
              <a:pathLst>
                <a:path w="3418439" h="171421">
                  <a:moveTo>
                    <a:pt x="0" y="171421"/>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71421"/>
            </a:xfrm>
            <a:custGeom>
              <a:avLst/>
              <a:pathLst>
                <a:path w="3418439" h="171421">
                  <a:moveTo>
                    <a:pt x="0" y="171421"/>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1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56"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932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4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4022" y="472419"/>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Tuvalu,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899962"/>
            </a:xfrm>
            <a:custGeom>
              <a:avLst/>
              <a:pathLst>
                <a:path w="3418439" h="899962">
                  <a:moveTo>
                    <a:pt x="0" y="899962"/>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899962"/>
            </a:xfrm>
            <a:custGeom>
              <a:avLst/>
              <a:pathLst>
                <a:path w="3418439" h="899962">
                  <a:moveTo>
                    <a:pt x="0" y="899962"/>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75638"/>
              <a:ext cx="0" cy="1589934"/>
            </a:xfrm>
            <a:custGeom>
              <a:avLst/>
              <a:pathLst>
                <a:path w="0" h="1589934">
                  <a:moveTo>
                    <a:pt x="0" y="15899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899962"/>
            </a:xfrm>
            <a:custGeom>
              <a:avLst/>
              <a:pathLst>
                <a:path w="3418439" h="899962">
                  <a:moveTo>
                    <a:pt x="0" y="899962"/>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752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9749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416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416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196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820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08794"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18" name="tx118"/>
            <p:cNvSpPr/>
            <p:nvPr/>
          </p:nvSpPr>
          <p:spPr>
            <a:xfrm>
              <a:off x="70867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4918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374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577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98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4881043" cy="149993"/>
            </a:xfrm>
            <a:prstGeom prst="rect">
              <a:avLst/>
            </a:prstGeom>
            <a:solidFill>
              <a:srgbClr val="1CABE2">
                <a:alpha val="80000"/>
              </a:srgbClr>
            </a:solidFill>
          </p:spPr>
          <p:txBody>
            <a:bodyPr/>
            <a:lstStyle/>
            <a:p/>
          </p:txBody>
        </p:sp>
        <p:sp>
          <p:nvSpPr>
            <p:cNvPr id="133" name="rc133"/>
            <p:cNvSpPr/>
            <p:nvPr/>
          </p:nvSpPr>
          <p:spPr>
            <a:xfrm>
              <a:off x="1317178" y="5450161"/>
              <a:ext cx="4881043"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8000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9" name="tx139"/>
            <p:cNvSpPr/>
            <p:nvPr/>
          </p:nvSpPr>
          <p:spPr>
            <a:xfrm>
              <a:off x="6120527"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0" name="tx140"/>
            <p:cNvSpPr/>
            <p:nvPr/>
          </p:nvSpPr>
          <p:spPr>
            <a:xfrm>
              <a:off x="8561049"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Tuvalu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Tuvalu ranked number 19 out of 27 countries for lowest DTP1 coverage (based on tied ranks).
Tuvalu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Tuvalu ranked number 26 out of 27 countries with &lt;100 zero-dose children.
In 2024, Tuvalu ranked number 26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8091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59166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90242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221317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152393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9" name="pl9"/>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936290"/>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24704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55779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868554"/>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17930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5" name="pl15"/>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120321" y="3226367"/>
              <a:ext cx="209058" cy="1399167"/>
            </a:xfrm>
            <a:prstGeom prst="rect">
              <a:avLst/>
            </a:prstGeom>
            <a:solidFill>
              <a:srgbClr val="80BD41">
                <a:alpha val="100000"/>
              </a:srgbClr>
            </a:solidFill>
          </p:spPr>
          <p:txBody>
            <a:bodyPr/>
            <a:lstStyle/>
            <a:p/>
          </p:txBody>
        </p:sp>
        <p:sp>
          <p:nvSpPr>
            <p:cNvPr id="29" name="rc29"/>
            <p:cNvSpPr/>
            <p:nvPr/>
          </p:nvSpPr>
          <p:spPr>
            <a:xfrm>
              <a:off x="1120321" y="2923099"/>
              <a:ext cx="209058" cy="117171"/>
            </a:xfrm>
            <a:prstGeom prst="rect">
              <a:avLst/>
            </a:prstGeom>
            <a:solidFill>
              <a:srgbClr val="0058AB">
                <a:alpha val="100000"/>
              </a:srgbClr>
            </a:solidFill>
          </p:spPr>
          <p:txBody>
            <a:bodyPr/>
            <a:lstStyle/>
            <a:p/>
          </p:txBody>
        </p:sp>
        <p:sp>
          <p:nvSpPr>
            <p:cNvPr id="30" name="rc30"/>
            <p:cNvSpPr/>
            <p:nvPr/>
          </p:nvSpPr>
          <p:spPr>
            <a:xfrm>
              <a:off x="1120321" y="3040271"/>
              <a:ext cx="209058" cy="186096"/>
            </a:xfrm>
            <a:prstGeom prst="rect">
              <a:avLst/>
            </a:prstGeom>
            <a:solidFill>
              <a:srgbClr val="1CABE2">
                <a:alpha val="100000"/>
              </a:srgbClr>
            </a:solidFill>
          </p:spPr>
          <p:txBody>
            <a:bodyPr/>
            <a:lstStyle/>
            <a:p/>
          </p:txBody>
        </p:sp>
        <p:sp>
          <p:nvSpPr>
            <p:cNvPr id="31" name="rc31"/>
            <p:cNvSpPr/>
            <p:nvPr/>
          </p:nvSpPr>
          <p:spPr>
            <a:xfrm>
              <a:off x="1352609" y="3054056"/>
              <a:ext cx="209058" cy="1571479"/>
            </a:xfrm>
            <a:prstGeom prst="rect">
              <a:avLst/>
            </a:prstGeom>
            <a:solidFill>
              <a:srgbClr val="80BD41">
                <a:alpha val="100000"/>
              </a:srgbClr>
            </a:solidFill>
          </p:spPr>
          <p:txBody>
            <a:bodyPr/>
            <a:lstStyle/>
            <a:p/>
          </p:txBody>
        </p:sp>
        <p:sp>
          <p:nvSpPr>
            <p:cNvPr id="32" name="rc32"/>
            <p:cNvSpPr/>
            <p:nvPr/>
          </p:nvSpPr>
          <p:spPr>
            <a:xfrm>
              <a:off x="1352609" y="2985131"/>
              <a:ext cx="209058" cy="13784"/>
            </a:xfrm>
            <a:prstGeom prst="rect">
              <a:avLst/>
            </a:prstGeom>
            <a:solidFill>
              <a:srgbClr val="0058AB">
                <a:alpha val="100000"/>
              </a:srgbClr>
            </a:solidFill>
          </p:spPr>
          <p:txBody>
            <a:bodyPr/>
            <a:lstStyle/>
            <a:p/>
          </p:txBody>
        </p:sp>
        <p:sp>
          <p:nvSpPr>
            <p:cNvPr id="33" name="rc33"/>
            <p:cNvSpPr/>
            <p:nvPr/>
          </p:nvSpPr>
          <p:spPr>
            <a:xfrm>
              <a:off x="1352609" y="2998916"/>
              <a:ext cx="209058" cy="55139"/>
            </a:xfrm>
            <a:prstGeom prst="rect">
              <a:avLst/>
            </a:prstGeom>
            <a:solidFill>
              <a:srgbClr val="1CABE2">
                <a:alpha val="100000"/>
              </a:srgbClr>
            </a:solidFill>
          </p:spPr>
          <p:txBody>
            <a:bodyPr/>
            <a:lstStyle/>
            <a:p/>
          </p:txBody>
        </p:sp>
        <p:sp>
          <p:nvSpPr>
            <p:cNvPr id="34" name="rc34"/>
            <p:cNvSpPr/>
            <p:nvPr/>
          </p:nvSpPr>
          <p:spPr>
            <a:xfrm>
              <a:off x="1584896" y="3088518"/>
              <a:ext cx="209058" cy="1537016"/>
            </a:xfrm>
            <a:prstGeom prst="rect">
              <a:avLst/>
            </a:prstGeom>
            <a:solidFill>
              <a:srgbClr val="80BD41">
                <a:alpha val="100000"/>
              </a:srgbClr>
            </a:solidFill>
          </p:spPr>
          <p:txBody>
            <a:bodyPr/>
            <a:lstStyle/>
            <a:p/>
          </p:txBody>
        </p:sp>
        <p:sp>
          <p:nvSpPr>
            <p:cNvPr id="35" name="rc35"/>
            <p:cNvSpPr/>
            <p:nvPr/>
          </p:nvSpPr>
          <p:spPr>
            <a:xfrm>
              <a:off x="1584896" y="3054056"/>
              <a:ext cx="209058" cy="13784"/>
            </a:xfrm>
            <a:prstGeom prst="rect">
              <a:avLst/>
            </a:prstGeom>
            <a:solidFill>
              <a:srgbClr val="0058AB">
                <a:alpha val="100000"/>
              </a:srgbClr>
            </a:solidFill>
          </p:spPr>
          <p:txBody>
            <a:bodyPr/>
            <a:lstStyle/>
            <a:p/>
          </p:txBody>
        </p:sp>
        <p:sp>
          <p:nvSpPr>
            <p:cNvPr id="36" name="rc36"/>
            <p:cNvSpPr/>
            <p:nvPr/>
          </p:nvSpPr>
          <p:spPr>
            <a:xfrm>
              <a:off x="1584896" y="3067841"/>
              <a:ext cx="209058" cy="20677"/>
            </a:xfrm>
            <a:prstGeom prst="rect">
              <a:avLst/>
            </a:prstGeom>
            <a:solidFill>
              <a:srgbClr val="1CABE2">
                <a:alpha val="100000"/>
              </a:srgbClr>
            </a:solidFill>
          </p:spPr>
          <p:txBody>
            <a:bodyPr/>
            <a:lstStyle/>
            <a:p/>
          </p:txBody>
        </p:sp>
        <p:sp>
          <p:nvSpPr>
            <p:cNvPr id="37" name="rc37"/>
            <p:cNvSpPr/>
            <p:nvPr/>
          </p:nvSpPr>
          <p:spPr>
            <a:xfrm>
              <a:off x="1817183" y="3198797"/>
              <a:ext cx="209058" cy="1426737"/>
            </a:xfrm>
            <a:prstGeom prst="rect">
              <a:avLst/>
            </a:prstGeom>
            <a:solidFill>
              <a:srgbClr val="80BD41">
                <a:alpha val="100000"/>
              </a:srgbClr>
            </a:solidFill>
          </p:spPr>
          <p:txBody>
            <a:bodyPr/>
            <a:lstStyle/>
            <a:p/>
          </p:txBody>
        </p:sp>
        <p:sp>
          <p:nvSpPr>
            <p:cNvPr id="38" name="rc38"/>
            <p:cNvSpPr/>
            <p:nvPr/>
          </p:nvSpPr>
          <p:spPr>
            <a:xfrm>
              <a:off x="1817183" y="3088518"/>
              <a:ext cx="209058" cy="13784"/>
            </a:xfrm>
            <a:prstGeom prst="rect">
              <a:avLst/>
            </a:prstGeom>
            <a:solidFill>
              <a:srgbClr val="0058AB">
                <a:alpha val="100000"/>
              </a:srgbClr>
            </a:solidFill>
          </p:spPr>
          <p:txBody>
            <a:bodyPr/>
            <a:lstStyle/>
            <a:p/>
          </p:txBody>
        </p:sp>
        <p:sp>
          <p:nvSpPr>
            <p:cNvPr id="39" name="rc39"/>
            <p:cNvSpPr/>
            <p:nvPr/>
          </p:nvSpPr>
          <p:spPr>
            <a:xfrm>
              <a:off x="1817183" y="3102303"/>
              <a:ext cx="209058" cy="96494"/>
            </a:xfrm>
            <a:prstGeom prst="rect">
              <a:avLst/>
            </a:prstGeom>
            <a:solidFill>
              <a:srgbClr val="1CABE2">
                <a:alpha val="100000"/>
              </a:srgbClr>
            </a:solidFill>
          </p:spPr>
          <p:txBody>
            <a:bodyPr/>
            <a:lstStyle/>
            <a:p/>
          </p:txBody>
        </p:sp>
        <p:sp>
          <p:nvSpPr>
            <p:cNvPr id="40" name="rc40"/>
            <p:cNvSpPr/>
            <p:nvPr/>
          </p:nvSpPr>
          <p:spPr>
            <a:xfrm>
              <a:off x="2049470" y="3129873"/>
              <a:ext cx="209058" cy="1495662"/>
            </a:xfrm>
            <a:prstGeom prst="rect">
              <a:avLst/>
            </a:prstGeom>
            <a:solidFill>
              <a:srgbClr val="80BD41">
                <a:alpha val="100000"/>
              </a:srgbClr>
            </a:solidFill>
          </p:spPr>
          <p:txBody>
            <a:bodyPr/>
            <a:lstStyle/>
            <a:p/>
          </p:txBody>
        </p:sp>
        <p:sp>
          <p:nvSpPr>
            <p:cNvPr id="41" name="rc41"/>
            <p:cNvSpPr/>
            <p:nvPr/>
          </p:nvSpPr>
          <p:spPr>
            <a:xfrm>
              <a:off x="2049470" y="3102303"/>
              <a:ext cx="209058" cy="13784"/>
            </a:xfrm>
            <a:prstGeom prst="rect">
              <a:avLst/>
            </a:prstGeom>
            <a:solidFill>
              <a:srgbClr val="0058AB">
                <a:alpha val="100000"/>
              </a:srgbClr>
            </a:solidFill>
          </p:spPr>
          <p:txBody>
            <a:bodyPr/>
            <a:lstStyle/>
            <a:p/>
          </p:txBody>
        </p:sp>
        <p:sp>
          <p:nvSpPr>
            <p:cNvPr id="42" name="rc42"/>
            <p:cNvSpPr/>
            <p:nvPr/>
          </p:nvSpPr>
          <p:spPr>
            <a:xfrm>
              <a:off x="2049470" y="3116088"/>
              <a:ext cx="209058" cy="13784"/>
            </a:xfrm>
            <a:prstGeom prst="rect">
              <a:avLst/>
            </a:prstGeom>
            <a:solidFill>
              <a:srgbClr val="1CABE2">
                <a:alpha val="100000"/>
              </a:srgbClr>
            </a:solidFill>
          </p:spPr>
          <p:txBody>
            <a:bodyPr/>
            <a:lstStyle/>
            <a:p/>
          </p:txBody>
        </p:sp>
        <p:sp>
          <p:nvSpPr>
            <p:cNvPr id="43" name="rc43"/>
            <p:cNvSpPr/>
            <p:nvPr/>
          </p:nvSpPr>
          <p:spPr>
            <a:xfrm>
              <a:off x="2281758" y="3212582"/>
              <a:ext cx="209058" cy="1412952"/>
            </a:xfrm>
            <a:prstGeom prst="rect">
              <a:avLst/>
            </a:prstGeom>
            <a:solidFill>
              <a:srgbClr val="80BD41">
                <a:alpha val="100000"/>
              </a:srgbClr>
            </a:solidFill>
          </p:spPr>
          <p:txBody>
            <a:bodyPr/>
            <a:lstStyle/>
            <a:p/>
          </p:txBody>
        </p:sp>
        <p:sp>
          <p:nvSpPr>
            <p:cNvPr id="44" name="rc44"/>
            <p:cNvSpPr/>
            <p:nvPr/>
          </p:nvSpPr>
          <p:spPr>
            <a:xfrm>
              <a:off x="2281758" y="3109196"/>
              <a:ext cx="209058" cy="13784"/>
            </a:xfrm>
            <a:prstGeom prst="rect">
              <a:avLst/>
            </a:prstGeom>
            <a:solidFill>
              <a:srgbClr val="0058AB">
                <a:alpha val="100000"/>
              </a:srgbClr>
            </a:solidFill>
          </p:spPr>
          <p:txBody>
            <a:bodyPr/>
            <a:lstStyle/>
            <a:p/>
          </p:txBody>
        </p:sp>
        <p:sp>
          <p:nvSpPr>
            <p:cNvPr id="45" name="rc45"/>
            <p:cNvSpPr/>
            <p:nvPr/>
          </p:nvSpPr>
          <p:spPr>
            <a:xfrm>
              <a:off x="2281758" y="3122980"/>
              <a:ext cx="209058" cy="89601"/>
            </a:xfrm>
            <a:prstGeom prst="rect">
              <a:avLst/>
            </a:prstGeom>
            <a:solidFill>
              <a:srgbClr val="1CABE2">
                <a:alpha val="100000"/>
              </a:srgbClr>
            </a:solidFill>
          </p:spPr>
          <p:txBody>
            <a:bodyPr/>
            <a:lstStyle/>
            <a:p/>
          </p:txBody>
        </p:sp>
        <p:sp>
          <p:nvSpPr>
            <p:cNvPr id="46" name="rc46"/>
            <p:cNvSpPr/>
            <p:nvPr/>
          </p:nvSpPr>
          <p:spPr>
            <a:xfrm>
              <a:off x="2514045" y="3157443"/>
              <a:ext cx="209058" cy="1468092"/>
            </a:xfrm>
            <a:prstGeom prst="rect">
              <a:avLst/>
            </a:prstGeom>
            <a:solidFill>
              <a:srgbClr val="80BD41">
                <a:alpha val="100000"/>
              </a:srgbClr>
            </a:solidFill>
          </p:spPr>
          <p:txBody>
            <a:bodyPr/>
            <a:lstStyle/>
            <a:p/>
          </p:txBody>
        </p:sp>
        <p:sp>
          <p:nvSpPr>
            <p:cNvPr id="47" name="rc47"/>
            <p:cNvSpPr/>
            <p:nvPr/>
          </p:nvSpPr>
          <p:spPr>
            <a:xfrm>
              <a:off x="2514045" y="3109196"/>
              <a:ext cx="209058" cy="13784"/>
            </a:xfrm>
            <a:prstGeom prst="rect">
              <a:avLst/>
            </a:prstGeom>
            <a:solidFill>
              <a:srgbClr val="0058AB">
                <a:alpha val="100000"/>
              </a:srgbClr>
            </a:solidFill>
          </p:spPr>
          <p:txBody>
            <a:bodyPr/>
            <a:lstStyle/>
            <a:p/>
          </p:txBody>
        </p:sp>
        <p:sp>
          <p:nvSpPr>
            <p:cNvPr id="48" name="rc48"/>
            <p:cNvSpPr/>
            <p:nvPr/>
          </p:nvSpPr>
          <p:spPr>
            <a:xfrm>
              <a:off x="2514045" y="3122980"/>
              <a:ext cx="209058" cy="34462"/>
            </a:xfrm>
            <a:prstGeom prst="rect">
              <a:avLst/>
            </a:prstGeom>
            <a:solidFill>
              <a:srgbClr val="1CABE2">
                <a:alpha val="100000"/>
              </a:srgbClr>
            </a:solidFill>
          </p:spPr>
          <p:txBody>
            <a:bodyPr/>
            <a:lstStyle/>
            <a:p/>
          </p:txBody>
        </p:sp>
        <p:sp>
          <p:nvSpPr>
            <p:cNvPr id="49" name="rc49"/>
            <p:cNvSpPr/>
            <p:nvPr/>
          </p:nvSpPr>
          <p:spPr>
            <a:xfrm>
              <a:off x="2746332" y="3178120"/>
              <a:ext cx="209058" cy="1447414"/>
            </a:xfrm>
            <a:prstGeom prst="rect">
              <a:avLst/>
            </a:prstGeom>
            <a:solidFill>
              <a:srgbClr val="80BD41">
                <a:alpha val="100000"/>
              </a:srgbClr>
            </a:solidFill>
          </p:spPr>
          <p:txBody>
            <a:bodyPr/>
            <a:lstStyle/>
            <a:p/>
          </p:txBody>
        </p:sp>
        <p:sp>
          <p:nvSpPr>
            <p:cNvPr id="50" name="rc50"/>
            <p:cNvSpPr/>
            <p:nvPr/>
          </p:nvSpPr>
          <p:spPr>
            <a:xfrm>
              <a:off x="2746332" y="3129873"/>
              <a:ext cx="209058" cy="13784"/>
            </a:xfrm>
            <a:prstGeom prst="rect">
              <a:avLst/>
            </a:prstGeom>
            <a:solidFill>
              <a:srgbClr val="0058AB">
                <a:alpha val="100000"/>
              </a:srgbClr>
            </a:solidFill>
          </p:spPr>
          <p:txBody>
            <a:bodyPr/>
            <a:lstStyle/>
            <a:p/>
          </p:txBody>
        </p:sp>
        <p:sp>
          <p:nvSpPr>
            <p:cNvPr id="51" name="rc51"/>
            <p:cNvSpPr/>
            <p:nvPr/>
          </p:nvSpPr>
          <p:spPr>
            <a:xfrm>
              <a:off x="2746332" y="3143658"/>
              <a:ext cx="209058" cy="34462"/>
            </a:xfrm>
            <a:prstGeom prst="rect">
              <a:avLst/>
            </a:prstGeom>
            <a:solidFill>
              <a:srgbClr val="1CABE2">
                <a:alpha val="100000"/>
              </a:srgbClr>
            </a:solidFill>
          </p:spPr>
          <p:txBody>
            <a:bodyPr/>
            <a:lstStyle/>
            <a:p/>
          </p:txBody>
        </p:sp>
        <p:sp>
          <p:nvSpPr>
            <p:cNvPr id="52" name="rc52"/>
            <p:cNvSpPr/>
            <p:nvPr/>
          </p:nvSpPr>
          <p:spPr>
            <a:xfrm>
              <a:off x="2978619" y="3129873"/>
              <a:ext cx="209058" cy="1495662"/>
            </a:xfrm>
            <a:prstGeom prst="rect">
              <a:avLst/>
            </a:prstGeom>
            <a:solidFill>
              <a:srgbClr val="80BD41">
                <a:alpha val="100000"/>
              </a:srgbClr>
            </a:solidFill>
          </p:spPr>
          <p:txBody>
            <a:bodyPr/>
            <a:lstStyle/>
            <a:p/>
          </p:txBody>
        </p:sp>
        <p:sp>
          <p:nvSpPr>
            <p:cNvPr id="53" name="rc53"/>
            <p:cNvSpPr/>
            <p:nvPr/>
          </p:nvSpPr>
          <p:spPr>
            <a:xfrm>
              <a:off x="2978619" y="3116088"/>
              <a:ext cx="209058" cy="13784"/>
            </a:xfrm>
            <a:prstGeom prst="rect">
              <a:avLst/>
            </a:prstGeom>
            <a:solidFill>
              <a:srgbClr val="0058AB">
                <a:alpha val="100000"/>
              </a:srgbClr>
            </a:solidFill>
          </p:spPr>
          <p:txBody>
            <a:bodyPr/>
            <a:lstStyle/>
            <a:p/>
          </p:txBody>
        </p:sp>
        <p:sp>
          <p:nvSpPr>
            <p:cNvPr id="54" name="rc54"/>
            <p:cNvSpPr/>
            <p:nvPr/>
          </p:nvSpPr>
          <p:spPr>
            <a:xfrm>
              <a:off x="2978619" y="3129873"/>
              <a:ext cx="209058" cy="0"/>
            </a:xfrm>
            <a:prstGeom prst="rect">
              <a:avLst/>
            </a:prstGeom>
            <a:solidFill>
              <a:srgbClr val="1CABE2">
                <a:alpha val="100000"/>
              </a:srgbClr>
            </a:solidFill>
          </p:spPr>
          <p:txBody>
            <a:bodyPr/>
            <a:lstStyle/>
            <a:p/>
          </p:txBody>
        </p:sp>
        <p:sp>
          <p:nvSpPr>
            <p:cNvPr id="55" name="rc55"/>
            <p:cNvSpPr/>
            <p:nvPr/>
          </p:nvSpPr>
          <p:spPr>
            <a:xfrm>
              <a:off x="3210907" y="3267722"/>
              <a:ext cx="209058" cy="1357813"/>
            </a:xfrm>
            <a:prstGeom prst="rect">
              <a:avLst/>
            </a:prstGeom>
            <a:solidFill>
              <a:srgbClr val="80BD41">
                <a:alpha val="100000"/>
              </a:srgbClr>
            </a:solidFill>
          </p:spPr>
          <p:txBody>
            <a:bodyPr/>
            <a:lstStyle/>
            <a:p/>
          </p:txBody>
        </p:sp>
        <p:sp>
          <p:nvSpPr>
            <p:cNvPr id="56" name="rc56"/>
            <p:cNvSpPr/>
            <p:nvPr/>
          </p:nvSpPr>
          <p:spPr>
            <a:xfrm>
              <a:off x="3210907" y="3081626"/>
              <a:ext cx="209058" cy="13784"/>
            </a:xfrm>
            <a:prstGeom prst="rect">
              <a:avLst/>
            </a:prstGeom>
            <a:solidFill>
              <a:srgbClr val="0058AB">
                <a:alpha val="100000"/>
              </a:srgbClr>
            </a:solidFill>
          </p:spPr>
          <p:txBody>
            <a:bodyPr/>
            <a:lstStyle/>
            <a:p/>
          </p:txBody>
        </p:sp>
        <p:sp>
          <p:nvSpPr>
            <p:cNvPr id="57" name="rc57"/>
            <p:cNvSpPr/>
            <p:nvPr/>
          </p:nvSpPr>
          <p:spPr>
            <a:xfrm>
              <a:off x="3210907" y="3095411"/>
              <a:ext cx="209058" cy="172311"/>
            </a:xfrm>
            <a:prstGeom prst="rect">
              <a:avLst/>
            </a:prstGeom>
            <a:solidFill>
              <a:srgbClr val="1CABE2">
                <a:alpha val="100000"/>
              </a:srgbClr>
            </a:solidFill>
          </p:spPr>
          <p:txBody>
            <a:bodyPr/>
            <a:lstStyle/>
            <a:p/>
          </p:txBody>
        </p:sp>
        <p:sp>
          <p:nvSpPr>
            <p:cNvPr id="58" name="rc58"/>
            <p:cNvSpPr/>
            <p:nvPr/>
          </p:nvSpPr>
          <p:spPr>
            <a:xfrm>
              <a:off x="3443194" y="3212582"/>
              <a:ext cx="209058" cy="1412952"/>
            </a:xfrm>
            <a:prstGeom prst="rect">
              <a:avLst/>
            </a:prstGeom>
            <a:solidFill>
              <a:srgbClr val="80BD41">
                <a:alpha val="100000"/>
              </a:srgbClr>
            </a:solidFill>
          </p:spPr>
          <p:txBody>
            <a:bodyPr/>
            <a:lstStyle/>
            <a:p/>
          </p:txBody>
        </p:sp>
        <p:sp>
          <p:nvSpPr>
            <p:cNvPr id="59" name="rc59"/>
            <p:cNvSpPr/>
            <p:nvPr/>
          </p:nvSpPr>
          <p:spPr>
            <a:xfrm>
              <a:off x="3443194" y="3040271"/>
              <a:ext cx="209058" cy="13784"/>
            </a:xfrm>
            <a:prstGeom prst="rect">
              <a:avLst/>
            </a:prstGeom>
            <a:solidFill>
              <a:srgbClr val="0058AB">
                <a:alpha val="100000"/>
              </a:srgbClr>
            </a:solidFill>
          </p:spPr>
          <p:txBody>
            <a:bodyPr/>
            <a:lstStyle/>
            <a:p/>
          </p:txBody>
        </p:sp>
        <p:sp>
          <p:nvSpPr>
            <p:cNvPr id="60" name="rc60"/>
            <p:cNvSpPr/>
            <p:nvPr/>
          </p:nvSpPr>
          <p:spPr>
            <a:xfrm>
              <a:off x="3443194" y="3054056"/>
              <a:ext cx="209058" cy="158526"/>
            </a:xfrm>
            <a:prstGeom prst="rect">
              <a:avLst/>
            </a:prstGeom>
            <a:solidFill>
              <a:srgbClr val="1CABE2">
                <a:alpha val="100000"/>
              </a:srgbClr>
            </a:solidFill>
          </p:spPr>
          <p:txBody>
            <a:bodyPr/>
            <a:lstStyle/>
            <a:p/>
          </p:txBody>
        </p:sp>
        <p:sp>
          <p:nvSpPr>
            <p:cNvPr id="61" name="rc61"/>
            <p:cNvSpPr/>
            <p:nvPr/>
          </p:nvSpPr>
          <p:spPr>
            <a:xfrm>
              <a:off x="3675481" y="3054056"/>
              <a:ext cx="209058" cy="1571479"/>
            </a:xfrm>
            <a:prstGeom prst="rect">
              <a:avLst/>
            </a:prstGeom>
            <a:solidFill>
              <a:srgbClr val="80BD41">
                <a:alpha val="100000"/>
              </a:srgbClr>
            </a:solidFill>
          </p:spPr>
          <p:txBody>
            <a:bodyPr/>
            <a:lstStyle/>
            <a:p/>
          </p:txBody>
        </p:sp>
        <p:sp>
          <p:nvSpPr>
            <p:cNvPr id="62" name="rc62"/>
            <p:cNvSpPr/>
            <p:nvPr/>
          </p:nvSpPr>
          <p:spPr>
            <a:xfrm>
              <a:off x="3675481" y="2985131"/>
              <a:ext cx="209058" cy="13784"/>
            </a:xfrm>
            <a:prstGeom prst="rect">
              <a:avLst/>
            </a:prstGeom>
            <a:solidFill>
              <a:srgbClr val="0058AB">
                <a:alpha val="100000"/>
              </a:srgbClr>
            </a:solidFill>
          </p:spPr>
          <p:txBody>
            <a:bodyPr/>
            <a:lstStyle/>
            <a:p/>
          </p:txBody>
        </p:sp>
        <p:sp>
          <p:nvSpPr>
            <p:cNvPr id="63" name="rc63"/>
            <p:cNvSpPr/>
            <p:nvPr/>
          </p:nvSpPr>
          <p:spPr>
            <a:xfrm>
              <a:off x="3675481" y="2998916"/>
              <a:ext cx="209058" cy="55139"/>
            </a:xfrm>
            <a:prstGeom prst="rect">
              <a:avLst/>
            </a:prstGeom>
            <a:solidFill>
              <a:srgbClr val="1CABE2">
                <a:alpha val="100000"/>
              </a:srgbClr>
            </a:solidFill>
          </p:spPr>
          <p:txBody>
            <a:bodyPr/>
            <a:lstStyle/>
            <a:p/>
          </p:txBody>
        </p:sp>
        <p:sp>
          <p:nvSpPr>
            <p:cNvPr id="64" name="rc64"/>
            <p:cNvSpPr/>
            <p:nvPr/>
          </p:nvSpPr>
          <p:spPr>
            <a:xfrm>
              <a:off x="3907768" y="2985131"/>
              <a:ext cx="209058" cy="1640403"/>
            </a:xfrm>
            <a:prstGeom prst="rect">
              <a:avLst/>
            </a:prstGeom>
            <a:solidFill>
              <a:srgbClr val="80BD41">
                <a:alpha val="100000"/>
              </a:srgbClr>
            </a:solidFill>
          </p:spPr>
          <p:txBody>
            <a:bodyPr/>
            <a:lstStyle/>
            <a:p/>
          </p:txBody>
        </p:sp>
        <p:sp>
          <p:nvSpPr>
            <p:cNvPr id="65" name="rc65"/>
            <p:cNvSpPr/>
            <p:nvPr/>
          </p:nvSpPr>
          <p:spPr>
            <a:xfrm>
              <a:off x="3907768" y="2936884"/>
              <a:ext cx="209058" cy="13784"/>
            </a:xfrm>
            <a:prstGeom prst="rect">
              <a:avLst/>
            </a:prstGeom>
            <a:solidFill>
              <a:srgbClr val="0058AB">
                <a:alpha val="100000"/>
              </a:srgbClr>
            </a:solidFill>
          </p:spPr>
          <p:txBody>
            <a:bodyPr/>
            <a:lstStyle/>
            <a:p/>
          </p:txBody>
        </p:sp>
        <p:sp>
          <p:nvSpPr>
            <p:cNvPr id="66" name="rc66"/>
            <p:cNvSpPr/>
            <p:nvPr/>
          </p:nvSpPr>
          <p:spPr>
            <a:xfrm>
              <a:off x="3907768" y="2950669"/>
              <a:ext cx="209058" cy="34462"/>
            </a:xfrm>
            <a:prstGeom prst="rect">
              <a:avLst/>
            </a:prstGeom>
            <a:solidFill>
              <a:srgbClr val="1CABE2">
                <a:alpha val="100000"/>
              </a:srgbClr>
            </a:solidFill>
          </p:spPr>
          <p:txBody>
            <a:bodyPr/>
            <a:lstStyle/>
            <a:p/>
          </p:txBody>
        </p:sp>
        <p:sp>
          <p:nvSpPr>
            <p:cNvPr id="67" name="rc67"/>
            <p:cNvSpPr/>
            <p:nvPr/>
          </p:nvSpPr>
          <p:spPr>
            <a:xfrm>
              <a:off x="4140056" y="3102303"/>
              <a:ext cx="209058" cy="1523231"/>
            </a:xfrm>
            <a:prstGeom prst="rect">
              <a:avLst/>
            </a:prstGeom>
            <a:solidFill>
              <a:srgbClr val="80BD41">
                <a:alpha val="100000"/>
              </a:srgbClr>
            </a:solidFill>
          </p:spPr>
          <p:txBody>
            <a:bodyPr/>
            <a:lstStyle/>
            <a:p/>
          </p:txBody>
        </p:sp>
        <p:sp>
          <p:nvSpPr>
            <p:cNvPr id="68" name="rc68"/>
            <p:cNvSpPr/>
            <p:nvPr/>
          </p:nvSpPr>
          <p:spPr>
            <a:xfrm>
              <a:off x="4140056" y="2929992"/>
              <a:ext cx="209058" cy="13784"/>
            </a:xfrm>
            <a:prstGeom prst="rect">
              <a:avLst/>
            </a:prstGeom>
            <a:solidFill>
              <a:srgbClr val="0058AB">
                <a:alpha val="100000"/>
              </a:srgbClr>
            </a:solidFill>
          </p:spPr>
          <p:txBody>
            <a:bodyPr/>
            <a:lstStyle/>
            <a:p/>
          </p:txBody>
        </p:sp>
        <p:sp>
          <p:nvSpPr>
            <p:cNvPr id="69" name="rc69"/>
            <p:cNvSpPr/>
            <p:nvPr/>
          </p:nvSpPr>
          <p:spPr>
            <a:xfrm>
              <a:off x="4140056" y="2943777"/>
              <a:ext cx="209058" cy="158526"/>
            </a:xfrm>
            <a:prstGeom prst="rect">
              <a:avLst/>
            </a:prstGeom>
            <a:solidFill>
              <a:srgbClr val="1CABE2">
                <a:alpha val="100000"/>
              </a:srgbClr>
            </a:solidFill>
          </p:spPr>
          <p:txBody>
            <a:bodyPr/>
            <a:lstStyle/>
            <a:p/>
          </p:txBody>
        </p:sp>
        <p:sp>
          <p:nvSpPr>
            <p:cNvPr id="70" name="rc70"/>
            <p:cNvSpPr/>
            <p:nvPr/>
          </p:nvSpPr>
          <p:spPr>
            <a:xfrm>
              <a:off x="4372343" y="3109196"/>
              <a:ext cx="209058" cy="1516339"/>
            </a:xfrm>
            <a:prstGeom prst="rect">
              <a:avLst/>
            </a:prstGeom>
            <a:solidFill>
              <a:srgbClr val="80BD41">
                <a:alpha val="100000"/>
              </a:srgbClr>
            </a:solidFill>
          </p:spPr>
          <p:txBody>
            <a:bodyPr/>
            <a:lstStyle/>
            <a:p/>
          </p:txBody>
        </p:sp>
        <p:sp>
          <p:nvSpPr>
            <p:cNvPr id="71" name="rc71"/>
            <p:cNvSpPr/>
            <p:nvPr/>
          </p:nvSpPr>
          <p:spPr>
            <a:xfrm>
              <a:off x="4372343" y="2923099"/>
              <a:ext cx="209058" cy="13784"/>
            </a:xfrm>
            <a:prstGeom prst="rect">
              <a:avLst/>
            </a:prstGeom>
            <a:solidFill>
              <a:srgbClr val="0058AB">
                <a:alpha val="100000"/>
              </a:srgbClr>
            </a:solidFill>
          </p:spPr>
          <p:txBody>
            <a:bodyPr/>
            <a:lstStyle/>
            <a:p/>
          </p:txBody>
        </p:sp>
        <p:sp>
          <p:nvSpPr>
            <p:cNvPr id="72" name="rc72"/>
            <p:cNvSpPr/>
            <p:nvPr/>
          </p:nvSpPr>
          <p:spPr>
            <a:xfrm>
              <a:off x="4372343" y="2936884"/>
              <a:ext cx="209058" cy="172311"/>
            </a:xfrm>
            <a:prstGeom prst="rect">
              <a:avLst/>
            </a:prstGeom>
            <a:solidFill>
              <a:srgbClr val="1CABE2">
                <a:alpha val="100000"/>
              </a:srgbClr>
            </a:solidFill>
          </p:spPr>
          <p:txBody>
            <a:bodyPr/>
            <a:lstStyle/>
            <a:p/>
          </p:txBody>
        </p:sp>
        <p:sp>
          <p:nvSpPr>
            <p:cNvPr id="73" name="rc73"/>
            <p:cNvSpPr/>
            <p:nvPr/>
          </p:nvSpPr>
          <p:spPr>
            <a:xfrm>
              <a:off x="4604630" y="2964454"/>
              <a:ext cx="209058" cy="1661081"/>
            </a:xfrm>
            <a:prstGeom prst="rect">
              <a:avLst/>
            </a:prstGeom>
            <a:solidFill>
              <a:srgbClr val="80BD41">
                <a:alpha val="100000"/>
              </a:srgbClr>
            </a:solidFill>
          </p:spPr>
          <p:txBody>
            <a:bodyPr/>
            <a:lstStyle/>
            <a:p/>
          </p:txBody>
        </p:sp>
        <p:sp>
          <p:nvSpPr>
            <p:cNvPr id="74" name="rc74"/>
            <p:cNvSpPr/>
            <p:nvPr/>
          </p:nvSpPr>
          <p:spPr>
            <a:xfrm>
              <a:off x="4604630" y="2895530"/>
              <a:ext cx="209058" cy="20677"/>
            </a:xfrm>
            <a:prstGeom prst="rect">
              <a:avLst/>
            </a:prstGeom>
            <a:solidFill>
              <a:srgbClr val="0058AB">
                <a:alpha val="100000"/>
              </a:srgbClr>
            </a:solidFill>
          </p:spPr>
          <p:txBody>
            <a:bodyPr/>
            <a:lstStyle/>
            <a:p/>
          </p:txBody>
        </p:sp>
        <p:sp>
          <p:nvSpPr>
            <p:cNvPr id="75" name="rc75"/>
            <p:cNvSpPr/>
            <p:nvPr/>
          </p:nvSpPr>
          <p:spPr>
            <a:xfrm>
              <a:off x="4604630" y="2916207"/>
              <a:ext cx="209058" cy="48247"/>
            </a:xfrm>
            <a:prstGeom prst="rect">
              <a:avLst/>
            </a:prstGeom>
            <a:solidFill>
              <a:srgbClr val="1CABE2">
                <a:alpha val="100000"/>
              </a:srgbClr>
            </a:solidFill>
          </p:spPr>
          <p:txBody>
            <a:bodyPr/>
            <a:lstStyle/>
            <a:p/>
          </p:txBody>
        </p:sp>
        <p:sp>
          <p:nvSpPr>
            <p:cNvPr id="76" name="rc76"/>
            <p:cNvSpPr/>
            <p:nvPr/>
          </p:nvSpPr>
          <p:spPr>
            <a:xfrm>
              <a:off x="4836917" y="2971347"/>
              <a:ext cx="209058" cy="1654188"/>
            </a:xfrm>
            <a:prstGeom prst="rect">
              <a:avLst/>
            </a:prstGeom>
            <a:solidFill>
              <a:srgbClr val="80BD41">
                <a:alpha val="100000"/>
              </a:srgbClr>
            </a:solidFill>
          </p:spPr>
          <p:txBody>
            <a:bodyPr/>
            <a:lstStyle/>
            <a:p/>
          </p:txBody>
        </p:sp>
        <p:sp>
          <p:nvSpPr>
            <p:cNvPr id="77" name="rc77"/>
            <p:cNvSpPr/>
            <p:nvPr/>
          </p:nvSpPr>
          <p:spPr>
            <a:xfrm>
              <a:off x="4836917" y="2867960"/>
              <a:ext cx="209058" cy="20677"/>
            </a:xfrm>
            <a:prstGeom prst="rect">
              <a:avLst/>
            </a:prstGeom>
            <a:solidFill>
              <a:srgbClr val="0058AB">
                <a:alpha val="100000"/>
              </a:srgbClr>
            </a:solidFill>
          </p:spPr>
          <p:txBody>
            <a:bodyPr/>
            <a:lstStyle/>
            <a:p/>
          </p:txBody>
        </p:sp>
        <p:sp>
          <p:nvSpPr>
            <p:cNvPr id="78" name="rc78"/>
            <p:cNvSpPr/>
            <p:nvPr/>
          </p:nvSpPr>
          <p:spPr>
            <a:xfrm>
              <a:off x="4836917" y="2888637"/>
              <a:ext cx="209058" cy="82709"/>
            </a:xfrm>
            <a:prstGeom prst="rect">
              <a:avLst/>
            </a:prstGeom>
            <a:solidFill>
              <a:srgbClr val="1CABE2">
                <a:alpha val="100000"/>
              </a:srgbClr>
            </a:solidFill>
          </p:spPr>
          <p:txBody>
            <a:bodyPr/>
            <a:lstStyle/>
            <a:p/>
          </p:txBody>
        </p:sp>
        <p:sp>
          <p:nvSpPr>
            <p:cNvPr id="79" name="rc79"/>
            <p:cNvSpPr/>
            <p:nvPr/>
          </p:nvSpPr>
          <p:spPr>
            <a:xfrm>
              <a:off x="5069205" y="2909314"/>
              <a:ext cx="209058" cy="1716220"/>
            </a:xfrm>
            <a:prstGeom prst="rect">
              <a:avLst/>
            </a:prstGeom>
            <a:solidFill>
              <a:srgbClr val="80BD41">
                <a:alpha val="100000"/>
              </a:srgbClr>
            </a:solidFill>
          </p:spPr>
          <p:txBody>
            <a:bodyPr/>
            <a:lstStyle/>
            <a:p/>
          </p:txBody>
        </p:sp>
        <p:sp>
          <p:nvSpPr>
            <p:cNvPr id="80" name="rc80"/>
            <p:cNvSpPr/>
            <p:nvPr/>
          </p:nvSpPr>
          <p:spPr>
            <a:xfrm>
              <a:off x="5069205" y="2840390"/>
              <a:ext cx="209058" cy="20677"/>
            </a:xfrm>
            <a:prstGeom prst="rect">
              <a:avLst/>
            </a:prstGeom>
            <a:solidFill>
              <a:srgbClr val="0058AB">
                <a:alpha val="100000"/>
              </a:srgbClr>
            </a:solidFill>
          </p:spPr>
          <p:txBody>
            <a:bodyPr/>
            <a:lstStyle/>
            <a:p/>
          </p:txBody>
        </p:sp>
        <p:sp>
          <p:nvSpPr>
            <p:cNvPr id="81" name="rc81"/>
            <p:cNvSpPr/>
            <p:nvPr/>
          </p:nvSpPr>
          <p:spPr>
            <a:xfrm>
              <a:off x="5069205" y="2861067"/>
              <a:ext cx="209058" cy="48247"/>
            </a:xfrm>
            <a:prstGeom prst="rect">
              <a:avLst/>
            </a:prstGeom>
            <a:solidFill>
              <a:srgbClr val="1CABE2">
                <a:alpha val="100000"/>
              </a:srgbClr>
            </a:solidFill>
          </p:spPr>
          <p:txBody>
            <a:bodyPr/>
            <a:lstStyle/>
            <a:p/>
          </p:txBody>
        </p:sp>
        <p:sp>
          <p:nvSpPr>
            <p:cNvPr id="82" name="rc82"/>
            <p:cNvSpPr/>
            <p:nvPr/>
          </p:nvSpPr>
          <p:spPr>
            <a:xfrm>
              <a:off x="5301492" y="3012701"/>
              <a:ext cx="209058" cy="1612833"/>
            </a:xfrm>
            <a:prstGeom prst="rect">
              <a:avLst/>
            </a:prstGeom>
            <a:solidFill>
              <a:srgbClr val="80BD41">
                <a:alpha val="100000"/>
              </a:srgbClr>
            </a:solidFill>
          </p:spPr>
          <p:txBody>
            <a:bodyPr/>
            <a:lstStyle/>
            <a:p/>
          </p:txBody>
        </p:sp>
        <p:sp>
          <p:nvSpPr>
            <p:cNvPr id="83" name="rc83"/>
            <p:cNvSpPr/>
            <p:nvPr/>
          </p:nvSpPr>
          <p:spPr>
            <a:xfrm>
              <a:off x="5301492" y="2812820"/>
              <a:ext cx="209058" cy="20677"/>
            </a:xfrm>
            <a:prstGeom prst="rect">
              <a:avLst/>
            </a:prstGeom>
            <a:solidFill>
              <a:srgbClr val="0058AB">
                <a:alpha val="100000"/>
              </a:srgbClr>
            </a:solidFill>
          </p:spPr>
          <p:txBody>
            <a:bodyPr/>
            <a:lstStyle/>
            <a:p/>
          </p:txBody>
        </p:sp>
        <p:sp>
          <p:nvSpPr>
            <p:cNvPr id="84" name="rc84"/>
            <p:cNvSpPr/>
            <p:nvPr/>
          </p:nvSpPr>
          <p:spPr>
            <a:xfrm>
              <a:off x="5301492" y="2833497"/>
              <a:ext cx="209058" cy="179203"/>
            </a:xfrm>
            <a:prstGeom prst="rect">
              <a:avLst/>
            </a:prstGeom>
            <a:solidFill>
              <a:srgbClr val="1CABE2">
                <a:alpha val="100000"/>
              </a:srgbClr>
            </a:solidFill>
          </p:spPr>
          <p:txBody>
            <a:bodyPr/>
            <a:lstStyle/>
            <a:p/>
          </p:txBody>
        </p:sp>
        <p:sp>
          <p:nvSpPr>
            <p:cNvPr id="85" name="rc85"/>
            <p:cNvSpPr/>
            <p:nvPr/>
          </p:nvSpPr>
          <p:spPr>
            <a:xfrm>
              <a:off x="5533779" y="2985131"/>
              <a:ext cx="209058" cy="1640403"/>
            </a:xfrm>
            <a:prstGeom prst="rect">
              <a:avLst/>
            </a:prstGeom>
            <a:solidFill>
              <a:srgbClr val="80BD41">
                <a:alpha val="100000"/>
              </a:srgbClr>
            </a:solidFill>
          </p:spPr>
          <p:txBody>
            <a:bodyPr/>
            <a:lstStyle/>
            <a:p/>
          </p:txBody>
        </p:sp>
        <p:sp>
          <p:nvSpPr>
            <p:cNvPr id="86" name="rc86"/>
            <p:cNvSpPr/>
            <p:nvPr/>
          </p:nvSpPr>
          <p:spPr>
            <a:xfrm>
              <a:off x="5533779" y="2840390"/>
              <a:ext cx="209058" cy="20677"/>
            </a:xfrm>
            <a:prstGeom prst="rect">
              <a:avLst/>
            </a:prstGeom>
            <a:solidFill>
              <a:srgbClr val="0058AB">
                <a:alpha val="100000"/>
              </a:srgbClr>
            </a:solidFill>
          </p:spPr>
          <p:txBody>
            <a:bodyPr/>
            <a:lstStyle/>
            <a:p/>
          </p:txBody>
        </p:sp>
        <p:sp>
          <p:nvSpPr>
            <p:cNvPr id="87" name="rc87"/>
            <p:cNvSpPr/>
            <p:nvPr/>
          </p:nvSpPr>
          <p:spPr>
            <a:xfrm>
              <a:off x="5533779" y="2861067"/>
              <a:ext cx="209058" cy="124064"/>
            </a:xfrm>
            <a:prstGeom prst="rect">
              <a:avLst/>
            </a:prstGeom>
            <a:solidFill>
              <a:srgbClr val="1CABE2">
                <a:alpha val="100000"/>
              </a:srgbClr>
            </a:solidFill>
          </p:spPr>
          <p:txBody>
            <a:bodyPr/>
            <a:lstStyle/>
            <a:p/>
          </p:txBody>
        </p:sp>
        <p:sp>
          <p:nvSpPr>
            <p:cNvPr id="88" name="rc88"/>
            <p:cNvSpPr/>
            <p:nvPr/>
          </p:nvSpPr>
          <p:spPr>
            <a:xfrm>
              <a:off x="5766066" y="2978239"/>
              <a:ext cx="209058" cy="1647296"/>
            </a:xfrm>
            <a:prstGeom prst="rect">
              <a:avLst/>
            </a:prstGeom>
            <a:solidFill>
              <a:srgbClr val="80BD41">
                <a:alpha val="100000"/>
              </a:srgbClr>
            </a:solidFill>
          </p:spPr>
          <p:txBody>
            <a:bodyPr/>
            <a:lstStyle/>
            <a:p/>
          </p:txBody>
        </p:sp>
        <p:sp>
          <p:nvSpPr>
            <p:cNvPr id="89" name="rc89"/>
            <p:cNvSpPr/>
            <p:nvPr/>
          </p:nvSpPr>
          <p:spPr>
            <a:xfrm>
              <a:off x="5766066" y="2888637"/>
              <a:ext cx="209058" cy="20677"/>
            </a:xfrm>
            <a:prstGeom prst="rect">
              <a:avLst/>
            </a:prstGeom>
            <a:solidFill>
              <a:srgbClr val="0058AB">
                <a:alpha val="100000"/>
              </a:srgbClr>
            </a:solidFill>
          </p:spPr>
          <p:txBody>
            <a:bodyPr/>
            <a:lstStyle/>
            <a:p/>
          </p:txBody>
        </p:sp>
        <p:sp>
          <p:nvSpPr>
            <p:cNvPr id="90" name="rc90"/>
            <p:cNvSpPr/>
            <p:nvPr/>
          </p:nvSpPr>
          <p:spPr>
            <a:xfrm>
              <a:off x="5766066" y="2909314"/>
              <a:ext cx="209058" cy="68924"/>
            </a:xfrm>
            <a:prstGeom prst="rect">
              <a:avLst/>
            </a:prstGeom>
            <a:solidFill>
              <a:srgbClr val="1CABE2">
                <a:alpha val="100000"/>
              </a:srgbClr>
            </a:solidFill>
          </p:spPr>
          <p:txBody>
            <a:bodyPr/>
            <a:lstStyle/>
            <a:p/>
          </p:txBody>
        </p:sp>
        <p:sp>
          <p:nvSpPr>
            <p:cNvPr id="91" name="rc91"/>
            <p:cNvSpPr/>
            <p:nvPr/>
          </p:nvSpPr>
          <p:spPr>
            <a:xfrm>
              <a:off x="5998354" y="3047164"/>
              <a:ext cx="209058" cy="1578371"/>
            </a:xfrm>
            <a:prstGeom prst="rect">
              <a:avLst/>
            </a:prstGeom>
            <a:solidFill>
              <a:srgbClr val="80BD41">
                <a:alpha val="100000"/>
              </a:srgbClr>
            </a:solidFill>
          </p:spPr>
          <p:txBody>
            <a:bodyPr/>
            <a:lstStyle/>
            <a:p/>
          </p:txBody>
        </p:sp>
        <p:sp>
          <p:nvSpPr>
            <p:cNvPr id="92" name="rc92"/>
            <p:cNvSpPr/>
            <p:nvPr/>
          </p:nvSpPr>
          <p:spPr>
            <a:xfrm>
              <a:off x="5998354" y="2943777"/>
              <a:ext cx="209058" cy="13784"/>
            </a:xfrm>
            <a:prstGeom prst="rect">
              <a:avLst/>
            </a:prstGeom>
            <a:solidFill>
              <a:srgbClr val="0058AB">
                <a:alpha val="100000"/>
              </a:srgbClr>
            </a:solidFill>
          </p:spPr>
          <p:txBody>
            <a:bodyPr/>
            <a:lstStyle/>
            <a:p/>
          </p:txBody>
        </p:sp>
        <p:sp>
          <p:nvSpPr>
            <p:cNvPr id="93" name="rc93"/>
            <p:cNvSpPr/>
            <p:nvPr/>
          </p:nvSpPr>
          <p:spPr>
            <a:xfrm>
              <a:off x="5998354" y="2957562"/>
              <a:ext cx="209058" cy="89601"/>
            </a:xfrm>
            <a:prstGeom prst="rect">
              <a:avLst/>
            </a:prstGeom>
            <a:solidFill>
              <a:srgbClr val="1CABE2">
                <a:alpha val="100000"/>
              </a:srgbClr>
            </a:solidFill>
          </p:spPr>
          <p:txBody>
            <a:bodyPr/>
            <a:lstStyle/>
            <a:p/>
          </p:txBody>
        </p:sp>
        <p:sp>
          <p:nvSpPr>
            <p:cNvPr id="94" name="rc94"/>
            <p:cNvSpPr/>
            <p:nvPr/>
          </p:nvSpPr>
          <p:spPr>
            <a:xfrm>
              <a:off x="6230641" y="3136765"/>
              <a:ext cx="209058" cy="1488769"/>
            </a:xfrm>
            <a:prstGeom prst="rect">
              <a:avLst/>
            </a:prstGeom>
            <a:solidFill>
              <a:srgbClr val="80BD41">
                <a:alpha val="100000"/>
              </a:srgbClr>
            </a:solidFill>
          </p:spPr>
          <p:txBody>
            <a:bodyPr/>
            <a:lstStyle/>
            <a:p/>
          </p:txBody>
        </p:sp>
        <p:sp>
          <p:nvSpPr>
            <p:cNvPr id="95" name="rc95"/>
            <p:cNvSpPr/>
            <p:nvPr/>
          </p:nvSpPr>
          <p:spPr>
            <a:xfrm>
              <a:off x="6230641" y="2992024"/>
              <a:ext cx="209058" cy="13784"/>
            </a:xfrm>
            <a:prstGeom prst="rect">
              <a:avLst/>
            </a:prstGeom>
            <a:solidFill>
              <a:srgbClr val="0058AB">
                <a:alpha val="100000"/>
              </a:srgbClr>
            </a:solidFill>
          </p:spPr>
          <p:txBody>
            <a:bodyPr/>
            <a:lstStyle/>
            <a:p/>
          </p:txBody>
        </p:sp>
        <p:sp>
          <p:nvSpPr>
            <p:cNvPr id="96" name="rc96"/>
            <p:cNvSpPr/>
            <p:nvPr/>
          </p:nvSpPr>
          <p:spPr>
            <a:xfrm>
              <a:off x="6230641" y="3005809"/>
              <a:ext cx="209058" cy="130956"/>
            </a:xfrm>
            <a:prstGeom prst="rect">
              <a:avLst/>
            </a:prstGeom>
            <a:solidFill>
              <a:srgbClr val="1CABE2">
                <a:alpha val="100000"/>
              </a:srgbClr>
            </a:solidFill>
          </p:spPr>
          <p:txBody>
            <a:bodyPr/>
            <a:lstStyle/>
            <a:p/>
          </p:txBody>
        </p:sp>
        <p:sp>
          <p:nvSpPr>
            <p:cNvPr id="97" name="rc97"/>
            <p:cNvSpPr/>
            <p:nvPr/>
          </p:nvSpPr>
          <p:spPr>
            <a:xfrm>
              <a:off x="6462928" y="3178120"/>
              <a:ext cx="209058" cy="1447414"/>
            </a:xfrm>
            <a:prstGeom prst="rect">
              <a:avLst/>
            </a:prstGeom>
            <a:solidFill>
              <a:srgbClr val="80BD41">
                <a:alpha val="100000"/>
              </a:srgbClr>
            </a:solidFill>
          </p:spPr>
          <p:txBody>
            <a:bodyPr/>
            <a:lstStyle/>
            <a:p/>
          </p:txBody>
        </p:sp>
        <p:sp>
          <p:nvSpPr>
            <p:cNvPr id="98" name="rc98"/>
            <p:cNvSpPr/>
            <p:nvPr/>
          </p:nvSpPr>
          <p:spPr>
            <a:xfrm>
              <a:off x="6462928" y="3088518"/>
              <a:ext cx="209058" cy="13784"/>
            </a:xfrm>
            <a:prstGeom prst="rect">
              <a:avLst/>
            </a:prstGeom>
            <a:solidFill>
              <a:srgbClr val="0058AB">
                <a:alpha val="100000"/>
              </a:srgbClr>
            </a:solidFill>
          </p:spPr>
          <p:txBody>
            <a:bodyPr/>
            <a:lstStyle/>
            <a:p/>
          </p:txBody>
        </p:sp>
        <p:sp>
          <p:nvSpPr>
            <p:cNvPr id="99" name="rc99"/>
            <p:cNvSpPr/>
            <p:nvPr/>
          </p:nvSpPr>
          <p:spPr>
            <a:xfrm>
              <a:off x="6462928" y="3102303"/>
              <a:ext cx="209058" cy="75816"/>
            </a:xfrm>
            <a:prstGeom prst="rect">
              <a:avLst/>
            </a:prstGeom>
            <a:solidFill>
              <a:srgbClr val="1CABE2">
                <a:alpha val="100000"/>
              </a:srgbClr>
            </a:solidFill>
          </p:spPr>
          <p:txBody>
            <a:bodyPr/>
            <a:lstStyle/>
            <a:p/>
          </p:txBody>
        </p:sp>
        <p:sp>
          <p:nvSpPr>
            <p:cNvPr id="100" name="rc100"/>
            <p:cNvSpPr/>
            <p:nvPr/>
          </p:nvSpPr>
          <p:spPr>
            <a:xfrm>
              <a:off x="6695215" y="3274614"/>
              <a:ext cx="209058" cy="1350920"/>
            </a:xfrm>
            <a:prstGeom prst="rect">
              <a:avLst/>
            </a:prstGeom>
            <a:solidFill>
              <a:srgbClr val="80BD41">
                <a:alpha val="100000"/>
              </a:srgbClr>
            </a:solidFill>
          </p:spPr>
          <p:txBody>
            <a:bodyPr/>
            <a:lstStyle/>
            <a:p/>
          </p:txBody>
        </p:sp>
        <p:sp>
          <p:nvSpPr>
            <p:cNvPr id="101" name="rc101"/>
            <p:cNvSpPr/>
            <p:nvPr/>
          </p:nvSpPr>
          <p:spPr>
            <a:xfrm>
              <a:off x="6695215" y="3185013"/>
              <a:ext cx="209058" cy="13784"/>
            </a:xfrm>
            <a:prstGeom prst="rect">
              <a:avLst/>
            </a:prstGeom>
            <a:solidFill>
              <a:srgbClr val="0058AB">
                <a:alpha val="100000"/>
              </a:srgbClr>
            </a:solidFill>
          </p:spPr>
          <p:txBody>
            <a:bodyPr/>
            <a:lstStyle/>
            <a:p/>
          </p:txBody>
        </p:sp>
        <p:sp>
          <p:nvSpPr>
            <p:cNvPr id="102" name="rc102"/>
            <p:cNvSpPr/>
            <p:nvPr/>
          </p:nvSpPr>
          <p:spPr>
            <a:xfrm>
              <a:off x="6695215" y="3198797"/>
              <a:ext cx="209058" cy="75816"/>
            </a:xfrm>
            <a:prstGeom prst="rect">
              <a:avLst/>
            </a:prstGeom>
            <a:solidFill>
              <a:srgbClr val="1CABE2">
                <a:alpha val="100000"/>
              </a:srgbClr>
            </a:solidFill>
          </p:spPr>
          <p:txBody>
            <a:bodyPr/>
            <a:lstStyle/>
            <a:p/>
          </p:txBody>
        </p:sp>
        <p:sp>
          <p:nvSpPr>
            <p:cNvPr id="103" name="rc103"/>
            <p:cNvSpPr/>
            <p:nvPr/>
          </p:nvSpPr>
          <p:spPr>
            <a:xfrm>
              <a:off x="6927503" y="3260830"/>
              <a:ext cx="209058" cy="13139"/>
            </a:xfrm>
            <a:prstGeom prst="rect">
              <a:avLst/>
            </a:prstGeom>
            <a:solidFill>
              <a:srgbClr val="F26A21">
                <a:alpha val="100000"/>
              </a:srgbClr>
            </a:solidFill>
          </p:spPr>
          <p:txBody>
            <a:bodyPr/>
            <a:lstStyle/>
            <a:p/>
          </p:txBody>
        </p:sp>
        <p:sp>
          <p:nvSpPr>
            <p:cNvPr id="104" name="rc104"/>
            <p:cNvSpPr/>
            <p:nvPr/>
          </p:nvSpPr>
          <p:spPr>
            <a:xfrm>
              <a:off x="6927503" y="3273969"/>
              <a:ext cx="209058" cy="1351566"/>
            </a:xfrm>
            <a:prstGeom prst="rect">
              <a:avLst/>
            </a:prstGeom>
            <a:solidFill>
              <a:srgbClr val="FFC20E">
                <a:alpha val="100000"/>
              </a:srgbClr>
            </a:solidFill>
          </p:spPr>
          <p:txBody>
            <a:bodyPr/>
            <a:lstStyle/>
            <a:p/>
          </p:txBody>
        </p:sp>
        <p:sp>
          <p:nvSpPr>
            <p:cNvPr id="105" name="rc105"/>
            <p:cNvSpPr/>
            <p:nvPr/>
          </p:nvSpPr>
          <p:spPr>
            <a:xfrm>
              <a:off x="7159790" y="3322862"/>
              <a:ext cx="209058" cy="12524"/>
            </a:xfrm>
            <a:prstGeom prst="rect">
              <a:avLst/>
            </a:prstGeom>
            <a:solidFill>
              <a:srgbClr val="F26A21">
                <a:alpha val="100000"/>
              </a:srgbClr>
            </a:solidFill>
          </p:spPr>
          <p:txBody>
            <a:bodyPr/>
            <a:lstStyle/>
            <a:p/>
          </p:txBody>
        </p:sp>
        <p:sp>
          <p:nvSpPr>
            <p:cNvPr id="106" name="rc106"/>
            <p:cNvSpPr/>
            <p:nvPr/>
          </p:nvSpPr>
          <p:spPr>
            <a:xfrm>
              <a:off x="7159790" y="3335386"/>
              <a:ext cx="209058" cy="1290149"/>
            </a:xfrm>
            <a:prstGeom prst="rect">
              <a:avLst/>
            </a:prstGeom>
            <a:solidFill>
              <a:srgbClr val="FFC20E">
                <a:alpha val="100000"/>
              </a:srgbClr>
            </a:solidFill>
          </p:spPr>
          <p:txBody>
            <a:bodyPr/>
            <a:lstStyle/>
            <a:p/>
          </p:txBody>
        </p:sp>
        <p:sp>
          <p:nvSpPr>
            <p:cNvPr id="107" name="rc107"/>
            <p:cNvSpPr/>
            <p:nvPr/>
          </p:nvSpPr>
          <p:spPr>
            <a:xfrm>
              <a:off x="7392077" y="3371109"/>
              <a:ext cx="209058" cy="11938"/>
            </a:xfrm>
            <a:prstGeom prst="rect">
              <a:avLst/>
            </a:prstGeom>
            <a:solidFill>
              <a:srgbClr val="F26A21">
                <a:alpha val="100000"/>
              </a:srgbClr>
            </a:solidFill>
          </p:spPr>
          <p:txBody>
            <a:bodyPr/>
            <a:lstStyle/>
            <a:p/>
          </p:txBody>
        </p:sp>
        <p:sp>
          <p:nvSpPr>
            <p:cNvPr id="108" name="rc108"/>
            <p:cNvSpPr/>
            <p:nvPr/>
          </p:nvSpPr>
          <p:spPr>
            <a:xfrm>
              <a:off x="7392077" y="3383047"/>
              <a:ext cx="209058" cy="1242488"/>
            </a:xfrm>
            <a:prstGeom prst="rect">
              <a:avLst/>
            </a:prstGeom>
            <a:solidFill>
              <a:srgbClr val="FFC20E">
                <a:alpha val="100000"/>
              </a:srgbClr>
            </a:solidFill>
          </p:spPr>
          <p:txBody>
            <a:bodyPr/>
            <a:lstStyle/>
            <a:p/>
          </p:txBody>
        </p:sp>
        <p:sp>
          <p:nvSpPr>
            <p:cNvPr id="109" name="rc109"/>
            <p:cNvSpPr/>
            <p:nvPr/>
          </p:nvSpPr>
          <p:spPr>
            <a:xfrm>
              <a:off x="7624364" y="3405571"/>
              <a:ext cx="209058" cy="11379"/>
            </a:xfrm>
            <a:prstGeom prst="rect">
              <a:avLst/>
            </a:prstGeom>
            <a:solidFill>
              <a:srgbClr val="F26A21">
                <a:alpha val="100000"/>
              </a:srgbClr>
            </a:solidFill>
          </p:spPr>
          <p:txBody>
            <a:bodyPr/>
            <a:lstStyle/>
            <a:p/>
          </p:txBody>
        </p:sp>
        <p:sp>
          <p:nvSpPr>
            <p:cNvPr id="110" name="rc110"/>
            <p:cNvSpPr/>
            <p:nvPr/>
          </p:nvSpPr>
          <p:spPr>
            <a:xfrm>
              <a:off x="7624364" y="3416950"/>
              <a:ext cx="209058" cy="1208584"/>
            </a:xfrm>
            <a:prstGeom prst="rect">
              <a:avLst/>
            </a:prstGeom>
            <a:solidFill>
              <a:srgbClr val="FFC20E">
                <a:alpha val="100000"/>
              </a:srgbClr>
            </a:solidFill>
          </p:spPr>
          <p:txBody>
            <a:bodyPr/>
            <a:lstStyle/>
            <a:p/>
          </p:txBody>
        </p:sp>
        <p:sp>
          <p:nvSpPr>
            <p:cNvPr id="111" name="rc111"/>
            <p:cNvSpPr/>
            <p:nvPr/>
          </p:nvSpPr>
          <p:spPr>
            <a:xfrm>
              <a:off x="7856652" y="3433141"/>
              <a:ext cx="209058" cy="10846"/>
            </a:xfrm>
            <a:prstGeom prst="rect">
              <a:avLst/>
            </a:prstGeom>
            <a:solidFill>
              <a:srgbClr val="F26A21">
                <a:alpha val="100000"/>
              </a:srgbClr>
            </a:solidFill>
          </p:spPr>
          <p:txBody>
            <a:bodyPr/>
            <a:lstStyle/>
            <a:p/>
          </p:txBody>
        </p:sp>
        <p:sp>
          <p:nvSpPr>
            <p:cNvPr id="112" name="rc112"/>
            <p:cNvSpPr/>
            <p:nvPr/>
          </p:nvSpPr>
          <p:spPr>
            <a:xfrm>
              <a:off x="7856652" y="3443987"/>
              <a:ext cx="209058" cy="1181547"/>
            </a:xfrm>
            <a:prstGeom prst="rect">
              <a:avLst/>
            </a:prstGeom>
            <a:solidFill>
              <a:srgbClr val="FFC20E">
                <a:alpha val="100000"/>
              </a:srgbClr>
            </a:solidFill>
          </p:spPr>
          <p:txBody>
            <a:bodyPr/>
            <a:lstStyle/>
            <a:p/>
          </p:txBody>
        </p:sp>
        <p:sp>
          <p:nvSpPr>
            <p:cNvPr id="113" name="rc113"/>
            <p:cNvSpPr/>
            <p:nvPr/>
          </p:nvSpPr>
          <p:spPr>
            <a:xfrm>
              <a:off x="8088939" y="3453818"/>
              <a:ext cx="209058" cy="10338"/>
            </a:xfrm>
            <a:prstGeom prst="rect">
              <a:avLst/>
            </a:prstGeom>
            <a:solidFill>
              <a:srgbClr val="F26A21">
                <a:alpha val="100000"/>
              </a:srgbClr>
            </a:solidFill>
          </p:spPr>
          <p:txBody>
            <a:bodyPr/>
            <a:lstStyle/>
            <a:p/>
          </p:txBody>
        </p:sp>
        <p:sp>
          <p:nvSpPr>
            <p:cNvPr id="114" name="rc114"/>
            <p:cNvSpPr/>
            <p:nvPr/>
          </p:nvSpPr>
          <p:spPr>
            <a:xfrm>
              <a:off x="8088939" y="3464157"/>
              <a:ext cx="209058" cy="1161378"/>
            </a:xfrm>
            <a:prstGeom prst="rect">
              <a:avLst/>
            </a:prstGeom>
            <a:solidFill>
              <a:srgbClr val="FFC20E">
                <a:alpha val="100000"/>
              </a:srgbClr>
            </a:solidFill>
          </p:spPr>
          <p:txBody>
            <a:bodyPr/>
            <a:lstStyle/>
            <a:p/>
          </p:txBody>
        </p:sp>
        <p:sp>
          <p:nvSpPr>
            <p:cNvPr id="115" name="pl115"/>
            <p:cNvSpPr/>
            <p:nvPr/>
          </p:nvSpPr>
          <p:spPr>
            <a:xfrm>
              <a:off x="1224851" y="1227418"/>
              <a:ext cx="5574893" cy="205946"/>
            </a:xfrm>
            <a:custGeom>
              <a:avLst/>
              <a:pathLst>
                <a:path w="5574893" h="205946">
                  <a:moveTo>
                    <a:pt x="0" y="205946"/>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path>
              </a:pathLst>
            </a:custGeom>
            <a:ln w="27101" cap="flat">
              <a:solidFill>
                <a:srgbClr val="0058AB">
                  <a:alpha val="100000"/>
                </a:srgbClr>
              </a:solidFill>
              <a:prstDash val="solid"/>
              <a:round/>
            </a:ln>
          </p:spPr>
          <p:txBody>
            <a:bodyPr/>
            <a:lstStyle/>
            <a:p/>
          </p:txBody>
        </p:sp>
        <p:sp>
          <p:nvSpPr>
            <p:cNvPr id="116" name="pl116"/>
            <p:cNvSpPr/>
            <p:nvPr/>
          </p:nvSpPr>
          <p:spPr>
            <a:xfrm>
              <a:off x="1224851" y="1227418"/>
              <a:ext cx="5574893" cy="583515"/>
            </a:xfrm>
            <a:custGeom>
              <a:avLst/>
              <a:pathLst>
                <a:path w="5574893" h="583515">
                  <a:moveTo>
                    <a:pt x="0" y="583515"/>
                  </a:moveTo>
                  <a:lnTo>
                    <a:pt x="232287" y="102973"/>
                  </a:lnTo>
                  <a:lnTo>
                    <a:pt x="464574" y="34324"/>
                  </a:lnTo>
                  <a:lnTo>
                    <a:pt x="696861" y="205946"/>
                  </a:lnTo>
                  <a:lnTo>
                    <a:pt x="929148" y="34324"/>
                  </a:lnTo>
                  <a:lnTo>
                    <a:pt x="1161436" y="205946"/>
                  </a:lnTo>
                  <a:lnTo>
                    <a:pt x="1393723" y="68648"/>
                  </a:lnTo>
                  <a:lnTo>
                    <a:pt x="1626010" y="68648"/>
                  </a:lnTo>
                  <a:lnTo>
                    <a:pt x="1858297" y="0"/>
                  </a:lnTo>
                  <a:lnTo>
                    <a:pt x="2090585" y="377568"/>
                  </a:lnTo>
                  <a:lnTo>
                    <a:pt x="2322872" y="343244"/>
                  </a:lnTo>
                  <a:lnTo>
                    <a:pt x="2555159" y="102973"/>
                  </a:lnTo>
                  <a:lnTo>
                    <a:pt x="2787446" y="68648"/>
                  </a:lnTo>
                  <a:lnTo>
                    <a:pt x="3019734" y="308919"/>
                  </a:lnTo>
                  <a:lnTo>
                    <a:pt x="3252021" y="343244"/>
                  </a:lnTo>
                  <a:lnTo>
                    <a:pt x="3484308" y="102973"/>
                  </a:lnTo>
                  <a:lnTo>
                    <a:pt x="3716595" y="171622"/>
                  </a:lnTo>
                  <a:lnTo>
                    <a:pt x="3948883" y="102973"/>
                  </a:lnTo>
                  <a:lnTo>
                    <a:pt x="4181170" y="343244"/>
                  </a:lnTo>
                  <a:lnTo>
                    <a:pt x="4413457" y="240270"/>
                  </a:lnTo>
                  <a:lnTo>
                    <a:pt x="4645744" y="137297"/>
                  </a:lnTo>
                  <a:lnTo>
                    <a:pt x="4878032" y="171622"/>
                  </a:lnTo>
                  <a:lnTo>
                    <a:pt x="5110319" y="274595"/>
                  </a:lnTo>
                  <a:lnTo>
                    <a:pt x="5342606" y="171622"/>
                  </a:lnTo>
                  <a:lnTo>
                    <a:pt x="5574893" y="171622"/>
                  </a:lnTo>
                </a:path>
              </a:pathLst>
            </a:custGeom>
            <a:ln w="27101" cap="flat">
              <a:solidFill>
                <a:srgbClr val="80BD41">
                  <a:alpha val="100000"/>
                </a:srgbClr>
              </a:solidFill>
              <a:prstDash val="solid"/>
              <a:round/>
            </a:ln>
          </p:spPr>
          <p:txBody>
            <a:bodyPr/>
            <a:lstStyle/>
            <a:p/>
          </p:txBody>
        </p:sp>
        <p:sp>
          <p:nvSpPr>
            <p:cNvPr id="117" name="tx117"/>
            <p:cNvSpPr/>
            <p:nvPr/>
          </p:nvSpPr>
          <p:spPr>
            <a:xfrm>
              <a:off x="115652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231795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4793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6408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5699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0226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3455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26684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49912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314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156522"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231795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347939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46408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56998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80226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03455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266842"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499129"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7314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9365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39" name="tx139"/>
            <p:cNvSpPr/>
            <p:nvPr/>
          </p:nvSpPr>
          <p:spPr>
            <a:xfrm>
              <a:off x="508103" y="320440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0" name="tx140"/>
            <p:cNvSpPr/>
            <p:nvPr/>
          </p:nvSpPr>
          <p:spPr>
            <a:xfrm>
              <a:off x="508103" y="2515104"/>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141" name="tx141"/>
            <p:cNvSpPr/>
            <p:nvPr/>
          </p:nvSpPr>
          <p:spPr>
            <a:xfrm>
              <a:off x="508103" y="182591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2" name="tx142"/>
            <p:cNvSpPr/>
            <p:nvPr/>
          </p:nvSpPr>
          <p:spPr>
            <a:xfrm>
              <a:off x="508103" y="113667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04593" y="5504603"/>
              <a:ext cx="201455" cy="201456"/>
            </a:xfrm>
            <a:prstGeom prst="rect">
              <a:avLst/>
            </a:prstGeom>
            <a:solidFill>
              <a:srgbClr val="80BD41">
                <a:alpha val="100000"/>
              </a:srgbClr>
            </a:solidFill>
          </p:spPr>
          <p:txBody>
            <a:bodyPr/>
            <a:lstStyle/>
            <a:p/>
          </p:txBody>
        </p:sp>
        <p:sp>
          <p:nvSpPr>
            <p:cNvPr id="164" name="rc164"/>
            <p:cNvSpPr/>
            <p:nvPr/>
          </p:nvSpPr>
          <p:spPr>
            <a:xfrm>
              <a:off x="2506543" y="5504603"/>
              <a:ext cx="201456" cy="201456"/>
            </a:xfrm>
            <a:prstGeom prst="rect">
              <a:avLst/>
            </a:prstGeom>
            <a:solidFill>
              <a:srgbClr val="1CABE2">
                <a:alpha val="100000"/>
              </a:srgbClr>
            </a:solidFill>
          </p:spPr>
          <p:txBody>
            <a:bodyPr/>
            <a:lstStyle/>
            <a:p/>
          </p:txBody>
        </p:sp>
        <p:sp>
          <p:nvSpPr>
            <p:cNvPr id="165" name="rc165"/>
            <p:cNvSpPr/>
            <p:nvPr/>
          </p:nvSpPr>
          <p:spPr>
            <a:xfrm>
              <a:off x="3579366" y="5504603"/>
              <a:ext cx="201456" cy="201456"/>
            </a:xfrm>
            <a:prstGeom prst="rect">
              <a:avLst/>
            </a:prstGeom>
            <a:solidFill>
              <a:srgbClr val="0058AB">
                <a:alpha val="100000"/>
              </a:srgbClr>
            </a:solidFill>
          </p:spPr>
          <p:txBody>
            <a:bodyPr/>
            <a:lstStyle/>
            <a:p/>
          </p:txBody>
        </p:sp>
        <p:sp>
          <p:nvSpPr>
            <p:cNvPr id="166" name="rc166"/>
            <p:cNvSpPr/>
            <p:nvPr/>
          </p:nvSpPr>
          <p:spPr>
            <a:xfrm>
              <a:off x="4574699" y="5504603"/>
              <a:ext cx="201456" cy="201456"/>
            </a:xfrm>
            <a:prstGeom prst="rect">
              <a:avLst/>
            </a:prstGeom>
            <a:solidFill>
              <a:srgbClr val="FFC20E">
                <a:alpha val="100000"/>
              </a:srgbClr>
            </a:solidFill>
          </p:spPr>
          <p:txBody>
            <a:bodyPr/>
            <a:lstStyle/>
            <a:p/>
          </p:txBody>
        </p:sp>
        <p:sp>
          <p:nvSpPr>
            <p:cNvPr id="167" name="rc167"/>
            <p:cNvSpPr/>
            <p:nvPr/>
          </p:nvSpPr>
          <p:spPr>
            <a:xfrm>
              <a:off x="6478833" y="5504603"/>
              <a:ext cx="201455" cy="201456"/>
            </a:xfrm>
            <a:prstGeom prst="rect">
              <a:avLst/>
            </a:prstGeom>
            <a:solidFill>
              <a:srgbClr val="F26A21">
                <a:alpha val="100000"/>
              </a:srgbClr>
            </a:solidFill>
          </p:spPr>
          <p:txBody>
            <a:bodyPr/>
            <a:lstStyle/>
            <a:p/>
          </p:txBody>
        </p:sp>
        <p:sp>
          <p:nvSpPr>
            <p:cNvPr id="168" name="tx168"/>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761438" y="580629"/>
              <a:ext cx="41752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Tuvalu</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Tuvalu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38424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17120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195816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74513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77772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56468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35164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078621" y="866434"/>
              <a:ext cx="221797" cy="4124325"/>
            </a:xfrm>
            <a:prstGeom prst="rect">
              <a:avLst/>
            </a:prstGeom>
            <a:solidFill>
              <a:srgbClr val="0058AB">
                <a:alpha val="100000"/>
              </a:srgbClr>
            </a:solidFill>
          </p:spPr>
          <p:txBody>
            <a:bodyPr/>
            <a:lstStyle/>
            <a:p/>
          </p:txBody>
        </p:sp>
        <p:sp>
          <p:nvSpPr>
            <p:cNvPr id="40" name="rc40"/>
            <p:cNvSpPr/>
            <p:nvPr/>
          </p:nvSpPr>
          <p:spPr>
            <a:xfrm>
              <a:off x="1325063" y="4505545"/>
              <a:ext cx="221797" cy="485214"/>
            </a:xfrm>
            <a:prstGeom prst="rect">
              <a:avLst/>
            </a:prstGeom>
            <a:solidFill>
              <a:srgbClr val="0058AB">
                <a:alpha val="100000"/>
              </a:srgbClr>
            </a:solidFill>
          </p:spPr>
          <p:txBody>
            <a:bodyPr/>
            <a:lstStyle/>
            <a:p/>
          </p:txBody>
        </p:sp>
        <p:sp>
          <p:nvSpPr>
            <p:cNvPr id="41" name="rc41"/>
            <p:cNvSpPr/>
            <p:nvPr/>
          </p:nvSpPr>
          <p:spPr>
            <a:xfrm>
              <a:off x="1571504" y="4505545"/>
              <a:ext cx="221797" cy="485214"/>
            </a:xfrm>
            <a:prstGeom prst="rect">
              <a:avLst/>
            </a:prstGeom>
            <a:solidFill>
              <a:srgbClr val="0058AB">
                <a:alpha val="100000"/>
              </a:srgbClr>
            </a:solidFill>
          </p:spPr>
          <p:txBody>
            <a:bodyPr/>
            <a:lstStyle/>
            <a:p/>
          </p:txBody>
        </p:sp>
        <p:sp>
          <p:nvSpPr>
            <p:cNvPr id="42" name="rc42"/>
            <p:cNvSpPr/>
            <p:nvPr/>
          </p:nvSpPr>
          <p:spPr>
            <a:xfrm>
              <a:off x="1817945" y="4505545"/>
              <a:ext cx="221797" cy="485214"/>
            </a:xfrm>
            <a:prstGeom prst="rect">
              <a:avLst/>
            </a:prstGeom>
            <a:solidFill>
              <a:srgbClr val="0058AB">
                <a:alpha val="100000"/>
              </a:srgbClr>
            </a:solidFill>
          </p:spPr>
          <p:txBody>
            <a:bodyPr/>
            <a:lstStyle/>
            <a:p/>
          </p:txBody>
        </p:sp>
        <p:sp>
          <p:nvSpPr>
            <p:cNvPr id="43" name="rc43"/>
            <p:cNvSpPr/>
            <p:nvPr/>
          </p:nvSpPr>
          <p:spPr>
            <a:xfrm>
              <a:off x="2064387" y="4505545"/>
              <a:ext cx="221797" cy="485214"/>
            </a:xfrm>
            <a:prstGeom prst="rect">
              <a:avLst/>
            </a:prstGeom>
            <a:solidFill>
              <a:srgbClr val="0058AB">
                <a:alpha val="100000"/>
              </a:srgbClr>
            </a:solidFill>
          </p:spPr>
          <p:txBody>
            <a:bodyPr/>
            <a:lstStyle/>
            <a:p/>
          </p:txBody>
        </p:sp>
        <p:sp>
          <p:nvSpPr>
            <p:cNvPr id="44" name="rc44"/>
            <p:cNvSpPr/>
            <p:nvPr/>
          </p:nvSpPr>
          <p:spPr>
            <a:xfrm>
              <a:off x="2310828" y="4505545"/>
              <a:ext cx="221797" cy="485214"/>
            </a:xfrm>
            <a:prstGeom prst="rect">
              <a:avLst/>
            </a:prstGeom>
            <a:solidFill>
              <a:srgbClr val="0058AB">
                <a:alpha val="100000"/>
              </a:srgbClr>
            </a:solidFill>
          </p:spPr>
          <p:txBody>
            <a:bodyPr/>
            <a:lstStyle/>
            <a:p/>
          </p:txBody>
        </p:sp>
        <p:sp>
          <p:nvSpPr>
            <p:cNvPr id="45" name="rc45"/>
            <p:cNvSpPr/>
            <p:nvPr/>
          </p:nvSpPr>
          <p:spPr>
            <a:xfrm>
              <a:off x="2557269" y="4505545"/>
              <a:ext cx="221797" cy="485214"/>
            </a:xfrm>
            <a:prstGeom prst="rect">
              <a:avLst/>
            </a:prstGeom>
            <a:solidFill>
              <a:srgbClr val="0058AB">
                <a:alpha val="100000"/>
              </a:srgbClr>
            </a:solidFill>
          </p:spPr>
          <p:txBody>
            <a:bodyPr/>
            <a:lstStyle/>
            <a:p/>
          </p:txBody>
        </p:sp>
        <p:sp>
          <p:nvSpPr>
            <p:cNvPr id="46" name="rc46"/>
            <p:cNvSpPr/>
            <p:nvPr/>
          </p:nvSpPr>
          <p:spPr>
            <a:xfrm>
              <a:off x="2803711" y="4505545"/>
              <a:ext cx="221797" cy="485214"/>
            </a:xfrm>
            <a:prstGeom prst="rect">
              <a:avLst/>
            </a:prstGeom>
            <a:solidFill>
              <a:srgbClr val="0058AB">
                <a:alpha val="100000"/>
              </a:srgbClr>
            </a:solidFill>
          </p:spPr>
          <p:txBody>
            <a:bodyPr/>
            <a:lstStyle/>
            <a:p/>
          </p:txBody>
        </p:sp>
        <p:sp>
          <p:nvSpPr>
            <p:cNvPr id="47" name="rc47"/>
            <p:cNvSpPr/>
            <p:nvPr/>
          </p:nvSpPr>
          <p:spPr>
            <a:xfrm>
              <a:off x="3050152" y="4505545"/>
              <a:ext cx="221797" cy="485214"/>
            </a:xfrm>
            <a:prstGeom prst="rect">
              <a:avLst/>
            </a:prstGeom>
            <a:solidFill>
              <a:srgbClr val="0058AB">
                <a:alpha val="100000"/>
              </a:srgbClr>
            </a:solidFill>
          </p:spPr>
          <p:txBody>
            <a:bodyPr/>
            <a:lstStyle/>
            <a:p/>
          </p:txBody>
        </p:sp>
        <p:sp>
          <p:nvSpPr>
            <p:cNvPr id="48" name="rc48"/>
            <p:cNvSpPr/>
            <p:nvPr/>
          </p:nvSpPr>
          <p:spPr>
            <a:xfrm>
              <a:off x="3296593" y="4505545"/>
              <a:ext cx="221797" cy="485214"/>
            </a:xfrm>
            <a:prstGeom prst="rect">
              <a:avLst/>
            </a:prstGeom>
            <a:solidFill>
              <a:srgbClr val="0058AB">
                <a:alpha val="100000"/>
              </a:srgbClr>
            </a:solidFill>
          </p:spPr>
          <p:txBody>
            <a:bodyPr/>
            <a:lstStyle/>
            <a:p/>
          </p:txBody>
        </p:sp>
        <p:sp>
          <p:nvSpPr>
            <p:cNvPr id="49" name="rc49"/>
            <p:cNvSpPr/>
            <p:nvPr/>
          </p:nvSpPr>
          <p:spPr>
            <a:xfrm>
              <a:off x="3543035" y="4505545"/>
              <a:ext cx="221797" cy="485214"/>
            </a:xfrm>
            <a:prstGeom prst="rect">
              <a:avLst/>
            </a:prstGeom>
            <a:solidFill>
              <a:srgbClr val="0058AB">
                <a:alpha val="100000"/>
              </a:srgbClr>
            </a:solidFill>
          </p:spPr>
          <p:txBody>
            <a:bodyPr/>
            <a:lstStyle/>
            <a:p/>
          </p:txBody>
        </p:sp>
        <p:sp>
          <p:nvSpPr>
            <p:cNvPr id="50" name="rc50"/>
            <p:cNvSpPr/>
            <p:nvPr/>
          </p:nvSpPr>
          <p:spPr>
            <a:xfrm>
              <a:off x="3789476" y="4505545"/>
              <a:ext cx="221797" cy="485214"/>
            </a:xfrm>
            <a:prstGeom prst="rect">
              <a:avLst/>
            </a:prstGeom>
            <a:solidFill>
              <a:srgbClr val="0058AB">
                <a:alpha val="100000"/>
              </a:srgbClr>
            </a:solidFill>
          </p:spPr>
          <p:txBody>
            <a:bodyPr/>
            <a:lstStyle/>
            <a:p/>
          </p:txBody>
        </p:sp>
        <p:sp>
          <p:nvSpPr>
            <p:cNvPr id="51" name="rc51"/>
            <p:cNvSpPr/>
            <p:nvPr/>
          </p:nvSpPr>
          <p:spPr>
            <a:xfrm>
              <a:off x="4035917" y="4505545"/>
              <a:ext cx="221797" cy="485214"/>
            </a:xfrm>
            <a:prstGeom prst="rect">
              <a:avLst/>
            </a:prstGeom>
            <a:solidFill>
              <a:srgbClr val="0058AB">
                <a:alpha val="100000"/>
              </a:srgbClr>
            </a:solidFill>
          </p:spPr>
          <p:txBody>
            <a:bodyPr/>
            <a:lstStyle/>
            <a:p/>
          </p:txBody>
        </p:sp>
        <p:sp>
          <p:nvSpPr>
            <p:cNvPr id="52" name="rc52"/>
            <p:cNvSpPr/>
            <p:nvPr/>
          </p:nvSpPr>
          <p:spPr>
            <a:xfrm>
              <a:off x="4282359" y="4505545"/>
              <a:ext cx="221797" cy="485214"/>
            </a:xfrm>
            <a:prstGeom prst="rect">
              <a:avLst/>
            </a:prstGeom>
            <a:solidFill>
              <a:srgbClr val="0058AB">
                <a:alpha val="100000"/>
              </a:srgbClr>
            </a:solidFill>
          </p:spPr>
          <p:txBody>
            <a:bodyPr/>
            <a:lstStyle/>
            <a:p/>
          </p:txBody>
        </p:sp>
        <p:sp>
          <p:nvSpPr>
            <p:cNvPr id="53" name="rc53"/>
            <p:cNvSpPr/>
            <p:nvPr/>
          </p:nvSpPr>
          <p:spPr>
            <a:xfrm>
              <a:off x="4528800" y="4505545"/>
              <a:ext cx="221797" cy="485214"/>
            </a:xfrm>
            <a:prstGeom prst="rect">
              <a:avLst/>
            </a:prstGeom>
            <a:solidFill>
              <a:srgbClr val="0058AB">
                <a:alpha val="100000"/>
              </a:srgbClr>
            </a:solidFill>
          </p:spPr>
          <p:txBody>
            <a:bodyPr/>
            <a:lstStyle/>
            <a:p/>
          </p:txBody>
        </p:sp>
        <p:sp>
          <p:nvSpPr>
            <p:cNvPr id="54" name="rc54"/>
            <p:cNvSpPr/>
            <p:nvPr/>
          </p:nvSpPr>
          <p:spPr>
            <a:xfrm>
              <a:off x="4775241" y="4262937"/>
              <a:ext cx="221797" cy="727822"/>
            </a:xfrm>
            <a:prstGeom prst="rect">
              <a:avLst/>
            </a:prstGeom>
            <a:solidFill>
              <a:srgbClr val="0058AB">
                <a:alpha val="100000"/>
              </a:srgbClr>
            </a:solidFill>
          </p:spPr>
          <p:txBody>
            <a:bodyPr/>
            <a:lstStyle/>
            <a:p/>
          </p:txBody>
        </p:sp>
        <p:sp>
          <p:nvSpPr>
            <p:cNvPr id="55" name="rc55"/>
            <p:cNvSpPr/>
            <p:nvPr/>
          </p:nvSpPr>
          <p:spPr>
            <a:xfrm>
              <a:off x="5021683" y="4262937"/>
              <a:ext cx="221797" cy="727822"/>
            </a:xfrm>
            <a:prstGeom prst="rect">
              <a:avLst/>
            </a:prstGeom>
            <a:solidFill>
              <a:srgbClr val="0058AB">
                <a:alpha val="100000"/>
              </a:srgbClr>
            </a:solidFill>
          </p:spPr>
          <p:txBody>
            <a:bodyPr/>
            <a:lstStyle/>
            <a:p/>
          </p:txBody>
        </p:sp>
        <p:sp>
          <p:nvSpPr>
            <p:cNvPr id="56" name="rc56"/>
            <p:cNvSpPr/>
            <p:nvPr/>
          </p:nvSpPr>
          <p:spPr>
            <a:xfrm>
              <a:off x="5268124" y="4262937"/>
              <a:ext cx="221797" cy="727822"/>
            </a:xfrm>
            <a:prstGeom prst="rect">
              <a:avLst/>
            </a:prstGeom>
            <a:solidFill>
              <a:srgbClr val="0058AB">
                <a:alpha val="100000"/>
              </a:srgbClr>
            </a:solidFill>
          </p:spPr>
          <p:txBody>
            <a:bodyPr/>
            <a:lstStyle/>
            <a:p/>
          </p:txBody>
        </p:sp>
        <p:sp>
          <p:nvSpPr>
            <p:cNvPr id="57" name="rc57"/>
            <p:cNvSpPr/>
            <p:nvPr/>
          </p:nvSpPr>
          <p:spPr>
            <a:xfrm>
              <a:off x="5514565" y="4262937"/>
              <a:ext cx="221797" cy="727822"/>
            </a:xfrm>
            <a:prstGeom prst="rect">
              <a:avLst/>
            </a:prstGeom>
            <a:solidFill>
              <a:srgbClr val="0058AB">
                <a:alpha val="100000"/>
              </a:srgbClr>
            </a:solidFill>
          </p:spPr>
          <p:txBody>
            <a:bodyPr/>
            <a:lstStyle/>
            <a:p/>
          </p:txBody>
        </p:sp>
        <p:sp>
          <p:nvSpPr>
            <p:cNvPr id="58" name="rc58"/>
            <p:cNvSpPr/>
            <p:nvPr/>
          </p:nvSpPr>
          <p:spPr>
            <a:xfrm>
              <a:off x="5761007" y="4262937"/>
              <a:ext cx="221797" cy="727822"/>
            </a:xfrm>
            <a:prstGeom prst="rect">
              <a:avLst/>
            </a:prstGeom>
            <a:solidFill>
              <a:srgbClr val="0058AB">
                <a:alpha val="100000"/>
              </a:srgbClr>
            </a:solidFill>
          </p:spPr>
          <p:txBody>
            <a:bodyPr/>
            <a:lstStyle/>
            <a:p/>
          </p:txBody>
        </p:sp>
        <p:sp>
          <p:nvSpPr>
            <p:cNvPr id="59" name="rc59"/>
            <p:cNvSpPr/>
            <p:nvPr/>
          </p:nvSpPr>
          <p:spPr>
            <a:xfrm>
              <a:off x="6007448" y="4262937"/>
              <a:ext cx="221797" cy="727822"/>
            </a:xfrm>
            <a:prstGeom prst="rect">
              <a:avLst/>
            </a:prstGeom>
            <a:solidFill>
              <a:srgbClr val="0058AB">
                <a:alpha val="100000"/>
              </a:srgbClr>
            </a:solidFill>
          </p:spPr>
          <p:txBody>
            <a:bodyPr/>
            <a:lstStyle/>
            <a:p/>
          </p:txBody>
        </p:sp>
        <p:sp>
          <p:nvSpPr>
            <p:cNvPr id="60" name="rc60"/>
            <p:cNvSpPr/>
            <p:nvPr/>
          </p:nvSpPr>
          <p:spPr>
            <a:xfrm>
              <a:off x="6253889" y="4505545"/>
              <a:ext cx="221797" cy="485214"/>
            </a:xfrm>
            <a:prstGeom prst="rect">
              <a:avLst/>
            </a:prstGeom>
            <a:solidFill>
              <a:srgbClr val="0058AB">
                <a:alpha val="100000"/>
              </a:srgbClr>
            </a:solidFill>
          </p:spPr>
          <p:txBody>
            <a:bodyPr/>
            <a:lstStyle/>
            <a:p/>
          </p:txBody>
        </p:sp>
        <p:sp>
          <p:nvSpPr>
            <p:cNvPr id="61" name="rc61"/>
            <p:cNvSpPr/>
            <p:nvPr/>
          </p:nvSpPr>
          <p:spPr>
            <a:xfrm>
              <a:off x="6500331" y="4505545"/>
              <a:ext cx="221797" cy="485214"/>
            </a:xfrm>
            <a:prstGeom prst="rect">
              <a:avLst/>
            </a:prstGeom>
            <a:solidFill>
              <a:srgbClr val="0058AB">
                <a:alpha val="100000"/>
              </a:srgbClr>
            </a:solidFill>
          </p:spPr>
          <p:txBody>
            <a:bodyPr/>
            <a:lstStyle/>
            <a:p/>
          </p:txBody>
        </p:sp>
        <p:sp>
          <p:nvSpPr>
            <p:cNvPr id="62" name="rc62"/>
            <p:cNvSpPr/>
            <p:nvPr/>
          </p:nvSpPr>
          <p:spPr>
            <a:xfrm>
              <a:off x="6746772" y="4505545"/>
              <a:ext cx="221797" cy="485214"/>
            </a:xfrm>
            <a:prstGeom prst="rect">
              <a:avLst/>
            </a:prstGeom>
            <a:solidFill>
              <a:srgbClr val="0058AB">
                <a:alpha val="100000"/>
              </a:srgbClr>
            </a:solidFill>
          </p:spPr>
          <p:txBody>
            <a:bodyPr/>
            <a:lstStyle/>
            <a:p/>
          </p:txBody>
        </p:sp>
        <p:sp>
          <p:nvSpPr>
            <p:cNvPr id="63" name="rc63"/>
            <p:cNvSpPr/>
            <p:nvPr/>
          </p:nvSpPr>
          <p:spPr>
            <a:xfrm>
              <a:off x="6993213" y="4505545"/>
              <a:ext cx="221797" cy="485214"/>
            </a:xfrm>
            <a:prstGeom prst="rect">
              <a:avLst/>
            </a:prstGeom>
            <a:solidFill>
              <a:srgbClr val="0058AB">
                <a:alpha val="100000"/>
              </a:srgbClr>
            </a:solidFill>
          </p:spPr>
          <p:txBody>
            <a:bodyPr/>
            <a:lstStyle/>
            <a:p/>
          </p:txBody>
        </p:sp>
        <p:sp>
          <p:nvSpPr>
            <p:cNvPr id="64" name="rc64"/>
            <p:cNvSpPr/>
            <p:nvPr/>
          </p:nvSpPr>
          <p:spPr>
            <a:xfrm>
              <a:off x="8471861" y="4505545"/>
              <a:ext cx="221797" cy="485214"/>
            </a:xfrm>
            <a:prstGeom prst="rect">
              <a:avLst/>
            </a:prstGeom>
            <a:solidFill>
              <a:srgbClr val="69DBFF">
                <a:alpha val="100000"/>
              </a:srgbClr>
            </a:solidFill>
          </p:spPr>
          <p:txBody>
            <a:bodyPr/>
            <a:lstStyle/>
            <a:p/>
          </p:txBody>
        </p:sp>
        <p:sp>
          <p:nvSpPr>
            <p:cNvPr id="65" name="pl65"/>
            <p:cNvSpPr/>
            <p:nvPr/>
          </p:nvSpPr>
          <p:spPr>
            <a:xfrm>
              <a:off x="6118347" y="4262937"/>
              <a:ext cx="2464413" cy="363911"/>
            </a:xfrm>
            <a:custGeom>
              <a:avLst/>
              <a:pathLst>
                <a:path w="2464413" h="363911">
                  <a:moveTo>
                    <a:pt x="0" y="0"/>
                  </a:moveTo>
                  <a:lnTo>
                    <a:pt x="246441" y="36391"/>
                  </a:lnTo>
                  <a:lnTo>
                    <a:pt x="492882" y="72782"/>
                  </a:lnTo>
                  <a:lnTo>
                    <a:pt x="739324" y="109173"/>
                  </a:lnTo>
                  <a:lnTo>
                    <a:pt x="985765" y="145564"/>
                  </a:lnTo>
                  <a:lnTo>
                    <a:pt x="1232206" y="181955"/>
                  </a:lnTo>
                  <a:lnTo>
                    <a:pt x="1478648" y="218346"/>
                  </a:lnTo>
                  <a:lnTo>
                    <a:pt x="1725089" y="254737"/>
                  </a:lnTo>
                  <a:lnTo>
                    <a:pt x="1971530" y="291128"/>
                  </a:lnTo>
                  <a:lnTo>
                    <a:pt x="2217972" y="327519"/>
                  </a:lnTo>
                  <a:lnTo>
                    <a:pt x="2464413" y="363911"/>
                  </a:lnTo>
                </a:path>
              </a:pathLst>
            </a:custGeom>
            <a:ln w="13550" cap="flat">
              <a:solidFill>
                <a:srgbClr val="000000">
                  <a:alpha val="100000"/>
                </a:srgbClr>
              </a:solidFill>
              <a:prstDash val="solid"/>
              <a:round/>
            </a:ln>
          </p:spPr>
          <p:txBody>
            <a:bodyPr/>
            <a:lstStyle/>
            <a:p/>
          </p:txBody>
        </p:sp>
        <p:sp>
          <p:nvSpPr>
            <p:cNvPr id="66" name="pt66"/>
            <p:cNvSpPr/>
            <p:nvPr/>
          </p:nvSpPr>
          <p:spPr>
            <a:xfrm>
              <a:off x="6093521" y="4238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39962" y="4274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586403" y="4310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32845" y="4347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79286" y="43836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25727" y="44200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72169" y="4456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18610" y="4492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65051" y="4529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1493" y="45656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57934" y="46020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3653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79" name="tx79"/>
            <p:cNvSpPr/>
            <p:nvPr/>
          </p:nvSpPr>
          <p:spPr>
            <a:xfrm>
              <a:off x="508103" y="25220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13090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1" name="tx81"/>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50153" y="5881714"/>
              <a:ext cx="201456" cy="201456"/>
            </a:xfrm>
            <a:prstGeom prst="rect">
              <a:avLst/>
            </a:prstGeom>
            <a:solidFill>
              <a:srgbClr val="0058AB">
                <a:alpha val="100000"/>
              </a:srgbClr>
            </a:solidFill>
          </p:spPr>
          <p:txBody>
            <a:bodyPr/>
            <a:lstStyle/>
            <a:p/>
          </p:txBody>
        </p:sp>
        <p:sp>
          <p:nvSpPr>
            <p:cNvPr id="110" name="rc110"/>
            <p:cNvSpPr/>
            <p:nvPr/>
          </p:nvSpPr>
          <p:spPr>
            <a:xfrm>
              <a:off x="4452240" y="5881714"/>
              <a:ext cx="201456" cy="201456"/>
            </a:xfrm>
            <a:prstGeom prst="rect">
              <a:avLst/>
            </a:prstGeom>
            <a:solidFill>
              <a:srgbClr val="69DBFF">
                <a:alpha val="100000"/>
              </a:srgbClr>
            </a:solidFill>
          </p:spPr>
          <p:txBody>
            <a:bodyPr/>
            <a:lstStyle/>
            <a:p/>
          </p:txBody>
        </p:sp>
        <p:sp>
          <p:nvSpPr>
            <p:cNvPr id="111" name="tx111"/>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32017" y="398022"/>
              <a:ext cx="5908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Tuvalu</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2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19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51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91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30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42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817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21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60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583599"/>
              <a:ext cx="249522" cy="1519097"/>
            </a:xfrm>
            <a:prstGeom prst="rect">
              <a:avLst/>
            </a:prstGeom>
            <a:solidFill>
              <a:srgbClr val="80BD41">
                <a:alpha val="100000"/>
              </a:srgbClr>
            </a:solidFill>
          </p:spPr>
          <p:txBody>
            <a:bodyPr/>
            <a:lstStyle/>
            <a:p/>
          </p:txBody>
        </p:sp>
        <p:sp>
          <p:nvSpPr>
            <p:cNvPr id="26" name="rc26"/>
            <p:cNvSpPr/>
            <p:nvPr/>
          </p:nvSpPr>
          <p:spPr>
            <a:xfrm>
              <a:off x="1296273" y="2471318"/>
              <a:ext cx="249522" cy="112281"/>
            </a:xfrm>
            <a:prstGeom prst="rect">
              <a:avLst/>
            </a:prstGeom>
            <a:solidFill>
              <a:srgbClr val="1CABE2">
                <a:alpha val="100000"/>
              </a:srgbClr>
            </a:solidFill>
          </p:spPr>
          <p:txBody>
            <a:bodyPr/>
            <a:lstStyle/>
            <a:p/>
          </p:txBody>
        </p:sp>
        <p:sp>
          <p:nvSpPr>
            <p:cNvPr id="27" name="rc27"/>
            <p:cNvSpPr/>
            <p:nvPr/>
          </p:nvSpPr>
          <p:spPr>
            <a:xfrm>
              <a:off x="1573521" y="2543970"/>
              <a:ext cx="249522" cy="1558726"/>
            </a:xfrm>
            <a:prstGeom prst="rect">
              <a:avLst/>
            </a:prstGeom>
            <a:solidFill>
              <a:srgbClr val="80BD41">
                <a:alpha val="100000"/>
              </a:srgbClr>
            </a:solidFill>
          </p:spPr>
          <p:txBody>
            <a:bodyPr/>
            <a:lstStyle/>
            <a:p/>
          </p:txBody>
        </p:sp>
        <p:sp>
          <p:nvSpPr>
            <p:cNvPr id="28" name="rc28"/>
            <p:cNvSpPr/>
            <p:nvPr/>
          </p:nvSpPr>
          <p:spPr>
            <a:xfrm>
              <a:off x="1573521" y="2530761"/>
              <a:ext cx="249522" cy="13209"/>
            </a:xfrm>
            <a:prstGeom prst="rect">
              <a:avLst/>
            </a:prstGeom>
            <a:solidFill>
              <a:srgbClr val="1CABE2">
                <a:alpha val="100000"/>
              </a:srgbClr>
            </a:solidFill>
          </p:spPr>
          <p:txBody>
            <a:bodyPr/>
            <a:lstStyle/>
            <a:p/>
          </p:txBody>
        </p:sp>
        <p:sp>
          <p:nvSpPr>
            <p:cNvPr id="29" name="rc29"/>
            <p:cNvSpPr/>
            <p:nvPr/>
          </p:nvSpPr>
          <p:spPr>
            <a:xfrm>
              <a:off x="1850769" y="2610018"/>
              <a:ext cx="249522" cy="1492678"/>
            </a:xfrm>
            <a:prstGeom prst="rect">
              <a:avLst/>
            </a:prstGeom>
            <a:solidFill>
              <a:srgbClr val="80BD41">
                <a:alpha val="100000"/>
              </a:srgbClr>
            </a:solidFill>
          </p:spPr>
          <p:txBody>
            <a:bodyPr/>
            <a:lstStyle/>
            <a:p/>
          </p:txBody>
        </p:sp>
        <p:sp>
          <p:nvSpPr>
            <p:cNvPr id="30" name="rc30"/>
            <p:cNvSpPr/>
            <p:nvPr/>
          </p:nvSpPr>
          <p:spPr>
            <a:xfrm>
              <a:off x="1850769" y="2596809"/>
              <a:ext cx="249522" cy="13209"/>
            </a:xfrm>
            <a:prstGeom prst="rect">
              <a:avLst/>
            </a:prstGeom>
            <a:solidFill>
              <a:srgbClr val="1CABE2">
                <a:alpha val="100000"/>
              </a:srgbClr>
            </a:solidFill>
          </p:spPr>
          <p:txBody>
            <a:bodyPr/>
            <a:lstStyle/>
            <a:p/>
          </p:txBody>
        </p:sp>
        <p:sp>
          <p:nvSpPr>
            <p:cNvPr id="31" name="rc31"/>
            <p:cNvSpPr/>
            <p:nvPr/>
          </p:nvSpPr>
          <p:spPr>
            <a:xfrm>
              <a:off x="2128016" y="2643042"/>
              <a:ext cx="249522" cy="1459654"/>
            </a:xfrm>
            <a:prstGeom prst="rect">
              <a:avLst/>
            </a:prstGeom>
            <a:solidFill>
              <a:srgbClr val="80BD41">
                <a:alpha val="100000"/>
              </a:srgbClr>
            </a:solidFill>
          </p:spPr>
          <p:txBody>
            <a:bodyPr/>
            <a:lstStyle/>
            <a:p/>
          </p:txBody>
        </p:sp>
        <p:sp>
          <p:nvSpPr>
            <p:cNvPr id="32" name="rc32"/>
            <p:cNvSpPr/>
            <p:nvPr/>
          </p:nvSpPr>
          <p:spPr>
            <a:xfrm>
              <a:off x="2128016" y="2629832"/>
              <a:ext cx="249522" cy="13209"/>
            </a:xfrm>
            <a:prstGeom prst="rect">
              <a:avLst/>
            </a:prstGeom>
            <a:solidFill>
              <a:srgbClr val="1CABE2">
                <a:alpha val="100000"/>
              </a:srgbClr>
            </a:solidFill>
          </p:spPr>
          <p:txBody>
            <a:bodyPr/>
            <a:lstStyle/>
            <a:p/>
          </p:txBody>
        </p:sp>
        <p:sp>
          <p:nvSpPr>
            <p:cNvPr id="33" name="rc33"/>
            <p:cNvSpPr/>
            <p:nvPr/>
          </p:nvSpPr>
          <p:spPr>
            <a:xfrm>
              <a:off x="2405264" y="2656251"/>
              <a:ext cx="249522" cy="1446445"/>
            </a:xfrm>
            <a:prstGeom prst="rect">
              <a:avLst/>
            </a:prstGeom>
            <a:solidFill>
              <a:srgbClr val="80BD41">
                <a:alpha val="100000"/>
              </a:srgbClr>
            </a:solidFill>
          </p:spPr>
          <p:txBody>
            <a:bodyPr/>
            <a:lstStyle/>
            <a:p/>
          </p:txBody>
        </p:sp>
        <p:sp>
          <p:nvSpPr>
            <p:cNvPr id="34" name="rc34"/>
            <p:cNvSpPr/>
            <p:nvPr/>
          </p:nvSpPr>
          <p:spPr>
            <a:xfrm>
              <a:off x="2405264" y="2643042"/>
              <a:ext cx="249522" cy="13209"/>
            </a:xfrm>
            <a:prstGeom prst="rect">
              <a:avLst/>
            </a:prstGeom>
            <a:solidFill>
              <a:srgbClr val="1CABE2">
                <a:alpha val="100000"/>
              </a:srgbClr>
            </a:solidFill>
          </p:spPr>
          <p:txBody>
            <a:bodyPr/>
            <a:lstStyle/>
            <a:p/>
          </p:txBody>
        </p:sp>
        <p:sp>
          <p:nvSpPr>
            <p:cNvPr id="35" name="rc35"/>
            <p:cNvSpPr/>
            <p:nvPr/>
          </p:nvSpPr>
          <p:spPr>
            <a:xfrm>
              <a:off x="2682512" y="2662856"/>
              <a:ext cx="249522" cy="1439840"/>
            </a:xfrm>
            <a:prstGeom prst="rect">
              <a:avLst/>
            </a:prstGeom>
            <a:solidFill>
              <a:srgbClr val="80BD41">
                <a:alpha val="100000"/>
              </a:srgbClr>
            </a:solidFill>
          </p:spPr>
          <p:txBody>
            <a:bodyPr/>
            <a:lstStyle/>
            <a:p/>
          </p:txBody>
        </p:sp>
        <p:sp>
          <p:nvSpPr>
            <p:cNvPr id="36" name="rc36"/>
            <p:cNvSpPr/>
            <p:nvPr/>
          </p:nvSpPr>
          <p:spPr>
            <a:xfrm>
              <a:off x="2682512" y="2649647"/>
              <a:ext cx="249522" cy="13209"/>
            </a:xfrm>
            <a:prstGeom prst="rect">
              <a:avLst/>
            </a:prstGeom>
            <a:solidFill>
              <a:srgbClr val="1CABE2">
                <a:alpha val="100000"/>
              </a:srgbClr>
            </a:solidFill>
          </p:spPr>
          <p:txBody>
            <a:bodyPr/>
            <a:lstStyle/>
            <a:p/>
          </p:txBody>
        </p:sp>
        <p:sp>
          <p:nvSpPr>
            <p:cNvPr id="37" name="rc37"/>
            <p:cNvSpPr/>
            <p:nvPr/>
          </p:nvSpPr>
          <p:spPr>
            <a:xfrm>
              <a:off x="2959759" y="2662856"/>
              <a:ext cx="249522" cy="1439840"/>
            </a:xfrm>
            <a:prstGeom prst="rect">
              <a:avLst/>
            </a:prstGeom>
            <a:solidFill>
              <a:srgbClr val="80BD41">
                <a:alpha val="100000"/>
              </a:srgbClr>
            </a:solidFill>
          </p:spPr>
          <p:txBody>
            <a:bodyPr/>
            <a:lstStyle/>
            <a:p/>
          </p:txBody>
        </p:sp>
        <p:sp>
          <p:nvSpPr>
            <p:cNvPr id="38" name="rc38"/>
            <p:cNvSpPr/>
            <p:nvPr/>
          </p:nvSpPr>
          <p:spPr>
            <a:xfrm>
              <a:off x="2959759" y="2649647"/>
              <a:ext cx="249522" cy="13209"/>
            </a:xfrm>
            <a:prstGeom prst="rect">
              <a:avLst/>
            </a:prstGeom>
            <a:solidFill>
              <a:srgbClr val="1CABE2">
                <a:alpha val="100000"/>
              </a:srgbClr>
            </a:solidFill>
          </p:spPr>
          <p:txBody>
            <a:bodyPr/>
            <a:lstStyle/>
            <a:p/>
          </p:txBody>
        </p:sp>
        <p:sp>
          <p:nvSpPr>
            <p:cNvPr id="39" name="rc39"/>
            <p:cNvSpPr/>
            <p:nvPr/>
          </p:nvSpPr>
          <p:spPr>
            <a:xfrm>
              <a:off x="3237007" y="2682671"/>
              <a:ext cx="249522" cy="1420026"/>
            </a:xfrm>
            <a:prstGeom prst="rect">
              <a:avLst/>
            </a:prstGeom>
            <a:solidFill>
              <a:srgbClr val="80BD41">
                <a:alpha val="100000"/>
              </a:srgbClr>
            </a:solidFill>
          </p:spPr>
          <p:txBody>
            <a:bodyPr/>
            <a:lstStyle/>
            <a:p/>
          </p:txBody>
        </p:sp>
        <p:sp>
          <p:nvSpPr>
            <p:cNvPr id="40" name="rc40"/>
            <p:cNvSpPr/>
            <p:nvPr/>
          </p:nvSpPr>
          <p:spPr>
            <a:xfrm>
              <a:off x="3237007" y="2669461"/>
              <a:ext cx="249522" cy="13209"/>
            </a:xfrm>
            <a:prstGeom prst="rect">
              <a:avLst/>
            </a:prstGeom>
            <a:solidFill>
              <a:srgbClr val="1CABE2">
                <a:alpha val="100000"/>
              </a:srgbClr>
            </a:solidFill>
          </p:spPr>
          <p:txBody>
            <a:bodyPr/>
            <a:lstStyle/>
            <a:p/>
          </p:txBody>
        </p:sp>
        <p:sp>
          <p:nvSpPr>
            <p:cNvPr id="41" name="rc41"/>
            <p:cNvSpPr/>
            <p:nvPr/>
          </p:nvSpPr>
          <p:spPr>
            <a:xfrm>
              <a:off x="3514255" y="2669461"/>
              <a:ext cx="249522" cy="1433235"/>
            </a:xfrm>
            <a:prstGeom prst="rect">
              <a:avLst/>
            </a:prstGeom>
            <a:solidFill>
              <a:srgbClr val="80BD41">
                <a:alpha val="100000"/>
              </a:srgbClr>
            </a:solidFill>
          </p:spPr>
          <p:txBody>
            <a:bodyPr/>
            <a:lstStyle/>
            <a:p/>
          </p:txBody>
        </p:sp>
        <p:sp>
          <p:nvSpPr>
            <p:cNvPr id="42" name="rc42"/>
            <p:cNvSpPr/>
            <p:nvPr/>
          </p:nvSpPr>
          <p:spPr>
            <a:xfrm>
              <a:off x="3514255" y="2656251"/>
              <a:ext cx="249522" cy="13209"/>
            </a:xfrm>
            <a:prstGeom prst="rect">
              <a:avLst/>
            </a:prstGeom>
            <a:solidFill>
              <a:srgbClr val="1CABE2">
                <a:alpha val="100000"/>
              </a:srgbClr>
            </a:solidFill>
          </p:spPr>
          <p:txBody>
            <a:bodyPr/>
            <a:lstStyle/>
            <a:p/>
          </p:txBody>
        </p:sp>
        <p:sp>
          <p:nvSpPr>
            <p:cNvPr id="43" name="rc43"/>
            <p:cNvSpPr/>
            <p:nvPr/>
          </p:nvSpPr>
          <p:spPr>
            <a:xfrm>
              <a:off x="3791502" y="2636437"/>
              <a:ext cx="249522" cy="1466259"/>
            </a:xfrm>
            <a:prstGeom prst="rect">
              <a:avLst/>
            </a:prstGeom>
            <a:solidFill>
              <a:srgbClr val="80BD41">
                <a:alpha val="100000"/>
              </a:srgbClr>
            </a:solidFill>
          </p:spPr>
          <p:txBody>
            <a:bodyPr/>
            <a:lstStyle/>
            <a:p/>
          </p:txBody>
        </p:sp>
        <p:sp>
          <p:nvSpPr>
            <p:cNvPr id="44" name="rc44"/>
            <p:cNvSpPr/>
            <p:nvPr/>
          </p:nvSpPr>
          <p:spPr>
            <a:xfrm>
              <a:off x="3791502" y="2623228"/>
              <a:ext cx="249522" cy="13209"/>
            </a:xfrm>
            <a:prstGeom prst="rect">
              <a:avLst/>
            </a:prstGeom>
            <a:solidFill>
              <a:srgbClr val="1CABE2">
                <a:alpha val="100000"/>
              </a:srgbClr>
            </a:solidFill>
          </p:spPr>
          <p:txBody>
            <a:bodyPr/>
            <a:lstStyle/>
            <a:p/>
          </p:txBody>
        </p:sp>
        <p:sp>
          <p:nvSpPr>
            <p:cNvPr id="45" name="rc45"/>
            <p:cNvSpPr/>
            <p:nvPr/>
          </p:nvSpPr>
          <p:spPr>
            <a:xfrm>
              <a:off x="4068750" y="2596809"/>
              <a:ext cx="249522" cy="1505888"/>
            </a:xfrm>
            <a:prstGeom prst="rect">
              <a:avLst/>
            </a:prstGeom>
            <a:solidFill>
              <a:srgbClr val="80BD41">
                <a:alpha val="100000"/>
              </a:srgbClr>
            </a:solidFill>
          </p:spPr>
          <p:txBody>
            <a:bodyPr/>
            <a:lstStyle/>
            <a:p/>
          </p:txBody>
        </p:sp>
        <p:sp>
          <p:nvSpPr>
            <p:cNvPr id="46" name="rc46"/>
            <p:cNvSpPr/>
            <p:nvPr/>
          </p:nvSpPr>
          <p:spPr>
            <a:xfrm>
              <a:off x="4068750" y="2583599"/>
              <a:ext cx="249522" cy="13209"/>
            </a:xfrm>
            <a:prstGeom prst="rect">
              <a:avLst/>
            </a:prstGeom>
            <a:solidFill>
              <a:srgbClr val="1CABE2">
                <a:alpha val="100000"/>
              </a:srgbClr>
            </a:solidFill>
          </p:spPr>
          <p:txBody>
            <a:bodyPr/>
            <a:lstStyle/>
            <a:p/>
          </p:txBody>
        </p:sp>
        <p:sp>
          <p:nvSpPr>
            <p:cNvPr id="47" name="rc47"/>
            <p:cNvSpPr/>
            <p:nvPr/>
          </p:nvSpPr>
          <p:spPr>
            <a:xfrm>
              <a:off x="4345998" y="2543970"/>
              <a:ext cx="249522" cy="1558726"/>
            </a:xfrm>
            <a:prstGeom prst="rect">
              <a:avLst/>
            </a:prstGeom>
            <a:solidFill>
              <a:srgbClr val="80BD41">
                <a:alpha val="100000"/>
              </a:srgbClr>
            </a:solidFill>
          </p:spPr>
          <p:txBody>
            <a:bodyPr/>
            <a:lstStyle/>
            <a:p/>
          </p:txBody>
        </p:sp>
        <p:sp>
          <p:nvSpPr>
            <p:cNvPr id="48" name="rc48"/>
            <p:cNvSpPr/>
            <p:nvPr/>
          </p:nvSpPr>
          <p:spPr>
            <a:xfrm>
              <a:off x="4345998" y="2530761"/>
              <a:ext cx="249522" cy="13209"/>
            </a:xfrm>
            <a:prstGeom prst="rect">
              <a:avLst/>
            </a:prstGeom>
            <a:solidFill>
              <a:srgbClr val="1CABE2">
                <a:alpha val="100000"/>
              </a:srgbClr>
            </a:solidFill>
          </p:spPr>
          <p:txBody>
            <a:bodyPr/>
            <a:lstStyle/>
            <a:p/>
          </p:txBody>
        </p:sp>
        <p:sp>
          <p:nvSpPr>
            <p:cNvPr id="49" name="rc49"/>
            <p:cNvSpPr/>
            <p:nvPr/>
          </p:nvSpPr>
          <p:spPr>
            <a:xfrm>
              <a:off x="4623245" y="2497737"/>
              <a:ext cx="249522" cy="1604959"/>
            </a:xfrm>
            <a:prstGeom prst="rect">
              <a:avLst/>
            </a:prstGeom>
            <a:solidFill>
              <a:srgbClr val="80BD41">
                <a:alpha val="100000"/>
              </a:srgbClr>
            </a:solidFill>
          </p:spPr>
          <p:txBody>
            <a:bodyPr/>
            <a:lstStyle/>
            <a:p/>
          </p:txBody>
        </p:sp>
        <p:sp>
          <p:nvSpPr>
            <p:cNvPr id="50" name="rc50"/>
            <p:cNvSpPr/>
            <p:nvPr/>
          </p:nvSpPr>
          <p:spPr>
            <a:xfrm>
              <a:off x="4623245" y="2484527"/>
              <a:ext cx="249522" cy="13209"/>
            </a:xfrm>
            <a:prstGeom prst="rect">
              <a:avLst/>
            </a:prstGeom>
            <a:solidFill>
              <a:srgbClr val="1CABE2">
                <a:alpha val="100000"/>
              </a:srgbClr>
            </a:solidFill>
          </p:spPr>
          <p:txBody>
            <a:bodyPr/>
            <a:lstStyle/>
            <a:p/>
          </p:txBody>
        </p:sp>
        <p:sp>
          <p:nvSpPr>
            <p:cNvPr id="51" name="rc51"/>
            <p:cNvSpPr/>
            <p:nvPr/>
          </p:nvSpPr>
          <p:spPr>
            <a:xfrm>
              <a:off x="4900493" y="2491132"/>
              <a:ext cx="249522" cy="1611564"/>
            </a:xfrm>
            <a:prstGeom prst="rect">
              <a:avLst/>
            </a:prstGeom>
            <a:solidFill>
              <a:srgbClr val="80BD41">
                <a:alpha val="100000"/>
              </a:srgbClr>
            </a:solidFill>
          </p:spPr>
          <p:txBody>
            <a:bodyPr/>
            <a:lstStyle/>
            <a:p/>
          </p:txBody>
        </p:sp>
        <p:sp>
          <p:nvSpPr>
            <p:cNvPr id="52" name="rc52"/>
            <p:cNvSpPr/>
            <p:nvPr/>
          </p:nvSpPr>
          <p:spPr>
            <a:xfrm>
              <a:off x="4900493" y="2477923"/>
              <a:ext cx="249522" cy="13209"/>
            </a:xfrm>
            <a:prstGeom prst="rect">
              <a:avLst/>
            </a:prstGeom>
            <a:solidFill>
              <a:srgbClr val="1CABE2">
                <a:alpha val="100000"/>
              </a:srgbClr>
            </a:solidFill>
          </p:spPr>
          <p:txBody>
            <a:bodyPr/>
            <a:lstStyle/>
            <a:p/>
          </p:txBody>
        </p:sp>
        <p:sp>
          <p:nvSpPr>
            <p:cNvPr id="53" name="rc53"/>
            <p:cNvSpPr/>
            <p:nvPr/>
          </p:nvSpPr>
          <p:spPr>
            <a:xfrm>
              <a:off x="5177741" y="2484527"/>
              <a:ext cx="249522" cy="1618169"/>
            </a:xfrm>
            <a:prstGeom prst="rect">
              <a:avLst/>
            </a:prstGeom>
            <a:solidFill>
              <a:srgbClr val="80BD41">
                <a:alpha val="100000"/>
              </a:srgbClr>
            </a:solidFill>
          </p:spPr>
          <p:txBody>
            <a:bodyPr/>
            <a:lstStyle/>
            <a:p/>
          </p:txBody>
        </p:sp>
        <p:sp>
          <p:nvSpPr>
            <p:cNvPr id="54" name="rc54"/>
            <p:cNvSpPr/>
            <p:nvPr/>
          </p:nvSpPr>
          <p:spPr>
            <a:xfrm>
              <a:off x="5177741" y="2471318"/>
              <a:ext cx="249522" cy="13209"/>
            </a:xfrm>
            <a:prstGeom prst="rect">
              <a:avLst/>
            </a:prstGeom>
            <a:solidFill>
              <a:srgbClr val="1CABE2">
                <a:alpha val="100000"/>
              </a:srgbClr>
            </a:solidFill>
          </p:spPr>
          <p:txBody>
            <a:bodyPr/>
            <a:lstStyle/>
            <a:p/>
          </p:txBody>
        </p:sp>
        <p:sp>
          <p:nvSpPr>
            <p:cNvPr id="55" name="rc55"/>
            <p:cNvSpPr/>
            <p:nvPr/>
          </p:nvSpPr>
          <p:spPr>
            <a:xfrm>
              <a:off x="5454988" y="2464713"/>
              <a:ext cx="249522" cy="1637983"/>
            </a:xfrm>
            <a:prstGeom prst="rect">
              <a:avLst/>
            </a:prstGeom>
            <a:solidFill>
              <a:srgbClr val="80BD41">
                <a:alpha val="100000"/>
              </a:srgbClr>
            </a:solidFill>
          </p:spPr>
          <p:txBody>
            <a:bodyPr/>
            <a:lstStyle/>
            <a:p/>
          </p:txBody>
        </p:sp>
        <p:sp>
          <p:nvSpPr>
            <p:cNvPr id="56" name="rc56"/>
            <p:cNvSpPr/>
            <p:nvPr/>
          </p:nvSpPr>
          <p:spPr>
            <a:xfrm>
              <a:off x="5454988" y="2444899"/>
              <a:ext cx="249522" cy="19814"/>
            </a:xfrm>
            <a:prstGeom prst="rect">
              <a:avLst/>
            </a:prstGeom>
            <a:solidFill>
              <a:srgbClr val="1CABE2">
                <a:alpha val="100000"/>
              </a:srgbClr>
            </a:solidFill>
          </p:spPr>
          <p:txBody>
            <a:bodyPr/>
            <a:lstStyle/>
            <a:p/>
          </p:txBody>
        </p:sp>
        <p:sp>
          <p:nvSpPr>
            <p:cNvPr id="57" name="rc57"/>
            <p:cNvSpPr/>
            <p:nvPr/>
          </p:nvSpPr>
          <p:spPr>
            <a:xfrm>
              <a:off x="5732236" y="2438294"/>
              <a:ext cx="249522" cy="1664402"/>
            </a:xfrm>
            <a:prstGeom prst="rect">
              <a:avLst/>
            </a:prstGeom>
            <a:solidFill>
              <a:srgbClr val="80BD41">
                <a:alpha val="100000"/>
              </a:srgbClr>
            </a:solidFill>
          </p:spPr>
          <p:txBody>
            <a:bodyPr/>
            <a:lstStyle/>
            <a:p/>
          </p:txBody>
        </p:sp>
        <p:sp>
          <p:nvSpPr>
            <p:cNvPr id="58" name="rc58"/>
            <p:cNvSpPr/>
            <p:nvPr/>
          </p:nvSpPr>
          <p:spPr>
            <a:xfrm>
              <a:off x="5732236" y="2418480"/>
              <a:ext cx="249522" cy="19814"/>
            </a:xfrm>
            <a:prstGeom prst="rect">
              <a:avLst/>
            </a:prstGeom>
            <a:solidFill>
              <a:srgbClr val="1CABE2">
                <a:alpha val="100000"/>
              </a:srgbClr>
            </a:solidFill>
          </p:spPr>
          <p:txBody>
            <a:bodyPr/>
            <a:lstStyle/>
            <a:p/>
          </p:txBody>
        </p:sp>
        <p:sp>
          <p:nvSpPr>
            <p:cNvPr id="59" name="rc59"/>
            <p:cNvSpPr/>
            <p:nvPr/>
          </p:nvSpPr>
          <p:spPr>
            <a:xfrm>
              <a:off x="6009484" y="2411875"/>
              <a:ext cx="249522" cy="1690821"/>
            </a:xfrm>
            <a:prstGeom prst="rect">
              <a:avLst/>
            </a:prstGeom>
            <a:solidFill>
              <a:srgbClr val="80BD41">
                <a:alpha val="100000"/>
              </a:srgbClr>
            </a:solidFill>
          </p:spPr>
          <p:txBody>
            <a:bodyPr/>
            <a:lstStyle/>
            <a:p/>
          </p:txBody>
        </p:sp>
        <p:sp>
          <p:nvSpPr>
            <p:cNvPr id="60" name="rc60"/>
            <p:cNvSpPr/>
            <p:nvPr/>
          </p:nvSpPr>
          <p:spPr>
            <a:xfrm>
              <a:off x="6009484" y="2392061"/>
              <a:ext cx="249522" cy="19814"/>
            </a:xfrm>
            <a:prstGeom prst="rect">
              <a:avLst/>
            </a:prstGeom>
            <a:solidFill>
              <a:srgbClr val="1CABE2">
                <a:alpha val="100000"/>
              </a:srgbClr>
            </a:solidFill>
          </p:spPr>
          <p:txBody>
            <a:bodyPr/>
            <a:lstStyle/>
            <a:p/>
          </p:txBody>
        </p:sp>
        <p:sp>
          <p:nvSpPr>
            <p:cNvPr id="61" name="rc61"/>
            <p:cNvSpPr/>
            <p:nvPr/>
          </p:nvSpPr>
          <p:spPr>
            <a:xfrm>
              <a:off x="6286731" y="2385456"/>
              <a:ext cx="249522" cy="1717241"/>
            </a:xfrm>
            <a:prstGeom prst="rect">
              <a:avLst/>
            </a:prstGeom>
            <a:solidFill>
              <a:srgbClr val="80BD41">
                <a:alpha val="100000"/>
              </a:srgbClr>
            </a:solidFill>
          </p:spPr>
          <p:txBody>
            <a:bodyPr/>
            <a:lstStyle/>
            <a:p/>
          </p:txBody>
        </p:sp>
        <p:sp>
          <p:nvSpPr>
            <p:cNvPr id="62" name="rc62"/>
            <p:cNvSpPr/>
            <p:nvPr/>
          </p:nvSpPr>
          <p:spPr>
            <a:xfrm>
              <a:off x="6286731" y="2365641"/>
              <a:ext cx="249522" cy="19814"/>
            </a:xfrm>
            <a:prstGeom prst="rect">
              <a:avLst/>
            </a:prstGeom>
            <a:solidFill>
              <a:srgbClr val="1CABE2">
                <a:alpha val="100000"/>
              </a:srgbClr>
            </a:solidFill>
          </p:spPr>
          <p:txBody>
            <a:bodyPr/>
            <a:lstStyle/>
            <a:p/>
          </p:txBody>
        </p:sp>
        <p:sp>
          <p:nvSpPr>
            <p:cNvPr id="63" name="rc63"/>
            <p:cNvSpPr/>
            <p:nvPr/>
          </p:nvSpPr>
          <p:spPr>
            <a:xfrm>
              <a:off x="6563979" y="2411875"/>
              <a:ext cx="249522" cy="1690821"/>
            </a:xfrm>
            <a:prstGeom prst="rect">
              <a:avLst/>
            </a:prstGeom>
            <a:solidFill>
              <a:srgbClr val="80BD41">
                <a:alpha val="100000"/>
              </a:srgbClr>
            </a:solidFill>
          </p:spPr>
          <p:txBody>
            <a:bodyPr/>
            <a:lstStyle/>
            <a:p/>
          </p:txBody>
        </p:sp>
        <p:sp>
          <p:nvSpPr>
            <p:cNvPr id="64" name="rc64"/>
            <p:cNvSpPr/>
            <p:nvPr/>
          </p:nvSpPr>
          <p:spPr>
            <a:xfrm>
              <a:off x="6563979" y="2392061"/>
              <a:ext cx="249522" cy="19814"/>
            </a:xfrm>
            <a:prstGeom prst="rect">
              <a:avLst/>
            </a:prstGeom>
            <a:solidFill>
              <a:srgbClr val="1CABE2">
                <a:alpha val="100000"/>
              </a:srgbClr>
            </a:solidFill>
          </p:spPr>
          <p:txBody>
            <a:bodyPr/>
            <a:lstStyle/>
            <a:p/>
          </p:txBody>
        </p:sp>
        <p:sp>
          <p:nvSpPr>
            <p:cNvPr id="65" name="rc65"/>
            <p:cNvSpPr/>
            <p:nvPr/>
          </p:nvSpPr>
          <p:spPr>
            <a:xfrm>
              <a:off x="6841227" y="2458108"/>
              <a:ext cx="249522" cy="1644588"/>
            </a:xfrm>
            <a:prstGeom prst="rect">
              <a:avLst/>
            </a:prstGeom>
            <a:solidFill>
              <a:srgbClr val="80BD41">
                <a:alpha val="100000"/>
              </a:srgbClr>
            </a:solidFill>
          </p:spPr>
          <p:txBody>
            <a:bodyPr/>
            <a:lstStyle/>
            <a:p/>
          </p:txBody>
        </p:sp>
        <p:sp>
          <p:nvSpPr>
            <p:cNvPr id="66" name="rc66"/>
            <p:cNvSpPr/>
            <p:nvPr/>
          </p:nvSpPr>
          <p:spPr>
            <a:xfrm>
              <a:off x="6841227" y="2438294"/>
              <a:ext cx="249522" cy="19814"/>
            </a:xfrm>
            <a:prstGeom prst="rect">
              <a:avLst/>
            </a:prstGeom>
            <a:solidFill>
              <a:srgbClr val="1CABE2">
                <a:alpha val="100000"/>
              </a:srgbClr>
            </a:solidFill>
          </p:spPr>
          <p:txBody>
            <a:bodyPr/>
            <a:lstStyle/>
            <a:p/>
          </p:txBody>
        </p:sp>
        <p:sp>
          <p:nvSpPr>
            <p:cNvPr id="67" name="rc67"/>
            <p:cNvSpPr/>
            <p:nvPr/>
          </p:nvSpPr>
          <p:spPr>
            <a:xfrm>
              <a:off x="7118474" y="2504342"/>
              <a:ext cx="249522" cy="1598355"/>
            </a:xfrm>
            <a:prstGeom prst="rect">
              <a:avLst/>
            </a:prstGeom>
            <a:solidFill>
              <a:srgbClr val="80BD41">
                <a:alpha val="100000"/>
              </a:srgbClr>
            </a:solidFill>
          </p:spPr>
          <p:txBody>
            <a:bodyPr/>
            <a:lstStyle/>
            <a:p/>
          </p:txBody>
        </p:sp>
        <p:sp>
          <p:nvSpPr>
            <p:cNvPr id="68" name="rc68"/>
            <p:cNvSpPr/>
            <p:nvPr/>
          </p:nvSpPr>
          <p:spPr>
            <a:xfrm>
              <a:off x="7118474" y="2491132"/>
              <a:ext cx="249522" cy="13209"/>
            </a:xfrm>
            <a:prstGeom prst="rect">
              <a:avLst/>
            </a:prstGeom>
            <a:solidFill>
              <a:srgbClr val="1CABE2">
                <a:alpha val="100000"/>
              </a:srgbClr>
            </a:solidFill>
          </p:spPr>
          <p:txBody>
            <a:bodyPr/>
            <a:lstStyle/>
            <a:p/>
          </p:txBody>
        </p:sp>
        <p:sp>
          <p:nvSpPr>
            <p:cNvPr id="69" name="rc69"/>
            <p:cNvSpPr/>
            <p:nvPr/>
          </p:nvSpPr>
          <p:spPr>
            <a:xfrm>
              <a:off x="7395722" y="2550575"/>
              <a:ext cx="249522" cy="1552121"/>
            </a:xfrm>
            <a:prstGeom prst="rect">
              <a:avLst/>
            </a:prstGeom>
            <a:solidFill>
              <a:srgbClr val="80BD41">
                <a:alpha val="100000"/>
              </a:srgbClr>
            </a:solidFill>
          </p:spPr>
          <p:txBody>
            <a:bodyPr/>
            <a:lstStyle/>
            <a:p/>
          </p:txBody>
        </p:sp>
        <p:sp>
          <p:nvSpPr>
            <p:cNvPr id="70" name="rc70"/>
            <p:cNvSpPr/>
            <p:nvPr/>
          </p:nvSpPr>
          <p:spPr>
            <a:xfrm>
              <a:off x="7395722" y="2537366"/>
              <a:ext cx="249522" cy="13209"/>
            </a:xfrm>
            <a:prstGeom prst="rect">
              <a:avLst/>
            </a:prstGeom>
            <a:solidFill>
              <a:srgbClr val="1CABE2">
                <a:alpha val="100000"/>
              </a:srgbClr>
            </a:solidFill>
          </p:spPr>
          <p:txBody>
            <a:bodyPr/>
            <a:lstStyle/>
            <a:p/>
          </p:txBody>
        </p:sp>
        <p:sp>
          <p:nvSpPr>
            <p:cNvPr id="71" name="rc71"/>
            <p:cNvSpPr/>
            <p:nvPr/>
          </p:nvSpPr>
          <p:spPr>
            <a:xfrm>
              <a:off x="7672970" y="2643042"/>
              <a:ext cx="249522" cy="1459654"/>
            </a:xfrm>
            <a:prstGeom prst="rect">
              <a:avLst/>
            </a:prstGeom>
            <a:solidFill>
              <a:srgbClr val="80BD41">
                <a:alpha val="100000"/>
              </a:srgbClr>
            </a:solidFill>
          </p:spPr>
          <p:txBody>
            <a:bodyPr/>
            <a:lstStyle/>
            <a:p/>
          </p:txBody>
        </p:sp>
        <p:sp>
          <p:nvSpPr>
            <p:cNvPr id="72" name="rc72"/>
            <p:cNvSpPr/>
            <p:nvPr/>
          </p:nvSpPr>
          <p:spPr>
            <a:xfrm>
              <a:off x="7672970" y="2629832"/>
              <a:ext cx="249522" cy="13209"/>
            </a:xfrm>
            <a:prstGeom prst="rect">
              <a:avLst/>
            </a:prstGeom>
            <a:solidFill>
              <a:srgbClr val="1CABE2">
                <a:alpha val="100000"/>
              </a:srgbClr>
            </a:solidFill>
          </p:spPr>
          <p:txBody>
            <a:bodyPr/>
            <a:lstStyle/>
            <a:p/>
          </p:txBody>
        </p:sp>
        <p:sp>
          <p:nvSpPr>
            <p:cNvPr id="73" name="rc73"/>
            <p:cNvSpPr/>
            <p:nvPr/>
          </p:nvSpPr>
          <p:spPr>
            <a:xfrm>
              <a:off x="7950217" y="2735509"/>
              <a:ext cx="249522" cy="1367188"/>
            </a:xfrm>
            <a:prstGeom prst="rect">
              <a:avLst/>
            </a:prstGeom>
            <a:solidFill>
              <a:srgbClr val="80BD41">
                <a:alpha val="100000"/>
              </a:srgbClr>
            </a:solidFill>
          </p:spPr>
          <p:txBody>
            <a:bodyPr/>
            <a:lstStyle/>
            <a:p/>
          </p:txBody>
        </p:sp>
        <p:sp>
          <p:nvSpPr>
            <p:cNvPr id="74" name="rc74"/>
            <p:cNvSpPr/>
            <p:nvPr/>
          </p:nvSpPr>
          <p:spPr>
            <a:xfrm>
              <a:off x="7950217" y="2722299"/>
              <a:ext cx="249522" cy="13209"/>
            </a:xfrm>
            <a:prstGeom prst="rect">
              <a:avLst/>
            </a:prstGeom>
            <a:solidFill>
              <a:srgbClr val="1CABE2">
                <a:alpha val="100000"/>
              </a:srgbClr>
            </a:solidFill>
          </p:spPr>
          <p:txBody>
            <a:bodyPr/>
            <a:lstStyle/>
            <a:p/>
          </p:txBody>
        </p:sp>
        <p:sp>
          <p:nvSpPr>
            <p:cNvPr id="75" name="pl75"/>
            <p:cNvSpPr/>
            <p:nvPr/>
          </p:nvSpPr>
          <p:spPr>
            <a:xfrm>
              <a:off x="1421035" y="1236556"/>
              <a:ext cx="6653943" cy="173705"/>
            </a:xfrm>
            <a:custGeom>
              <a:avLst/>
              <a:pathLst>
                <a:path w="6653943" h="173705">
                  <a:moveTo>
                    <a:pt x="0" y="173705"/>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15225" y="23353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2701464" y="251372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4087702" y="24476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5473940" y="23089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582931" y="22561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860178" y="23023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137426" y="23552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414674" y="24014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691921" y="24939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969169" y="25863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pl96"/>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655386" y="33901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a:off x="655386" y="2729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9" name="tx109"/>
            <p:cNvSpPr/>
            <p:nvPr/>
          </p:nvSpPr>
          <p:spPr>
            <a:xfrm>
              <a:off x="655386" y="20690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0" name="tx110"/>
            <p:cNvSpPr/>
            <p:nvPr/>
          </p:nvSpPr>
          <p:spPr>
            <a:xfrm>
              <a:off x="655386" y="1408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1" name="tx11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7" name="tx12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8" name="pl12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tx12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0" name="rc130"/>
            <p:cNvSpPr/>
            <p:nvPr/>
          </p:nvSpPr>
          <p:spPr>
            <a:xfrm>
              <a:off x="4056806" y="5010059"/>
              <a:ext cx="201456" cy="201456"/>
            </a:xfrm>
            <a:prstGeom prst="rect">
              <a:avLst/>
            </a:prstGeom>
            <a:solidFill>
              <a:srgbClr val="1CABE2">
                <a:alpha val="100000"/>
              </a:srgbClr>
            </a:solidFill>
          </p:spPr>
          <p:txBody>
            <a:bodyPr/>
            <a:lstStyle/>
            <a:p/>
          </p:txBody>
        </p:sp>
        <p:sp>
          <p:nvSpPr>
            <p:cNvPr id="131" name="rc131"/>
            <p:cNvSpPr/>
            <p:nvPr/>
          </p:nvSpPr>
          <p:spPr>
            <a:xfrm>
              <a:off x="6014964" y="5010059"/>
              <a:ext cx="201456" cy="201456"/>
            </a:xfrm>
            <a:prstGeom prst="rect">
              <a:avLst/>
            </a:prstGeom>
            <a:solidFill>
              <a:srgbClr val="80BD41">
                <a:alpha val="100000"/>
              </a:srgbClr>
            </a:solidFill>
          </p:spPr>
          <p:txBody>
            <a:bodyPr/>
            <a:lstStyle/>
            <a:p/>
          </p:txBody>
        </p:sp>
        <p:sp>
          <p:nvSpPr>
            <p:cNvPr id="132" name="tx13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3" name="tx13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4" name="tx13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5" name="tx135"/>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2000-2024</a:t>
              </a:r>
            </a:p>
          </p:txBody>
        </p:sp>
        <p:sp>
          <p:nvSpPr>
            <p:cNvPr id="136" name="pl136"/>
            <p:cNvSpPr/>
            <p:nvPr/>
          </p:nvSpPr>
          <p:spPr>
            <a:xfrm>
              <a:off x="25655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1040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425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347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3732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6498575" cy="167191"/>
            </a:xfrm>
            <a:prstGeom prst="rect">
              <a:avLst/>
            </a:prstGeom>
            <a:solidFill>
              <a:srgbClr val="80BD41">
                <a:alpha val="100000"/>
              </a:srgbClr>
            </a:solidFill>
          </p:spPr>
          <p:txBody>
            <a:bodyPr/>
            <a:lstStyle/>
            <a:p/>
          </p:txBody>
        </p:sp>
        <p:sp>
          <p:nvSpPr>
            <p:cNvPr id="146" name="rc146"/>
            <p:cNvSpPr/>
            <p:nvPr/>
          </p:nvSpPr>
          <p:spPr>
            <a:xfrm>
              <a:off x="7794848" y="5889059"/>
              <a:ext cx="76155" cy="167191"/>
            </a:xfrm>
            <a:prstGeom prst="rect">
              <a:avLst/>
            </a:prstGeom>
            <a:solidFill>
              <a:srgbClr val="1CABE2">
                <a:alpha val="100000"/>
              </a:srgbClr>
            </a:solidFill>
          </p:spPr>
          <p:txBody>
            <a:bodyPr/>
            <a:lstStyle/>
            <a:p/>
          </p:txBody>
        </p:sp>
        <p:sp>
          <p:nvSpPr>
            <p:cNvPr id="147" name="rc147"/>
            <p:cNvSpPr/>
            <p:nvPr/>
          </p:nvSpPr>
          <p:spPr>
            <a:xfrm>
              <a:off x="1296273" y="5680069"/>
              <a:ext cx="5610098" cy="167191"/>
            </a:xfrm>
            <a:prstGeom prst="rect">
              <a:avLst/>
            </a:prstGeom>
            <a:solidFill>
              <a:srgbClr val="80BD41">
                <a:alpha val="100000"/>
              </a:srgbClr>
            </a:solidFill>
          </p:spPr>
          <p:txBody>
            <a:bodyPr/>
            <a:lstStyle/>
            <a:p/>
          </p:txBody>
        </p:sp>
        <p:sp>
          <p:nvSpPr>
            <p:cNvPr id="148" name="rc148"/>
            <p:cNvSpPr/>
            <p:nvPr/>
          </p:nvSpPr>
          <p:spPr>
            <a:xfrm>
              <a:off x="6906371" y="5680069"/>
              <a:ext cx="50770" cy="167191"/>
            </a:xfrm>
            <a:prstGeom prst="rect">
              <a:avLst/>
            </a:prstGeom>
            <a:solidFill>
              <a:srgbClr val="1CABE2">
                <a:alpha val="100000"/>
              </a:srgbClr>
            </a:solidFill>
          </p:spPr>
          <p:txBody>
            <a:bodyPr/>
            <a:lstStyle/>
            <a:p/>
          </p:txBody>
        </p:sp>
        <p:sp>
          <p:nvSpPr>
            <p:cNvPr id="149" name="rc149"/>
            <p:cNvSpPr/>
            <p:nvPr/>
          </p:nvSpPr>
          <p:spPr>
            <a:xfrm>
              <a:off x="1296273" y="5471080"/>
              <a:ext cx="5254707" cy="167191"/>
            </a:xfrm>
            <a:prstGeom prst="rect">
              <a:avLst/>
            </a:prstGeom>
            <a:solidFill>
              <a:srgbClr val="80BD41">
                <a:alpha val="100000"/>
              </a:srgbClr>
            </a:solidFill>
          </p:spPr>
          <p:txBody>
            <a:bodyPr/>
            <a:lstStyle/>
            <a:p/>
          </p:txBody>
        </p:sp>
        <p:sp>
          <p:nvSpPr>
            <p:cNvPr id="150" name="rc150"/>
            <p:cNvSpPr/>
            <p:nvPr/>
          </p:nvSpPr>
          <p:spPr>
            <a:xfrm>
              <a:off x="6550981" y="5471080"/>
              <a:ext cx="50770" cy="167191"/>
            </a:xfrm>
            <a:prstGeom prst="rect">
              <a:avLst/>
            </a:prstGeom>
            <a:solidFill>
              <a:srgbClr val="1CABE2">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10995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673679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37182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62567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1" name="tx16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Tuvalu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485694"/>
                  </a:moveTo>
                  <a:lnTo>
                    <a:pt x="141553" y="85710"/>
                  </a:lnTo>
                  <a:lnTo>
                    <a:pt x="283107" y="28570"/>
                  </a:lnTo>
                  <a:lnTo>
                    <a:pt x="424661" y="171421"/>
                  </a:lnTo>
                  <a:lnTo>
                    <a:pt x="566215" y="28570"/>
                  </a:lnTo>
                  <a:lnTo>
                    <a:pt x="707769" y="171421"/>
                  </a:lnTo>
                  <a:lnTo>
                    <a:pt x="849323" y="57140"/>
                  </a:lnTo>
                  <a:lnTo>
                    <a:pt x="990877" y="57140"/>
                  </a:lnTo>
                  <a:lnTo>
                    <a:pt x="1132431" y="0"/>
                  </a:lnTo>
                  <a:lnTo>
                    <a:pt x="1273984" y="314272"/>
                  </a:lnTo>
                  <a:lnTo>
                    <a:pt x="1415538" y="285702"/>
                  </a:lnTo>
                  <a:lnTo>
                    <a:pt x="1557092" y="85710"/>
                  </a:lnTo>
                  <a:lnTo>
                    <a:pt x="1698646" y="57140"/>
                  </a:lnTo>
                  <a:lnTo>
                    <a:pt x="1840200" y="257132"/>
                  </a:lnTo>
                  <a:lnTo>
                    <a:pt x="1981754" y="285702"/>
                  </a:lnTo>
                  <a:lnTo>
                    <a:pt x="2123308" y="85710"/>
                  </a:lnTo>
                  <a:lnTo>
                    <a:pt x="2264862" y="142851"/>
                  </a:lnTo>
                  <a:lnTo>
                    <a:pt x="2406416" y="85710"/>
                  </a:lnTo>
                  <a:lnTo>
                    <a:pt x="2547969" y="285702"/>
                  </a:lnTo>
                  <a:lnTo>
                    <a:pt x="2689523" y="199991"/>
                  </a:lnTo>
                  <a:lnTo>
                    <a:pt x="2831077" y="114281"/>
                  </a:lnTo>
                  <a:lnTo>
                    <a:pt x="2972631" y="142851"/>
                  </a:lnTo>
                  <a:lnTo>
                    <a:pt x="3114185" y="228562"/>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485694"/>
                  </a:moveTo>
                  <a:lnTo>
                    <a:pt x="141553" y="85710"/>
                  </a:lnTo>
                  <a:lnTo>
                    <a:pt x="283107" y="28570"/>
                  </a:lnTo>
                  <a:lnTo>
                    <a:pt x="424661" y="171421"/>
                  </a:lnTo>
                  <a:lnTo>
                    <a:pt x="566215" y="28570"/>
                  </a:lnTo>
                  <a:lnTo>
                    <a:pt x="707769" y="171421"/>
                  </a:lnTo>
                  <a:lnTo>
                    <a:pt x="849323" y="57140"/>
                  </a:lnTo>
                  <a:lnTo>
                    <a:pt x="990877" y="57140"/>
                  </a:lnTo>
                  <a:lnTo>
                    <a:pt x="1132431" y="0"/>
                  </a:lnTo>
                  <a:lnTo>
                    <a:pt x="1273984" y="314272"/>
                  </a:lnTo>
                  <a:lnTo>
                    <a:pt x="1415538" y="285702"/>
                  </a:lnTo>
                  <a:lnTo>
                    <a:pt x="1557092" y="85710"/>
                  </a:lnTo>
                  <a:lnTo>
                    <a:pt x="1698646" y="57140"/>
                  </a:lnTo>
                  <a:lnTo>
                    <a:pt x="1840200" y="257132"/>
                  </a:lnTo>
                  <a:lnTo>
                    <a:pt x="1981754" y="285702"/>
                  </a:lnTo>
                  <a:lnTo>
                    <a:pt x="2123308" y="85710"/>
                  </a:lnTo>
                  <a:lnTo>
                    <a:pt x="2264862" y="142851"/>
                  </a:lnTo>
                  <a:lnTo>
                    <a:pt x="2406416" y="85710"/>
                  </a:lnTo>
                  <a:lnTo>
                    <a:pt x="2547969" y="285702"/>
                  </a:lnTo>
                  <a:lnTo>
                    <a:pt x="2689523" y="199991"/>
                  </a:lnTo>
                  <a:lnTo>
                    <a:pt x="2831077" y="114281"/>
                  </a:lnTo>
                  <a:lnTo>
                    <a:pt x="2972631" y="142851"/>
                  </a:lnTo>
                  <a:lnTo>
                    <a:pt x="3114185" y="228562"/>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485694"/>
                  </a:moveTo>
                  <a:lnTo>
                    <a:pt x="141553" y="85710"/>
                  </a:lnTo>
                  <a:lnTo>
                    <a:pt x="283107" y="28570"/>
                  </a:lnTo>
                  <a:lnTo>
                    <a:pt x="424661" y="171421"/>
                  </a:lnTo>
                  <a:lnTo>
                    <a:pt x="566215" y="28570"/>
                  </a:lnTo>
                  <a:lnTo>
                    <a:pt x="707769" y="171421"/>
                  </a:lnTo>
                  <a:lnTo>
                    <a:pt x="849323" y="57140"/>
                  </a:lnTo>
                  <a:lnTo>
                    <a:pt x="990877" y="57140"/>
                  </a:lnTo>
                  <a:lnTo>
                    <a:pt x="1132431" y="0"/>
                  </a:lnTo>
                  <a:lnTo>
                    <a:pt x="1273984" y="314272"/>
                  </a:lnTo>
                  <a:lnTo>
                    <a:pt x="1415538" y="285702"/>
                  </a:lnTo>
                  <a:lnTo>
                    <a:pt x="1557092" y="85710"/>
                  </a:lnTo>
                  <a:lnTo>
                    <a:pt x="1698646" y="57140"/>
                  </a:lnTo>
                  <a:lnTo>
                    <a:pt x="1840200" y="257132"/>
                  </a:lnTo>
                  <a:lnTo>
                    <a:pt x="1981754" y="285702"/>
                  </a:lnTo>
                  <a:lnTo>
                    <a:pt x="2123308" y="85710"/>
                  </a:lnTo>
                  <a:lnTo>
                    <a:pt x="2264862" y="142851"/>
                  </a:lnTo>
                  <a:lnTo>
                    <a:pt x="2406416" y="85710"/>
                  </a:lnTo>
                  <a:lnTo>
                    <a:pt x="2547969" y="285702"/>
                  </a:lnTo>
                  <a:lnTo>
                    <a:pt x="2689523" y="199991"/>
                  </a:lnTo>
                  <a:lnTo>
                    <a:pt x="2831077" y="114281"/>
                  </a:lnTo>
                  <a:lnTo>
                    <a:pt x="2972631" y="142851"/>
                  </a:lnTo>
                  <a:lnTo>
                    <a:pt x="3114185" y="228562"/>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26"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816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2392" y="472419"/>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Tuvalu, 2000-2024</a:t>
              </a:r>
            </a:p>
          </p:txBody>
        </p:sp>
        <p:sp>
          <p:nvSpPr>
            <p:cNvPr id="63" name="pl63"/>
            <p:cNvSpPr/>
            <p:nvPr/>
          </p:nvSpPr>
          <p:spPr>
            <a:xfrm>
              <a:off x="5267799" y="3962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4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6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592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84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107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43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1645093"/>
            </a:xfrm>
            <a:custGeom>
              <a:avLst/>
              <a:pathLst>
                <a:path w="3397293" h="1645093">
                  <a:moveTo>
                    <a:pt x="0" y="1645093"/>
                  </a:moveTo>
                  <a:lnTo>
                    <a:pt x="141553" y="290310"/>
                  </a:lnTo>
                  <a:lnTo>
                    <a:pt x="283107" y="96770"/>
                  </a:lnTo>
                  <a:lnTo>
                    <a:pt x="424661" y="580621"/>
                  </a:lnTo>
                  <a:lnTo>
                    <a:pt x="566215" y="96770"/>
                  </a:lnTo>
                  <a:lnTo>
                    <a:pt x="707769" y="580621"/>
                  </a:lnTo>
                  <a:lnTo>
                    <a:pt x="849323" y="193540"/>
                  </a:lnTo>
                  <a:lnTo>
                    <a:pt x="990877" y="193540"/>
                  </a:lnTo>
                  <a:lnTo>
                    <a:pt x="1132431" y="0"/>
                  </a:lnTo>
                  <a:lnTo>
                    <a:pt x="1273984" y="1064472"/>
                  </a:lnTo>
                  <a:lnTo>
                    <a:pt x="1415538" y="967702"/>
                  </a:lnTo>
                  <a:lnTo>
                    <a:pt x="1557092" y="290310"/>
                  </a:lnTo>
                  <a:lnTo>
                    <a:pt x="1698646" y="193540"/>
                  </a:lnTo>
                  <a:lnTo>
                    <a:pt x="1840200" y="870931"/>
                  </a:lnTo>
                  <a:lnTo>
                    <a:pt x="1981754" y="967702"/>
                  </a:lnTo>
                  <a:lnTo>
                    <a:pt x="2123308" y="290310"/>
                  </a:lnTo>
                  <a:lnTo>
                    <a:pt x="2264862" y="483851"/>
                  </a:lnTo>
                  <a:lnTo>
                    <a:pt x="2406416" y="290310"/>
                  </a:lnTo>
                  <a:lnTo>
                    <a:pt x="2547969" y="967702"/>
                  </a:lnTo>
                  <a:lnTo>
                    <a:pt x="2689523" y="677391"/>
                  </a:lnTo>
                  <a:lnTo>
                    <a:pt x="2831077" y="387080"/>
                  </a:lnTo>
                  <a:lnTo>
                    <a:pt x="2972631" y="483851"/>
                  </a:lnTo>
                  <a:lnTo>
                    <a:pt x="3114185" y="774161"/>
                  </a:lnTo>
                  <a:lnTo>
                    <a:pt x="3255739" y="483851"/>
                  </a:lnTo>
                  <a:lnTo>
                    <a:pt x="3397293" y="48385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10777"/>
              <a:ext cx="3397293" cy="1354782"/>
            </a:xfrm>
            <a:custGeom>
              <a:avLst/>
              <a:pathLst>
                <a:path w="3397293" h="1354782">
                  <a:moveTo>
                    <a:pt x="0" y="1354782"/>
                  </a:moveTo>
                  <a:lnTo>
                    <a:pt x="141553" y="1354782"/>
                  </a:lnTo>
                  <a:lnTo>
                    <a:pt x="283107" y="1354782"/>
                  </a:lnTo>
                  <a:lnTo>
                    <a:pt x="424661" y="1161242"/>
                  </a:lnTo>
                  <a:lnTo>
                    <a:pt x="566215" y="967702"/>
                  </a:lnTo>
                  <a:lnTo>
                    <a:pt x="707769" y="870931"/>
                  </a:lnTo>
                  <a:lnTo>
                    <a:pt x="849323" y="774161"/>
                  </a:lnTo>
                  <a:lnTo>
                    <a:pt x="990877" y="774161"/>
                  </a:lnTo>
                  <a:lnTo>
                    <a:pt x="1132431" y="483851"/>
                  </a:lnTo>
                  <a:lnTo>
                    <a:pt x="1273984" y="290310"/>
                  </a:lnTo>
                  <a:lnTo>
                    <a:pt x="1415538" y="290310"/>
                  </a:lnTo>
                  <a:lnTo>
                    <a:pt x="1557092" y="193540"/>
                  </a:lnTo>
                  <a:lnTo>
                    <a:pt x="1698646" y="193540"/>
                  </a:lnTo>
                  <a:lnTo>
                    <a:pt x="1840200" y="290310"/>
                  </a:lnTo>
                  <a:lnTo>
                    <a:pt x="1981754" y="193540"/>
                  </a:lnTo>
                  <a:lnTo>
                    <a:pt x="2123308" y="96770"/>
                  </a:lnTo>
                  <a:lnTo>
                    <a:pt x="2264862" y="0"/>
                  </a:lnTo>
                  <a:lnTo>
                    <a:pt x="2406416" y="0"/>
                  </a:lnTo>
                  <a:lnTo>
                    <a:pt x="2547969" y="0"/>
                  </a:lnTo>
                  <a:lnTo>
                    <a:pt x="2689523" y="0"/>
                  </a:lnTo>
                  <a:lnTo>
                    <a:pt x="2831077" y="290310"/>
                  </a:lnTo>
                  <a:lnTo>
                    <a:pt x="2972631" y="387080"/>
                  </a:lnTo>
                  <a:lnTo>
                    <a:pt x="3114185" y="96770"/>
                  </a:lnTo>
                  <a:lnTo>
                    <a:pt x="3255739" y="19354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7237"/>
              <a:ext cx="3397293" cy="1354782"/>
            </a:xfrm>
            <a:custGeom>
              <a:avLst/>
              <a:pathLst>
                <a:path w="3397293" h="1354782">
                  <a:moveTo>
                    <a:pt x="0" y="1161242"/>
                  </a:moveTo>
                  <a:lnTo>
                    <a:pt x="141553" y="1161242"/>
                  </a:lnTo>
                  <a:lnTo>
                    <a:pt x="283107" y="1354782"/>
                  </a:lnTo>
                  <a:lnTo>
                    <a:pt x="424661" y="1064472"/>
                  </a:lnTo>
                  <a:lnTo>
                    <a:pt x="566215" y="967702"/>
                  </a:lnTo>
                  <a:lnTo>
                    <a:pt x="707769" y="967702"/>
                  </a:lnTo>
                  <a:lnTo>
                    <a:pt x="849323" y="677391"/>
                  </a:lnTo>
                  <a:lnTo>
                    <a:pt x="990877" y="580621"/>
                  </a:lnTo>
                  <a:lnTo>
                    <a:pt x="1132431" y="290310"/>
                  </a:lnTo>
                  <a:lnTo>
                    <a:pt x="1273984" y="96770"/>
                  </a:lnTo>
                  <a:lnTo>
                    <a:pt x="1415538" y="96770"/>
                  </a:lnTo>
                  <a:lnTo>
                    <a:pt x="1557092" y="96770"/>
                  </a:lnTo>
                  <a:lnTo>
                    <a:pt x="1698646" y="0"/>
                  </a:lnTo>
                  <a:lnTo>
                    <a:pt x="1840200" y="193540"/>
                  </a:lnTo>
                  <a:lnTo>
                    <a:pt x="1981754" y="0"/>
                  </a:lnTo>
                  <a:lnTo>
                    <a:pt x="2123308" y="96770"/>
                  </a:lnTo>
                  <a:lnTo>
                    <a:pt x="2264862" y="96770"/>
                  </a:lnTo>
                  <a:lnTo>
                    <a:pt x="2406416" y="96770"/>
                  </a:lnTo>
                  <a:lnTo>
                    <a:pt x="2547969" y="193540"/>
                  </a:lnTo>
                  <a:lnTo>
                    <a:pt x="2689523" y="193540"/>
                  </a:lnTo>
                  <a:lnTo>
                    <a:pt x="2831077" y="387080"/>
                  </a:lnTo>
                  <a:lnTo>
                    <a:pt x="2972631" y="1064472"/>
                  </a:lnTo>
                  <a:lnTo>
                    <a:pt x="3114185" y="193540"/>
                  </a:lnTo>
                  <a:lnTo>
                    <a:pt x="3255739" y="677391"/>
                  </a:lnTo>
                  <a:lnTo>
                    <a:pt x="3397293" y="67739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1077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1645093"/>
            </a:xfrm>
            <a:custGeom>
              <a:avLst/>
              <a:pathLst>
                <a:path w="3397293" h="1645093">
                  <a:moveTo>
                    <a:pt x="0" y="1645093"/>
                  </a:moveTo>
                  <a:lnTo>
                    <a:pt x="141553" y="290310"/>
                  </a:lnTo>
                  <a:lnTo>
                    <a:pt x="283107" y="96770"/>
                  </a:lnTo>
                  <a:lnTo>
                    <a:pt x="424661" y="580621"/>
                  </a:lnTo>
                  <a:lnTo>
                    <a:pt x="566215" y="96770"/>
                  </a:lnTo>
                  <a:lnTo>
                    <a:pt x="707769" y="580621"/>
                  </a:lnTo>
                  <a:lnTo>
                    <a:pt x="849323" y="193540"/>
                  </a:lnTo>
                  <a:lnTo>
                    <a:pt x="990877" y="193540"/>
                  </a:lnTo>
                  <a:lnTo>
                    <a:pt x="1132431" y="0"/>
                  </a:lnTo>
                  <a:lnTo>
                    <a:pt x="1273984" y="1064472"/>
                  </a:lnTo>
                  <a:lnTo>
                    <a:pt x="1415538" y="967702"/>
                  </a:lnTo>
                  <a:lnTo>
                    <a:pt x="1557092" y="290310"/>
                  </a:lnTo>
                  <a:lnTo>
                    <a:pt x="1698646" y="193540"/>
                  </a:lnTo>
                  <a:lnTo>
                    <a:pt x="1840200" y="870931"/>
                  </a:lnTo>
                  <a:lnTo>
                    <a:pt x="1981754" y="967702"/>
                  </a:lnTo>
                  <a:lnTo>
                    <a:pt x="2123308" y="290310"/>
                  </a:lnTo>
                  <a:lnTo>
                    <a:pt x="2264862" y="483851"/>
                  </a:lnTo>
                  <a:lnTo>
                    <a:pt x="2406416" y="290310"/>
                  </a:lnTo>
                  <a:lnTo>
                    <a:pt x="2547969" y="967702"/>
                  </a:lnTo>
                  <a:lnTo>
                    <a:pt x="2689523" y="677391"/>
                  </a:lnTo>
                  <a:lnTo>
                    <a:pt x="2831077" y="387080"/>
                  </a:lnTo>
                  <a:lnTo>
                    <a:pt x="2972631" y="483851"/>
                  </a:lnTo>
                  <a:lnTo>
                    <a:pt x="3114185" y="774161"/>
                  </a:lnTo>
                  <a:lnTo>
                    <a:pt x="3255739" y="483851"/>
                  </a:lnTo>
                  <a:lnTo>
                    <a:pt x="3397293" y="483851"/>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65634"/>
              <a:ext cx="0" cy="1412844"/>
            </a:xfrm>
            <a:custGeom>
              <a:avLst/>
              <a:pathLst>
                <a:path w="0" h="1412844">
                  <a:moveTo>
                    <a:pt x="0" y="141284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2065634"/>
              <a:ext cx="0" cy="348372"/>
            </a:xfrm>
            <a:custGeom>
              <a:avLst/>
              <a:pathLst>
                <a:path w="0" h="348372">
                  <a:moveTo>
                    <a:pt x="0" y="3483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206563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2065634"/>
              <a:ext cx="0" cy="58062"/>
            </a:xfrm>
            <a:custGeom>
              <a:avLst/>
              <a:pathLst>
                <a:path w="0" h="58062">
                  <a:moveTo>
                    <a:pt x="0" y="580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2065634"/>
              <a:ext cx="0" cy="445142"/>
            </a:xfrm>
            <a:custGeom>
              <a:avLst/>
              <a:pathLst>
                <a:path w="0" h="445142">
                  <a:moveTo>
                    <a:pt x="0" y="4451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2065634"/>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65634"/>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1645093"/>
            </a:xfrm>
            <a:custGeom>
              <a:avLst/>
              <a:pathLst>
                <a:path w="3397293" h="1645093">
                  <a:moveTo>
                    <a:pt x="0" y="1645093"/>
                  </a:moveTo>
                  <a:lnTo>
                    <a:pt x="141553" y="290310"/>
                  </a:lnTo>
                  <a:lnTo>
                    <a:pt x="283107" y="96770"/>
                  </a:lnTo>
                  <a:lnTo>
                    <a:pt x="424661" y="580621"/>
                  </a:lnTo>
                  <a:lnTo>
                    <a:pt x="566215" y="96770"/>
                  </a:lnTo>
                  <a:lnTo>
                    <a:pt x="707769" y="580621"/>
                  </a:lnTo>
                  <a:lnTo>
                    <a:pt x="849323" y="193540"/>
                  </a:lnTo>
                  <a:lnTo>
                    <a:pt x="990877" y="193540"/>
                  </a:lnTo>
                  <a:lnTo>
                    <a:pt x="1132431" y="0"/>
                  </a:lnTo>
                  <a:lnTo>
                    <a:pt x="1273984" y="1064472"/>
                  </a:lnTo>
                  <a:lnTo>
                    <a:pt x="1415538" y="967702"/>
                  </a:lnTo>
                  <a:lnTo>
                    <a:pt x="1557092" y="290310"/>
                  </a:lnTo>
                  <a:lnTo>
                    <a:pt x="1698646" y="193540"/>
                  </a:lnTo>
                  <a:lnTo>
                    <a:pt x="1840200" y="870931"/>
                  </a:lnTo>
                  <a:lnTo>
                    <a:pt x="1981754" y="967702"/>
                  </a:lnTo>
                  <a:lnTo>
                    <a:pt x="2123308" y="290310"/>
                  </a:lnTo>
                  <a:lnTo>
                    <a:pt x="2264862" y="483851"/>
                  </a:lnTo>
                  <a:lnTo>
                    <a:pt x="2406416" y="290310"/>
                  </a:lnTo>
                  <a:lnTo>
                    <a:pt x="2547969" y="967702"/>
                  </a:lnTo>
                  <a:lnTo>
                    <a:pt x="2689523" y="677391"/>
                  </a:lnTo>
                  <a:lnTo>
                    <a:pt x="2831077" y="387080"/>
                  </a:lnTo>
                  <a:lnTo>
                    <a:pt x="2972631" y="483851"/>
                  </a:lnTo>
                  <a:lnTo>
                    <a:pt x="3114185" y="774161"/>
                  </a:lnTo>
                  <a:lnTo>
                    <a:pt x="3255739" y="483851"/>
                  </a:lnTo>
                  <a:lnTo>
                    <a:pt x="3397293" y="483851"/>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864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115288" y="19878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05008" y="19864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98812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986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9878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9878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556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4263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586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909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533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533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12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3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0424"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15" name="tx115"/>
            <p:cNvSpPr/>
            <p:nvPr/>
          </p:nvSpPr>
          <p:spPr>
            <a:xfrm>
              <a:off x="7098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081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887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320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75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04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036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46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90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4532397" cy="149993"/>
            </a:xfrm>
            <a:prstGeom prst="rect">
              <a:avLst/>
            </a:prstGeom>
            <a:solidFill>
              <a:srgbClr val="1CABE2">
                <a:alpha val="80000"/>
              </a:srgbClr>
            </a:solidFill>
          </p:spPr>
          <p:txBody>
            <a:bodyPr/>
            <a:lstStyle/>
            <a:p/>
          </p:txBody>
        </p:sp>
        <p:sp>
          <p:nvSpPr>
            <p:cNvPr id="132" name="rc132"/>
            <p:cNvSpPr/>
            <p:nvPr/>
          </p:nvSpPr>
          <p:spPr>
            <a:xfrm>
              <a:off x="1317178" y="5450161"/>
              <a:ext cx="4532397"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82714"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8" name="tx138"/>
            <p:cNvSpPr/>
            <p:nvPr/>
          </p:nvSpPr>
          <p:spPr>
            <a:xfrm>
              <a:off x="464824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63914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0" name="tx140"/>
            <p:cNvSpPr/>
            <p:nvPr/>
          </p:nvSpPr>
          <p:spPr>
            <a:xfrm>
              <a:off x="813470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Tuvalu (94%) was 9 percentage points higher than the global average (85%) and 6 percentage points higher than the average across all EAPR countries (88%).
National DTP3 coverage was 2 percentage points higher than in 2019 (92%).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Tuvalu ranked number 16 out of 27 countries for lowest DTP3 coverage (based on tied ranks).
Tuvalu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6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5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51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64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23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66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25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4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442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706247"/>
              <a:ext cx="249522" cy="1300437"/>
            </a:xfrm>
            <a:prstGeom prst="rect">
              <a:avLst/>
            </a:prstGeom>
            <a:solidFill>
              <a:srgbClr val="80BD41">
                <a:alpha val="100000"/>
              </a:srgbClr>
            </a:solidFill>
          </p:spPr>
          <p:txBody>
            <a:bodyPr/>
            <a:lstStyle/>
            <a:p/>
          </p:txBody>
        </p:sp>
        <p:sp>
          <p:nvSpPr>
            <p:cNvPr id="26" name="rc26"/>
            <p:cNvSpPr/>
            <p:nvPr/>
          </p:nvSpPr>
          <p:spPr>
            <a:xfrm>
              <a:off x="1296273" y="2424378"/>
              <a:ext cx="249522" cy="281868"/>
            </a:xfrm>
            <a:prstGeom prst="rect">
              <a:avLst/>
            </a:prstGeom>
            <a:solidFill>
              <a:srgbClr val="1CABE2">
                <a:alpha val="100000"/>
              </a:srgbClr>
            </a:solidFill>
          </p:spPr>
          <p:txBody>
            <a:bodyPr/>
            <a:lstStyle/>
            <a:p/>
          </p:txBody>
        </p:sp>
        <p:sp>
          <p:nvSpPr>
            <p:cNvPr id="27" name="rc27"/>
            <p:cNvSpPr/>
            <p:nvPr/>
          </p:nvSpPr>
          <p:spPr>
            <a:xfrm>
              <a:off x="1573521" y="2546094"/>
              <a:ext cx="249522" cy="1460590"/>
            </a:xfrm>
            <a:prstGeom prst="rect">
              <a:avLst/>
            </a:prstGeom>
            <a:solidFill>
              <a:srgbClr val="80BD41">
                <a:alpha val="100000"/>
              </a:srgbClr>
            </a:solidFill>
          </p:spPr>
          <p:txBody>
            <a:bodyPr/>
            <a:lstStyle/>
            <a:p/>
          </p:txBody>
        </p:sp>
        <p:sp>
          <p:nvSpPr>
            <p:cNvPr id="28" name="rc28"/>
            <p:cNvSpPr/>
            <p:nvPr/>
          </p:nvSpPr>
          <p:spPr>
            <a:xfrm>
              <a:off x="1573521" y="2482033"/>
              <a:ext cx="249522" cy="64060"/>
            </a:xfrm>
            <a:prstGeom prst="rect">
              <a:avLst/>
            </a:prstGeom>
            <a:solidFill>
              <a:srgbClr val="1CABE2">
                <a:alpha val="100000"/>
              </a:srgbClr>
            </a:solidFill>
          </p:spPr>
          <p:txBody>
            <a:bodyPr/>
            <a:lstStyle/>
            <a:p/>
          </p:txBody>
        </p:sp>
        <p:sp>
          <p:nvSpPr>
            <p:cNvPr id="29" name="rc29"/>
            <p:cNvSpPr/>
            <p:nvPr/>
          </p:nvSpPr>
          <p:spPr>
            <a:xfrm>
              <a:off x="1850769" y="2578125"/>
              <a:ext cx="249522" cy="1428559"/>
            </a:xfrm>
            <a:prstGeom prst="rect">
              <a:avLst/>
            </a:prstGeom>
            <a:solidFill>
              <a:srgbClr val="80BD41">
                <a:alpha val="100000"/>
              </a:srgbClr>
            </a:solidFill>
          </p:spPr>
          <p:txBody>
            <a:bodyPr/>
            <a:lstStyle/>
            <a:p/>
          </p:txBody>
        </p:sp>
        <p:sp>
          <p:nvSpPr>
            <p:cNvPr id="30" name="rc30"/>
            <p:cNvSpPr/>
            <p:nvPr/>
          </p:nvSpPr>
          <p:spPr>
            <a:xfrm>
              <a:off x="1850769" y="2546094"/>
              <a:ext cx="249522" cy="32030"/>
            </a:xfrm>
            <a:prstGeom prst="rect">
              <a:avLst/>
            </a:prstGeom>
            <a:solidFill>
              <a:srgbClr val="1CABE2">
                <a:alpha val="100000"/>
              </a:srgbClr>
            </a:solidFill>
          </p:spPr>
          <p:txBody>
            <a:bodyPr/>
            <a:lstStyle/>
            <a:p/>
          </p:txBody>
        </p:sp>
        <p:sp>
          <p:nvSpPr>
            <p:cNvPr id="31" name="rc31"/>
            <p:cNvSpPr/>
            <p:nvPr/>
          </p:nvSpPr>
          <p:spPr>
            <a:xfrm>
              <a:off x="2128016" y="2680622"/>
              <a:ext cx="249522" cy="1326062"/>
            </a:xfrm>
            <a:prstGeom prst="rect">
              <a:avLst/>
            </a:prstGeom>
            <a:solidFill>
              <a:srgbClr val="80BD41">
                <a:alpha val="100000"/>
              </a:srgbClr>
            </a:solidFill>
          </p:spPr>
          <p:txBody>
            <a:bodyPr/>
            <a:lstStyle/>
            <a:p/>
          </p:txBody>
        </p:sp>
        <p:sp>
          <p:nvSpPr>
            <p:cNvPr id="32" name="rc32"/>
            <p:cNvSpPr/>
            <p:nvPr/>
          </p:nvSpPr>
          <p:spPr>
            <a:xfrm>
              <a:off x="2128016" y="2578125"/>
              <a:ext cx="249522" cy="102497"/>
            </a:xfrm>
            <a:prstGeom prst="rect">
              <a:avLst/>
            </a:prstGeom>
            <a:solidFill>
              <a:srgbClr val="1CABE2">
                <a:alpha val="100000"/>
              </a:srgbClr>
            </a:solidFill>
          </p:spPr>
          <p:txBody>
            <a:bodyPr/>
            <a:lstStyle/>
            <a:p/>
          </p:txBody>
        </p:sp>
        <p:sp>
          <p:nvSpPr>
            <p:cNvPr id="33" name="rc33"/>
            <p:cNvSpPr/>
            <p:nvPr/>
          </p:nvSpPr>
          <p:spPr>
            <a:xfrm>
              <a:off x="2405264" y="2616561"/>
              <a:ext cx="249522" cy="1390123"/>
            </a:xfrm>
            <a:prstGeom prst="rect">
              <a:avLst/>
            </a:prstGeom>
            <a:solidFill>
              <a:srgbClr val="80BD41">
                <a:alpha val="100000"/>
              </a:srgbClr>
            </a:solidFill>
          </p:spPr>
          <p:txBody>
            <a:bodyPr/>
            <a:lstStyle/>
            <a:p/>
          </p:txBody>
        </p:sp>
        <p:sp>
          <p:nvSpPr>
            <p:cNvPr id="34" name="rc34"/>
            <p:cNvSpPr/>
            <p:nvPr/>
          </p:nvSpPr>
          <p:spPr>
            <a:xfrm>
              <a:off x="2405264" y="2590937"/>
              <a:ext cx="249522" cy="25624"/>
            </a:xfrm>
            <a:prstGeom prst="rect">
              <a:avLst/>
            </a:prstGeom>
            <a:solidFill>
              <a:srgbClr val="1CABE2">
                <a:alpha val="100000"/>
              </a:srgbClr>
            </a:solidFill>
          </p:spPr>
          <p:txBody>
            <a:bodyPr/>
            <a:lstStyle/>
            <a:p/>
          </p:txBody>
        </p:sp>
        <p:sp>
          <p:nvSpPr>
            <p:cNvPr id="35" name="rc35"/>
            <p:cNvSpPr/>
            <p:nvPr/>
          </p:nvSpPr>
          <p:spPr>
            <a:xfrm>
              <a:off x="2682512" y="2693435"/>
              <a:ext cx="249522" cy="1313250"/>
            </a:xfrm>
            <a:prstGeom prst="rect">
              <a:avLst/>
            </a:prstGeom>
            <a:solidFill>
              <a:srgbClr val="80BD41">
                <a:alpha val="100000"/>
              </a:srgbClr>
            </a:solidFill>
          </p:spPr>
          <p:txBody>
            <a:bodyPr/>
            <a:lstStyle/>
            <a:p/>
          </p:txBody>
        </p:sp>
        <p:sp>
          <p:nvSpPr>
            <p:cNvPr id="36" name="rc36"/>
            <p:cNvSpPr/>
            <p:nvPr/>
          </p:nvSpPr>
          <p:spPr>
            <a:xfrm>
              <a:off x="2682512" y="2597343"/>
              <a:ext cx="249522" cy="96091"/>
            </a:xfrm>
            <a:prstGeom prst="rect">
              <a:avLst/>
            </a:prstGeom>
            <a:solidFill>
              <a:srgbClr val="1CABE2">
                <a:alpha val="100000"/>
              </a:srgbClr>
            </a:solidFill>
          </p:spPr>
          <p:txBody>
            <a:bodyPr/>
            <a:lstStyle/>
            <a:p/>
          </p:txBody>
        </p:sp>
        <p:sp>
          <p:nvSpPr>
            <p:cNvPr id="37" name="rc37"/>
            <p:cNvSpPr/>
            <p:nvPr/>
          </p:nvSpPr>
          <p:spPr>
            <a:xfrm>
              <a:off x="2959759" y="2642186"/>
              <a:ext cx="249522" cy="1364498"/>
            </a:xfrm>
            <a:prstGeom prst="rect">
              <a:avLst/>
            </a:prstGeom>
            <a:solidFill>
              <a:srgbClr val="80BD41">
                <a:alpha val="100000"/>
              </a:srgbClr>
            </a:solidFill>
          </p:spPr>
          <p:txBody>
            <a:bodyPr/>
            <a:lstStyle/>
            <a:p/>
          </p:txBody>
        </p:sp>
        <p:sp>
          <p:nvSpPr>
            <p:cNvPr id="38" name="rc38"/>
            <p:cNvSpPr/>
            <p:nvPr/>
          </p:nvSpPr>
          <p:spPr>
            <a:xfrm>
              <a:off x="2959759" y="2597343"/>
              <a:ext cx="249522" cy="44842"/>
            </a:xfrm>
            <a:prstGeom prst="rect">
              <a:avLst/>
            </a:prstGeom>
            <a:solidFill>
              <a:srgbClr val="1CABE2">
                <a:alpha val="100000"/>
              </a:srgbClr>
            </a:solidFill>
          </p:spPr>
          <p:txBody>
            <a:bodyPr/>
            <a:lstStyle/>
            <a:p/>
          </p:txBody>
        </p:sp>
        <p:sp>
          <p:nvSpPr>
            <p:cNvPr id="39" name="rc39"/>
            <p:cNvSpPr/>
            <p:nvPr/>
          </p:nvSpPr>
          <p:spPr>
            <a:xfrm>
              <a:off x="3237007" y="2661404"/>
              <a:ext cx="249522" cy="1345280"/>
            </a:xfrm>
            <a:prstGeom prst="rect">
              <a:avLst/>
            </a:prstGeom>
            <a:solidFill>
              <a:srgbClr val="80BD41">
                <a:alpha val="100000"/>
              </a:srgbClr>
            </a:solidFill>
          </p:spPr>
          <p:txBody>
            <a:bodyPr/>
            <a:lstStyle/>
            <a:p/>
          </p:txBody>
        </p:sp>
        <p:sp>
          <p:nvSpPr>
            <p:cNvPr id="40" name="rc40"/>
            <p:cNvSpPr/>
            <p:nvPr/>
          </p:nvSpPr>
          <p:spPr>
            <a:xfrm>
              <a:off x="3237007" y="2616561"/>
              <a:ext cx="249522" cy="44842"/>
            </a:xfrm>
            <a:prstGeom prst="rect">
              <a:avLst/>
            </a:prstGeom>
            <a:solidFill>
              <a:srgbClr val="1CABE2">
                <a:alpha val="100000"/>
              </a:srgbClr>
            </a:solidFill>
          </p:spPr>
          <p:txBody>
            <a:bodyPr/>
            <a:lstStyle/>
            <a:p/>
          </p:txBody>
        </p:sp>
        <p:sp>
          <p:nvSpPr>
            <p:cNvPr id="41" name="rc41"/>
            <p:cNvSpPr/>
            <p:nvPr/>
          </p:nvSpPr>
          <p:spPr>
            <a:xfrm>
              <a:off x="3514255" y="2616561"/>
              <a:ext cx="249522" cy="1390123"/>
            </a:xfrm>
            <a:prstGeom prst="rect">
              <a:avLst/>
            </a:prstGeom>
            <a:solidFill>
              <a:srgbClr val="80BD41">
                <a:alpha val="100000"/>
              </a:srgbClr>
            </a:solidFill>
          </p:spPr>
          <p:txBody>
            <a:bodyPr/>
            <a:lstStyle/>
            <a:p/>
          </p:txBody>
        </p:sp>
        <p:sp>
          <p:nvSpPr>
            <p:cNvPr id="42" name="rc42"/>
            <p:cNvSpPr/>
            <p:nvPr/>
          </p:nvSpPr>
          <p:spPr>
            <a:xfrm>
              <a:off x="3514255" y="2603749"/>
              <a:ext cx="249522" cy="12812"/>
            </a:xfrm>
            <a:prstGeom prst="rect">
              <a:avLst/>
            </a:prstGeom>
            <a:solidFill>
              <a:srgbClr val="1CABE2">
                <a:alpha val="100000"/>
              </a:srgbClr>
            </a:solidFill>
          </p:spPr>
          <p:txBody>
            <a:bodyPr/>
            <a:lstStyle/>
            <a:p/>
          </p:txBody>
        </p:sp>
        <p:sp>
          <p:nvSpPr>
            <p:cNvPr id="43" name="rc43"/>
            <p:cNvSpPr/>
            <p:nvPr/>
          </p:nvSpPr>
          <p:spPr>
            <a:xfrm>
              <a:off x="3791502" y="2744683"/>
              <a:ext cx="249522" cy="1262001"/>
            </a:xfrm>
            <a:prstGeom prst="rect">
              <a:avLst/>
            </a:prstGeom>
            <a:solidFill>
              <a:srgbClr val="80BD41">
                <a:alpha val="100000"/>
              </a:srgbClr>
            </a:solidFill>
          </p:spPr>
          <p:txBody>
            <a:bodyPr/>
            <a:lstStyle/>
            <a:p/>
          </p:txBody>
        </p:sp>
        <p:sp>
          <p:nvSpPr>
            <p:cNvPr id="44" name="rc44"/>
            <p:cNvSpPr/>
            <p:nvPr/>
          </p:nvSpPr>
          <p:spPr>
            <a:xfrm>
              <a:off x="3791502" y="2571719"/>
              <a:ext cx="249522" cy="172964"/>
            </a:xfrm>
            <a:prstGeom prst="rect">
              <a:avLst/>
            </a:prstGeom>
            <a:solidFill>
              <a:srgbClr val="1CABE2">
                <a:alpha val="100000"/>
              </a:srgbClr>
            </a:solidFill>
          </p:spPr>
          <p:txBody>
            <a:bodyPr/>
            <a:lstStyle/>
            <a:p/>
          </p:txBody>
        </p:sp>
        <p:sp>
          <p:nvSpPr>
            <p:cNvPr id="45" name="rc45"/>
            <p:cNvSpPr/>
            <p:nvPr/>
          </p:nvSpPr>
          <p:spPr>
            <a:xfrm>
              <a:off x="4068750" y="2693435"/>
              <a:ext cx="249522" cy="1313250"/>
            </a:xfrm>
            <a:prstGeom prst="rect">
              <a:avLst/>
            </a:prstGeom>
            <a:solidFill>
              <a:srgbClr val="80BD41">
                <a:alpha val="100000"/>
              </a:srgbClr>
            </a:solidFill>
          </p:spPr>
          <p:txBody>
            <a:bodyPr/>
            <a:lstStyle/>
            <a:p/>
          </p:txBody>
        </p:sp>
        <p:sp>
          <p:nvSpPr>
            <p:cNvPr id="46" name="rc46"/>
            <p:cNvSpPr/>
            <p:nvPr/>
          </p:nvSpPr>
          <p:spPr>
            <a:xfrm>
              <a:off x="4068750" y="2533282"/>
              <a:ext cx="249522" cy="160152"/>
            </a:xfrm>
            <a:prstGeom prst="rect">
              <a:avLst/>
            </a:prstGeom>
            <a:solidFill>
              <a:srgbClr val="1CABE2">
                <a:alpha val="100000"/>
              </a:srgbClr>
            </a:solidFill>
          </p:spPr>
          <p:txBody>
            <a:bodyPr/>
            <a:lstStyle/>
            <a:p/>
          </p:txBody>
        </p:sp>
        <p:sp>
          <p:nvSpPr>
            <p:cNvPr id="47" name="rc47"/>
            <p:cNvSpPr/>
            <p:nvPr/>
          </p:nvSpPr>
          <p:spPr>
            <a:xfrm>
              <a:off x="4345998" y="2546094"/>
              <a:ext cx="249522" cy="1460590"/>
            </a:xfrm>
            <a:prstGeom prst="rect">
              <a:avLst/>
            </a:prstGeom>
            <a:solidFill>
              <a:srgbClr val="80BD41">
                <a:alpha val="100000"/>
              </a:srgbClr>
            </a:solidFill>
          </p:spPr>
          <p:txBody>
            <a:bodyPr/>
            <a:lstStyle/>
            <a:p/>
          </p:txBody>
        </p:sp>
        <p:sp>
          <p:nvSpPr>
            <p:cNvPr id="48" name="rc48"/>
            <p:cNvSpPr/>
            <p:nvPr/>
          </p:nvSpPr>
          <p:spPr>
            <a:xfrm>
              <a:off x="4345998" y="2482033"/>
              <a:ext cx="249522" cy="64060"/>
            </a:xfrm>
            <a:prstGeom prst="rect">
              <a:avLst/>
            </a:prstGeom>
            <a:solidFill>
              <a:srgbClr val="1CABE2">
                <a:alpha val="100000"/>
              </a:srgbClr>
            </a:solidFill>
          </p:spPr>
          <p:txBody>
            <a:bodyPr/>
            <a:lstStyle/>
            <a:p/>
          </p:txBody>
        </p:sp>
        <p:sp>
          <p:nvSpPr>
            <p:cNvPr id="49" name="rc49"/>
            <p:cNvSpPr/>
            <p:nvPr/>
          </p:nvSpPr>
          <p:spPr>
            <a:xfrm>
              <a:off x="4623245" y="2482033"/>
              <a:ext cx="249522" cy="1524651"/>
            </a:xfrm>
            <a:prstGeom prst="rect">
              <a:avLst/>
            </a:prstGeom>
            <a:solidFill>
              <a:srgbClr val="80BD41">
                <a:alpha val="100000"/>
              </a:srgbClr>
            </a:solidFill>
          </p:spPr>
          <p:txBody>
            <a:bodyPr/>
            <a:lstStyle/>
            <a:p/>
          </p:txBody>
        </p:sp>
        <p:sp>
          <p:nvSpPr>
            <p:cNvPr id="50" name="rc50"/>
            <p:cNvSpPr/>
            <p:nvPr/>
          </p:nvSpPr>
          <p:spPr>
            <a:xfrm>
              <a:off x="4623245" y="2437191"/>
              <a:ext cx="249522" cy="44842"/>
            </a:xfrm>
            <a:prstGeom prst="rect">
              <a:avLst/>
            </a:prstGeom>
            <a:solidFill>
              <a:srgbClr val="1CABE2">
                <a:alpha val="100000"/>
              </a:srgbClr>
            </a:solidFill>
          </p:spPr>
          <p:txBody>
            <a:bodyPr/>
            <a:lstStyle/>
            <a:p/>
          </p:txBody>
        </p:sp>
        <p:sp>
          <p:nvSpPr>
            <p:cNvPr id="51" name="rc51"/>
            <p:cNvSpPr/>
            <p:nvPr/>
          </p:nvSpPr>
          <p:spPr>
            <a:xfrm>
              <a:off x="4900493" y="2590937"/>
              <a:ext cx="249522" cy="1415747"/>
            </a:xfrm>
            <a:prstGeom prst="rect">
              <a:avLst/>
            </a:prstGeom>
            <a:solidFill>
              <a:srgbClr val="80BD41">
                <a:alpha val="100000"/>
              </a:srgbClr>
            </a:solidFill>
          </p:spPr>
          <p:txBody>
            <a:bodyPr/>
            <a:lstStyle/>
            <a:p/>
          </p:txBody>
        </p:sp>
        <p:sp>
          <p:nvSpPr>
            <p:cNvPr id="52" name="rc52"/>
            <p:cNvSpPr/>
            <p:nvPr/>
          </p:nvSpPr>
          <p:spPr>
            <a:xfrm>
              <a:off x="4900493" y="2430785"/>
              <a:ext cx="249522" cy="160152"/>
            </a:xfrm>
            <a:prstGeom prst="rect">
              <a:avLst/>
            </a:prstGeom>
            <a:solidFill>
              <a:srgbClr val="1CABE2">
                <a:alpha val="100000"/>
              </a:srgbClr>
            </a:solidFill>
          </p:spPr>
          <p:txBody>
            <a:bodyPr/>
            <a:lstStyle/>
            <a:p/>
          </p:txBody>
        </p:sp>
        <p:sp>
          <p:nvSpPr>
            <p:cNvPr id="53" name="rc53"/>
            <p:cNvSpPr/>
            <p:nvPr/>
          </p:nvSpPr>
          <p:spPr>
            <a:xfrm>
              <a:off x="5177741" y="2597343"/>
              <a:ext cx="249522" cy="1409341"/>
            </a:xfrm>
            <a:prstGeom prst="rect">
              <a:avLst/>
            </a:prstGeom>
            <a:solidFill>
              <a:srgbClr val="80BD41">
                <a:alpha val="100000"/>
              </a:srgbClr>
            </a:solidFill>
          </p:spPr>
          <p:txBody>
            <a:bodyPr/>
            <a:lstStyle/>
            <a:p/>
          </p:txBody>
        </p:sp>
        <p:sp>
          <p:nvSpPr>
            <p:cNvPr id="54" name="rc54"/>
            <p:cNvSpPr/>
            <p:nvPr/>
          </p:nvSpPr>
          <p:spPr>
            <a:xfrm>
              <a:off x="5177741" y="2424378"/>
              <a:ext cx="249522" cy="172964"/>
            </a:xfrm>
            <a:prstGeom prst="rect">
              <a:avLst/>
            </a:prstGeom>
            <a:solidFill>
              <a:srgbClr val="1CABE2">
                <a:alpha val="100000"/>
              </a:srgbClr>
            </a:solidFill>
          </p:spPr>
          <p:txBody>
            <a:bodyPr/>
            <a:lstStyle/>
            <a:p/>
          </p:txBody>
        </p:sp>
        <p:sp>
          <p:nvSpPr>
            <p:cNvPr id="55" name="rc55"/>
            <p:cNvSpPr/>
            <p:nvPr/>
          </p:nvSpPr>
          <p:spPr>
            <a:xfrm>
              <a:off x="5454988" y="2462815"/>
              <a:ext cx="249522" cy="1543869"/>
            </a:xfrm>
            <a:prstGeom prst="rect">
              <a:avLst/>
            </a:prstGeom>
            <a:solidFill>
              <a:srgbClr val="80BD41">
                <a:alpha val="100000"/>
              </a:srgbClr>
            </a:solidFill>
          </p:spPr>
          <p:txBody>
            <a:bodyPr/>
            <a:lstStyle/>
            <a:p/>
          </p:txBody>
        </p:sp>
        <p:sp>
          <p:nvSpPr>
            <p:cNvPr id="56" name="rc56"/>
            <p:cNvSpPr/>
            <p:nvPr/>
          </p:nvSpPr>
          <p:spPr>
            <a:xfrm>
              <a:off x="5454988" y="2398754"/>
              <a:ext cx="249522" cy="64060"/>
            </a:xfrm>
            <a:prstGeom prst="rect">
              <a:avLst/>
            </a:prstGeom>
            <a:solidFill>
              <a:srgbClr val="1CABE2">
                <a:alpha val="100000"/>
              </a:srgbClr>
            </a:solidFill>
          </p:spPr>
          <p:txBody>
            <a:bodyPr/>
            <a:lstStyle/>
            <a:p/>
          </p:txBody>
        </p:sp>
        <p:sp>
          <p:nvSpPr>
            <p:cNvPr id="57" name="rc57"/>
            <p:cNvSpPr/>
            <p:nvPr/>
          </p:nvSpPr>
          <p:spPr>
            <a:xfrm>
              <a:off x="5732236" y="2469221"/>
              <a:ext cx="249522" cy="1537463"/>
            </a:xfrm>
            <a:prstGeom prst="rect">
              <a:avLst/>
            </a:prstGeom>
            <a:solidFill>
              <a:srgbClr val="80BD41">
                <a:alpha val="100000"/>
              </a:srgbClr>
            </a:solidFill>
          </p:spPr>
          <p:txBody>
            <a:bodyPr/>
            <a:lstStyle/>
            <a:p/>
          </p:txBody>
        </p:sp>
        <p:sp>
          <p:nvSpPr>
            <p:cNvPr id="58" name="rc58"/>
            <p:cNvSpPr/>
            <p:nvPr/>
          </p:nvSpPr>
          <p:spPr>
            <a:xfrm>
              <a:off x="5732236" y="2373130"/>
              <a:ext cx="249522" cy="96091"/>
            </a:xfrm>
            <a:prstGeom prst="rect">
              <a:avLst/>
            </a:prstGeom>
            <a:solidFill>
              <a:srgbClr val="1CABE2">
                <a:alpha val="100000"/>
              </a:srgbClr>
            </a:solidFill>
          </p:spPr>
          <p:txBody>
            <a:bodyPr/>
            <a:lstStyle/>
            <a:p/>
          </p:txBody>
        </p:sp>
        <p:sp>
          <p:nvSpPr>
            <p:cNvPr id="59" name="rc59"/>
            <p:cNvSpPr/>
            <p:nvPr/>
          </p:nvSpPr>
          <p:spPr>
            <a:xfrm>
              <a:off x="6009484" y="2411566"/>
              <a:ext cx="249522" cy="1595118"/>
            </a:xfrm>
            <a:prstGeom prst="rect">
              <a:avLst/>
            </a:prstGeom>
            <a:solidFill>
              <a:srgbClr val="80BD41">
                <a:alpha val="100000"/>
              </a:srgbClr>
            </a:solidFill>
          </p:spPr>
          <p:txBody>
            <a:bodyPr/>
            <a:lstStyle/>
            <a:p/>
          </p:txBody>
        </p:sp>
        <p:sp>
          <p:nvSpPr>
            <p:cNvPr id="60" name="rc60"/>
            <p:cNvSpPr/>
            <p:nvPr/>
          </p:nvSpPr>
          <p:spPr>
            <a:xfrm>
              <a:off x="6009484" y="2347505"/>
              <a:ext cx="249522" cy="64060"/>
            </a:xfrm>
            <a:prstGeom prst="rect">
              <a:avLst/>
            </a:prstGeom>
            <a:solidFill>
              <a:srgbClr val="1CABE2">
                <a:alpha val="100000"/>
              </a:srgbClr>
            </a:solidFill>
          </p:spPr>
          <p:txBody>
            <a:bodyPr/>
            <a:lstStyle/>
            <a:p/>
          </p:txBody>
        </p:sp>
        <p:sp>
          <p:nvSpPr>
            <p:cNvPr id="61" name="rc61"/>
            <p:cNvSpPr/>
            <p:nvPr/>
          </p:nvSpPr>
          <p:spPr>
            <a:xfrm>
              <a:off x="6286731" y="2507658"/>
              <a:ext cx="249522" cy="1499027"/>
            </a:xfrm>
            <a:prstGeom prst="rect">
              <a:avLst/>
            </a:prstGeom>
            <a:solidFill>
              <a:srgbClr val="80BD41">
                <a:alpha val="100000"/>
              </a:srgbClr>
            </a:solidFill>
          </p:spPr>
          <p:txBody>
            <a:bodyPr/>
            <a:lstStyle/>
            <a:p/>
          </p:txBody>
        </p:sp>
        <p:sp>
          <p:nvSpPr>
            <p:cNvPr id="62" name="rc62"/>
            <p:cNvSpPr/>
            <p:nvPr/>
          </p:nvSpPr>
          <p:spPr>
            <a:xfrm>
              <a:off x="6286731" y="2321881"/>
              <a:ext cx="249522" cy="185776"/>
            </a:xfrm>
            <a:prstGeom prst="rect">
              <a:avLst/>
            </a:prstGeom>
            <a:solidFill>
              <a:srgbClr val="1CABE2">
                <a:alpha val="100000"/>
              </a:srgbClr>
            </a:solidFill>
          </p:spPr>
          <p:txBody>
            <a:bodyPr/>
            <a:lstStyle/>
            <a:p/>
          </p:txBody>
        </p:sp>
        <p:sp>
          <p:nvSpPr>
            <p:cNvPr id="63" name="rc63"/>
            <p:cNvSpPr/>
            <p:nvPr/>
          </p:nvSpPr>
          <p:spPr>
            <a:xfrm>
              <a:off x="6563979" y="2482033"/>
              <a:ext cx="249522" cy="1524651"/>
            </a:xfrm>
            <a:prstGeom prst="rect">
              <a:avLst/>
            </a:prstGeom>
            <a:solidFill>
              <a:srgbClr val="80BD41">
                <a:alpha val="100000"/>
              </a:srgbClr>
            </a:solidFill>
          </p:spPr>
          <p:txBody>
            <a:bodyPr/>
            <a:lstStyle/>
            <a:p/>
          </p:txBody>
        </p:sp>
        <p:sp>
          <p:nvSpPr>
            <p:cNvPr id="64" name="rc64"/>
            <p:cNvSpPr/>
            <p:nvPr/>
          </p:nvSpPr>
          <p:spPr>
            <a:xfrm>
              <a:off x="6563979" y="2347505"/>
              <a:ext cx="249522" cy="134528"/>
            </a:xfrm>
            <a:prstGeom prst="rect">
              <a:avLst/>
            </a:prstGeom>
            <a:solidFill>
              <a:srgbClr val="1CABE2">
                <a:alpha val="100000"/>
              </a:srgbClr>
            </a:solidFill>
          </p:spPr>
          <p:txBody>
            <a:bodyPr/>
            <a:lstStyle/>
            <a:p/>
          </p:txBody>
        </p:sp>
        <p:sp>
          <p:nvSpPr>
            <p:cNvPr id="65" name="rc65"/>
            <p:cNvSpPr/>
            <p:nvPr/>
          </p:nvSpPr>
          <p:spPr>
            <a:xfrm>
              <a:off x="6841227" y="2475627"/>
              <a:ext cx="249522" cy="1531057"/>
            </a:xfrm>
            <a:prstGeom prst="rect">
              <a:avLst/>
            </a:prstGeom>
            <a:solidFill>
              <a:srgbClr val="80BD41">
                <a:alpha val="100000"/>
              </a:srgbClr>
            </a:solidFill>
          </p:spPr>
          <p:txBody>
            <a:bodyPr/>
            <a:lstStyle/>
            <a:p/>
          </p:txBody>
        </p:sp>
        <p:sp>
          <p:nvSpPr>
            <p:cNvPr id="66" name="rc66"/>
            <p:cNvSpPr/>
            <p:nvPr/>
          </p:nvSpPr>
          <p:spPr>
            <a:xfrm>
              <a:off x="6841227" y="2392348"/>
              <a:ext cx="249522" cy="83279"/>
            </a:xfrm>
            <a:prstGeom prst="rect">
              <a:avLst/>
            </a:prstGeom>
            <a:solidFill>
              <a:srgbClr val="1CABE2">
                <a:alpha val="100000"/>
              </a:srgbClr>
            </a:solidFill>
          </p:spPr>
          <p:txBody>
            <a:bodyPr/>
            <a:lstStyle/>
            <a:p/>
          </p:txBody>
        </p:sp>
        <p:sp>
          <p:nvSpPr>
            <p:cNvPr id="67" name="rc67"/>
            <p:cNvSpPr/>
            <p:nvPr/>
          </p:nvSpPr>
          <p:spPr>
            <a:xfrm>
              <a:off x="7118474" y="2539688"/>
              <a:ext cx="249522" cy="1466996"/>
            </a:xfrm>
            <a:prstGeom prst="rect">
              <a:avLst/>
            </a:prstGeom>
            <a:solidFill>
              <a:srgbClr val="80BD41">
                <a:alpha val="100000"/>
              </a:srgbClr>
            </a:solidFill>
          </p:spPr>
          <p:txBody>
            <a:bodyPr/>
            <a:lstStyle/>
            <a:p/>
          </p:txBody>
        </p:sp>
        <p:sp>
          <p:nvSpPr>
            <p:cNvPr id="68" name="rc68"/>
            <p:cNvSpPr/>
            <p:nvPr/>
          </p:nvSpPr>
          <p:spPr>
            <a:xfrm>
              <a:off x="7118474" y="2443597"/>
              <a:ext cx="249522" cy="96091"/>
            </a:xfrm>
            <a:prstGeom prst="rect">
              <a:avLst/>
            </a:prstGeom>
            <a:solidFill>
              <a:srgbClr val="1CABE2">
                <a:alpha val="100000"/>
              </a:srgbClr>
            </a:solidFill>
          </p:spPr>
          <p:txBody>
            <a:bodyPr/>
            <a:lstStyle/>
            <a:p/>
          </p:txBody>
        </p:sp>
        <p:sp>
          <p:nvSpPr>
            <p:cNvPr id="69" name="rc69"/>
            <p:cNvSpPr/>
            <p:nvPr/>
          </p:nvSpPr>
          <p:spPr>
            <a:xfrm>
              <a:off x="7395722" y="2622968"/>
              <a:ext cx="249522" cy="1383717"/>
            </a:xfrm>
            <a:prstGeom prst="rect">
              <a:avLst/>
            </a:prstGeom>
            <a:solidFill>
              <a:srgbClr val="80BD41">
                <a:alpha val="100000"/>
              </a:srgbClr>
            </a:solidFill>
          </p:spPr>
          <p:txBody>
            <a:bodyPr/>
            <a:lstStyle/>
            <a:p/>
          </p:txBody>
        </p:sp>
        <p:sp>
          <p:nvSpPr>
            <p:cNvPr id="70" name="rc70"/>
            <p:cNvSpPr/>
            <p:nvPr/>
          </p:nvSpPr>
          <p:spPr>
            <a:xfrm>
              <a:off x="7395722" y="2488439"/>
              <a:ext cx="249522" cy="134528"/>
            </a:xfrm>
            <a:prstGeom prst="rect">
              <a:avLst/>
            </a:prstGeom>
            <a:solidFill>
              <a:srgbClr val="1CABE2">
                <a:alpha val="100000"/>
              </a:srgbClr>
            </a:solidFill>
          </p:spPr>
          <p:txBody>
            <a:bodyPr/>
            <a:lstStyle/>
            <a:p/>
          </p:txBody>
        </p:sp>
        <p:sp>
          <p:nvSpPr>
            <p:cNvPr id="71" name="rc71"/>
            <p:cNvSpPr/>
            <p:nvPr/>
          </p:nvSpPr>
          <p:spPr>
            <a:xfrm>
              <a:off x="7672970" y="2661404"/>
              <a:ext cx="249522" cy="1345280"/>
            </a:xfrm>
            <a:prstGeom prst="rect">
              <a:avLst/>
            </a:prstGeom>
            <a:solidFill>
              <a:srgbClr val="80BD41">
                <a:alpha val="100000"/>
              </a:srgbClr>
            </a:solidFill>
          </p:spPr>
          <p:txBody>
            <a:bodyPr/>
            <a:lstStyle/>
            <a:p/>
          </p:txBody>
        </p:sp>
        <p:sp>
          <p:nvSpPr>
            <p:cNvPr id="72" name="rc72"/>
            <p:cNvSpPr/>
            <p:nvPr/>
          </p:nvSpPr>
          <p:spPr>
            <a:xfrm>
              <a:off x="7672970" y="2578125"/>
              <a:ext cx="249522" cy="83279"/>
            </a:xfrm>
            <a:prstGeom prst="rect">
              <a:avLst/>
            </a:prstGeom>
            <a:solidFill>
              <a:srgbClr val="1CABE2">
                <a:alpha val="100000"/>
              </a:srgbClr>
            </a:solidFill>
          </p:spPr>
          <p:txBody>
            <a:bodyPr/>
            <a:lstStyle/>
            <a:p/>
          </p:txBody>
        </p:sp>
        <p:sp>
          <p:nvSpPr>
            <p:cNvPr id="73" name="rc73"/>
            <p:cNvSpPr/>
            <p:nvPr/>
          </p:nvSpPr>
          <p:spPr>
            <a:xfrm>
              <a:off x="7950217" y="2751090"/>
              <a:ext cx="249522" cy="1255595"/>
            </a:xfrm>
            <a:prstGeom prst="rect">
              <a:avLst/>
            </a:prstGeom>
            <a:solidFill>
              <a:srgbClr val="80BD41">
                <a:alpha val="100000"/>
              </a:srgbClr>
            </a:solidFill>
          </p:spPr>
          <p:txBody>
            <a:bodyPr/>
            <a:lstStyle/>
            <a:p/>
          </p:txBody>
        </p:sp>
        <p:sp>
          <p:nvSpPr>
            <p:cNvPr id="74" name="rc74"/>
            <p:cNvSpPr/>
            <p:nvPr/>
          </p:nvSpPr>
          <p:spPr>
            <a:xfrm>
              <a:off x="7950217" y="2667810"/>
              <a:ext cx="249522" cy="83279"/>
            </a:xfrm>
            <a:prstGeom prst="rect">
              <a:avLst/>
            </a:prstGeom>
            <a:solidFill>
              <a:srgbClr val="1CABE2">
                <a:alpha val="100000"/>
              </a:srgbClr>
            </a:solidFill>
          </p:spPr>
          <p:txBody>
            <a:bodyPr/>
            <a:lstStyle/>
            <a:p/>
          </p:txBody>
        </p:sp>
        <p:sp>
          <p:nvSpPr>
            <p:cNvPr id="75" name="pl75"/>
            <p:cNvSpPr/>
            <p:nvPr/>
          </p:nvSpPr>
          <p:spPr>
            <a:xfrm>
              <a:off x="1421035" y="1226758"/>
              <a:ext cx="6653943" cy="477361"/>
            </a:xfrm>
            <a:custGeom>
              <a:avLst/>
              <a:pathLst>
                <a:path w="6653943" h="477361">
                  <a:moveTo>
                    <a:pt x="0" y="477361"/>
                  </a:moveTo>
                  <a:lnTo>
                    <a:pt x="277247" y="84240"/>
                  </a:lnTo>
                  <a:lnTo>
                    <a:pt x="554495" y="28080"/>
                  </a:lnTo>
                  <a:lnTo>
                    <a:pt x="831742" y="168480"/>
                  </a:lnTo>
                  <a:lnTo>
                    <a:pt x="1108990" y="28080"/>
                  </a:lnTo>
                  <a:lnTo>
                    <a:pt x="1386238" y="168480"/>
                  </a:lnTo>
                  <a:lnTo>
                    <a:pt x="1663485" y="56160"/>
                  </a:lnTo>
                  <a:lnTo>
                    <a:pt x="1940733" y="56160"/>
                  </a:lnTo>
                  <a:lnTo>
                    <a:pt x="2217981" y="0"/>
                  </a:lnTo>
                  <a:lnTo>
                    <a:pt x="2495228" y="308880"/>
                  </a:lnTo>
                  <a:lnTo>
                    <a:pt x="2772476" y="280800"/>
                  </a:lnTo>
                  <a:lnTo>
                    <a:pt x="3049724" y="84240"/>
                  </a:lnTo>
                  <a:lnTo>
                    <a:pt x="3326971" y="56160"/>
                  </a:lnTo>
                  <a:lnTo>
                    <a:pt x="3604219" y="252720"/>
                  </a:lnTo>
                  <a:lnTo>
                    <a:pt x="3881467" y="280800"/>
                  </a:lnTo>
                  <a:lnTo>
                    <a:pt x="4158714" y="84240"/>
                  </a:lnTo>
                  <a:lnTo>
                    <a:pt x="4435962" y="140400"/>
                  </a:lnTo>
                  <a:lnTo>
                    <a:pt x="4713210" y="84240"/>
                  </a:lnTo>
                  <a:lnTo>
                    <a:pt x="4990457" y="280800"/>
                  </a:lnTo>
                  <a:lnTo>
                    <a:pt x="5267705" y="196560"/>
                  </a:lnTo>
                  <a:lnTo>
                    <a:pt x="5544953" y="112320"/>
                  </a:lnTo>
                  <a:lnTo>
                    <a:pt x="5822200" y="140400"/>
                  </a:lnTo>
                  <a:lnTo>
                    <a:pt x="6099448" y="224640"/>
                  </a:lnTo>
                  <a:lnTo>
                    <a:pt x="6376696" y="140400"/>
                  </a:lnTo>
                  <a:lnTo>
                    <a:pt x="6653943" y="14040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1315225" y="228845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2701464" y="246141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4087702" y="23973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5473940" y="226282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582931" y="221157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860178" y="22564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137426" y="230767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414674" y="235251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691921" y="244219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969169" y="253188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pl96"/>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655386" y="3313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a:off x="655386" y="2673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9" name="tx109"/>
            <p:cNvSpPr/>
            <p:nvPr/>
          </p:nvSpPr>
          <p:spPr>
            <a:xfrm>
              <a:off x="655386" y="203267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0" name="tx110"/>
            <p:cNvSpPr/>
            <p:nvPr/>
          </p:nvSpPr>
          <p:spPr>
            <a:xfrm>
              <a:off x="655386" y="139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1" name="tx11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7" name="tx12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8" name="pl12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tx12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0" name="rc130"/>
            <p:cNvSpPr/>
            <p:nvPr/>
          </p:nvSpPr>
          <p:spPr>
            <a:xfrm>
              <a:off x="4433341" y="4909475"/>
              <a:ext cx="201456" cy="201456"/>
            </a:xfrm>
            <a:prstGeom prst="rect">
              <a:avLst/>
            </a:prstGeom>
            <a:solidFill>
              <a:srgbClr val="1CABE2">
                <a:alpha val="100000"/>
              </a:srgbClr>
            </a:solidFill>
          </p:spPr>
          <p:txBody>
            <a:bodyPr/>
            <a:lstStyle/>
            <a:p/>
          </p:txBody>
        </p:sp>
        <p:sp>
          <p:nvSpPr>
            <p:cNvPr id="131" name="rc131"/>
            <p:cNvSpPr/>
            <p:nvPr/>
          </p:nvSpPr>
          <p:spPr>
            <a:xfrm>
              <a:off x="5638429" y="4909475"/>
              <a:ext cx="201456" cy="201456"/>
            </a:xfrm>
            <a:prstGeom prst="rect">
              <a:avLst/>
            </a:prstGeom>
            <a:solidFill>
              <a:srgbClr val="80BD41">
                <a:alpha val="100000"/>
              </a:srgbClr>
            </a:solidFill>
          </p:spPr>
          <p:txBody>
            <a:bodyPr/>
            <a:lstStyle/>
            <a:p/>
          </p:txBody>
        </p:sp>
        <p:sp>
          <p:nvSpPr>
            <p:cNvPr id="132" name="tx13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3" name="tx13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4" name="tx13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5" name="tx135"/>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2000-2024</a:t>
              </a:r>
            </a:p>
          </p:txBody>
        </p:sp>
        <p:sp>
          <p:nvSpPr>
            <p:cNvPr id="136" name="pl136"/>
            <p:cNvSpPr/>
            <p:nvPr/>
          </p:nvSpPr>
          <p:spPr>
            <a:xfrm>
              <a:off x="25655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1040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425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347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3732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6041644" cy="162162"/>
            </a:xfrm>
            <a:prstGeom prst="rect">
              <a:avLst/>
            </a:prstGeom>
            <a:solidFill>
              <a:srgbClr val="80BD41">
                <a:alpha val="100000"/>
              </a:srgbClr>
            </a:solidFill>
          </p:spPr>
          <p:txBody>
            <a:bodyPr/>
            <a:lstStyle/>
            <a:p/>
          </p:txBody>
        </p:sp>
        <p:sp>
          <p:nvSpPr>
            <p:cNvPr id="146" name="rc146"/>
            <p:cNvSpPr/>
            <p:nvPr/>
          </p:nvSpPr>
          <p:spPr>
            <a:xfrm>
              <a:off x="7337917" y="5774644"/>
              <a:ext cx="533086" cy="162162"/>
            </a:xfrm>
            <a:prstGeom prst="rect">
              <a:avLst/>
            </a:prstGeom>
            <a:solidFill>
              <a:srgbClr val="1CABE2">
                <a:alpha val="100000"/>
              </a:srgbClr>
            </a:solidFill>
          </p:spPr>
          <p:txBody>
            <a:bodyPr/>
            <a:lstStyle/>
            <a:p/>
          </p:txBody>
        </p:sp>
        <p:sp>
          <p:nvSpPr>
            <p:cNvPr id="147" name="rc147"/>
            <p:cNvSpPr/>
            <p:nvPr/>
          </p:nvSpPr>
          <p:spPr>
            <a:xfrm>
              <a:off x="1296273" y="5571941"/>
              <a:ext cx="5330862" cy="162162"/>
            </a:xfrm>
            <a:prstGeom prst="rect">
              <a:avLst/>
            </a:prstGeom>
            <a:solidFill>
              <a:srgbClr val="80BD41">
                <a:alpha val="100000"/>
              </a:srgbClr>
            </a:solidFill>
          </p:spPr>
          <p:txBody>
            <a:bodyPr/>
            <a:lstStyle/>
            <a:p/>
          </p:txBody>
        </p:sp>
        <p:sp>
          <p:nvSpPr>
            <p:cNvPr id="148" name="rc148"/>
            <p:cNvSpPr/>
            <p:nvPr/>
          </p:nvSpPr>
          <p:spPr>
            <a:xfrm>
              <a:off x="6627136" y="5571941"/>
              <a:ext cx="330005" cy="162162"/>
            </a:xfrm>
            <a:prstGeom prst="rect">
              <a:avLst/>
            </a:prstGeom>
            <a:solidFill>
              <a:srgbClr val="1CABE2">
                <a:alpha val="100000"/>
              </a:srgbClr>
            </a:solidFill>
          </p:spPr>
          <p:txBody>
            <a:bodyPr/>
            <a:lstStyle/>
            <a:p/>
          </p:txBody>
        </p:sp>
        <p:sp>
          <p:nvSpPr>
            <p:cNvPr id="149" name="rc149"/>
            <p:cNvSpPr/>
            <p:nvPr/>
          </p:nvSpPr>
          <p:spPr>
            <a:xfrm>
              <a:off x="1296273" y="5369238"/>
              <a:ext cx="4975471" cy="162162"/>
            </a:xfrm>
            <a:prstGeom prst="rect">
              <a:avLst/>
            </a:prstGeom>
            <a:solidFill>
              <a:srgbClr val="80BD41">
                <a:alpha val="100000"/>
              </a:srgbClr>
            </a:solidFill>
          </p:spPr>
          <p:txBody>
            <a:bodyPr/>
            <a:lstStyle/>
            <a:p/>
          </p:txBody>
        </p:sp>
        <p:sp>
          <p:nvSpPr>
            <p:cNvPr id="150" name="rc150"/>
            <p:cNvSpPr/>
            <p:nvPr/>
          </p:nvSpPr>
          <p:spPr>
            <a:xfrm>
              <a:off x="6271745" y="5369238"/>
              <a:ext cx="330005" cy="162162"/>
            </a:xfrm>
            <a:prstGeom prst="rect">
              <a:avLst/>
            </a:prstGeom>
            <a:solidFill>
              <a:srgbClr val="1CABE2">
                <a:alpha val="100000"/>
              </a:srgbClr>
            </a:solidFill>
          </p:spPr>
          <p:txBody>
            <a:bodyPr/>
            <a:lstStyle/>
            <a:p/>
          </p:txBody>
        </p:sp>
        <p:sp>
          <p:nvSpPr>
            <p:cNvPr id="151" name="tx151"/>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109958"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673679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371823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62567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higher than in 2019 (92%).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52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02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995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38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00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981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63997"/>
              <a:ext cx="249522" cy="942687"/>
            </a:xfrm>
            <a:prstGeom prst="rect">
              <a:avLst/>
            </a:prstGeom>
            <a:solidFill>
              <a:srgbClr val="E2231A">
                <a:alpha val="100000"/>
              </a:srgbClr>
            </a:solidFill>
          </p:spPr>
          <p:txBody>
            <a:bodyPr/>
            <a:lstStyle/>
            <a:p/>
          </p:txBody>
        </p:sp>
        <p:sp>
          <p:nvSpPr>
            <p:cNvPr id="23" name="rc23"/>
            <p:cNvSpPr/>
            <p:nvPr/>
          </p:nvSpPr>
          <p:spPr>
            <a:xfrm>
              <a:off x="1573521" y="3966570"/>
              <a:ext cx="249522" cy="40114"/>
            </a:xfrm>
            <a:prstGeom prst="rect">
              <a:avLst/>
            </a:prstGeom>
            <a:solidFill>
              <a:srgbClr val="E2231A">
                <a:alpha val="100000"/>
              </a:srgbClr>
            </a:solidFill>
          </p:spPr>
          <p:txBody>
            <a:bodyPr/>
            <a:lstStyle/>
            <a:p/>
          </p:txBody>
        </p:sp>
        <p:sp>
          <p:nvSpPr>
            <p:cNvPr id="24" name="rc24"/>
            <p:cNvSpPr/>
            <p:nvPr/>
          </p:nvSpPr>
          <p:spPr>
            <a:xfrm>
              <a:off x="1850769" y="3966570"/>
              <a:ext cx="249522" cy="40114"/>
            </a:xfrm>
            <a:prstGeom prst="rect">
              <a:avLst/>
            </a:prstGeom>
            <a:solidFill>
              <a:srgbClr val="E2231A">
                <a:alpha val="100000"/>
              </a:srgbClr>
            </a:solidFill>
          </p:spPr>
          <p:txBody>
            <a:bodyPr/>
            <a:lstStyle/>
            <a:p/>
          </p:txBody>
        </p:sp>
        <p:sp>
          <p:nvSpPr>
            <p:cNvPr id="25" name="rc25"/>
            <p:cNvSpPr/>
            <p:nvPr/>
          </p:nvSpPr>
          <p:spPr>
            <a:xfrm>
              <a:off x="2128016" y="3786056"/>
              <a:ext cx="249522" cy="220629"/>
            </a:xfrm>
            <a:prstGeom prst="rect">
              <a:avLst/>
            </a:prstGeom>
            <a:solidFill>
              <a:srgbClr val="E2231A">
                <a:alpha val="100000"/>
              </a:srgbClr>
            </a:solidFill>
          </p:spPr>
          <p:txBody>
            <a:bodyPr/>
            <a:lstStyle/>
            <a:p/>
          </p:txBody>
        </p:sp>
        <p:sp>
          <p:nvSpPr>
            <p:cNvPr id="26" name="rc26"/>
            <p:cNvSpPr/>
            <p:nvPr/>
          </p:nvSpPr>
          <p:spPr>
            <a:xfrm>
              <a:off x="2405264" y="3866284"/>
              <a:ext cx="249522" cy="140400"/>
            </a:xfrm>
            <a:prstGeom prst="rect">
              <a:avLst/>
            </a:prstGeom>
            <a:solidFill>
              <a:srgbClr val="E2231A">
                <a:alpha val="100000"/>
              </a:srgbClr>
            </a:solidFill>
          </p:spPr>
          <p:txBody>
            <a:bodyPr/>
            <a:lstStyle/>
            <a:p/>
          </p:txBody>
        </p:sp>
        <p:sp>
          <p:nvSpPr>
            <p:cNvPr id="27" name="rc27"/>
            <p:cNvSpPr/>
            <p:nvPr/>
          </p:nvSpPr>
          <p:spPr>
            <a:xfrm>
              <a:off x="2682512" y="2321881"/>
              <a:ext cx="249522" cy="1684803"/>
            </a:xfrm>
            <a:prstGeom prst="rect">
              <a:avLst/>
            </a:prstGeom>
            <a:solidFill>
              <a:srgbClr val="E2231A">
                <a:alpha val="100000"/>
              </a:srgbClr>
            </a:solidFill>
          </p:spPr>
          <p:txBody>
            <a:bodyPr/>
            <a:lstStyle/>
            <a:p/>
          </p:txBody>
        </p:sp>
        <p:sp>
          <p:nvSpPr>
            <p:cNvPr id="28" name="rc28"/>
            <p:cNvSpPr/>
            <p:nvPr/>
          </p:nvSpPr>
          <p:spPr>
            <a:xfrm>
              <a:off x="2959759" y="3304683"/>
              <a:ext cx="249522" cy="702001"/>
            </a:xfrm>
            <a:prstGeom prst="rect">
              <a:avLst/>
            </a:prstGeom>
            <a:solidFill>
              <a:srgbClr val="E2231A">
                <a:alpha val="100000"/>
              </a:srgbClr>
            </a:solidFill>
          </p:spPr>
          <p:txBody>
            <a:bodyPr/>
            <a:lstStyle/>
            <a:p/>
          </p:txBody>
        </p:sp>
        <p:sp>
          <p:nvSpPr>
            <p:cNvPr id="29" name="rc29"/>
            <p:cNvSpPr/>
            <p:nvPr/>
          </p:nvSpPr>
          <p:spPr>
            <a:xfrm>
              <a:off x="3237007" y="3786056"/>
              <a:ext cx="249522" cy="220629"/>
            </a:xfrm>
            <a:prstGeom prst="rect">
              <a:avLst/>
            </a:prstGeom>
            <a:solidFill>
              <a:srgbClr val="E2231A">
                <a:alpha val="100000"/>
              </a:srgbClr>
            </a:solidFill>
          </p:spPr>
          <p:txBody>
            <a:bodyPr/>
            <a:lstStyle/>
            <a:p/>
          </p:txBody>
        </p:sp>
        <p:sp>
          <p:nvSpPr>
            <p:cNvPr id="30" name="rc30"/>
            <p:cNvSpPr/>
            <p:nvPr/>
          </p:nvSpPr>
          <p:spPr>
            <a:xfrm>
              <a:off x="3514255" y="3705827"/>
              <a:ext cx="249522" cy="300857"/>
            </a:xfrm>
            <a:prstGeom prst="rect">
              <a:avLst/>
            </a:prstGeom>
            <a:solidFill>
              <a:srgbClr val="E2231A">
                <a:alpha val="100000"/>
              </a:srgbClr>
            </a:solidFill>
          </p:spPr>
          <p:txBody>
            <a:bodyPr/>
            <a:lstStyle/>
            <a:p/>
          </p:txBody>
        </p:sp>
        <p:sp>
          <p:nvSpPr>
            <p:cNvPr id="31" name="rc31"/>
            <p:cNvSpPr/>
            <p:nvPr/>
          </p:nvSpPr>
          <p:spPr>
            <a:xfrm>
              <a:off x="3791502" y="3565427"/>
              <a:ext cx="249522" cy="441258"/>
            </a:xfrm>
            <a:prstGeom prst="rect">
              <a:avLst/>
            </a:prstGeom>
            <a:solidFill>
              <a:srgbClr val="E2231A">
                <a:alpha val="100000"/>
              </a:srgbClr>
            </a:solidFill>
          </p:spPr>
          <p:txBody>
            <a:bodyPr/>
            <a:lstStyle/>
            <a:p/>
          </p:txBody>
        </p:sp>
        <p:sp>
          <p:nvSpPr>
            <p:cNvPr id="32" name="rc32"/>
            <p:cNvSpPr/>
            <p:nvPr/>
          </p:nvSpPr>
          <p:spPr>
            <a:xfrm>
              <a:off x="4068750" y="3324740"/>
              <a:ext cx="249522" cy="681944"/>
            </a:xfrm>
            <a:prstGeom prst="rect">
              <a:avLst/>
            </a:prstGeom>
            <a:solidFill>
              <a:srgbClr val="E2231A">
                <a:alpha val="100000"/>
              </a:srgbClr>
            </a:solidFill>
          </p:spPr>
          <p:txBody>
            <a:bodyPr/>
            <a:lstStyle/>
            <a:p/>
          </p:txBody>
        </p:sp>
        <p:sp>
          <p:nvSpPr>
            <p:cNvPr id="33" name="rc33"/>
            <p:cNvSpPr/>
            <p:nvPr/>
          </p:nvSpPr>
          <p:spPr>
            <a:xfrm>
              <a:off x="4345998" y="3906399"/>
              <a:ext cx="249522" cy="100285"/>
            </a:xfrm>
            <a:prstGeom prst="rect">
              <a:avLst/>
            </a:prstGeom>
            <a:solidFill>
              <a:srgbClr val="E2231A">
                <a:alpha val="100000"/>
              </a:srgbClr>
            </a:solidFill>
          </p:spPr>
          <p:txBody>
            <a:bodyPr/>
            <a:lstStyle/>
            <a:p/>
          </p:txBody>
        </p:sp>
        <p:sp>
          <p:nvSpPr>
            <p:cNvPr id="34" name="rc34"/>
            <p:cNvSpPr/>
            <p:nvPr/>
          </p:nvSpPr>
          <p:spPr>
            <a:xfrm>
              <a:off x="4623245" y="3906399"/>
              <a:ext cx="249522" cy="100285"/>
            </a:xfrm>
            <a:prstGeom prst="rect">
              <a:avLst/>
            </a:prstGeom>
            <a:solidFill>
              <a:srgbClr val="E2231A">
                <a:alpha val="100000"/>
              </a:srgbClr>
            </a:solidFill>
          </p:spPr>
          <p:txBody>
            <a:bodyPr/>
            <a:lstStyle/>
            <a:p/>
          </p:txBody>
        </p:sp>
        <p:sp>
          <p:nvSpPr>
            <p:cNvPr id="35" name="rc35"/>
            <p:cNvSpPr/>
            <p:nvPr/>
          </p:nvSpPr>
          <p:spPr>
            <a:xfrm>
              <a:off x="4900493" y="3806113"/>
              <a:ext cx="249522" cy="200571"/>
            </a:xfrm>
            <a:prstGeom prst="rect">
              <a:avLst/>
            </a:prstGeom>
            <a:solidFill>
              <a:srgbClr val="E2231A">
                <a:alpha val="100000"/>
              </a:srgbClr>
            </a:solidFill>
          </p:spPr>
          <p:txBody>
            <a:bodyPr/>
            <a:lstStyle/>
            <a:p/>
          </p:txBody>
        </p:sp>
        <p:sp>
          <p:nvSpPr>
            <p:cNvPr id="36" name="rc36"/>
            <p:cNvSpPr/>
            <p:nvPr/>
          </p:nvSpPr>
          <p:spPr>
            <a:xfrm>
              <a:off x="5177741" y="3705827"/>
              <a:ext cx="249522" cy="300857"/>
            </a:xfrm>
            <a:prstGeom prst="rect">
              <a:avLst/>
            </a:prstGeom>
            <a:solidFill>
              <a:srgbClr val="E2231A">
                <a:alpha val="100000"/>
              </a:srgbClr>
            </a:solidFill>
          </p:spPr>
          <p:txBody>
            <a:bodyPr/>
            <a:lstStyle/>
            <a:p/>
          </p:txBody>
        </p:sp>
        <p:sp>
          <p:nvSpPr>
            <p:cNvPr id="37" name="rc37"/>
            <p:cNvSpPr/>
            <p:nvPr/>
          </p:nvSpPr>
          <p:spPr>
            <a:xfrm>
              <a:off x="5454988" y="3705827"/>
              <a:ext cx="249522" cy="300857"/>
            </a:xfrm>
            <a:prstGeom prst="rect">
              <a:avLst/>
            </a:prstGeom>
            <a:solidFill>
              <a:srgbClr val="E2231A">
                <a:alpha val="100000"/>
              </a:srgbClr>
            </a:solidFill>
          </p:spPr>
          <p:txBody>
            <a:bodyPr/>
            <a:lstStyle/>
            <a:p/>
          </p:txBody>
        </p:sp>
        <p:sp>
          <p:nvSpPr>
            <p:cNvPr id="38" name="rc38"/>
            <p:cNvSpPr/>
            <p:nvPr/>
          </p:nvSpPr>
          <p:spPr>
            <a:xfrm>
              <a:off x="5732236" y="3806113"/>
              <a:ext cx="249522" cy="200571"/>
            </a:xfrm>
            <a:prstGeom prst="rect">
              <a:avLst/>
            </a:prstGeom>
            <a:solidFill>
              <a:srgbClr val="E2231A">
                <a:alpha val="100000"/>
              </a:srgbClr>
            </a:solidFill>
          </p:spPr>
          <p:txBody>
            <a:bodyPr/>
            <a:lstStyle/>
            <a:p/>
          </p:txBody>
        </p:sp>
        <p:sp>
          <p:nvSpPr>
            <p:cNvPr id="39" name="rc39"/>
            <p:cNvSpPr/>
            <p:nvPr/>
          </p:nvSpPr>
          <p:spPr>
            <a:xfrm>
              <a:off x="6009484" y="3745941"/>
              <a:ext cx="249522" cy="260743"/>
            </a:xfrm>
            <a:prstGeom prst="rect">
              <a:avLst/>
            </a:prstGeom>
            <a:solidFill>
              <a:srgbClr val="E2231A">
                <a:alpha val="100000"/>
              </a:srgbClr>
            </a:solidFill>
          </p:spPr>
          <p:txBody>
            <a:bodyPr/>
            <a:lstStyle/>
            <a:p/>
          </p:txBody>
        </p:sp>
        <p:sp>
          <p:nvSpPr>
            <p:cNvPr id="40" name="rc40"/>
            <p:cNvSpPr/>
            <p:nvPr/>
          </p:nvSpPr>
          <p:spPr>
            <a:xfrm>
              <a:off x="6286731" y="3364855"/>
              <a:ext cx="249522" cy="641830"/>
            </a:xfrm>
            <a:prstGeom prst="rect">
              <a:avLst/>
            </a:prstGeom>
            <a:solidFill>
              <a:srgbClr val="E2231A">
                <a:alpha val="100000"/>
              </a:srgbClr>
            </a:solidFill>
          </p:spPr>
          <p:txBody>
            <a:bodyPr/>
            <a:lstStyle/>
            <a:p/>
          </p:txBody>
        </p:sp>
        <p:sp>
          <p:nvSpPr>
            <p:cNvPr id="41" name="rc41"/>
            <p:cNvSpPr/>
            <p:nvPr/>
          </p:nvSpPr>
          <p:spPr>
            <a:xfrm>
              <a:off x="6563979" y="3806113"/>
              <a:ext cx="249522" cy="200571"/>
            </a:xfrm>
            <a:prstGeom prst="rect">
              <a:avLst/>
            </a:prstGeom>
            <a:solidFill>
              <a:srgbClr val="E2231A">
                <a:alpha val="100000"/>
              </a:srgbClr>
            </a:solidFill>
          </p:spPr>
          <p:txBody>
            <a:bodyPr/>
            <a:lstStyle/>
            <a:p/>
          </p:txBody>
        </p:sp>
        <p:sp>
          <p:nvSpPr>
            <p:cNvPr id="42" name="rc42"/>
            <p:cNvSpPr/>
            <p:nvPr/>
          </p:nvSpPr>
          <p:spPr>
            <a:xfrm>
              <a:off x="6841227" y="3645655"/>
              <a:ext cx="249522" cy="361029"/>
            </a:xfrm>
            <a:prstGeom prst="rect">
              <a:avLst/>
            </a:prstGeom>
            <a:solidFill>
              <a:srgbClr val="E2231A">
                <a:alpha val="100000"/>
              </a:srgbClr>
            </a:solidFill>
          </p:spPr>
          <p:txBody>
            <a:bodyPr/>
            <a:lstStyle/>
            <a:p/>
          </p:txBody>
        </p:sp>
        <p:sp>
          <p:nvSpPr>
            <p:cNvPr id="43" name="rc43"/>
            <p:cNvSpPr/>
            <p:nvPr/>
          </p:nvSpPr>
          <p:spPr>
            <a:xfrm>
              <a:off x="7118474" y="3665713"/>
              <a:ext cx="249522" cy="340972"/>
            </a:xfrm>
            <a:prstGeom prst="rect">
              <a:avLst/>
            </a:prstGeom>
            <a:solidFill>
              <a:srgbClr val="E2231A">
                <a:alpha val="100000"/>
              </a:srgbClr>
            </a:solidFill>
          </p:spPr>
          <p:txBody>
            <a:bodyPr/>
            <a:lstStyle/>
            <a:p/>
          </p:txBody>
        </p:sp>
        <p:sp>
          <p:nvSpPr>
            <p:cNvPr id="44" name="rc44"/>
            <p:cNvSpPr/>
            <p:nvPr/>
          </p:nvSpPr>
          <p:spPr>
            <a:xfrm>
              <a:off x="7395722" y="3525312"/>
              <a:ext cx="249522" cy="481372"/>
            </a:xfrm>
            <a:prstGeom prst="rect">
              <a:avLst/>
            </a:prstGeom>
            <a:solidFill>
              <a:srgbClr val="E2231A">
                <a:alpha val="100000"/>
              </a:srgbClr>
            </a:solidFill>
          </p:spPr>
          <p:txBody>
            <a:bodyPr/>
            <a:lstStyle/>
            <a:p/>
          </p:txBody>
        </p:sp>
        <p:sp>
          <p:nvSpPr>
            <p:cNvPr id="45" name="rc45"/>
            <p:cNvSpPr/>
            <p:nvPr/>
          </p:nvSpPr>
          <p:spPr>
            <a:xfrm>
              <a:off x="7672970" y="3926456"/>
              <a:ext cx="249522" cy="80228"/>
            </a:xfrm>
            <a:prstGeom prst="rect">
              <a:avLst/>
            </a:prstGeom>
            <a:solidFill>
              <a:srgbClr val="E2231A">
                <a:alpha val="100000"/>
              </a:srgbClr>
            </a:solidFill>
          </p:spPr>
          <p:txBody>
            <a:bodyPr/>
            <a:lstStyle/>
            <a:p/>
          </p:txBody>
        </p:sp>
        <p:sp>
          <p:nvSpPr>
            <p:cNvPr id="46" name="rc46"/>
            <p:cNvSpPr/>
            <p:nvPr/>
          </p:nvSpPr>
          <p:spPr>
            <a:xfrm>
              <a:off x="7950217" y="3886342"/>
              <a:ext cx="249522" cy="120343"/>
            </a:xfrm>
            <a:prstGeom prst="rect">
              <a:avLst/>
            </a:prstGeom>
            <a:solidFill>
              <a:srgbClr val="E2231A">
                <a:alpha val="100000"/>
              </a:srgbClr>
            </a:solidFill>
          </p:spPr>
          <p:txBody>
            <a:bodyPr/>
            <a:lstStyle/>
            <a:p/>
          </p:txBody>
        </p:sp>
        <p:sp>
          <p:nvSpPr>
            <p:cNvPr id="47" name="rc47"/>
            <p:cNvSpPr/>
            <p:nvPr/>
          </p:nvSpPr>
          <p:spPr>
            <a:xfrm>
              <a:off x="1573521" y="3966570"/>
              <a:ext cx="249522" cy="0"/>
            </a:xfrm>
            <a:prstGeom prst="rect">
              <a:avLst/>
            </a:prstGeom>
            <a:solidFill>
              <a:srgbClr val="B3B3B3">
                <a:alpha val="100000"/>
              </a:srgbClr>
            </a:solidFill>
          </p:spPr>
          <p:txBody>
            <a:bodyPr/>
            <a:lstStyle/>
            <a:p/>
          </p:txBody>
        </p:sp>
        <p:sp>
          <p:nvSpPr>
            <p:cNvPr id="48" name="rc48"/>
            <p:cNvSpPr/>
            <p:nvPr/>
          </p:nvSpPr>
          <p:spPr>
            <a:xfrm>
              <a:off x="1850769" y="3866284"/>
              <a:ext cx="249522" cy="100285"/>
            </a:xfrm>
            <a:prstGeom prst="rect">
              <a:avLst/>
            </a:prstGeom>
            <a:solidFill>
              <a:srgbClr val="B3B3B3">
                <a:alpha val="100000"/>
              </a:srgbClr>
            </a:solidFill>
          </p:spPr>
          <p:txBody>
            <a:bodyPr/>
            <a:lstStyle/>
            <a:p/>
          </p:txBody>
        </p:sp>
        <p:sp>
          <p:nvSpPr>
            <p:cNvPr id="49" name="rc49"/>
            <p:cNvSpPr/>
            <p:nvPr/>
          </p:nvSpPr>
          <p:spPr>
            <a:xfrm>
              <a:off x="2128016" y="3665713"/>
              <a:ext cx="249522" cy="120343"/>
            </a:xfrm>
            <a:prstGeom prst="rect">
              <a:avLst/>
            </a:prstGeom>
            <a:solidFill>
              <a:srgbClr val="B3B3B3">
                <a:alpha val="100000"/>
              </a:srgbClr>
            </a:solidFill>
          </p:spPr>
          <p:txBody>
            <a:bodyPr/>
            <a:lstStyle/>
            <a:p/>
          </p:txBody>
        </p:sp>
        <p:sp>
          <p:nvSpPr>
            <p:cNvPr id="50" name="rc50"/>
            <p:cNvSpPr/>
            <p:nvPr/>
          </p:nvSpPr>
          <p:spPr>
            <a:xfrm>
              <a:off x="2405264" y="3545369"/>
              <a:ext cx="249522" cy="320915"/>
            </a:xfrm>
            <a:prstGeom prst="rect">
              <a:avLst/>
            </a:prstGeom>
            <a:solidFill>
              <a:srgbClr val="B3B3B3">
                <a:alpha val="100000"/>
              </a:srgbClr>
            </a:solidFill>
          </p:spPr>
          <p:txBody>
            <a:bodyPr/>
            <a:lstStyle/>
            <a:p/>
          </p:txBody>
        </p:sp>
        <p:sp>
          <p:nvSpPr>
            <p:cNvPr id="51" name="rc51"/>
            <p:cNvSpPr/>
            <p:nvPr/>
          </p:nvSpPr>
          <p:spPr>
            <a:xfrm>
              <a:off x="2959759" y="3224454"/>
              <a:ext cx="249522" cy="80228"/>
            </a:xfrm>
            <a:prstGeom prst="rect">
              <a:avLst/>
            </a:prstGeom>
            <a:solidFill>
              <a:srgbClr val="B3B3B3">
                <a:alpha val="100000"/>
              </a:srgbClr>
            </a:solidFill>
          </p:spPr>
          <p:txBody>
            <a:bodyPr/>
            <a:lstStyle/>
            <a:p/>
          </p:txBody>
        </p:sp>
        <p:sp>
          <p:nvSpPr>
            <p:cNvPr id="52" name="rc52"/>
            <p:cNvSpPr/>
            <p:nvPr/>
          </p:nvSpPr>
          <p:spPr>
            <a:xfrm>
              <a:off x="3237007" y="2803253"/>
              <a:ext cx="249522" cy="982802"/>
            </a:xfrm>
            <a:prstGeom prst="rect">
              <a:avLst/>
            </a:prstGeom>
            <a:solidFill>
              <a:srgbClr val="B3B3B3">
                <a:alpha val="100000"/>
              </a:srgbClr>
            </a:solidFill>
          </p:spPr>
          <p:txBody>
            <a:bodyPr/>
            <a:lstStyle/>
            <a:p/>
          </p:txBody>
        </p:sp>
        <p:sp>
          <p:nvSpPr>
            <p:cNvPr id="53" name="rc53"/>
            <p:cNvSpPr/>
            <p:nvPr/>
          </p:nvSpPr>
          <p:spPr>
            <a:xfrm>
              <a:off x="3514255" y="3164283"/>
              <a:ext cx="249522" cy="541544"/>
            </a:xfrm>
            <a:prstGeom prst="rect">
              <a:avLst/>
            </a:prstGeom>
            <a:solidFill>
              <a:srgbClr val="B3B3B3">
                <a:alpha val="100000"/>
              </a:srgbClr>
            </a:solidFill>
          </p:spPr>
          <p:txBody>
            <a:bodyPr/>
            <a:lstStyle/>
            <a:p/>
          </p:txBody>
        </p:sp>
        <p:sp>
          <p:nvSpPr>
            <p:cNvPr id="54" name="rc54"/>
            <p:cNvSpPr/>
            <p:nvPr/>
          </p:nvSpPr>
          <p:spPr>
            <a:xfrm>
              <a:off x="3791502" y="3244512"/>
              <a:ext cx="249522" cy="320915"/>
            </a:xfrm>
            <a:prstGeom prst="rect">
              <a:avLst/>
            </a:prstGeom>
            <a:solidFill>
              <a:srgbClr val="B3B3B3">
                <a:alpha val="100000"/>
              </a:srgbClr>
            </a:solidFill>
          </p:spPr>
          <p:txBody>
            <a:bodyPr/>
            <a:lstStyle/>
            <a:p/>
          </p:txBody>
        </p:sp>
        <p:sp>
          <p:nvSpPr>
            <p:cNvPr id="55" name="rc55"/>
            <p:cNvSpPr/>
            <p:nvPr/>
          </p:nvSpPr>
          <p:spPr>
            <a:xfrm>
              <a:off x="4345998" y="3505255"/>
              <a:ext cx="249522" cy="401143"/>
            </a:xfrm>
            <a:prstGeom prst="rect">
              <a:avLst/>
            </a:prstGeom>
            <a:solidFill>
              <a:srgbClr val="B3B3B3">
                <a:alpha val="100000"/>
              </a:srgbClr>
            </a:solidFill>
          </p:spPr>
          <p:txBody>
            <a:bodyPr/>
            <a:lstStyle/>
            <a:p/>
          </p:txBody>
        </p:sp>
        <p:sp>
          <p:nvSpPr>
            <p:cNvPr id="56" name="rc56"/>
            <p:cNvSpPr/>
            <p:nvPr/>
          </p:nvSpPr>
          <p:spPr>
            <a:xfrm>
              <a:off x="4623245" y="3645655"/>
              <a:ext cx="249522" cy="260743"/>
            </a:xfrm>
            <a:prstGeom prst="rect">
              <a:avLst/>
            </a:prstGeom>
            <a:solidFill>
              <a:srgbClr val="B3B3B3">
                <a:alpha val="100000"/>
              </a:srgbClr>
            </a:solidFill>
          </p:spPr>
          <p:txBody>
            <a:bodyPr/>
            <a:lstStyle/>
            <a:p/>
          </p:txBody>
        </p:sp>
        <p:sp>
          <p:nvSpPr>
            <p:cNvPr id="57" name="rc57"/>
            <p:cNvSpPr/>
            <p:nvPr/>
          </p:nvSpPr>
          <p:spPr>
            <a:xfrm>
              <a:off x="4900493" y="3144226"/>
              <a:ext cx="249522" cy="661887"/>
            </a:xfrm>
            <a:prstGeom prst="rect">
              <a:avLst/>
            </a:prstGeom>
            <a:solidFill>
              <a:srgbClr val="B3B3B3">
                <a:alpha val="100000"/>
              </a:srgbClr>
            </a:solidFill>
          </p:spPr>
          <p:txBody>
            <a:bodyPr/>
            <a:lstStyle/>
            <a:p/>
          </p:txBody>
        </p:sp>
        <p:sp>
          <p:nvSpPr>
            <p:cNvPr id="58" name="rc58"/>
            <p:cNvSpPr/>
            <p:nvPr/>
          </p:nvSpPr>
          <p:spPr>
            <a:xfrm>
              <a:off x="5177741" y="3525312"/>
              <a:ext cx="249522" cy="180514"/>
            </a:xfrm>
            <a:prstGeom prst="rect">
              <a:avLst/>
            </a:prstGeom>
            <a:solidFill>
              <a:srgbClr val="B3B3B3">
                <a:alpha val="100000"/>
              </a:srgbClr>
            </a:solidFill>
          </p:spPr>
          <p:txBody>
            <a:bodyPr/>
            <a:lstStyle/>
            <a:p/>
          </p:txBody>
        </p:sp>
        <p:sp>
          <p:nvSpPr>
            <p:cNvPr id="59" name="rc59"/>
            <p:cNvSpPr/>
            <p:nvPr/>
          </p:nvSpPr>
          <p:spPr>
            <a:xfrm>
              <a:off x="5454988" y="3284626"/>
              <a:ext cx="249522" cy="421200"/>
            </a:xfrm>
            <a:prstGeom prst="rect">
              <a:avLst/>
            </a:prstGeom>
            <a:solidFill>
              <a:srgbClr val="B3B3B3">
                <a:alpha val="100000"/>
              </a:srgbClr>
            </a:solidFill>
          </p:spPr>
          <p:txBody>
            <a:bodyPr/>
            <a:lstStyle/>
            <a:p/>
          </p:txBody>
        </p:sp>
        <p:sp>
          <p:nvSpPr>
            <p:cNvPr id="60" name="rc60"/>
            <p:cNvSpPr/>
            <p:nvPr/>
          </p:nvSpPr>
          <p:spPr>
            <a:xfrm>
              <a:off x="5732236" y="3605541"/>
              <a:ext cx="249522" cy="200571"/>
            </a:xfrm>
            <a:prstGeom prst="rect">
              <a:avLst/>
            </a:prstGeom>
            <a:solidFill>
              <a:srgbClr val="B3B3B3">
                <a:alpha val="100000"/>
              </a:srgbClr>
            </a:solidFill>
          </p:spPr>
          <p:txBody>
            <a:bodyPr/>
            <a:lstStyle/>
            <a:p/>
          </p:txBody>
        </p:sp>
        <p:sp>
          <p:nvSpPr>
            <p:cNvPr id="61" name="rc61"/>
            <p:cNvSpPr/>
            <p:nvPr/>
          </p:nvSpPr>
          <p:spPr>
            <a:xfrm>
              <a:off x="6009484" y="3725884"/>
              <a:ext cx="249522" cy="20057"/>
            </a:xfrm>
            <a:prstGeom prst="rect">
              <a:avLst/>
            </a:prstGeom>
            <a:solidFill>
              <a:srgbClr val="B3B3B3">
                <a:alpha val="100000"/>
              </a:srgbClr>
            </a:solidFill>
          </p:spPr>
          <p:txBody>
            <a:bodyPr/>
            <a:lstStyle/>
            <a:p/>
          </p:txBody>
        </p:sp>
        <p:sp>
          <p:nvSpPr>
            <p:cNvPr id="62" name="rc62"/>
            <p:cNvSpPr/>
            <p:nvPr/>
          </p:nvSpPr>
          <p:spPr>
            <a:xfrm>
              <a:off x="6286731" y="3124168"/>
              <a:ext cx="249522" cy="240686"/>
            </a:xfrm>
            <a:prstGeom prst="rect">
              <a:avLst/>
            </a:prstGeom>
            <a:solidFill>
              <a:srgbClr val="B3B3B3">
                <a:alpha val="100000"/>
              </a:srgbClr>
            </a:solidFill>
          </p:spPr>
          <p:txBody>
            <a:bodyPr/>
            <a:lstStyle/>
            <a:p/>
          </p:txBody>
        </p:sp>
        <p:sp>
          <p:nvSpPr>
            <p:cNvPr id="63" name="rc63"/>
            <p:cNvSpPr/>
            <p:nvPr/>
          </p:nvSpPr>
          <p:spPr>
            <a:xfrm>
              <a:off x="6563979" y="3645655"/>
              <a:ext cx="249522" cy="160457"/>
            </a:xfrm>
            <a:prstGeom prst="rect">
              <a:avLst/>
            </a:prstGeom>
            <a:solidFill>
              <a:srgbClr val="B3B3B3">
                <a:alpha val="100000"/>
              </a:srgbClr>
            </a:solidFill>
          </p:spPr>
          <p:txBody>
            <a:bodyPr/>
            <a:lstStyle/>
            <a:p/>
          </p:txBody>
        </p:sp>
        <p:sp>
          <p:nvSpPr>
            <p:cNvPr id="64" name="rc64"/>
            <p:cNvSpPr/>
            <p:nvPr/>
          </p:nvSpPr>
          <p:spPr>
            <a:xfrm>
              <a:off x="6841227" y="3304683"/>
              <a:ext cx="249522" cy="340972"/>
            </a:xfrm>
            <a:prstGeom prst="rect">
              <a:avLst/>
            </a:prstGeom>
            <a:solidFill>
              <a:srgbClr val="B3B3B3">
                <a:alpha val="100000"/>
              </a:srgbClr>
            </a:solidFill>
          </p:spPr>
          <p:txBody>
            <a:bodyPr/>
            <a:lstStyle/>
            <a:p/>
          </p:txBody>
        </p:sp>
        <p:sp>
          <p:nvSpPr>
            <p:cNvPr id="65" name="rc65"/>
            <p:cNvSpPr/>
            <p:nvPr/>
          </p:nvSpPr>
          <p:spPr>
            <a:xfrm>
              <a:off x="7118474" y="3264569"/>
              <a:ext cx="249522" cy="401143"/>
            </a:xfrm>
            <a:prstGeom prst="rect">
              <a:avLst/>
            </a:prstGeom>
            <a:solidFill>
              <a:srgbClr val="B3B3B3">
                <a:alpha val="100000"/>
              </a:srgbClr>
            </a:solidFill>
          </p:spPr>
          <p:txBody>
            <a:bodyPr/>
            <a:lstStyle/>
            <a:p/>
          </p:txBody>
        </p:sp>
        <p:sp>
          <p:nvSpPr>
            <p:cNvPr id="66" name="rc66"/>
            <p:cNvSpPr/>
            <p:nvPr/>
          </p:nvSpPr>
          <p:spPr>
            <a:xfrm>
              <a:off x="7395722" y="3525312"/>
              <a:ext cx="249522" cy="0"/>
            </a:xfrm>
            <a:prstGeom prst="rect">
              <a:avLst/>
            </a:prstGeom>
            <a:solidFill>
              <a:srgbClr val="B3B3B3">
                <a:alpha val="100000"/>
              </a:srgbClr>
            </a:solidFill>
          </p:spPr>
          <p:txBody>
            <a:bodyPr/>
            <a:lstStyle/>
            <a:p/>
          </p:txBody>
        </p:sp>
        <p:sp>
          <p:nvSpPr>
            <p:cNvPr id="67" name="rc67"/>
            <p:cNvSpPr/>
            <p:nvPr/>
          </p:nvSpPr>
          <p:spPr>
            <a:xfrm>
              <a:off x="7672970" y="3926456"/>
              <a:ext cx="249522" cy="0"/>
            </a:xfrm>
            <a:prstGeom prst="rect">
              <a:avLst/>
            </a:prstGeom>
            <a:solidFill>
              <a:srgbClr val="B3B3B3">
                <a:alpha val="100000"/>
              </a:srgbClr>
            </a:solidFill>
          </p:spPr>
          <p:txBody>
            <a:bodyPr/>
            <a:lstStyle/>
            <a:p/>
          </p:txBody>
        </p:sp>
        <p:sp>
          <p:nvSpPr>
            <p:cNvPr id="68" name="rc68"/>
            <p:cNvSpPr/>
            <p:nvPr/>
          </p:nvSpPr>
          <p:spPr>
            <a:xfrm>
              <a:off x="7950217" y="3625598"/>
              <a:ext cx="249522" cy="260743"/>
            </a:xfrm>
            <a:prstGeom prst="rect">
              <a:avLst/>
            </a:prstGeom>
            <a:solidFill>
              <a:srgbClr val="B3B3B3">
                <a:alpha val="100000"/>
              </a:srgbClr>
            </a:solidFill>
          </p:spPr>
          <p:txBody>
            <a:bodyPr/>
            <a:lstStyle/>
            <a:p/>
          </p:txBody>
        </p:sp>
        <p:sp>
          <p:nvSpPr>
            <p:cNvPr id="69" name="pl69"/>
            <p:cNvSpPr/>
            <p:nvPr/>
          </p:nvSpPr>
          <p:spPr>
            <a:xfrm>
              <a:off x="1421035" y="1226758"/>
              <a:ext cx="6653943" cy="1038962"/>
            </a:xfrm>
            <a:custGeom>
              <a:avLst/>
              <a:pathLst>
                <a:path w="6653943" h="1038962">
                  <a:moveTo>
                    <a:pt x="0" y="505441"/>
                  </a:moveTo>
                  <a:lnTo>
                    <a:pt x="277247" y="0"/>
                  </a:lnTo>
                  <a:lnTo>
                    <a:pt x="554495" y="0"/>
                  </a:lnTo>
                  <a:lnTo>
                    <a:pt x="831742" y="112320"/>
                  </a:lnTo>
                  <a:lnTo>
                    <a:pt x="1108990" y="56160"/>
                  </a:lnTo>
                  <a:lnTo>
                    <a:pt x="1386238" y="1038962"/>
                  </a:lnTo>
                  <a:lnTo>
                    <a:pt x="1663485" y="421200"/>
                  </a:lnTo>
                  <a:lnTo>
                    <a:pt x="1940733" y="112320"/>
                  </a:lnTo>
                  <a:lnTo>
                    <a:pt x="2217981" y="168480"/>
                  </a:lnTo>
                  <a:lnTo>
                    <a:pt x="2495228" y="252720"/>
                  </a:lnTo>
                  <a:lnTo>
                    <a:pt x="2772476" y="393120"/>
                  </a:lnTo>
                  <a:lnTo>
                    <a:pt x="3049724" y="28080"/>
                  </a:lnTo>
                  <a:lnTo>
                    <a:pt x="3326971" y="28080"/>
                  </a:lnTo>
                  <a:lnTo>
                    <a:pt x="3604219" y="84240"/>
                  </a:lnTo>
                  <a:lnTo>
                    <a:pt x="3881467" y="140400"/>
                  </a:lnTo>
                  <a:lnTo>
                    <a:pt x="4158714" y="140400"/>
                  </a:lnTo>
                  <a:lnTo>
                    <a:pt x="4435962" y="84240"/>
                  </a:lnTo>
                  <a:lnTo>
                    <a:pt x="4713210" y="112320"/>
                  </a:lnTo>
                  <a:lnTo>
                    <a:pt x="4990457" y="308880"/>
                  </a:lnTo>
                  <a:lnTo>
                    <a:pt x="5267705" y="84240"/>
                  </a:lnTo>
                  <a:lnTo>
                    <a:pt x="5544953" y="168480"/>
                  </a:lnTo>
                  <a:lnTo>
                    <a:pt x="5822200" y="168480"/>
                  </a:lnTo>
                  <a:lnTo>
                    <a:pt x="6099448" y="25272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0" name="pl70"/>
            <p:cNvSpPr/>
            <p:nvPr/>
          </p:nvSpPr>
          <p:spPr>
            <a:xfrm>
              <a:off x="1698282" y="1226758"/>
              <a:ext cx="6376696" cy="702001"/>
            </a:xfrm>
            <a:custGeom>
              <a:avLst/>
              <a:pathLst>
                <a:path w="6376696" h="702001">
                  <a:moveTo>
                    <a:pt x="0" y="0"/>
                  </a:moveTo>
                  <a:lnTo>
                    <a:pt x="277247" y="56160"/>
                  </a:lnTo>
                  <a:lnTo>
                    <a:pt x="554495" y="168480"/>
                  </a:lnTo>
                  <a:lnTo>
                    <a:pt x="831742" y="252720"/>
                  </a:lnTo>
                  <a:lnTo>
                    <a:pt x="1108990" y="365040"/>
                  </a:lnTo>
                  <a:lnTo>
                    <a:pt x="1386238" y="449281"/>
                  </a:lnTo>
                  <a:lnTo>
                    <a:pt x="1663485" y="702001"/>
                  </a:lnTo>
                  <a:lnTo>
                    <a:pt x="1940733" y="477361"/>
                  </a:lnTo>
                  <a:lnTo>
                    <a:pt x="2217981" y="421200"/>
                  </a:lnTo>
                  <a:lnTo>
                    <a:pt x="2495228" y="336960"/>
                  </a:lnTo>
                  <a:lnTo>
                    <a:pt x="2772476" y="252720"/>
                  </a:lnTo>
                  <a:lnTo>
                    <a:pt x="3049724" y="168480"/>
                  </a:lnTo>
                  <a:lnTo>
                    <a:pt x="3326971" y="421200"/>
                  </a:lnTo>
                  <a:lnTo>
                    <a:pt x="3604219" y="224640"/>
                  </a:lnTo>
                  <a:lnTo>
                    <a:pt x="3881467" y="365040"/>
                  </a:lnTo>
                  <a:lnTo>
                    <a:pt x="4158714" y="196560"/>
                  </a:lnTo>
                  <a:lnTo>
                    <a:pt x="4435962" y="140400"/>
                  </a:lnTo>
                  <a:lnTo>
                    <a:pt x="4713210" y="505441"/>
                  </a:lnTo>
                  <a:lnTo>
                    <a:pt x="4990457" y="196560"/>
                  </a:lnTo>
                  <a:lnTo>
                    <a:pt x="5267705" y="393120"/>
                  </a:lnTo>
                  <a:lnTo>
                    <a:pt x="5544953" y="421200"/>
                  </a:lnTo>
                  <a:lnTo>
                    <a:pt x="5822200" y="280800"/>
                  </a:lnTo>
                  <a:lnTo>
                    <a:pt x="6099448" y="28080"/>
                  </a:lnTo>
                  <a:lnTo>
                    <a:pt x="6376696" y="224640"/>
                  </a:lnTo>
                </a:path>
              </a:pathLst>
            </a:custGeom>
            <a:ln w="27101" cap="flat">
              <a:solidFill>
                <a:srgbClr val="333333">
                  <a:alpha val="100000"/>
                </a:srgbClr>
              </a:solidFill>
              <a:prstDash val="solid"/>
              <a:round/>
            </a:ln>
          </p:spPr>
          <p:txBody>
            <a:bodyPr/>
            <a:lstStyle/>
            <a:p/>
          </p:txBody>
        </p:sp>
        <p:sp>
          <p:nvSpPr>
            <p:cNvPr id="71" name="tx71"/>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2" name="tx72"/>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3" name="tx73"/>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4" name="tx74"/>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5" name="tx75"/>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6" name="tx76"/>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8" name="tx78"/>
            <p:cNvSpPr/>
            <p:nvPr/>
          </p:nvSpPr>
          <p:spPr>
            <a:xfrm>
              <a:off x="6895650"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9" name="tx79"/>
            <p:cNvSpPr/>
            <p:nvPr/>
          </p:nvSpPr>
          <p:spPr>
            <a:xfrm>
              <a:off x="7172898"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0" name="tx80"/>
            <p:cNvSpPr/>
            <p:nvPr/>
          </p:nvSpPr>
          <p:spPr>
            <a:xfrm>
              <a:off x="7450145"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1" name="tx81"/>
            <p:cNvSpPr/>
            <p:nvPr/>
          </p:nvSpPr>
          <p:spPr>
            <a:xfrm>
              <a:off x="7727393"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82" name="tx82"/>
            <p:cNvSpPr/>
            <p:nvPr/>
          </p:nvSpPr>
          <p:spPr>
            <a:xfrm>
              <a:off x="8004641"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3" name="tx83"/>
            <p:cNvSpPr/>
            <p:nvPr/>
          </p:nvSpPr>
          <p:spPr>
            <a:xfrm>
              <a:off x="5457662" y="31665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4" name="tx84"/>
            <p:cNvSpPr/>
            <p:nvPr/>
          </p:nvSpPr>
          <p:spPr>
            <a:xfrm>
              <a:off x="6566652" y="35276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6843900" y="31866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7121148" y="31465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7398395" y="34072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7675643" y="38084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952891" y="350756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733081" y="2951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655386" y="1948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3" name="tx93"/>
            <p:cNvSpPr/>
            <p:nvPr/>
          </p:nvSpPr>
          <p:spPr>
            <a:xfrm>
              <a:off x="655386" y="9459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78790" y="4909475"/>
              <a:ext cx="201456" cy="201456"/>
            </a:xfrm>
            <a:prstGeom prst="rect">
              <a:avLst/>
            </a:prstGeom>
            <a:solidFill>
              <a:srgbClr val="E2231A">
                <a:alpha val="100000"/>
              </a:srgbClr>
            </a:solidFill>
          </p:spPr>
          <p:txBody>
            <a:bodyPr/>
            <a:lstStyle/>
            <a:p/>
          </p:txBody>
        </p:sp>
        <p:sp>
          <p:nvSpPr>
            <p:cNvPr id="116" name="rc116"/>
            <p:cNvSpPr/>
            <p:nvPr/>
          </p:nvSpPr>
          <p:spPr>
            <a:xfrm>
              <a:off x="5642950" y="4909475"/>
              <a:ext cx="201456" cy="201456"/>
            </a:xfrm>
            <a:prstGeom prst="rect">
              <a:avLst/>
            </a:prstGeom>
            <a:solidFill>
              <a:srgbClr val="B3B3B3">
                <a:alpha val="100000"/>
              </a:srgbClr>
            </a:solidFill>
          </p:spPr>
          <p:txBody>
            <a:bodyPr/>
            <a:lstStyle/>
            <a:p/>
          </p:txBody>
        </p:sp>
        <p:sp>
          <p:nvSpPr>
            <p:cNvPr id="117" name="tx11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2000-2024</a:t>
              </a:r>
            </a:p>
          </p:txBody>
        </p:sp>
        <p:sp>
          <p:nvSpPr>
            <p:cNvPr id="121" name="pl121"/>
            <p:cNvSpPr/>
            <p:nvPr/>
          </p:nvSpPr>
          <p:spPr>
            <a:xfrm>
              <a:off x="2204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213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8380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654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129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296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463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774644"/>
              <a:ext cx="3633403" cy="162162"/>
            </a:xfrm>
            <a:prstGeom prst="rect">
              <a:avLst/>
            </a:prstGeom>
            <a:solidFill>
              <a:srgbClr val="E2231A">
                <a:alpha val="100000"/>
              </a:srgbClr>
            </a:solidFill>
          </p:spPr>
          <p:txBody>
            <a:bodyPr/>
            <a:lstStyle/>
            <a:p/>
          </p:txBody>
        </p:sp>
        <p:sp>
          <p:nvSpPr>
            <p:cNvPr id="133" name="rc133"/>
            <p:cNvSpPr/>
            <p:nvPr/>
          </p:nvSpPr>
          <p:spPr>
            <a:xfrm>
              <a:off x="1296273" y="5571941"/>
              <a:ext cx="1453361" cy="162162"/>
            </a:xfrm>
            <a:prstGeom prst="rect">
              <a:avLst/>
            </a:prstGeom>
            <a:solidFill>
              <a:srgbClr val="E2231A">
                <a:alpha val="100000"/>
              </a:srgbClr>
            </a:solidFill>
          </p:spPr>
          <p:txBody>
            <a:bodyPr/>
            <a:lstStyle/>
            <a:p/>
          </p:txBody>
        </p:sp>
        <p:sp>
          <p:nvSpPr>
            <p:cNvPr id="134" name="rc134"/>
            <p:cNvSpPr/>
            <p:nvPr/>
          </p:nvSpPr>
          <p:spPr>
            <a:xfrm>
              <a:off x="1296273" y="5369238"/>
              <a:ext cx="2180042" cy="162162"/>
            </a:xfrm>
            <a:prstGeom prst="rect">
              <a:avLst/>
            </a:prstGeom>
            <a:solidFill>
              <a:srgbClr val="E2231A">
                <a:alpha val="100000"/>
              </a:srgbClr>
            </a:solidFill>
          </p:spPr>
          <p:txBody>
            <a:bodyPr/>
            <a:lstStyle/>
            <a:p/>
          </p:txBody>
        </p:sp>
        <p:sp>
          <p:nvSpPr>
            <p:cNvPr id="135" name="rc135"/>
            <p:cNvSpPr/>
            <p:nvPr/>
          </p:nvSpPr>
          <p:spPr>
            <a:xfrm>
              <a:off x="4929677" y="5774644"/>
              <a:ext cx="2906722" cy="162162"/>
            </a:xfrm>
            <a:prstGeom prst="rect">
              <a:avLst/>
            </a:prstGeom>
            <a:solidFill>
              <a:srgbClr val="B3B3B3">
                <a:alpha val="100000"/>
              </a:srgbClr>
            </a:solidFill>
          </p:spPr>
          <p:txBody>
            <a:bodyPr/>
            <a:lstStyle/>
            <a:p/>
          </p:txBody>
        </p:sp>
        <p:sp>
          <p:nvSpPr>
            <p:cNvPr id="136" name="rc136"/>
            <p:cNvSpPr/>
            <p:nvPr/>
          </p:nvSpPr>
          <p:spPr>
            <a:xfrm>
              <a:off x="2749635" y="5571941"/>
              <a:ext cx="0" cy="162162"/>
            </a:xfrm>
            <a:prstGeom prst="rect">
              <a:avLst/>
            </a:prstGeom>
            <a:solidFill>
              <a:srgbClr val="B3B3B3">
                <a:alpha val="100000"/>
              </a:srgbClr>
            </a:solidFill>
          </p:spPr>
          <p:txBody>
            <a:bodyPr/>
            <a:lstStyle/>
            <a:p/>
          </p:txBody>
        </p:sp>
        <p:sp>
          <p:nvSpPr>
            <p:cNvPr id="137" name="rc137"/>
            <p:cNvSpPr/>
            <p:nvPr/>
          </p:nvSpPr>
          <p:spPr>
            <a:xfrm>
              <a:off x="3476315" y="5369238"/>
              <a:ext cx="4723424" cy="162162"/>
            </a:xfrm>
            <a:prstGeom prst="rect">
              <a:avLst/>
            </a:prstGeom>
            <a:solidFill>
              <a:srgbClr val="B3B3B3">
                <a:alpha val="100000"/>
              </a:srgbClr>
            </a:solidFill>
          </p:spPr>
          <p:txBody>
            <a:bodyPr/>
            <a:lstStyle/>
            <a:p/>
          </p:txBody>
        </p:sp>
        <p:sp>
          <p:nvSpPr>
            <p:cNvPr id="138" name="tx138"/>
            <p:cNvSpPr/>
            <p:nvPr/>
          </p:nvSpPr>
          <p:spPr>
            <a:xfrm>
              <a:off x="796662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9" name="tx139"/>
            <p:cNvSpPr/>
            <p:nvPr/>
          </p:nvSpPr>
          <p:spPr>
            <a:xfrm>
              <a:off x="2879862"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832996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1" name="tx14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074128"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6" name="tx146"/>
            <p:cNvSpPr/>
            <p:nvPr/>
          </p:nvSpPr>
          <p:spPr>
            <a:xfrm>
              <a:off x="485198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66686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8" name="tx148"/>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similar to in 2019, where coverage was 96%.
&lt;100 children missed their routine first dose of measles vaccine.
MCV2 is typically administered to children between 18 months and five years old. MCV2 coverage declined at 91%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057099"/>
            </a:xfrm>
            <a:custGeom>
              <a:avLst/>
              <a:pathLst>
                <a:path w="3397293" h="1057099">
                  <a:moveTo>
                    <a:pt x="0" y="514264"/>
                  </a:moveTo>
                  <a:lnTo>
                    <a:pt x="141553" y="0"/>
                  </a:lnTo>
                  <a:lnTo>
                    <a:pt x="283107" y="0"/>
                  </a:lnTo>
                  <a:lnTo>
                    <a:pt x="424661" y="114281"/>
                  </a:lnTo>
                  <a:lnTo>
                    <a:pt x="566215" y="57140"/>
                  </a:lnTo>
                  <a:lnTo>
                    <a:pt x="707769" y="1057099"/>
                  </a:lnTo>
                  <a:lnTo>
                    <a:pt x="849323" y="428553"/>
                  </a:lnTo>
                  <a:lnTo>
                    <a:pt x="990877" y="114281"/>
                  </a:lnTo>
                  <a:lnTo>
                    <a:pt x="1132431" y="171421"/>
                  </a:lnTo>
                  <a:lnTo>
                    <a:pt x="1273984" y="257132"/>
                  </a:lnTo>
                  <a:lnTo>
                    <a:pt x="1415538" y="399983"/>
                  </a:lnTo>
                  <a:lnTo>
                    <a:pt x="1557092" y="28570"/>
                  </a:lnTo>
                  <a:lnTo>
                    <a:pt x="1698646" y="28570"/>
                  </a:lnTo>
                  <a:lnTo>
                    <a:pt x="1840200" y="85710"/>
                  </a:lnTo>
                  <a:lnTo>
                    <a:pt x="1981754" y="142851"/>
                  </a:lnTo>
                  <a:lnTo>
                    <a:pt x="2123308" y="142851"/>
                  </a:lnTo>
                  <a:lnTo>
                    <a:pt x="2264862" y="85710"/>
                  </a:lnTo>
                  <a:lnTo>
                    <a:pt x="2406416" y="114281"/>
                  </a:lnTo>
                  <a:lnTo>
                    <a:pt x="2547969" y="314272"/>
                  </a:lnTo>
                  <a:lnTo>
                    <a:pt x="2689523" y="85710"/>
                  </a:lnTo>
                  <a:lnTo>
                    <a:pt x="2831077" y="171421"/>
                  </a:lnTo>
                  <a:lnTo>
                    <a:pt x="2972631" y="171421"/>
                  </a:lnTo>
                  <a:lnTo>
                    <a:pt x="3114185" y="257132"/>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057099"/>
            </a:xfrm>
            <a:custGeom>
              <a:avLst/>
              <a:pathLst>
                <a:path w="3397293" h="1057099">
                  <a:moveTo>
                    <a:pt x="0" y="514264"/>
                  </a:moveTo>
                  <a:lnTo>
                    <a:pt x="141553" y="0"/>
                  </a:lnTo>
                  <a:lnTo>
                    <a:pt x="283107" y="0"/>
                  </a:lnTo>
                  <a:lnTo>
                    <a:pt x="424661" y="114281"/>
                  </a:lnTo>
                  <a:lnTo>
                    <a:pt x="566215" y="57140"/>
                  </a:lnTo>
                  <a:lnTo>
                    <a:pt x="707769" y="1057099"/>
                  </a:lnTo>
                  <a:lnTo>
                    <a:pt x="849323" y="428553"/>
                  </a:lnTo>
                  <a:lnTo>
                    <a:pt x="990877" y="114281"/>
                  </a:lnTo>
                  <a:lnTo>
                    <a:pt x="1132431" y="171421"/>
                  </a:lnTo>
                  <a:lnTo>
                    <a:pt x="1273984" y="257132"/>
                  </a:lnTo>
                  <a:lnTo>
                    <a:pt x="1415538" y="399983"/>
                  </a:lnTo>
                  <a:lnTo>
                    <a:pt x="1557092" y="28570"/>
                  </a:lnTo>
                  <a:lnTo>
                    <a:pt x="1698646" y="28570"/>
                  </a:lnTo>
                  <a:lnTo>
                    <a:pt x="1840200" y="85710"/>
                  </a:lnTo>
                  <a:lnTo>
                    <a:pt x="1981754" y="142851"/>
                  </a:lnTo>
                  <a:lnTo>
                    <a:pt x="2123308" y="142851"/>
                  </a:lnTo>
                  <a:lnTo>
                    <a:pt x="2264862" y="85710"/>
                  </a:lnTo>
                  <a:lnTo>
                    <a:pt x="2406416" y="114281"/>
                  </a:lnTo>
                  <a:lnTo>
                    <a:pt x="2547969" y="314272"/>
                  </a:lnTo>
                  <a:lnTo>
                    <a:pt x="2689523" y="85710"/>
                  </a:lnTo>
                  <a:lnTo>
                    <a:pt x="2831077" y="171421"/>
                  </a:lnTo>
                  <a:lnTo>
                    <a:pt x="2972631" y="171421"/>
                  </a:lnTo>
                  <a:lnTo>
                    <a:pt x="3114185" y="257132"/>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057099"/>
            </a:xfrm>
            <a:custGeom>
              <a:avLst/>
              <a:pathLst>
                <a:path w="3397293" h="1057099">
                  <a:moveTo>
                    <a:pt x="0" y="514264"/>
                  </a:moveTo>
                  <a:lnTo>
                    <a:pt x="141553" y="0"/>
                  </a:lnTo>
                  <a:lnTo>
                    <a:pt x="283107" y="0"/>
                  </a:lnTo>
                  <a:lnTo>
                    <a:pt x="424661" y="114281"/>
                  </a:lnTo>
                  <a:lnTo>
                    <a:pt x="566215" y="57140"/>
                  </a:lnTo>
                  <a:lnTo>
                    <a:pt x="707769" y="1057099"/>
                  </a:lnTo>
                  <a:lnTo>
                    <a:pt x="849323" y="428553"/>
                  </a:lnTo>
                  <a:lnTo>
                    <a:pt x="990877" y="114281"/>
                  </a:lnTo>
                  <a:lnTo>
                    <a:pt x="1132431" y="171421"/>
                  </a:lnTo>
                  <a:lnTo>
                    <a:pt x="1273984" y="257132"/>
                  </a:lnTo>
                  <a:lnTo>
                    <a:pt x="1415538" y="399983"/>
                  </a:lnTo>
                  <a:lnTo>
                    <a:pt x="1557092" y="28570"/>
                  </a:lnTo>
                  <a:lnTo>
                    <a:pt x="1698646" y="28570"/>
                  </a:lnTo>
                  <a:lnTo>
                    <a:pt x="1840200" y="85710"/>
                  </a:lnTo>
                  <a:lnTo>
                    <a:pt x="1981754" y="142851"/>
                  </a:lnTo>
                  <a:lnTo>
                    <a:pt x="2123308" y="142851"/>
                  </a:lnTo>
                  <a:lnTo>
                    <a:pt x="2264862" y="85710"/>
                  </a:lnTo>
                  <a:lnTo>
                    <a:pt x="2406416" y="114281"/>
                  </a:lnTo>
                  <a:lnTo>
                    <a:pt x="2547969" y="314272"/>
                  </a:lnTo>
                  <a:lnTo>
                    <a:pt x="2689523" y="85710"/>
                  </a:lnTo>
                  <a:lnTo>
                    <a:pt x="2831077" y="171421"/>
                  </a:lnTo>
                  <a:lnTo>
                    <a:pt x="2972631" y="171421"/>
                  </a:lnTo>
                  <a:lnTo>
                    <a:pt x="3114185" y="257132"/>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26"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816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5463" y="471005"/>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Tuvalu, 2000-2024</a:t>
              </a:r>
            </a:p>
          </p:txBody>
        </p:sp>
        <p:sp>
          <p:nvSpPr>
            <p:cNvPr id="63" name="pl63"/>
            <p:cNvSpPr/>
            <p:nvPr/>
          </p:nvSpPr>
          <p:spPr>
            <a:xfrm>
              <a:off x="5267799" y="3929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1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8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4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76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80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0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7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3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954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571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03955"/>
              <a:ext cx="3397293" cy="2361604"/>
            </a:xfrm>
            <a:custGeom>
              <a:avLst/>
              <a:pathLst>
                <a:path w="3397293" h="2361604">
                  <a:moveTo>
                    <a:pt x="0" y="1148888"/>
                  </a:moveTo>
                  <a:lnTo>
                    <a:pt x="141553" y="0"/>
                  </a:lnTo>
                  <a:lnTo>
                    <a:pt x="283107" y="0"/>
                  </a:lnTo>
                  <a:lnTo>
                    <a:pt x="424661" y="255308"/>
                  </a:lnTo>
                  <a:lnTo>
                    <a:pt x="566215" y="127654"/>
                  </a:lnTo>
                  <a:lnTo>
                    <a:pt x="707769" y="2361604"/>
                  </a:lnTo>
                  <a:lnTo>
                    <a:pt x="849323" y="957407"/>
                  </a:lnTo>
                  <a:lnTo>
                    <a:pt x="990877" y="255308"/>
                  </a:lnTo>
                  <a:lnTo>
                    <a:pt x="1132431" y="382962"/>
                  </a:lnTo>
                  <a:lnTo>
                    <a:pt x="1273984" y="574444"/>
                  </a:lnTo>
                  <a:lnTo>
                    <a:pt x="1415538" y="893580"/>
                  </a:lnTo>
                  <a:lnTo>
                    <a:pt x="1557092" y="63827"/>
                  </a:lnTo>
                  <a:lnTo>
                    <a:pt x="1698646" y="63827"/>
                  </a:lnTo>
                  <a:lnTo>
                    <a:pt x="1840200" y="191481"/>
                  </a:lnTo>
                  <a:lnTo>
                    <a:pt x="1981754" y="319135"/>
                  </a:lnTo>
                  <a:lnTo>
                    <a:pt x="2123308" y="319135"/>
                  </a:lnTo>
                  <a:lnTo>
                    <a:pt x="2264862" y="191481"/>
                  </a:lnTo>
                  <a:lnTo>
                    <a:pt x="2406416" y="255308"/>
                  </a:lnTo>
                  <a:lnTo>
                    <a:pt x="2547969" y="702098"/>
                  </a:lnTo>
                  <a:lnTo>
                    <a:pt x="2689523" y="191481"/>
                  </a:lnTo>
                  <a:lnTo>
                    <a:pt x="2831077" y="382962"/>
                  </a:lnTo>
                  <a:lnTo>
                    <a:pt x="2972631" y="382962"/>
                  </a:lnTo>
                  <a:lnTo>
                    <a:pt x="3114185" y="574444"/>
                  </a:lnTo>
                  <a:lnTo>
                    <a:pt x="3255739" y="63827"/>
                  </a:lnTo>
                  <a:lnTo>
                    <a:pt x="3397293" y="127654"/>
                  </a:lnTo>
                </a:path>
              </a:pathLst>
            </a:custGeom>
            <a:ln w="27101" cap="flat">
              <a:solidFill>
                <a:srgbClr val="0058AB">
                  <a:alpha val="100000"/>
                </a:srgbClr>
              </a:solidFill>
              <a:prstDash val="solid"/>
              <a:round/>
            </a:ln>
          </p:spPr>
          <p:txBody>
            <a:bodyPr/>
            <a:lstStyle/>
            <a:p/>
          </p:txBody>
        </p:sp>
        <p:sp>
          <p:nvSpPr>
            <p:cNvPr id="82" name="pl82"/>
            <p:cNvSpPr/>
            <p:nvPr/>
          </p:nvSpPr>
          <p:spPr>
            <a:xfrm>
              <a:off x="5437664" y="1695437"/>
              <a:ext cx="3397293" cy="957407"/>
            </a:xfrm>
            <a:custGeom>
              <a:avLst/>
              <a:pathLst>
                <a:path w="3397293" h="957407">
                  <a:moveTo>
                    <a:pt x="0" y="957407"/>
                  </a:moveTo>
                  <a:lnTo>
                    <a:pt x="141553" y="893580"/>
                  </a:lnTo>
                  <a:lnTo>
                    <a:pt x="283107" y="893580"/>
                  </a:lnTo>
                  <a:lnTo>
                    <a:pt x="424661" y="829753"/>
                  </a:lnTo>
                  <a:lnTo>
                    <a:pt x="566215" y="702098"/>
                  </a:lnTo>
                  <a:lnTo>
                    <a:pt x="707769" y="574444"/>
                  </a:lnTo>
                  <a:lnTo>
                    <a:pt x="849323" y="446790"/>
                  </a:lnTo>
                  <a:lnTo>
                    <a:pt x="990877" y="446790"/>
                  </a:lnTo>
                  <a:lnTo>
                    <a:pt x="1132431" y="319135"/>
                  </a:lnTo>
                  <a:lnTo>
                    <a:pt x="1273984" y="191481"/>
                  </a:lnTo>
                  <a:lnTo>
                    <a:pt x="1415538" y="127654"/>
                  </a:lnTo>
                  <a:lnTo>
                    <a:pt x="1557092" y="127654"/>
                  </a:lnTo>
                  <a:lnTo>
                    <a:pt x="1698646" y="127654"/>
                  </a:lnTo>
                  <a:lnTo>
                    <a:pt x="1840200" y="127654"/>
                  </a:lnTo>
                  <a:lnTo>
                    <a:pt x="1981754" y="127654"/>
                  </a:lnTo>
                  <a:lnTo>
                    <a:pt x="2123308" y="127654"/>
                  </a:lnTo>
                  <a:lnTo>
                    <a:pt x="2264862" y="63827"/>
                  </a:lnTo>
                  <a:lnTo>
                    <a:pt x="2406416" y="63827"/>
                  </a:lnTo>
                  <a:lnTo>
                    <a:pt x="2547969" y="0"/>
                  </a:lnTo>
                  <a:lnTo>
                    <a:pt x="2689523" y="0"/>
                  </a:lnTo>
                  <a:lnTo>
                    <a:pt x="2831077" y="191481"/>
                  </a:lnTo>
                  <a:lnTo>
                    <a:pt x="2972631" y="319135"/>
                  </a:lnTo>
                  <a:lnTo>
                    <a:pt x="3114185" y="191481"/>
                  </a:lnTo>
                  <a:lnTo>
                    <a:pt x="3255739" y="191481"/>
                  </a:lnTo>
                  <a:lnTo>
                    <a:pt x="3397293" y="12765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631610"/>
              <a:ext cx="3397293" cy="765925"/>
            </a:xfrm>
            <a:custGeom>
              <a:avLst/>
              <a:pathLst>
                <a:path w="3397293" h="765925">
                  <a:moveTo>
                    <a:pt x="0" y="765925"/>
                  </a:moveTo>
                  <a:lnTo>
                    <a:pt x="141553" y="765925"/>
                  </a:lnTo>
                  <a:lnTo>
                    <a:pt x="283107" y="765925"/>
                  </a:lnTo>
                  <a:lnTo>
                    <a:pt x="424661" y="702098"/>
                  </a:lnTo>
                  <a:lnTo>
                    <a:pt x="566215" y="574444"/>
                  </a:lnTo>
                  <a:lnTo>
                    <a:pt x="707769" y="574444"/>
                  </a:lnTo>
                  <a:lnTo>
                    <a:pt x="849323" y="319135"/>
                  </a:lnTo>
                  <a:lnTo>
                    <a:pt x="990877" y="382962"/>
                  </a:lnTo>
                  <a:lnTo>
                    <a:pt x="1132431" y="191481"/>
                  </a:lnTo>
                  <a:lnTo>
                    <a:pt x="1273984" y="127654"/>
                  </a:lnTo>
                  <a:lnTo>
                    <a:pt x="1415538" y="127654"/>
                  </a:lnTo>
                  <a:lnTo>
                    <a:pt x="1557092" y="63827"/>
                  </a:lnTo>
                  <a:lnTo>
                    <a:pt x="1698646" y="63827"/>
                  </a:lnTo>
                  <a:lnTo>
                    <a:pt x="1840200" y="0"/>
                  </a:lnTo>
                  <a:lnTo>
                    <a:pt x="1981754" y="63827"/>
                  </a:lnTo>
                  <a:lnTo>
                    <a:pt x="2123308" y="63827"/>
                  </a:lnTo>
                  <a:lnTo>
                    <a:pt x="2264862" y="0"/>
                  </a:lnTo>
                  <a:lnTo>
                    <a:pt x="2406416" y="0"/>
                  </a:lnTo>
                  <a:lnTo>
                    <a:pt x="2547969" y="0"/>
                  </a:lnTo>
                  <a:lnTo>
                    <a:pt x="2689523" y="63827"/>
                  </a:lnTo>
                  <a:lnTo>
                    <a:pt x="2831077" y="255308"/>
                  </a:lnTo>
                  <a:lnTo>
                    <a:pt x="2972631" y="574444"/>
                  </a:lnTo>
                  <a:lnTo>
                    <a:pt x="3114185" y="191481"/>
                  </a:lnTo>
                  <a:lnTo>
                    <a:pt x="3255739" y="446790"/>
                  </a:lnTo>
                  <a:lnTo>
                    <a:pt x="3397293" y="382962"/>
                  </a:lnTo>
                </a:path>
              </a:pathLst>
            </a:custGeom>
            <a:ln w="27101" cap="flat">
              <a:solidFill>
                <a:srgbClr val="961A49">
                  <a:alpha val="100000"/>
                </a:srgbClr>
              </a:solidFill>
              <a:prstDash val="solid"/>
              <a:round/>
            </a:ln>
          </p:spPr>
          <p:txBody>
            <a:bodyPr/>
            <a:lstStyle/>
            <a:p/>
          </p:txBody>
        </p:sp>
        <p:sp>
          <p:nvSpPr>
            <p:cNvPr id="84" name="pl84"/>
            <p:cNvSpPr/>
            <p:nvPr/>
          </p:nvSpPr>
          <p:spPr>
            <a:xfrm>
              <a:off x="5437664" y="169543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03955"/>
              <a:ext cx="3397293" cy="2361604"/>
            </a:xfrm>
            <a:custGeom>
              <a:avLst/>
              <a:pathLst>
                <a:path w="3397293" h="2361604">
                  <a:moveTo>
                    <a:pt x="0" y="1148888"/>
                  </a:moveTo>
                  <a:lnTo>
                    <a:pt x="141553" y="0"/>
                  </a:lnTo>
                  <a:lnTo>
                    <a:pt x="283107" y="0"/>
                  </a:lnTo>
                  <a:lnTo>
                    <a:pt x="424661" y="255308"/>
                  </a:lnTo>
                  <a:lnTo>
                    <a:pt x="566215" y="127654"/>
                  </a:lnTo>
                  <a:lnTo>
                    <a:pt x="707769" y="2361604"/>
                  </a:lnTo>
                  <a:lnTo>
                    <a:pt x="849323" y="957407"/>
                  </a:lnTo>
                  <a:lnTo>
                    <a:pt x="990877" y="255308"/>
                  </a:lnTo>
                  <a:lnTo>
                    <a:pt x="1132431" y="382962"/>
                  </a:lnTo>
                  <a:lnTo>
                    <a:pt x="1273984" y="574444"/>
                  </a:lnTo>
                  <a:lnTo>
                    <a:pt x="1415538" y="893580"/>
                  </a:lnTo>
                  <a:lnTo>
                    <a:pt x="1557092" y="63827"/>
                  </a:lnTo>
                  <a:lnTo>
                    <a:pt x="1698646" y="63827"/>
                  </a:lnTo>
                  <a:lnTo>
                    <a:pt x="1840200" y="191481"/>
                  </a:lnTo>
                  <a:lnTo>
                    <a:pt x="1981754" y="319135"/>
                  </a:lnTo>
                  <a:lnTo>
                    <a:pt x="2123308" y="319135"/>
                  </a:lnTo>
                  <a:lnTo>
                    <a:pt x="2264862" y="191481"/>
                  </a:lnTo>
                  <a:lnTo>
                    <a:pt x="2406416" y="255308"/>
                  </a:lnTo>
                  <a:lnTo>
                    <a:pt x="2547969" y="702098"/>
                  </a:lnTo>
                  <a:lnTo>
                    <a:pt x="2689523" y="191481"/>
                  </a:lnTo>
                  <a:lnTo>
                    <a:pt x="2831077" y="382962"/>
                  </a:lnTo>
                  <a:lnTo>
                    <a:pt x="2972631" y="382962"/>
                  </a:lnTo>
                  <a:lnTo>
                    <a:pt x="3114185" y="574444"/>
                  </a:lnTo>
                  <a:lnTo>
                    <a:pt x="3255739" y="63827"/>
                  </a:lnTo>
                  <a:lnTo>
                    <a:pt x="3397293" y="12765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01832"/>
              <a:ext cx="0" cy="1251012"/>
            </a:xfrm>
            <a:custGeom>
              <a:avLst/>
              <a:pathLst>
                <a:path w="0" h="1251012">
                  <a:moveTo>
                    <a:pt x="0" y="12510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01832"/>
              <a:ext cx="0" cy="2463728"/>
            </a:xfrm>
            <a:custGeom>
              <a:avLst/>
              <a:pathLst>
                <a:path w="0" h="2463728">
                  <a:moveTo>
                    <a:pt x="0" y="24637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01832"/>
              <a:ext cx="0" cy="995703"/>
            </a:xfrm>
            <a:custGeom>
              <a:avLst/>
              <a:pathLst>
                <a:path w="0" h="995703">
                  <a:moveTo>
                    <a:pt x="0" y="9957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01832"/>
              <a:ext cx="0" cy="421259"/>
            </a:xfrm>
            <a:custGeom>
              <a:avLst/>
              <a:pathLst>
                <a:path w="0" h="421259">
                  <a:moveTo>
                    <a:pt x="0" y="4212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01832"/>
              <a:ext cx="0" cy="293604"/>
            </a:xfrm>
            <a:custGeom>
              <a:avLst/>
              <a:pathLst>
                <a:path w="0" h="293604">
                  <a:moveTo>
                    <a:pt x="0" y="2936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01832"/>
              <a:ext cx="0" cy="165950"/>
            </a:xfrm>
            <a:custGeom>
              <a:avLst/>
              <a:pathLst>
                <a:path w="0" h="165950">
                  <a:moveTo>
                    <a:pt x="0" y="16595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01832"/>
              <a:ext cx="0" cy="229777"/>
            </a:xfrm>
            <a:custGeom>
              <a:avLst/>
              <a:pathLst>
                <a:path w="0" h="229777">
                  <a:moveTo>
                    <a:pt x="0" y="2297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03955"/>
              <a:ext cx="3397293" cy="2361604"/>
            </a:xfrm>
            <a:custGeom>
              <a:avLst/>
              <a:pathLst>
                <a:path w="3397293" h="2361604">
                  <a:moveTo>
                    <a:pt x="0" y="1148888"/>
                  </a:moveTo>
                  <a:lnTo>
                    <a:pt x="141553" y="0"/>
                  </a:lnTo>
                  <a:lnTo>
                    <a:pt x="283107" y="0"/>
                  </a:lnTo>
                  <a:lnTo>
                    <a:pt x="424661" y="255308"/>
                  </a:lnTo>
                  <a:lnTo>
                    <a:pt x="566215" y="127654"/>
                  </a:lnTo>
                  <a:lnTo>
                    <a:pt x="707769" y="2361604"/>
                  </a:lnTo>
                  <a:lnTo>
                    <a:pt x="849323" y="957407"/>
                  </a:lnTo>
                  <a:lnTo>
                    <a:pt x="990877" y="255308"/>
                  </a:lnTo>
                  <a:lnTo>
                    <a:pt x="1132431" y="382962"/>
                  </a:lnTo>
                  <a:lnTo>
                    <a:pt x="1273984" y="574444"/>
                  </a:lnTo>
                  <a:lnTo>
                    <a:pt x="1415538" y="893580"/>
                  </a:lnTo>
                  <a:lnTo>
                    <a:pt x="1557092" y="63827"/>
                  </a:lnTo>
                  <a:lnTo>
                    <a:pt x="1698646" y="63827"/>
                  </a:lnTo>
                  <a:lnTo>
                    <a:pt x="1840200" y="191481"/>
                  </a:lnTo>
                  <a:lnTo>
                    <a:pt x="1981754" y="319135"/>
                  </a:lnTo>
                  <a:lnTo>
                    <a:pt x="2123308" y="319135"/>
                  </a:lnTo>
                  <a:lnTo>
                    <a:pt x="2264862" y="191481"/>
                  </a:lnTo>
                  <a:lnTo>
                    <a:pt x="2406416" y="255308"/>
                  </a:lnTo>
                  <a:lnTo>
                    <a:pt x="2547969" y="702098"/>
                  </a:lnTo>
                  <a:lnTo>
                    <a:pt x="2689523" y="191481"/>
                  </a:lnTo>
                  <a:lnTo>
                    <a:pt x="2831077" y="382962"/>
                  </a:lnTo>
                  <a:lnTo>
                    <a:pt x="2972631" y="382962"/>
                  </a:lnTo>
                  <a:lnTo>
                    <a:pt x="3114185" y="574444"/>
                  </a:lnTo>
                  <a:lnTo>
                    <a:pt x="3255739" y="63827"/>
                  </a:lnTo>
                  <a:lnTo>
                    <a:pt x="3397293" y="127654"/>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358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67093" y="133580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6" name="tx96"/>
            <p:cNvSpPr/>
            <p:nvPr/>
          </p:nvSpPr>
          <p:spPr>
            <a:xfrm>
              <a:off x="6774863" y="13371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7512777" y="13371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3358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371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13371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17839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197550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55806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198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2815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433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050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533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533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312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937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0424" y="483177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21" name="tx121"/>
            <p:cNvSpPr/>
            <p:nvPr/>
          </p:nvSpPr>
          <p:spPr>
            <a:xfrm>
              <a:off x="70983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6081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2928625" cy="149993"/>
            </a:xfrm>
            <a:prstGeom prst="rect">
              <a:avLst/>
            </a:prstGeom>
            <a:solidFill>
              <a:srgbClr val="E2231A">
                <a:alpha val="80000"/>
              </a:srgbClr>
            </a:solidFill>
          </p:spPr>
          <p:txBody>
            <a:bodyPr/>
            <a:lstStyle/>
            <a:p/>
          </p:txBody>
        </p:sp>
        <p:sp>
          <p:nvSpPr>
            <p:cNvPr id="138" name="rc138"/>
            <p:cNvSpPr/>
            <p:nvPr/>
          </p:nvSpPr>
          <p:spPr>
            <a:xfrm>
              <a:off x="1317178" y="5450161"/>
              <a:ext cx="4392938"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3" name="tx143"/>
            <p:cNvSpPr/>
            <p:nvPr/>
          </p:nvSpPr>
          <p:spPr>
            <a:xfrm>
              <a:off x="2953367"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47837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6614150" y="608955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366847"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Tuvalu (97%) was 13 percentage points higher than the global average (84%) and 8 percentage points higher than the average across all EAPR countries (89%).
National MCV1 coverage was 1 percentage point higher than in 2019 (96%).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Tuvalu ranked number 20 out of 27 countries for lowest MCV1 coverage (based on tied ranks).
Tuvalu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2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19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51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91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30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42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817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21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60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781742"/>
              <a:ext cx="249522" cy="1320954"/>
            </a:xfrm>
            <a:prstGeom prst="rect">
              <a:avLst/>
            </a:prstGeom>
            <a:solidFill>
              <a:srgbClr val="80BD41">
                <a:alpha val="100000"/>
              </a:srgbClr>
            </a:solidFill>
          </p:spPr>
          <p:txBody>
            <a:bodyPr/>
            <a:lstStyle/>
            <a:p/>
          </p:txBody>
        </p:sp>
        <p:sp>
          <p:nvSpPr>
            <p:cNvPr id="26" name="rc26"/>
            <p:cNvSpPr/>
            <p:nvPr/>
          </p:nvSpPr>
          <p:spPr>
            <a:xfrm>
              <a:off x="1296273" y="2471318"/>
              <a:ext cx="249522" cy="310424"/>
            </a:xfrm>
            <a:prstGeom prst="rect">
              <a:avLst/>
            </a:prstGeom>
            <a:solidFill>
              <a:srgbClr val="E2231A">
                <a:alpha val="100000"/>
              </a:srgbClr>
            </a:solidFill>
          </p:spPr>
          <p:txBody>
            <a:bodyPr/>
            <a:lstStyle/>
            <a:p/>
          </p:txBody>
        </p:sp>
        <p:sp>
          <p:nvSpPr>
            <p:cNvPr id="27" name="rc27"/>
            <p:cNvSpPr/>
            <p:nvPr/>
          </p:nvSpPr>
          <p:spPr>
            <a:xfrm>
              <a:off x="1573521" y="2543970"/>
              <a:ext cx="249522" cy="1558726"/>
            </a:xfrm>
            <a:prstGeom prst="rect">
              <a:avLst/>
            </a:prstGeom>
            <a:solidFill>
              <a:srgbClr val="80BD41">
                <a:alpha val="100000"/>
              </a:srgbClr>
            </a:solidFill>
          </p:spPr>
          <p:txBody>
            <a:bodyPr/>
            <a:lstStyle/>
            <a:p/>
          </p:txBody>
        </p:sp>
        <p:sp>
          <p:nvSpPr>
            <p:cNvPr id="28" name="rc28"/>
            <p:cNvSpPr/>
            <p:nvPr/>
          </p:nvSpPr>
          <p:spPr>
            <a:xfrm>
              <a:off x="1573521" y="2530761"/>
              <a:ext cx="249522" cy="13209"/>
            </a:xfrm>
            <a:prstGeom prst="rect">
              <a:avLst/>
            </a:prstGeom>
            <a:solidFill>
              <a:srgbClr val="E2231A">
                <a:alpha val="100000"/>
              </a:srgbClr>
            </a:solidFill>
          </p:spPr>
          <p:txBody>
            <a:bodyPr/>
            <a:lstStyle/>
            <a:p/>
          </p:txBody>
        </p:sp>
        <p:sp>
          <p:nvSpPr>
            <p:cNvPr id="29" name="rc29"/>
            <p:cNvSpPr/>
            <p:nvPr/>
          </p:nvSpPr>
          <p:spPr>
            <a:xfrm>
              <a:off x="1850769" y="2610018"/>
              <a:ext cx="249522" cy="1492678"/>
            </a:xfrm>
            <a:prstGeom prst="rect">
              <a:avLst/>
            </a:prstGeom>
            <a:solidFill>
              <a:srgbClr val="80BD41">
                <a:alpha val="100000"/>
              </a:srgbClr>
            </a:solidFill>
          </p:spPr>
          <p:txBody>
            <a:bodyPr/>
            <a:lstStyle/>
            <a:p/>
          </p:txBody>
        </p:sp>
        <p:sp>
          <p:nvSpPr>
            <p:cNvPr id="30" name="rc30"/>
            <p:cNvSpPr/>
            <p:nvPr/>
          </p:nvSpPr>
          <p:spPr>
            <a:xfrm>
              <a:off x="1850769" y="2596809"/>
              <a:ext cx="249522" cy="13209"/>
            </a:xfrm>
            <a:prstGeom prst="rect">
              <a:avLst/>
            </a:prstGeom>
            <a:solidFill>
              <a:srgbClr val="E2231A">
                <a:alpha val="100000"/>
              </a:srgbClr>
            </a:solidFill>
          </p:spPr>
          <p:txBody>
            <a:bodyPr/>
            <a:lstStyle/>
            <a:p/>
          </p:txBody>
        </p:sp>
        <p:sp>
          <p:nvSpPr>
            <p:cNvPr id="31" name="rc31"/>
            <p:cNvSpPr/>
            <p:nvPr/>
          </p:nvSpPr>
          <p:spPr>
            <a:xfrm>
              <a:off x="2128016" y="2702485"/>
              <a:ext cx="249522" cy="1400211"/>
            </a:xfrm>
            <a:prstGeom prst="rect">
              <a:avLst/>
            </a:prstGeom>
            <a:solidFill>
              <a:srgbClr val="80BD41">
                <a:alpha val="100000"/>
              </a:srgbClr>
            </a:solidFill>
          </p:spPr>
          <p:txBody>
            <a:bodyPr/>
            <a:lstStyle/>
            <a:p/>
          </p:txBody>
        </p:sp>
        <p:sp>
          <p:nvSpPr>
            <p:cNvPr id="32" name="rc32"/>
            <p:cNvSpPr/>
            <p:nvPr/>
          </p:nvSpPr>
          <p:spPr>
            <a:xfrm>
              <a:off x="2128016" y="2629832"/>
              <a:ext cx="249522" cy="72652"/>
            </a:xfrm>
            <a:prstGeom prst="rect">
              <a:avLst/>
            </a:prstGeom>
            <a:solidFill>
              <a:srgbClr val="E2231A">
                <a:alpha val="100000"/>
              </a:srgbClr>
            </a:solidFill>
          </p:spPr>
          <p:txBody>
            <a:bodyPr/>
            <a:lstStyle/>
            <a:p/>
          </p:txBody>
        </p:sp>
        <p:sp>
          <p:nvSpPr>
            <p:cNvPr id="33" name="rc33"/>
            <p:cNvSpPr/>
            <p:nvPr/>
          </p:nvSpPr>
          <p:spPr>
            <a:xfrm>
              <a:off x="2405264" y="2689275"/>
              <a:ext cx="249522" cy="1413421"/>
            </a:xfrm>
            <a:prstGeom prst="rect">
              <a:avLst/>
            </a:prstGeom>
            <a:solidFill>
              <a:srgbClr val="80BD41">
                <a:alpha val="100000"/>
              </a:srgbClr>
            </a:solidFill>
          </p:spPr>
          <p:txBody>
            <a:bodyPr/>
            <a:lstStyle/>
            <a:p/>
          </p:txBody>
        </p:sp>
        <p:sp>
          <p:nvSpPr>
            <p:cNvPr id="34" name="rc34"/>
            <p:cNvSpPr/>
            <p:nvPr/>
          </p:nvSpPr>
          <p:spPr>
            <a:xfrm>
              <a:off x="2405264" y="2643042"/>
              <a:ext cx="249522" cy="46233"/>
            </a:xfrm>
            <a:prstGeom prst="rect">
              <a:avLst/>
            </a:prstGeom>
            <a:solidFill>
              <a:srgbClr val="E2231A">
                <a:alpha val="100000"/>
              </a:srgbClr>
            </a:solidFill>
          </p:spPr>
          <p:txBody>
            <a:bodyPr/>
            <a:lstStyle/>
            <a:p/>
          </p:txBody>
        </p:sp>
        <p:sp>
          <p:nvSpPr>
            <p:cNvPr id="35" name="rc35"/>
            <p:cNvSpPr/>
            <p:nvPr/>
          </p:nvSpPr>
          <p:spPr>
            <a:xfrm>
              <a:off x="2682512" y="3204448"/>
              <a:ext cx="249522" cy="898249"/>
            </a:xfrm>
            <a:prstGeom prst="rect">
              <a:avLst/>
            </a:prstGeom>
            <a:solidFill>
              <a:srgbClr val="80BD41">
                <a:alpha val="100000"/>
              </a:srgbClr>
            </a:solidFill>
          </p:spPr>
          <p:txBody>
            <a:bodyPr/>
            <a:lstStyle/>
            <a:p/>
          </p:txBody>
        </p:sp>
        <p:sp>
          <p:nvSpPr>
            <p:cNvPr id="36" name="rc36"/>
            <p:cNvSpPr/>
            <p:nvPr/>
          </p:nvSpPr>
          <p:spPr>
            <a:xfrm>
              <a:off x="2682512" y="2649647"/>
              <a:ext cx="249522" cy="554800"/>
            </a:xfrm>
            <a:prstGeom prst="rect">
              <a:avLst/>
            </a:prstGeom>
            <a:solidFill>
              <a:srgbClr val="E2231A">
                <a:alpha val="100000"/>
              </a:srgbClr>
            </a:solidFill>
          </p:spPr>
          <p:txBody>
            <a:bodyPr/>
            <a:lstStyle/>
            <a:p/>
          </p:txBody>
        </p:sp>
        <p:sp>
          <p:nvSpPr>
            <p:cNvPr id="37" name="rc37"/>
            <p:cNvSpPr/>
            <p:nvPr/>
          </p:nvSpPr>
          <p:spPr>
            <a:xfrm>
              <a:off x="2959759" y="2880814"/>
              <a:ext cx="249522" cy="1221883"/>
            </a:xfrm>
            <a:prstGeom prst="rect">
              <a:avLst/>
            </a:prstGeom>
            <a:solidFill>
              <a:srgbClr val="80BD41">
                <a:alpha val="100000"/>
              </a:srgbClr>
            </a:solidFill>
          </p:spPr>
          <p:txBody>
            <a:bodyPr/>
            <a:lstStyle/>
            <a:p/>
          </p:txBody>
        </p:sp>
        <p:sp>
          <p:nvSpPr>
            <p:cNvPr id="38" name="rc38"/>
            <p:cNvSpPr/>
            <p:nvPr/>
          </p:nvSpPr>
          <p:spPr>
            <a:xfrm>
              <a:off x="2959759" y="2649647"/>
              <a:ext cx="249522" cy="231167"/>
            </a:xfrm>
            <a:prstGeom prst="rect">
              <a:avLst/>
            </a:prstGeom>
            <a:solidFill>
              <a:srgbClr val="E2231A">
                <a:alpha val="100000"/>
              </a:srgbClr>
            </a:solidFill>
          </p:spPr>
          <p:txBody>
            <a:bodyPr/>
            <a:lstStyle/>
            <a:p/>
          </p:txBody>
        </p:sp>
        <p:sp>
          <p:nvSpPr>
            <p:cNvPr id="39" name="rc39"/>
            <p:cNvSpPr/>
            <p:nvPr/>
          </p:nvSpPr>
          <p:spPr>
            <a:xfrm>
              <a:off x="3237007" y="2742114"/>
              <a:ext cx="249522" cy="1360583"/>
            </a:xfrm>
            <a:prstGeom prst="rect">
              <a:avLst/>
            </a:prstGeom>
            <a:solidFill>
              <a:srgbClr val="80BD41">
                <a:alpha val="100000"/>
              </a:srgbClr>
            </a:solidFill>
          </p:spPr>
          <p:txBody>
            <a:bodyPr/>
            <a:lstStyle/>
            <a:p/>
          </p:txBody>
        </p:sp>
        <p:sp>
          <p:nvSpPr>
            <p:cNvPr id="40" name="rc40"/>
            <p:cNvSpPr/>
            <p:nvPr/>
          </p:nvSpPr>
          <p:spPr>
            <a:xfrm>
              <a:off x="3237007" y="2669461"/>
              <a:ext cx="249522" cy="72652"/>
            </a:xfrm>
            <a:prstGeom prst="rect">
              <a:avLst/>
            </a:prstGeom>
            <a:solidFill>
              <a:srgbClr val="E2231A">
                <a:alpha val="100000"/>
              </a:srgbClr>
            </a:solidFill>
          </p:spPr>
          <p:txBody>
            <a:bodyPr/>
            <a:lstStyle/>
            <a:p/>
          </p:txBody>
        </p:sp>
        <p:sp>
          <p:nvSpPr>
            <p:cNvPr id="41" name="rc41"/>
            <p:cNvSpPr/>
            <p:nvPr/>
          </p:nvSpPr>
          <p:spPr>
            <a:xfrm>
              <a:off x="3514255" y="2755323"/>
              <a:ext cx="249522" cy="1347373"/>
            </a:xfrm>
            <a:prstGeom prst="rect">
              <a:avLst/>
            </a:prstGeom>
            <a:solidFill>
              <a:srgbClr val="80BD41">
                <a:alpha val="100000"/>
              </a:srgbClr>
            </a:solidFill>
          </p:spPr>
          <p:txBody>
            <a:bodyPr/>
            <a:lstStyle/>
            <a:p/>
          </p:txBody>
        </p:sp>
        <p:sp>
          <p:nvSpPr>
            <p:cNvPr id="42" name="rc42"/>
            <p:cNvSpPr/>
            <p:nvPr/>
          </p:nvSpPr>
          <p:spPr>
            <a:xfrm>
              <a:off x="3514255" y="2656251"/>
              <a:ext cx="249522" cy="99071"/>
            </a:xfrm>
            <a:prstGeom prst="rect">
              <a:avLst/>
            </a:prstGeom>
            <a:solidFill>
              <a:srgbClr val="E2231A">
                <a:alpha val="100000"/>
              </a:srgbClr>
            </a:solidFill>
          </p:spPr>
          <p:txBody>
            <a:bodyPr/>
            <a:lstStyle/>
            <a:p/>
          </p:txBody>
        </p:sp>
        <p:sp>
          <p:nvSpPr>
            <p:cNvPr id="43" name="rc43"/>
            <p:cNvSpPr/>
            <p:nvPr/>
          </p:nvSpPr>
          <p:spPr>
            <a:xfrm>
              <a:off x="3791502" y="2768533"/>
              <a:ext cx="249522" cy="1334164"/>
            </a:xfrm>
            <a:prstGeom prst="rect">
              <a:avLst/>
            </a:prstGeom>
            <a:solidFill>
              <a:srgbClr val="80BD41">
                <a:alpha val="100000"/>
              </a:srgbClr>
            </a:solidFill>
          </p:spPr>
          <p:txBody>
            <a:bodyPr/>
            <a:lstStyle/>
            <a:p/>
          </p:txBody>
        </p:sp>
        <p:sp>
          <p:nvSpPr>
            <p:cNvPr id="44" name="rc44"/>
            <p:cNvSpPr/>
            <p:nvPr/>
          </p:nvSpPr>
          <p:spPr>
            <a:xfrm>
              <a:off x="3791502" y="2623228"/>
              <a:ext cx="249522" cy="145305"/>
            </a:xfrm>
            <a:prstGeom prst="rect">
              <a:avLst/>
            </a:prstGeom>
            <a:solidFill>
              <a:srgbClr val="E2231A">
                <a:alpha val="100000"/>
              </a:srgbClr>
            </a:solidFill>
          </p:spPr>
          <p:txBody>
            <a:bodyPr/>
            <a:lstStyle/>
            <a:p/>
          </p:txBody>
        </p:sp>
        <p:sp>
          <p:nvSpPr>
            <p:cNvPr id="45" name="rc45"/>
            <p:cNvSpPr/>
            <p:nvPr/>
          </p:nvSpPr>
          <p:spPr>
            <a:xfrm>
              <a:off x="4068750" y="2808161"/>
              <a:ext cx="249522" cy="1294535"/>
            </a:xfrm>
            <a:prstGeom prst="rect">
              <a:avLst/>
            </a:prstGeom>
            <a:solidFill>
              <a:srgbClr val="80BD41">
                <a:alpha val="100000"/>
              </a:srgbClr>
            </a:solidFill>
          </p:spPr>
          <p:txBody>
            <a:bodyPr/>
            <a:lstStyle/>
            <a:p/>
          </p:txBody>
        </p:sp>
        <p:sp>
          <p:nvSpPr>
            <p:cNvPr id="46" name="rc46"/>
            <p:cNvSpPr/>
            <p:nvPr/>
          </p:nvSpPr>
          <p:spPr>
            <a:xfrm>
              <a:off x="4068750" y="2583599"/>
              <a:ext cx="249522" cy="224562"/>
            </a:xfrm>
            <a:prstGeom prst="rect">
              <a:avLst/>
            </a:prstGeom>
            <a:solidFill>
              <a:srgbClr val="E2231A">
                <a:alpha val="100000"/>
              </a:srgbClr>
            </a:solidFill>
          </p:spPr>
          <p:txBody>
            <a:bodyPr/>
            <a:lstStyle/>
            <a:p/>
          </p:txBody>
        </p:sp>
        <p:sp>
          <p:nvSpPr>
            <p:cNvPr id="47" name="rc47"/>
            <p:cNvSpPr/>
            <p:nvPr/>
          </p:nvSpPr>
          <p:spPr>
            <a:xfrm>
              <a:off x="4345998" y="2563785"/>
              <a:ext cx="249522" cy="1538912"/>
            </a:xfrm>
            <a:prstGeom prst="rect">
              <a:avLst/>
            </a:prstGeom>
            <a:solidFill>
              <a:srgbClr val="80BD41">
                <a:alpha val="100000"/>
              </a:srgbClr>
            </a:solidFill>
          </p:spPr>
          <p:txBody>
            <a:bodyPr/>
            <a:lstStyle/>
            <a:p/>
          </p:txBody>
        </p:sp>
        <p:sp>
          <p:nvSpPr>
            <p:cNvPr id="48" name="rc48"/>
            <p:cNvSpPr/>
            <p:nvPr/>
          </p:nvSpPr>
          <p:spPr>
            <a:xfrm>
              <a:off x="4345998" y="2530761"/>
              <a:ext cx="249522" cy="33023"/>
            </a:xfrm>
            <a:prstGeom prst="rect">
              <a:avLst/>
            </a:prstGeom>
            <a:solidFill>
              <a:srgbClr val="E2231A">
                <a:alpha val="100000"/>
              </a:srgbClr>
            </a:solidFill>
          </p:spPr>
          <p:txBody>
            <a:bodyPr/>
            <a:lstStyle/>
            <a:p/>
          </p:txBody>
        </p:sp>
        <p:sp>
          <p:nvSpPr>
            <p:cNvPr id="49" name="rc49"/>
            <p:cNvSpPr/>
            <p:nvPr/>
          </p:nvSpPr>
          <p:spPr>
            <a:xfrm>
              <a:off x="4623245" y="2517551"/>
              <a:ext cx="249522" cy="1585145"/>
            </a:xfrm>
            <a:prstGeom prst="rect">
              <a:avLst/>
            </a:prstGeom>
            <a:solidFill>
              <a:srgbClr val="80BD41">
                <a:alpha val="100000"/>
              </a:srgbClr>
            </a:solidFill>
          </p:spPr>
          <p:txBody>
            <a:bodyPr/>
            <a:lstStyle/>
            <a:p/>
          </p:txBody>
        </p:sp>
        <p:sp>
          <p:nvSpPr>
            <p:cNvPr id="50" name="rc50"/>
            <p:cNvSpPr/>
            <p:nvPr/>
          </p:nvSpPr>
          <p:spPr>
            <a:xfrm>
              <a:off x="4623245" y="2484527"/>
              <a:ext cx="249522" cy="33023"/>
            </a:xfrm>
            <a:prstGeom prst="rect">
              <a:avLst/>
            </a:prstGeom>
            <a:solidFill>
              <a:srgbClr val="E2231A">
                <a:alpha val="100000"/>
              </a:srgbClr>
            </a:solidFill>
          </p:spPr>
          <p:txBody>
            <a:bodyPr/>
            <a:lstStyle/>
            <a:p/>
          </p:txBody>
        </p:sp>
        <p:sp>
          <p:nvSpPr>
            <p:cNvPr id="51" name="rc51"/>
            <p:cNvSpPr/>
            <p:nvPr/>
          </p:nvSpPr>
          <p:spPr>
            <a:xfrm>
              <a:off x="4900493" y="2543970"/>
              <a:ext cx="249522" cy="1558726"/>
            </a:xfrm>
            <a:prstGeom prst="rect">
              <a:avLst/>
            </a:prstGeom>
            <a:solidFill>
              <a:srgbClr val="80BD41">
                <a:alpha val="100000"/>
              </a:srgbClr>
            </a:solidFill>
          </p:spPr>
          <p:txBody>
            <a:bodyPr/>
            <a:lstStyle/>
            <a:p/>
          </p:txBody>
        </p:sp>
        <p:sp>
          <p:nvSpPr>
            <p:cNvPr id="52" name="rc52"/>
            <p:cNvSpPr/>
            <p:nvPr/>
          </p:nvSpPr>
          <p:spPr>
            <a:xfrm>
              <a:off x="4900493" y="2477923"/>
              <a:ext cx="249522" cy="66047"/>
            </a:xfrm>
            <a:prstGeom prst="rect">
              <a:avLst/>
            </a:prstGeom>
            <a:solidFill>
              <a:srgbClr val="E2231A">
                <a:alpha val="100000"/>
              </a:srgbClr>
            </a:solidFill>
          </p:spPr>
          <p:txBody>
            <a:bodyPr/>
            <a:lstStyle/>
            <a:p/>
          </p:txBody>
        </p:sp>
        <p:sp>
          <p:nvSpPr>
            <p:cNvPr id="53" name="rc53"/>
            <p:cNvSpPr/>
            <p:nvPr/>
          </p:nvSpPr>
          <p:spPr>
            <a:xfrm>
              <a:off x="5177741" y="2570389"/>
              <a:ext cx="249522" cy="1532307"/>
            </a:xfrm>
            <a:prstGeom prst="rect">
              <a:avLst/>
            </a:prstGeom>
            <a:solidFill>
              <a:srgbClr val="80BD41">
                <a:alpha val="100000"/>
              </a:srgbClr>
            </a:solidFill>
          </p:spPr>
          <p:txBody>
            <a:bodyPr/>
            <a:lstStyle/>
            <a:p/>
          </p:txBody>
        </p:sp>
        <p:sp>
          <p:nvSpPr>
            <p:cNvPr id="54" name="rc54"/>
            <p:cNvSpPr/>
            <p:nvPr/>
          </p:nvSpPr>
          <p:spPr>
            <a:xfrm>
              <a:off x="5177741" y="2471318"/>
              <a:ext cx="249522" cy="99071"/>
            </a:xfrm>
            <a:prstGeom prst="rect">
              <a:avLst/>
            </a:prstGeom>
            <a:solidFill>
              <a:srgbClr val="E2231A">
                <a:alpha val="100000"/>
              </a:srgbClr>
            </a:solidFill>
          </p:spPr>
          <p:txBody>
            <a:bodyPr/>
            <a:lstStyle/>
            <a:p/>
          </p:txBody>
        </p:sp>
        <p:sp>
          <p:nvSpPr>
            <p:cNvPr id="55" name="rc55"/>
            <p:cNvSpPr/>
            <p:nvPr/>
          </p:nvSpPr>
          <p:spPr>
            <a:xfrm>
              <a:off x="5454988" y="2543970"/>
              <a:ext cx="249522" cy="1558726"/>
            </a:xfrm>
            <a:prstGeom prst="rect">
              <a:avLst/>
            </a:prstGeom>
            <a:solidFill>
              <a:srgbClr val="80BD41">
                <a:alpha val="100000"/>
              </a:srgbClr>
            </a:solidFill>
          </p:spPr>
          <p:txBody>
            <a:bodyPr/>
            <a:lstStyle/>
            <a:p/>
          </p:txBody>
        </p:sp>
        <p:sp>
          <p:nvSpPr>
            <p:cNvPr id="56" name="rc56"/>
            <p:cNvSpPr/>
            <p:nvPr/>
          </p:nvSpPr>
          <p:spPr>
            <a:xfrm>
              <a:off x="5454988" y="2444899"/>
              <a:ext cx="249522" cy="99071"/>
            </a:xfrm>
            <a:prstGeom prst="rect">
              <a:avLst/>
            </a:prstGeom>
            <a:solidFill>
              <a:srgbClr val="E2231A">
                <a:alpha val="100000"/>
              </a:srgbClr>
            </a:solidFill>
          </p:spPr>
          <p:txBody>
            <a:bodyPr/>
            <a:lstStyle/>
            <a:p/>
          </p:txBody>
        </p:sp>
        <p:sp>
          <p:nvSpPr>
            <p:cNvPr id="57" name="rc57"/>
            <p:cNvSpPr/>
            <p:nvPr/>
          </p:nvSpPr>
          <p:spPr>
            <a:xfrm>
              <a:off x="5732236" y="2484527"/>
              <a:ext cx="249522" cy="1618169"/>
            </a:xfrm>
            <a:prstGeom prst="rect">
              <a:avLst/>
            </a:prstGeom>
            <a:solidFill>
              <a:srgbClr val="80BD41">
                <a:alpha val="100000"/>
              </a:srgbClr>
            </a:solidFill>
          </p:spPr>
          <p:txBody>
            <a:bodyPr/>
            <a:lstStyle/>
            <a:p/>
          </p:txBody>
        </p:sp>
        <p:sp>
          <p:nvSpPr>
            <p:cNvPr id="58" name="rc58"/>
            <p:cNvSpPr/>
            <p:nvPr/>
          </p:nvSpPr>
          <p:spPr>
            <a:xfrm>
              <a:off x="5732236" y="2418480"/>
              <a:ext cx="249522" cy="66047"/>
            </a:xfrm>
            <a:prstGeom prst="rect">
              <a:avLst/>
            </a:prstGeom>
            <a:solidFill>
              <a:srgbClr val="E2231A">
                <a:alpha val="100000"/>
              </a:srgbClr>
            </a:solidFill>
          </p:spPr>
          <p:txBody>
            <a:bodyPr/>
            <a:lstStyle/>
            <a:p/>
          </p:txBody>
        </p:sp>
        <p:sp>
          <p:nvSpPr>
            <p:cNvPr id="59" name="rc59"/>
            <p:cNvSpPr/>
            <p:nvPr/>
          </p:nvSpPr>
          <p:spPr>
            <a:xfrm>
              <a:off x="6009484" y="2477923"/>
              <a:ext cx="249522" cy="1624774"/>
            </a:xfrm>
            <a:prstGeom prst="rect">
              <a:avLst/>
            </a:prstGeom>
            <a:solidFill>
              <a:srgbClr val="80BD41">
                <a:alpha val="100000"/>
              </a:srgbClr>
            </a:solidFill>
          </p:spPr>
          <p:txBody>
            <a:bodyPr/>
            <a:lstStyle/>
            <a:p/>
          </p:txBody>
        </p:sp>
        <p:sp>
          <p:nvSpPr>
            <p:cNvPr id="60" name="rc60"/>
            <p:cNvSpPr/>
            <p:nvPr/>
          </p:nvSpPr>
          <p:spPr>
            <a:xfrm>
              <a:off x="6009484" y="2392061"/>
              <a:ext cx="249522" cy="85862"/>
            </a:xfrm>
            <a:prstGeom prst="rect">
              <a:avLst/>
            </a:prstGeom>
            <a:solidFill>
              <a:srgbClr val="E2231A">
                <a:alpha val="100000"/>
              </a:srgbClr>
            </a:solidFill>
          </p:spPr>
          <p:txBody>
            <a:bodyPr/>
            <a:lstStyle/>
            <a:p/>
          </p:txBody>
        </p:sp>
        <p:sp>
          <p:nvSpPr>
            <p:cNvPr id="61" name="rc61"/>
            <p:cNvSpPr/>
            <p:nvPr/>
          </p:nvSpPr>
          <p:spPr>
            <a:xfrm>
              <a:off x="6286731" y="2576994"/>
              <a:ext cx="249522" cy="1525702"/>
            </a:xfrm>
            <a:prstGeom prst="rect">
              <a:avLst/>
            </a:prstGeom>
            <a:solidFill>
              <a:srgbClr val="80BD41">
                <a:alpha val="100000"/>
              </a:srgbClr>
            </a:solidFill>
          </p:spPr>
          <p:txBody>
            <a:bodyPr/>
            <a:lstStyle/>
            <a:p/>
          </p:txBody>
        </p:sp>
        <p:sp>
          <p:nvSpPr>
            <p:cNvPr id="62" name="rc62"/>
            <p:cNvSpPr/>
            <p:nvPr/>
          </p:nvSpPr>
          <p:spPr>
            <a:xfrm>
              <a:off x="6286731" y="2365641"/>
              <a:ext cx="249522" cy="211352"/>
            </a:xfrm>
            <a:prstGeom prst="rect">
              <a:avLst/>
            </a:prstGeom>
            <a:solidFill>
              <a:srgbClr val="E2231A">
                <a:alpha val="100000"/>
              </a:srgbClr>
            </a:solidFill>
          </p:spPr>
          <p:txBody>
            <a:bodyPr/>
            <a:lstStyle/>
            <a:p/>
          </p:txBody>
        </p:sp>
        <p:sp>
          <p:nvSpPr>
            <p:cNvPr id="63" name="rc63"/>
            <p:cNvSpPr/>
            <p:nvPr/>
          </p:nvSpPr>
          <p:spPr>
            <a:xfrm>
              <a:off x="6563979" y="2458108"/>
              <a:ext cx="249522" cy="1644588"/>
            </a:xfrm>
            <a:prstGeom prst="rect">
              <a:avLst/>
            </a:prstGeom>
            <a:solidFill>
              <a:srgbClr val="80BD41">
                <a:alpha val="100000"/>
              </a:srgbClr>
            </a:solidFill>
          </p:spPr>
          <p:txBody>
            <a:bodyPr/>
            <a:lstStyle/>
            <a:p/>
          </p:txBody>
        </p:sp>
        <p:sp>
          <p:nvSpPr>
            <p:cNvPr id="64" name="rc64"/>
            <p:cNvSpPr/>
            <p:nvPr/>
          </p:nvSpPr>
          <p:spPr>
            <a:xfrm>
              <a:off x="6563979" y="2392061"/>
              <a:ext cx="249522" cy="66047"/>
            </a:xfrm>
            <a:prstGeom prst="rect">
              <a:avLst/>
            </a:prstGeom>
            <a:solidFill>
              <a:srgbClr val="E2231A">
                <a:alpha val="100000"/>
              </a:srgbClr>
            </a:solidFill>
          </p:spPr>
          <p:txBody>
            <a:bodyPr/>
            <a:lstStyle/>
            <a:p/>
          </p:txBody>
        </p:sp>
        <p:sp>
          <p:nvSpPr>
            <p:cNvPr id="65" name="rc65"/>
            <p:cNvSpPr/>
            <p:nvPr/>
          </p:nvSpPr>
          <p:spPr>
            <a:xfrm>
              <a:off x="6841227" y="2557180"/>
              <a:ext cx="249522" cy="1545516"/>
            </a:xfrm>
            <a:prstGeom prst="rect">
              <a:avLst/>
            </a:prstGeom>
            <a:solidFill>
              <a:srgbClr val="80BD41">
                <a:alpha val="100000"/>
              </a:srgbClr>
            </a:solidFill>
          </p:spPr>
          <p:txBody>
            <a:bodyPr/>
            <a:lstStyle/>
            <a:p/>
          </p:txBody>
        </p:sp>
        <p:sp>
          <p:nvSpPr>
            <p:cNvPr id="66" name="rc66"/>
            <p:cNvSpPr/>
            <p:nvPr/>
          </p:nvSpPr>
          <p:spPr>
            <a:xfrm>
              <a:off x="6841227" y="2438294"/>
              <a:ext cx="249522" cy="118885"/>
            </a:xfrm>
            <a:prstGeom prst="rect">
              <a:avLst/>
            </a:prstGeom>
            <a:solidFill>
              <a:srgbClr val="E2231A">
                <a:alpha val="100000"/>
              </a:srgbClr>
            </a:solidFill>
          </p:spPr>
          <p:txBody>
            <a:bodyPr/>
            <a:lstStyle/>
            <a:p/>
          </p:txBody>
        </p:sp>
        <p:sp>
          <p:nvSpPr>
            <p:cNvPr id="67" name="rc67"/>
            <p:cNvSpPr/>
            <p:nvPr/>
          </p:nvSpPr>
          <p:spPr>
            <a:xfrm>
              <a:off x="7118474" y="2603413"/>
              <a:ext cx="249522" cy="1499283"/>
            </a:xfrm>
            <a:prstGeom prst="rect">
              <a:avLst/>
            </a:prstGeom>
            <a:solidFill>
              <a:srgbClr val="80BD41">
                <a:alpha val="100000"/>
              </a:srgbClr>
            </a:solidFill>
          </p:spPr>
          <p:txBody>
            <a:bodyPr/>
            <a:lstStyle/>
            <a:p/>
          </p:txBody>
        </p:sp>
        <p:sp>
          <p:nvSpPr>
            <p:cNvPr id="68" name="rc68"/>
            <p:cNvSpPr/>
            <p:nvPr/>
          </p:nvSpPr>
          <p:spPr>
            <a:xfrm>
              <a:off x="7118474" y="2491132"/>
              <a:ext cx="249522" cy="112281"/>
            </a:xfrm>
            <a:prstGeom prst="rect">
              <a:avLst/>
            </a:prstGeom>
            <a:solidFill>
              <a:srgbClr val="E2231A">
                <a:alpha val="100000"/>
              </a:srgbClr>
            </a:solidFill>
          </p:spPr>
          <p:txBody>
            <a:bodyPr/>
            <a:lstStyle/>
            <a:p/>
          </p:txBody>
        </p:sp>
        <p:sp>
          <p:nvSpPr>
            <p:cNvPr id="69" name="rc69"/>
            <p:cNvSpPr/>
            <p:nvPr/>
          </p:nvSpPr>
          <p:spPr>
            <a:xfrm>
              <a:off x="7395722" y="2695880"/>
              <a:ext cx="249522" cy="1406816"/>
            </a:xfrm>
            <a:prstGeom prst="rect">
              <a:avLst/>
            </a:prstGeom>
            <a:solidFill>
              <a:srgbClr val="80BD41">
                <a:alpha val="100000"/>
              </a:srgbClr>
            </a:solidFill>
          </p:spPr>
          <p:txBody>
            <a:bodyPr/>
            <a:lstStyle/>
            <a:p/>
          </p:txBody>
        </p:sp>
        <p:sp>
          <p:nvSpPr>
            <p:cNvPr id="70" name="rc70"/>
            <p:cNvSpPr/>
            <p:nvPr/>
          </p:nvSpPr>
          <p:spPr>
            <a:xfrm>
              <a:off x="7395722" y="2537366"/>
              <a:ext cx="249522" cy="158514"/>
            </a:xfrm>
            <a:prstGeom prst="rect">
              <a:avLst/>
            </a:prstGeom>
            <a:solidFill>
              <a:srgbClr val="E2231A">
                <a:alpha val="100000"/>
              </a:srgbClr>
            </a:solidFill>
          </p:spPr>
          <p:txBody>
            <a:bodyPr/>
            <a:lstStyle/>
            <a:p/>
          </p:txBody>
        </p:sp>
        <p:sp>
          <p:nvSpPr>
            <p:cNvPr id="71" name="rc71"/>
            <p:cNvSpPr/>
            <p:nvPr/>
          </p:nvSpPr>
          <p:spPr>
            <a:xfrm>
              <a:off x="7672970" y="2656251"/>
              <a:ext cx="249522" cy="1446445"/>
            </a:xfrm>
            <a:prstGeom prst="rect">
              <a:avLst/>
            </a:prstGeom>
            <a:solidFill>
              <a:srgbClr val="80BD41">
                <a:alpha val="100000"/>
              </a:srgbClr>
            </a:solidFill>
          </p:spPr>
          <p:txBody>
            <a:bodyPr/>
            <a:lstStyle/>
            <a:p/>
          </p:txBody>
        </p:sp>
        <p:sp>
          <p:nvSpPr>
            <p:cNvPr id="72" name="rc72"/>
            <p:cNvSpPr/>
            <p:nvPr/>
          </p:nvSpPr>
          <p:spPr>
            <a:xfrm>
              <a:off x="7672970" y="2629832"/>
              <a:ext cx="249522" cy="26419"/>
            </a:xfrm>
            <a:prstGeom prst="rect">
              <a:avLst/>
            </a:prstGeom>
            <a:solidFill>
              <a:srgbClr val="E2231A">
                <a:alpha val="100000"/>
              </a:srgbClr>
            </a:solidFill>
          </p:spPr>
          <p:txBody>
            <a:bodyPr/>
            <a:lstStyle/>
            <a:p/>
          </p:txBody>
        </p:sp>
        <p:sp>
          <p:nvSpPr>
            <p:cNvPr id="73" name="rc73"/>
            <p:cNvSpPr/>
            <p:nvPr/>
          </p:nvSpPr>
          <p:spPr>
            <a:xfrm>
              <a:off x="7950217" y="2761928"/>
              <a:ext cx="249522" cy="1340768"/>
            </a:xfrm>
            <a:prstGeom prst="rect">
              <a:avLst/>
            </a:prstGeom>
            <a:solidFill>
              <a:srgbClr val="80BD41">
                <a:alpha val="100000"/>
              </a:srgbClr>
            </a:solidFill>
          </p:spPr>
          <p:txBody>
            <a:bodyPr/>
            <a:lstStyle/>
            <a:p/>
          </p:txBody>
        </p:sp>
        <p:sp>
          <p:nvSpPr>
            <p:cNvPr id="74" name="rc74"/>
            <p:cNvSpPr/>
            <p:nvPr/>
          </p:nvSpPr>
          <p:spPr>
            <a:xfrm>
              <a:off x="7950217" y="2722299"/>
              <a:ext cx="249522" cy="39628"/>
            </a:xfrm>
            <a:prstGeom prst="rect">
              <a:avLst/>
            </a:prstGeom>
            <a:solidFill>
              <a:srgbClr val="E2231A">
                <a:alpha val="100000"/>
              </a:srgbClr>
            </a:solidFill>
          </p:spPr>
          <p:txBody>
            <a:bodyPr/>
            <a:lstStyle/>
            <a:p/>
          </p:txBody>
        </p:sp>
        <p:sp>
          <p:nvSpPr>
            <p:cNvPr id="75" name="pl75"/>
            <p:cNvSpPr/>
            <p:nvPr/>
          </p:nvSpPr>
          <p:spPr>
            <a:xfrm>
              <a:off x="1421035" y="1236556"/>
              <a:ext cx="6653943" cy="1071184"/>
            </a:xfrm>
            <a:custGeom>
              <a:avLst/>
              <a:pathLst>
                <a:path w="6653943" h="1071184">
                  <a:moveTo>
                    <a:pt x="0" y="521116"/>
                  </a:moveTo>
                  <a:lnTo>
                    <a:pt x="277247" y="0"/>
                  </a:lnTo>
                  <a:lnTo>
                    <a:pt x="554495" y="0"/>
                  </a:lnTo>
                  <a:lnTo>
                    <a:pt x="831742" y="115803"/>
                  </a:lnTo>
                  <a:lnTo>
                    <a:pt x="1108990" y="57901"/>
                  </a:lnTo>
                  <a:lnTo>
                    <a:pt x="1386238" y="1071184"/>
                  </a:lnTo>
                  <a:lnTo>
                    <a:pt x="1663485" y="434263"/>
                  </a:lnTo>
                  <a:lnTo>
                    <a:pt x="1940733" y="115803"/>
                  </a:lnTo>
                  <a:lnTo>
                    <a:pt x="2217981" y="173705"/>
                  </a:lnTo>
                  <a:lnTo>
                    <a:pt x="2495228" y="260558"/>
                  </a:lnTo>
                  <a:lnTo>
                    <a:pt x="2772476" y="405312"/>
                  </a:lnTo>
                  <a:lnTo>
                    <a:pt x="3049724" y="28950"/>
                  </a:lnTo>
                  <a:lnTo>
                    <a:pt x="3326971" y="28950"/>
                  </a:lnTo>
                  <a:lnTo>
                    <a:pt x="3604219" y="86852"/>
                  </a:lnTo>
                  <a:lnTo>
                    <a:pt x="3881467" y="144754"/>
                  </a:lnTo>
                  <a:lnTo>
                    <a:pt x="4158714" y="144754"/>
                  </a:lnTo>
                  <a:lnTo>
                    <a:pt x="4435962" y="86852"/>
                  </a:lnTo>
                  <a:lnTo>
                    <a:pt x="4713210" y="115803"/>
                  </a:lnTo>
                  <a:lnTo>
                    <a:pt x="4990457" y="318460"/>
                  </a:lnTo>
                  <a:lnTo>
                    <a:pt x="5267705" y="86852"/>
                  </a:lnTo>
                  <a:lnTo>
                    <a:pt x="5544953" y="173705"/>
                  </a:lnTo>
                  <a:lnTo>
                    <a:pt x="5822200" y="173705"/>
                  </a:lnTo>
                  <a:lnTo>
                    <a:pt x="6099448" y="260558"/>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15225" y="23353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2701464" y="251372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4087702" y="24476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5473940" y="23089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582931" y="22561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860178" y="23023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137426" y="23552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414674" y="24014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691921" y="249390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969169" y="25863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pl96"/>
            <p:cNvSpPr/>
            <p:nvPr/>
          </p:nvSpPr>
          <p:spPr>
            <a:xfrm>
              <a:off x="1421035"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655386" y="33901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a:off x="655386" y="2729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9" name="tx109"/>
            <p:cNvSpPr/>
            <p:nvPr/>
          </p:nvSpPr>
          <p:spPr>
            <a:xfrm>
              <a:off x="655386" y="20690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0" name="tx110"/>
            <p:cNvSpPr/>
            <p:nvPr/>
          </p:nvSpPr>
          <p:spPr>
            <a:xfrm>
              <a:off x="655386" y="14086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1" name="tx11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7" name="tx12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8" name="pl12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tx12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rc130"/>
            <p:cNvSpPr/>
            <p:nvPr/>
          </p:nvSpPr>
          <p:spPr>
            <a:xfrm>
              <a:off x="4448859" y="5010059"/>
              <a:ext cx="201456" cy="201456"/>
            </a:xfrm>
            <a:prstGeom prst="rect">
              <a:avLst/>
            </a:prstGeom>
            <a:solidFill>
              <a:srgbClr val="E2231A">
                <a:alpha val="100000"/>
              </a:srgbClr>
            </a:solidFill>
          </p:spPr>
          <p:txBody>
            <a:bodyPr/>
            <a:lstStyle/>
            <a:p/>
          </p:txBody>
        </p:sp>
        <p:sp>
          <p:nvSpPr>
            <p:cNvPr id="131" name="rc131"/>
            <p:cNvSpPr/>
            <p:nvPr/>
          </p:nvSpPr>
          <p:spPr>
            <a:xfrm>
              <a:off x="5653947" y="5010059"/>
              <a:ext cx="201456" cy="201456"/>
            </a:xfrm>
            <a:prstGeom prst="rect">
              <a:avLst/>
            </a:prstGeom>
            <a:solidFill>
              <a:srgbClr val="80BD41">
                <a:alpha val="100000"/>
              </a:srgbClr>
            </a:solidFill>
          </p:spPr>
          <p:txBody>
            <a:bodyPr/>
            <a:lstStyle/>
            <a:p/>
          </p:txBody>
        </p:sp>
        <p:sp>
          <p:nvSpPr>
            <p:cNvPr id="132" name="tx13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3" name="tx13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4" name="tx13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5" name="tx135"/>
            <p:cNvSpPr/>
            <p:nvPr/>
          </p:nvSpPr>
          <p:spPr>
            <a:xfrm>
              <a:off x="951100" y="66176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2000-2024</a:t>
              </a:r>
            </a:p>
          </p:txBody>
        </p:sp>
        <p:sp>
          <p:nvSpPr>
            <p:cNvPr id="136" name="pl136"/>
            <p:cNvSpPr/>
            <p:nvPr/>
          </p:nvSpPr>
          <p:spPr>
            <a:xfrm>
              <a:off x="25655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1040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425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347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3732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6320879" cy="167191"/>
            </a:xfrm>
            <a:prstGeom prst="rect">
              <a:avLst/>
            </a:prstGeom>
            <a:solidFill>
              <a:srgbClr val="80BD41">
                <a:alpha val="100000"/>
              </a:srgbClr>
            </a:solidFill>
          </p:spPr>
          <p:txBody>
            <a:bodyPr/>
            <a:lstStyle/>
            <a:p/>
          </p:txBody>
        </p:sp>
        <p:sp>
          <p:nvSpPr>
            <p:cNvPr id="146" name="rc146"/>
            <p:cNvSpPr/>
            <p:nvPr/>
          </p:nvSpPr>
          <p:spPr>
            <a:xfrm>
              <a:off x="7617153" y="5889059"/>
              <a:ext cx="253850" cy="167191"/>
            </a:xfrm>
            <a:prstGeom prst="rect">
              <a:avLst/>
            </a:prstGeom>
            <a:solidFill>
              <a:srgbClr val="E2231A">
                <a:alpha val="100000"/>
              </a:srgbClr>
            </a:solidFill>
          </p:spPr>
          <p:txBody>
            <a:bodyPr/>
            <a:lstStyle/>
            <a:p/>
          </p:txBody>
        </p:sp>
        <p:sp>
          <p:nvSpPr>
            <p:cNvPr id="147" name="rc147"/>
            <p:cNvSpPr/>
            <p:nvPr/>
          </p:nvSpPr>
          <p:spPr>
            <a:xfrm>
              <a:off x="1296273" y="5680069"/>
              <a:ext cx="5559327" cy="167191"/>
            </a:xfrm>
            <a:prstGeom prst="rect">
              <a:avLst/>
            </a:prstGeom>
            <a:solidFill>
              <a:srgbClr val="80BD41">
                <a:alpha val="100000"/>
              </a:srgbClr>
            </a:solidFill>
          </p:spPr>
          <p:txBody>
            <a:bodyPr/>
            <a:lstStyle/>
            <a:p/>
          </p:txBody>
        </p:sp>
        <p:sp>
          <p:nvSpPr>
            <p:cNvPr id="148" name="rc148"/>
            <p:cNvSpPr/>
            <p:nvPr/>
          </p:nvSpPr>
          <p:spPr>
            <a:xfrm>
              <a:off x="6855601" y="5680069"/>
              <a:ext cx="101540" cy="167191"/>
            </a:xfrm>
            <a:prstGeom prst="rect">
              <a:avLst/>
            </a:prstGeom>
            <a:solidFill>
              <a:srgbClr val="E2231A">
                <a:alpha val="100000"/>
              </a:srgbClr>
            </a:solidFill>
          </p:spPr>
          <p:txBody>
            <a:bodyPr/>
            <a:lstStyle/>
            <a:p/>
          </p:txBody>
        </p:sp>
        <p:sp>
          <p:nvSpPr>
            <p:cNvPr id="149" name="rc149"/>
            <p:cNvSpPr/>
            <p:nvPr/>
          </p:nvSpPr>
          <p:spPr>
            <a:xfrm>
              <a:off x="1296273" y="5471080"/>
              <a:ext cx="5153166" cy="167191"/>
            </a:xfrm>
            <a:prstGeom prst="rect">
              <a:avLst/>
            </a:prstGeom>
            <a:solidFill>
              <a:srgbClr val="80BD41">
                <a:alpha val="100000"/>
              </a:srgbClr>
            </a:solidFill>
          </p:spPr>
          <p:txBody>
            <a:bodyPr/>
            <a:lstStyle/>
            <a:p/>
          </p:txBody>
        </p:sp>
        <p:sp>
          <p:nvSpPr>
            <p:cNvPr id="150" name="rc150"/>
            <p:cNvSpPr/>
            <p:nvPr/>
          </p:nvSpPr>
          <p:spPr>
            <a:xfrm>
              <a:off x="6449440" y="5471080"/>
              <a:ext cx="152310" cy="167191"/>
            </a:xfrm>
            <a:prstGeom prst="rect">
              <a:avLst/>
            </a:prstGeom>
            <a:solidFill>
              <a:srgbClr val="E2231A">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10995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673679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37182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9" name="tx159"/>
            <p:cNvSpPr/>
            <p:nvPr/>
          </p:nvSpPr>
          <p:spPr>
            <a:xfrm>
              <a:off x="62567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0" name="tx160"/>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1" name="tx16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(96%).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394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81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969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756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954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788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57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336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415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994563"/>
              <a:ext cx="3520101" cy="1105521"/>
            </a:xfrm>
            <a:custGeom>
              <a:avLst/>
              <a:pathLst>
                <a:path w="3520101" h="1105521">
                  <a:moveTo>
                    <a:pt x="0" y="0"/>
                  </a:moveTo>
                  <a:lnTo>
                    <a:pt x="146670" y="829141"/>
                  </a:lnTo>
                  <a:lnTo>
                    <a:pt x="293341" y="1013394"/>
                  </a:lnTo>
                  <a:lnTo>
                    <a:pt x="440012" y="552760"/>
                  </a:lnTo>
                  <a:lnTo>
                    <a:pt x="586683" y="1013394"/>
                  </a:lnTo>
                  <a:lnTo>
                    <a:pt x="733354" y="552760"/>
                  </a:lnTo>
                  <a:lnTo>
                    <a:pt x="880025" y="921268"/>
                  </a:lnTo>
                  <a:lnTo>
                    <a:pt x="1026696" y="921268"/>
                  </a:lnTo>
                  <a:lnTo>
                    <a:pt x="1173367" y="1105521"/>
                  </a:lnTo>
                  <a:lnTo>
                    <a:pt x="1320038" y="92126"/>
                  </a:lnTo>
                  <a:lnTo>
                    <a:pt x="1466709" y="184253"/>
                  </a:lnTo>
                  <a:lnTo>
                    <a:pt x="1613379" y="829141"/>
                  </a:lnTo>
                  <a:lnTo>
                    <a:pt x="1760050" y="921268"/>
                  </a:lnTo>
                  <a:lnTo>
                    <a:pt x="1906721" y="276380"/>
                  </a:lnTo>
                  <a:lnTo>
                    <a:pt x="2053392" y="184253"/>
                  </a:lnTo>
                  <a:lnTo>
                    <a:pt x="2200063" y="829141"/>
                  </a:lnTo>
                  <a:lnTo>
                    <a:pt x="2346734" y="644887"/>
                  </a:lnTo>
                  <a:lnTo>
                    <a:pt x="2493405" y="829141"/>
                  </a:lnTo>
                  <a:lnTo>
                    <a:pt x="2640076" y="184253"/>
                  </a:lnTo>
                  <a:lnTo>
                    <a:pt x="2786747" y="460634"/>
                  </a:lnTo>
                  <a:lnTo>
                    <a:pt x="2933418" y="737014"/>
                  </a:lnTo>
                  <a:lnTo>
                    <a:pt x="3080089" y="644887"/>
                  </a:lnTo>
                  <a:lnTo>
                    <a:pt x="3226759" y="368507"/>
                  </a:lnTo>
                  <a:lnTo>
                    <a:pt x="3373430" y="644887"/>
                  </a:lnTo>
                  <a:lnTo>
                    <a:pt x="3520101" y="644887"/>
                  </a:lnTo>
                </a:path>
              </a:pathLst>
            </a:custGeom>
            <a:ln w="27101" cap="flat">
              <a:solidFill>
                <a:srgbClr val="0058AB">
                  <a:alpha val="80000"/>
                </a:srgbClr>
              </a:solidFill>
              <a:prstDash val="solid"/>
              <a:round/>
            </a:ln>
          </p:spPr>
          <p:txBody>
            <a:bodyPr/>
            <a:lstStyle/>
            <a:p/>
          </p:txBody>
        </p:sp>
        <p:sp>
          <p:nvSpPr>
            <p:cNvPr id="23" name="pl23"/>
            <p:cNvSpPr/>
            <p:nvPr/>
          </p:nvSpPr>
          <p:spPr>
            <a:xfrm>
              <a:off x="943464" y="3902436"/>
              <a:ext cx="3520101" cy="737014"/>
            </a:xfrm>
            <a:custGeom>
              <a:avLst/>
              <a:pathLst>
                <a:path w="3520101" h="737014">
                  <a:moveTo>
                    <a:pt x="0" y="0"/>
                  </a:moveTo>
                  <a:lnTo>
                    <a:pt x="146670" y="92126"/>
                  </a:lnTo>
                  <a:lnTo>
                    <a:pt x="293341" y="0"/>
                  </a:lnTo>
                  <a:lnTo>
                    <a:pt x="440012" y="184253"/>
                  </a:lnTo>
                  <a:lnTo>
                    <a:pt x="586683" y="276380"/>
                  </a:lnTo>
                  <a:lnTo>
                    <a:pt x="733354" y="184253"/>
                  </a:lnTo>
                  <a:lnTo>
                    <a:pt x="880025" y="276380"/>
                  </a:lnTo>
                  <a:lnTo>
                    <a:pt x="1026696" y="276380"/>
                  </a:lnTo>
                  <a:lnTo>
                    <a:pt x="1173367" y="460634"/>
                  </a:lnTo>
                  <a:lnTo>
                    <a:pt x="1320038" y="552760"/>
                  </a:lnTo>
                  <a:lnTo>
                    <a:pt x="1466709" y="644887"/>
                  </a:lnTo>
                  <a:lnTo>
                    <a:pt x="1613379" y="644887"/>
                  </a:lnTo>
                  <a:lnTo>
                    <a:pt x="1760050" y="644887"/>
                  </a:lnTo>
                  <a:lnTo>
                    <a:pt x="1906721" y="644887"/>
                  </a:lnTo>
                  <a:lnTo>
                    <a:pt x="2053392" y="737014"/>
                  </a:lnTo>
                  <a:lnTo>
                    <a:pt x="2200063" y="737014"/>
                  </a:lnTo>
                  <a:lnTo>
                    <a:pt x="2346734" y="737014"/>
                  </a:lnTo>
                  <a:lnTo>
                    <a:pt x="2493405" y="737014"/>
                  </a:lnTo>
                  <a:lnTo>
                    <a:pt x="2640076" y="737014"/>
                  </a:lnTo>
                  <a:lnTo>
                    <a:pt x="2786747" y="737014"/>
                  </a:lnTo>
                  <a:lnTo>
                    <a:pt x="2933418" y="737014"/>
                  </a:lnTo>
                  <a:lnTo>
                    <a:pt x="3080089" y="644887"/>
                  </a:lnTo>
                  <a:lnTo>
                    <a:pt x="3226759" y="737014"/>
                  </a:lnTo>
                  <a:lnTo>
                    <a:pt x="3373430" y="737014"/>
                  </a:lnTo>
                  <a:lnTo>
                    <a:pt x="3520101" y="737014"/>
                  </a:lnTo>
                </a:path>
              </a:pathLst>
            </a:custGeom>
            <a:ln w="27101" cap="flat">
              <a:solidFill>
                <a:srgbClr val="1CABE2">
                  <a:alpha val="80000"/>
                </a:srgbClr>
              </a:solidFill>
              <a:prstDash val="solid"/>
              <a:round/>
            </a:ln>
          </p:spPr>
          <p:txBody>
            <a:bodyPr/>
            <a:lstStyle/>
            <a:p/>
          </p:txBody>
        </p:sp>
        <p:sp>
          <p:nvSpPr>
            <p:cNvPr id="24" name="pl24"/>
            <p:cNvSpPr/>
            <p:nvPr/>
          </p:nvSpPr>
          <p:spPr>
            <a:xfrm>
              <a:off x="943464" y="4178816"/>
              <a:ext cx="3520101" cy="829141"/>
            </a:xfrm>
            <a:custGeom>
              <a:avLst/>
              <a:pathLst>
                <a:path w="3520101" h="829141">
                  <a:moveTo>
                    <a:pt x="0" y="0"/>
                  </a:moveTo>
                  <a:lnTo>
                    <a:pt x="146670" y="92126"/>
                  </a:lnTo>
                  <a:lnTo>
                    <a:pt x="293341" y="0"/>
                  </a:lnTo>
                  <a:lnTo>
                    <a:pt x="440012" y="92126"/>
                  </a:lnTo>
                  <a:lnTo>
                    <a:pt x="586683" y="184253"/>
                  </a:lnTo>
                  <a:lnTo>
                    <a:pt x="733354" y="184253"/>
                  </a:lnTo>
                  <a:lnTo>
                    <a:pt x="880025" y="276380"/>
                  </a:lnTo>
                  <a:lnTo>
                    <a:pt x="1026696" y="368507"/>
                  </a:lnTo>
                  <a:lnTo>
                    <a:pt x="1173367" y="552760"/>
                  </a:lnTo>
                  <a:lnTo>
                    <a:pt x="1320038" y="737014"/>
                  </a:lnTo>
                  <a:lnTo>
                    <a:pt x="1466709" y="737014"/>
                  </a:lnTo>
                  <a:lnTo>
                    <a:pt x="1613379" y="737014"/>
                  </a:lnTo>
                  <a:lnTo>
                    <a:pt x="1760050" y="829141"/>
                  </a:lnTo>
                  <a:lnTo>
                    <a:pt x="1906721" y="644887"/>
                  </a:lnTo>
                  <a:lnTo>
                    <a:pt x="2053392" y="737014"/>
                  </a:lnTo>
                  <a:lnTo>
                    <a:pt x="2200063" y="737014"/>
                  </a:lnTo>
                  <a:lnTo>
                    <a:pt x="2346734" y="737014"/>
                  </a:lnTo>
                  <a:lnTo>
                    <a:pt x="2493405" y="737014"/>
                  </a:lnTo>
                  <a:lnTo>
                    <a:pt x="2640076" y="737014"/>
                  </a:lnTo>
                  <a:lnTo>
                    <a:pt x="2786747" y="737014"/>
                  </a:lnTo>
                  <a:lnTo>
                    <a:pt x="2933418" y="737014"/>
                  </a:lnTo>
                  <a:lnTo>
                    <a:pt x="3080089" y="644887"/>
                  </a:lnTo>
                  <a:lnTo>
                    <a:pt x="3226759" y="737014"/>
                  </a:lnTo>
                  <a:lnTo>
                    <a:pt x="3373430" y="644887"/>
                  </a:lnTo>
                  <a:lnTo>
                    <a:pt x="3520101" y="644887"/>
                  </a:lnTo>
                </a:path>
              </a:pathLst>
            </a:custGeom>
            <a:ln w="27101" cap="flat">
              <a:solidFill>
                <a:srgbClr val="00833D">
                  <a:alpha val="80000"/>
                </a:srgbClr>
              </a:solidFill>
              <a:prstDash val="solid"/>
              <a:round/>
            </a:ln>
          </p:spPr>
          <p:txBody>
            <a:bodyPr/>
            <a:lstStyle/>
            <a:p/>
          </p:txBody>
        </p:sp>
        <p:sp>
          <p:nvSpPr>
            <p:cNvPr id="25" name="pl25"/>
            <p:cNvSpPr/>
            <p:nvPr/>
          </p:nvSpPr>
          <p:spPr>
            <a:xfrm>
              <a:off x="943464" y="3994563"/>
              <a:ext cx="3520101" cy="1105521"/>
            </a:xfrm>
            <a:custGeom>
              <a:avLst/>
              <a:pathLst>
                <a:path w="3520101" h="1105521">
                  <a:moveTo>
                    <a:pt x="0" y="0"/>
                  </a:moveTo>
                  <a:lnTo>
                    <a:pt x="146670" y="829141"/>
                  </a:lnTo>
                  <a:lnTo>
                    <a:pt x="293341" y="1013394"/>
                  </a:lnTo>
                  <a:lnTo>
                    <a:pt x="440012" y="552760"/>
                  </a:lnTo>
                  <a:lnTo>
                    <a:pt x="586683" y="1013394"/>
                  </a:lnTo>
                  <a:lnTo>
                    <a:pt x="733354" y="552760"/>
                  </a:lnTo>
                  <a:lnTo>
                    <a:pt x="880025" y="921268"/>
                  </a:lnTo>
                  <a:lnTo>
                    <a:pt x="1026696" y="921268"/>
                  </a:lnTo>
                  <a:lnTo>
                    <a:pt x="1173367" y="1105521"/>
                  </a:lnTo>
                  <a:lnTo>
                    <a:pt x="1320038" y="92126"/>
                  </a:lnTo>
                  <a:lnTo>
                    <a:pt x="1466709" y="184253"/>
                  </a:lnTo>
                  <a:lnTo>
                    <a:pt x="1613379" y="829141"/>
                  </a:lnTo>
                  <a:lnTo>
                    <a:pt x="1760050" y="921268"/>
                  </a:lnTo>
                  <a:lnTo>
                    <a:pt x="1906721" y="276380"/>
                  </a:lnTo>
                  <a:lnTo>
                    <a:pt x="2053392" y="184253"/>
                  </a:lnTo>
                  <a:lnTo>
                    <a:pt x="2200063" y="829141"/>
                  </a:lnTo>
                  <a:lnTo>
                    <a:pt x="2346734" y="644887"/>
                  </a:lnTo>
                  <a:lnTo>
                    <a:pt x="2493405" y="829141"/>
                  </a:lnTo>
                  <a:lnTo>
                    <a:pt x="2640076" y="184253"/>
                  </a:lnTo>
                  <a:lnTo>
                    <a:pt x="2786747" y="460634"/>
                  </a:lnTo>
                  <a:lnTo>
                    <a:pt x="2933418" y="737014"/>
                  </a:lnTo>
                  <a:lnTo>
                    <a:pt x="3080089" y="644887"/>
                  </a:lnTo>
                  <a:lnTo>
                    <a:pt x="3226759" y="368507"/>
                  </a:lnTo>
                  <a:lnTo>
                    <a:pt x="3373430" y="644887"/>
                  </a:lnTo>
                  <a:lnTo>
                    <a:pt x="3520101" y="644887"/>
                  </a:lnTo>
                </a:path>
              </a:pathLst>
            </a:custGeom>
            <a:ln w="43362" cap="flat">
              <a:solidFill>
                <a:srgbClr val="000000">
                  <a:alpha val="100000"/>
                </a:srgbClr>
              </a:solidFill>
              <a:prstDash val="solid"/>
              <a:round/>
            </a:ln>
          </p:spPr>
          <p:txBody>
            <a:bodyPr/>
            <a:lstStyle/>
            <a:p/>
          </p:txBody>
        </p:sp>
        <p:sp>
          <p:nvSpPr>
            <p:cNvPr id="26" name="pl26"/>
            <p:cNvSpPr/>
            <p:nvPr/>
          </p:nvSpPr>
          <p:spPr>
            <a:xfrm>
              <a:off x="943464" y="3994563"/>
              <a:ext cx="3520101" cy="1105521"/>
            </a:xfrm>
            <a:custGeom>
              <a:avLst/>
              <a:pathLst>
                <a:path w="3520101" h="1105521">
                  <a:moveTo>
                    <a:pt x="0" y="0"/>
                  </a:moveTo>
                  <a:lnTo>
                    <a:pt x="146670" y="829141"/>
                  </a:lnTo>
                  <a:lnTo>
                    <a:pt x="293341" y="1013394"/>
                  </a:lnTo>
                  <a:lnTo>
                    <a:pt x="440012" y="552760"/>
                  </a:lnTo>
                  <a:lnTo>
                    <a:pt x="586683" y="1013394"/>
                  </a:lnTo>
                  <a:lnTo>
                    <a:pt x="733354" y="552760"/>
                  </a:lnTo>
                  <a:lnTo>
                    <a:pt x="880025" y="921268"/>
                  </a:lnTo>
                  <a:lnTo>
                    <a:pt x="1026696" y="921268"/>
                  </a:lnTo>
                  <a:lnTo>
                    <a:pt x="1173367" y="1105521"/>
                  </a:lnTo>
                  <a:lnTo>
                    <a:pt x="1320038" y="92126"/>
                  </a:lnTo>
                  <a:lnTo>
                    <a:pt x="1466709" y="184253"/>
                  </a:lnTo>
                  <a:lnTo>
                    <a:pt x="1613379" y="829141"/>
                  </a:lnTo>
                  <a:lnTo>
                    <a:pt x="1760050" y="921268"/>
                  </a:lnTo>
                  <a:lnTo>
                    <a:pt x="1906721" y="276380"/>
                  </a:lnTo>
                  <a:lnTo>
                    <a:pt x="2053392" y="184253"/>
                  </a:lnTo>
                  <a:lnTo>
                    <a:pt x="2200063" y="829141"/>
                  </a:lnTo>
                  <a:lnTo>
                    <a:pt x="2346734" y="644887"/>
                  </a:lnTo>
                  <a:lnTo>
                    <a:pt x="2493405" y="829141"/>
                  </a:lnTo>
                  <a:lnTo>
                    <a:pt x="2640076" y="184253"/>
                  </a:lnTo>
                  <a:lnTo>
                    <a:pt x="2786747" y="460634"/>
                  </a:lnTo>
                  <a:lnTo>
                    <a:pt x="2933418" y="737014"/>
                  </a:lnTo>
                  <a:lnTo>
                    <a:pt x="3080089" y="644887"/>
                  </a:lnTo>
                  <a:lnTo>
                    <a:pt x="3226759" y="368507"/>
                  </a:lnTo>
                  <a:lnTo>
                    <a:pt x="3373430" y="644887"/>
                  </a:lnTo>
                  <a:lnTo>
                    <a:pt x="3520101" y="644887"/>
                  </a:lnTo>
                </a:path>
              </a:pathLst>
            </a:custGeom>
            <a:ln w="27101" cap="flat">
              <a:solidFill>
                <a:srgbClr val="0058AB">
                  <a:alpha val="100000"/>
                </a:srgbClr>
              </a:solidFill>
              <a:prstDash val="solid"/>
              <a:round/>
            </a:ln>
          </p:spPr>
          <p:txBody>
            <a:bodyPr/>
            <a:lstStyle/>
            <a:p/>
          </p:txBody>
        </p:sp>
        <p:sp>
          <p:nvSpPr>
            <p:cNvPr id="27" name="pl27"/>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71818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270943"/>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902436"/>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547324"/>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78816"/>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36307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6307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36516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368167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7" name="pg37"/>
            <p:cNvSpPr/>
            <p:nvPr/>
          </p:nvSpPr>
          <p:spPr>
            <a:xfrm>
              <a:off x="1618330" y="42043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2331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323549" y="38358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53902" y="386469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085039" y="44807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5095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671722" y="41122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4354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58406" y="4296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32661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4296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2661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46003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7832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1361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214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29358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3723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2052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2052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846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609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87629" y="610261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9" name="tx69"/>
            <p:cNvSpPr/>
            <p:nvPr/>
          </p:nvSpPr>
          <p:spPr>
            <a:xfrm>
              <a:off x="266556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802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6394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181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7969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8756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954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788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257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336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415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99266"/>
              <a:ext cx="3520101" cy="3500818"/>
            </a:xfrm>
            <a:custGeom>
              <a:avLst/>
              <a:pathLst>
                <a:path w="3520101" h="3500818">
                  <a:moveTo>
                    <a:pt x="0" y="2303170"/>
                  </a:moveTo>
                  <a:lnTo>
                    <a:pt x="146670" y="3500818"/>
                  </a:lnTo>
                  <a:lnTo>
                    <a:pt x="293341" y="3500818"/>
                  </a:lnTo>
                  <a:lnTo>
                    <a:pt x="440012" y="3132311"/>
                  </a:lnTo>
                  <a:lnTo>
                    <a:pt x="586683" y="3316565"/>
                  </a:lnTo>
                  <a:lnTo>
                    <a:pt x="733354" y="0"/>
                  </a:lnTo>
                  <a:lnTo>
                    <a:pt x="880025" y="2118916"/>
                  </a:lnTo>
                  <a:lnTo>
                    <a:pt x="1026696" y="3132311"/>
                  </a:lnTo>
                  <a:lnTo>
                    <a:pt x="1173367" y="2948057"/>
                  </a:lnTo>
                  <a:lnTo>
                    <a:pt x="1320038" y="2671677"/>
                  </a:lnTo>
                  <a:lnTo>
                    <a:pt x="1466709" y="2211043"/>
                  </a:lnTo>
                  <a:lnTo>
                    <a:pt x="1613379" y="3408691"/>
                  </a:lnTo>
                  <a:lnTo>
                    <a:pt x="1760050" y="3408691"/>
                  </a:lnTo>
                  <a:lnTo>
                    <a:pt x="1906721" y="3224438"/>
                  </a:lnTo>
                  <a:lnTo>
                    <a:pt x="2053392" y="3040184"/>
                  </a:lnTo>
                  <a:lnTo>
                    <a:pt x="2200063" y="3040184"/>
                  </a:lnTo>
                  <a:lnTo>
                    <a:pt x="2346734" y="3224438"/>
                  </a:lnTo>
                  <a:lnTo>
                    <a:pt x="2493405" y="3132311"/>
                  </a:lnTo>
                  <a:lnTo>
                    <a:pt x="2640076" y="2487423"/>
                  </a:lnTo>
                  <a:lnTo>
                    <a:pt x="2786747" y="3224438"/>
                  </a:lnTo>
                  <a:lnTo>
                    <a:pt x="2933418" y="2948057"/>
                  </a:lnTo>
                  <a:lnTo>
                    <a:pt x="3080089" y="2948057"/>
                  </a:lnTo>
                  <a:lnTo>
                    <a:pt x="3226759" y="2671677"/>
                  </a:lnTo>
                  <a:lnTo>
                    <a:pt x="3373430" y="3408691"/>
                  </a:lnTo>
                  <a:lnTo>
                    <a:pt x="3520101" y="3316565"/>
                  </a:lnTo>
                </a:path>
              </a:pathLst>
            </a:custGeom>
            <a:ln w="27101" cap="flat">
              <a:solidFill>
                <a:srgbClr val="0058AB">
                  <a:alpha val="80000"/>
                </a:srgbClr>
              </a:solidFill>
              <a:prstDash val="solid"/>
              <a:round/>
            </a:ln>
          </p:spPr>
          <p:txBody>
            <a:bodyPr/>
            <a:lstStyle/>
            <a:p/>
          </p:txBody>
        </p:sp>
        <p:sp>
          <p:nvSpPr>
            <p:cNvPr id="90" name="pl90"/>
            <p:cNvSpPr/>
            <p:nvPr/>
          </p:nvSpPr>
          <p:spPr>
            <a:xfrm>
              <a:off x="5308715" y="3810309"/>
              <a:ext cx="3520101" cy="829141"/>
            </a:xfrm>
            <a:custGeom>
              <a:avLst/>
              <a:pathLst>
                <a:path w="3520101" h="829141">
                  <a:moveTo>
                    <a:pt x="0" y="0"/>
                  </a:moveTo>
                  <a:lnTo>
                    <a:pt x="146670" y="92126"/>
                  </a:lnTo>
                  <a:lnTo>
                    <a:pt x="293341" y="92126"/>
                  </a:lnTo>
                  <a:lnTo>
                    <a:pt x="440012" y="184253"/>
                  </a:lnTo>
                  <a:lnTo>
                    <a:pt x="586683" y="276380"/>
                  </a:lnTo>
                  <a:lnTo>
                    <a:pt x="733354" y="276380"/>
                  </a:lnTo>
                  <a:lnTo>
                    <a:pt x="880025" y="368507"/>
                  </a:lnTo>
                  <a:lnTo>
                    <a:pt x="1026696" y="460634"/>
                  </a:lnTo>
                  <a:lnTo>
                    <a:pt x="1173367" y="552760"/>
                  </a:lnTo>
                  <a:lnTo>
                    <a:pt x="1320038" y="644887"/>
                  </a:lnTo>
                  <a:lnTo>
                    <a:pt x="1466709" y="737014"/>
                  </a:lnTo>
                  <a:lnTo>
                    <a:pt x="1613379" y="737014"/>
                  </a:lnTo>
                  <a:lnTo>
                    <a:pt x="1760050" y="737014"/>
                  </a:lnTo>
                  <a:lnTo>
                    <a:pt x="1906721" y="829141"/>
                  </a:lnTo>
                  <a:lnTo>
                    <a:pt x="2053392" y="737014"/>
                  </a:lnTo>
                  <a:lnTo>
                    <a:pt x="2200063" y="829141"/>
                  </a:lnTo>
                  <a:lnTo>
                    <a:pt x="2346734" y="737014"/>
                  </a:lnTo>
                  <a:lnTo>
                    <a:pt x="2493405" y="737014"/>
                  </a:lnTo>
                  <a:lnTo>
                    <a:pt x="2640076" y="829141"/>
                  </a:lnTo>
                  <a:lnTo>
                    <a:pt x="2786747" y="829141"/>
                  </a:lnTo>
                  <a:lnTo>
                    <a:pt x="2933418" y="829141"/>
                  </a:lnTo>
                  <a:lnTo>
                    <a:pt x="3080089" y="737014"/>
                  </a:lnTo>
                  <a:lnTo>
                    <a:pt x="3226759" y="644887"/>
                  </a:lnTo>
                  <a:lnTo>
                    <a:pt x="3373430" y="644887"/>
                  </a:lnTo>
                  <a:lnTo>
                    <a:pt x="3520101" y="737014"/>
                  </a:lnTo>
                </a:path>
              </a:pathLst>
            </a:custGeom>
            <a:ln w="27101" cap="flat">
              <a:solidFill>
                <a:srgbClr val="1CABE2">
                  <a:alpha val="80000"/>
                </a:srgbClr>
              </a:solidFill>
              <a:prstDash val="solid"/>
              <a:round/>
            </a:ln>
          </p:spPr>
          <p:txBody>
            <a:bodyPr/>
            <a:lstStyle/>
            <a:p/>
          </p:txBody>
        </p:sp>
        <p:sp>
          <p:nvSpPr>
            <p:cNvPr id="91" name="pl91"/>
            <p:cNvSpPr/>
            <p:nvPr/>
          </p:nvSpPr>
          <p:spPr>
            <a:xfrm>
              <a:off x="5308715" y="4178816"/>
              <a:ext cx="3520101" cy="921268"/>
            </a:xfrm>
            <a:custGeom>
              <a:avLst/>
              <a:pathLst>
                <a:path w="3520101" h="921268">
                  <a:moveTo>
                    <a:pt x="0" y="0"/>
                  </a:moveTo>
                  <a:lnTo>
                    <a:pt x="146670" y="92126"/>
                  </a:lnTo>
                  <a:lnTo>
                    <a:pt x="293341" y="184253"/>
                  </a:lnTo>
                  <a:lnTo>
                    <a:pt x="440012" y="92126"/>
                  </a:lnTo>
                  <a:lnTo>
                    <a:pt x="586683" y="276380"/>
                  </a:lnTo>
                  <a:lnTo>
                    <a:pt x="733354" y="276380"/>
                  </a:lnTo>
                  <a:lnTo>
                    <a:pt x="880025" y="460634"/>
                  </a:lnTo>
                  <a:lnTo>
                    <a:pt x="1026696" y="368507"/>
                  </a:lnTo>
                  <a:lnTo>
                    <a:pt x="1173367" y="552760"/>
                  </a:lnTo>
                  <a:lnTo>
                    <a:pt x="1320038" y="644887"/>
                  </a:lnTo>
                  <a:lnTo>
                    <a:pt x="1466709" y="737014"/>
                  </a:lnTo>
                  <a:lnTo>
                    <a:pt x="1613379" y="737014"/>
                  </a:lnTo>
                  <a:lnTo>
                    <a:pt x="1760050" y="644887"/>
                  </a:lnTo>
                  <a:lnTo>
                    <a:pt x="1906721" y="737014"/>
                  </a:lnTo>
                  <a:lnTo>
                    <a:pt x="2053392" y="737014"/>
                  </a:lnTo>
                  <a:lnTo>
                    <a:pt x="2200063" y="829141"/>
                  </a:lnTo>
                  <a:lnTo>
                    <a:pt x="2346734" y="829141"/>
                  </a:lnTo>
                  <a:lnTo>
                    <a:pt x="2493405" y="829141"/>
                  </a:lnTo>
                  <a:lnTo>
                    <a:pt x="2640076" y="921268"/>
                  </a:lnTo>
                  <a:lnTo>
                    <a:pt x="2786747" y="829141"/>
                  </a:lnTo>
                  <a:lnTo>
                    <a:pt x="2933418" y="737014"/>
                  </a:lnTo>
                  <a:lnTo>
                    <a:pt x="3080089" y="829141"/>
                  </a:lnTo>
                  <a:lnTo>
                    <a:pt x="3226759" y="737014"/>
                  </a:lnTo>
                  <a:lnTo>
                    <a:pt x="3373430" y="644887"/>
                  </a:lnTo>
                  <a:lnTo>
                    <a:pt x="3520101" y="829141"/>
                  </a:lnTo>
                </a:path>
              </a:pathLst>
            </a:custGeom>
            <a:ln w="27101" cap="flat">
              <a:solidFill>
                <a:srgbClr val="00833D">
                  <a:alpha val="80000"/>
                </a:srgbClr>
              </a:solidFill>
              <a:prstDash val="solid"/>
              <a:round/>
            </a:ln>
          </p:spPr>
          <p:txBody>
            <a:bodyPr/>
            <a:lstStyle/>
            <a:p/>
          </p:txBody>
        </p:sp>
        <p:sp>
          <p:nvSpPr>
            <p:cNvPr id="92" name="pl92"/>
            <p:cNvSpPr/>
            <p:nvPr/>
          </p:nvSpPr>
          <p:spPr>
            <a:xfrm>
              <a:off x="5308715" y="1599266"/>
              <a:ext cx="3520101" cy="3500818"/>
            </a:xfrm>
            <a:custGeom>
              <a:avLst/>
              <a:pathLst>
                <a:path w="3520101" h="3500818">
                  <a:moveTo>
                    <a:pt x="0" y="2303170"/>
                  </a:moveTo>
                  <a:lnTo>
                    <a:pt x="146670" y="3500818"/>
                  </a:lnTo>
                  <a:lnTo>
                    <a:pt x="293341" y="3500818"/>
                  </a:lnTo>
                  <a:lnTo>
                    <a:pt x="440012" y="3132311"/>
                  </a:lnTo>
                  <a:lnTo>
                    <a:pt x="586683" y="3316565"/>
                  </a:lnTo>
                  <a:lnTo>
                    <a:pt x="733354" y="0"/>
                  </a:lnTo>
                  <a:lnTo>
                    <a:pt x="880025" y="2118916"/>
                  </a:lnTo>
                  <a:lnTo>
                    <a:pt x="1026696" y="3132311"/>
                  </a:lnTo>
                  <a:lnTo>
                    <a:pt x="1173367" y="2948057"/>
                  </a:lnTo>
                  <a:lnTo>
                    <a:pt x="1320038" y="2671677"/>
                  </a:lnTo>
                  <a:lnTo>
                    <a:pt x="1466709" y="2211043"/>
                  </a:lnTo>
                  <a:lnTo>
                    <a:pt x="1613379" y="3408691"/>
                  </a:lnTo>
                  <a:lnTo>
                    <a:pt x="1760050" y="3408691"/>
                  </a:lnTo>
                  <a:lnTo>
                    <a:pt x="1906721" y="3224438"/>
                  </a:lnTo>
                  <a:lnTo>
                    <a:pt x="2053392" y="3040184"/>
                  </a:lnTo>
                  <a:lnTo>
                    <a:pt x="2200063" y="3040184"/>
                  </a:lnTo>
                  <a:lnTo>
                    <a:pt x="2346734" y="3224438"/>
                  </a:lnTo>
                  <a:lnTo>
                    <a:pt x="2493405" y="3132311"/>
                  </a:lnTo>
                  <a:lnTo>
                    <a:pt x="2640076" y="2487423"/>
                  </a:lnTo>
                  <a:lnTo>
                    <a:pt x="2786747" y="3224438"/>
                  </a:lnTo>
                  <a:lnTo>
                    <a:pt x="2933418" y="2948057"/>
                  </a:lnTo>
                  <a:lnTo>
                    <a:pt x="3080089" y="2948057"/>
                  </a:lnTo>
                  <a:lnTo>
                    <a:pt x="3226759" y="2671677"/>
                  </a:lnTo>
                  <a:lnTo>
                    <a:pt x="3373430" y="3408691"/>
                  </a:lnTo>
                  <a:lnTo>
                    <a:pt x="3520101" y="3316565"/>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99266"/>
              <a:ext cx="3520101" cy="3500818"/>
            </a:xfrm>
            <a:custGeom>
              <a:avLst/>
              <a:pathLst>
                <a:path w="3520101" h="3500818">
                  <a:moveTo>
                    <a:pt x="0" y="2303170"/>
                  </a:moveTo>
                  <a:lnTo>
                    <a:pt x="146670" y="3500818"/>
                  </a:lnTo>
                  <a:lnTo>
                    <a:pt x="293341" y="3500818"/>
                  </a:lnTo>
                  <a:lnTo>
                    <a:pt x="440012" y="3132311"/>
                  </a:lnTo>
                  <a:lnTo>
                    <a:pt x="586683" y="3316565"/>
                  </a:lnTo>
                  <a:lnTo>
                    <a:pt x="733354" y="0"/>
                  </a:lnTo>
                  <a:lnTo>
                    <a:pt x="880025" y="2118916"/>
                  </a:lnTo>
                  <a:lnTo>
                    <a:pt x="1026696" y="3132311"/>
                  </a:lnTo>
                  <a:lnTo>
                    <a:pt x="1173367" y="2948057"/>
                  </a:lnTo>
                  <a:lnTo>
                    <a:pt x="1320038" y="2671677"/>
                  </a:lnTo>
                  <a:lnTo>
                    <a:pt x="1466709" y="2211043"/>
                  </a:lnTo>
                  <a:lnTo>
                    <a:pt x="1613379" y="3408691"/>
                  </a:lnTo>
                  <a:lnTo>
                    <a:pt x="1760050" y="3408691"/>
                  </a:lnTo>
                  <a:lnTo>
                    <a:pt x="1906721" y="3224438"/>
                  </a:lnTo>
                  <a:lnTo>
                    <a:pt x="2053392" y="3040184"/>
                  </a:lnTo>
                  <a:lnTo>
                    <a:pt x="2200063" y="3040184"/>
                  </a:lnTo>
                  <a:lnTo>
                    <a:pt x="2346734" y="3224438"/>
                  </a:lnTo>
                  <a:lnTo>
                    <a:pt x="2493405" y="3132311"/>
                  </a:lnTo>
                  <a:lnTo>
                    <a:pt x="2640076" y="2487423"/>
                  </a:lnTo>
                  <a:lnTo>
                    <a:pt x="2786747" y="3224438"/>
                  </a:lnTo>
                  <a:lnTo>
                    <a:pt x="2933418" y="2948057"/>
                  </a:lnTo>
                  <a:lnTo>
                    <a:pt x="3080089" y="2948057"/>
                  </a:lnTo>
                  <a:lnTo>
                    <a:pt x="3226759" y="2671677"/>
                  </a:lnTo>
                  <a:lnTo>
                    <a:pt x="3373430" y="3408691"/>
                  </a:lnTo>
                  <a:lnTo>
                    <a:pt x="3520101" y="3316565"/>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62605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132288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53392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36307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547324"/>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731577"/>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63945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5594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58826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4" name="pg104"/>
            <p:cNvSpPr/>
            <p:nvPr/>
          </p:nvSpPr>
          <p:spPr>
            <a:xfrm>
              <a:off x="5955445" y="12563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12850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106" name="pg106"/>
            <p:cNvSpPr/>
            <p:nvPr/>
          </p:nvSpPr>
          <p:spPr>
            <a:xfrm>
              <a:off x="6688800" y="34673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49742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8" name="pg108"/>
            <p:cNvSpPr/>
            <p:nvPr/>
          </p:nvSpPr>
          <p:spPr>
            <a:xfrm>
              <a:off x="7450290" y="4296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32661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36973" y="44807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5095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623657" y="46650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6950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5728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60294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506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968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1361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214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29358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3723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8578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8578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637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61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52880" y="610261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36" name="tx136"/>
            <p:cNvSpPr/>
            <p:nvPr/>
          </p:nvSpPr>
          <p:spPr>
            <a:xfrm>
              <a:off x="70308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9327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2%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Tuvalu DTP drop-out was the same as and DTP-MCV drop-out was the same as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08347" y="4655354"/>
              <a:ext cx="176921" cy="185628"/>
            </a:xfrm>
            <a:custGeom>
              <a:avLst/>
              <a:pathLst>
                <a:path w="176921" h="185628">
                  <a:moveTo>
                    <a:pt x="0" y="185628"/>
                  </a:moveTo>
                  <a:lnTo>
                    <a:pt x="88460" y="0"/>
                  </a:lnTo>
                  <a:lnTo>
                    <a:pt x="176921" y="12375"/>
                  </a:lnTo>
                </a:path>
              </a:pathLst>
            </a:custGeom>
            <a:ln w="27101" cap="flat">
              <a:solidFill>
                <a:srgbClr val="1CABE2">
                  <a:alpha val="100000"/>
                </a:srgbClr>
              </a:solidFill>
              <a:prstDash val="solid"/>
              <a:round/>
            </a:ln>
          </p:spPr>
          <p:txBody>
            <a:bodyPr/>
            <a:lstStyle/>
            <a:p/>
          </p:txBody>
        </p:sp>
        <p:sp>
          <p:nvSpPr>
            <p:cNvPr id="72" name="tx72"/>
            <p:cNvSpPr/>
            <p:nvPr/>
          </p:nvSpPr>
          <p:spPr>
            <a:xfrm>
              <a:off x="2856417"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74251"/>
            </a:xfrm>
            <a:custGeom>
              <a:avLst/>
              <a:pathLst>
                <a:path w="2123063" h="74251">
                  <a:moveTo>
                    <a:pt x="0" y="74251"/>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5" name="tx95"/>
            <p:cNvSpPr/>
            <p:nvPr/>
          </p:nvSpPr>
          <p:spPr>
            <a:xfrm>
              <a:off x="370446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6" name="tx96"/>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457883"/>
            </a:xfrm>
            <a:custGeom>
              <a:avLst/>
              <a:pathLst>
                <a:path w="2123063" h="457883">
                  <a:moveTo>
                    <a:pt x="0" y="222754"/>
                  </a:moveTo>
                  <a:lnTo>
                    <a:pt x="88460" y="0"/>
                  </a:lnTo>
                  <a:lnTo>
                    <a:pt x="176921" y="0"/>
                  </a:lnTo>
                  <a:lnTo>
                    <a:pt x="265382" y="49500"/>
                  </a:lnTo>
                  <a:lnTo>
                    <a:pt x="353843" y="24750"/>
                  </a:lnTo>
                  <a:lnTo>
                    <a:pt x="442304" y="457883"/>
                  </a:lnTo>
                  <a:lnTo>
                    <a:pt x="530765" y="185628"/>
                  </a:lnTo>
                  <a:lnTo>
                    <a:pt x="619226" y="49500"/>
                  </a:lnTo>
                  <a:lnTo>
                    <a:pt x="707687" y="74251"/>
                  </a:lnTo>
                  <a:lnTo>
                    <a:pt x="796148" y="111377"/>
                  </a:lnTo>
                  <a:lnTo>
                    <a:pt x="884609" y="173253"/>
                  </a:lnTo>
                  <a:lnTo>
                    <a:pt x="973070" y="12375"/>
                  </a:lnTo>
                  <a:lnTo>
                    <a:pt x="1061531" y="12375"/>
                  </a:lnTo>
                  <a:lnTo>
                    <a:pt x="1149992" y="37125"/>
                  </a:lnTo>
                  <a:lnTo>
                    <a:pt x="1238453" y="61876"/>
                  </a:lnTo>
                  <a:lnTo>
                    <a:pt x="1326914" y="61876"/>
                  </a:lnTo>
                  <a:lnTo>
                    <a:pt x="1415375" y="37125"/>
                  </a:lnTo>
                  <a:lnTo>
                    <a:pt x="1503836" y="49500"/>
                  </a:lnTo>
                  <a:lnTo>
                    <a:pt x="1592297" y="136127"/>
                  </a:lnTo>
                  <a:lnTo>
                    <a:pt x="1680758" y="37125"/>
                  </a:lnTo>
                  <a:lnTo>
                    <a:pt x="1769219" y="74251"/>
                  </a:lnTo>
                  <a:lnTo>
                    <a:pt x="1857680" y="74251"/>
                  </a:lnTo>
                  <a:lnTo>
                    <a:pt x="1946141" y="111377"/>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0" name="tx120"/>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210378"/>
            </a:xfrm>
            <a:custGeom>
              <a:avLst/>
              <a:pathLst>
                <a:path w="2123063" h="210378">
                  <a:moveTo>
                    <a:pt x="0" y="210378"/>
                  </a:moveTo>
                  <a:lnTo>
                    <a:pt x="88460" y="37125"/>
                  </a:lnTo>
                  <a:lnTo>
                    <a:pt x="176921" y="12375"/>
                  </a:lnTo>
                  <a:lnTo>
                    <a:pt x="265382" y="74251"/>
                  </a:lnTo>
                  <a:lnTo>
                    <a:pt x="353843" y="12375"/>
                  </a:lnTo>
                  <a:lnTo>
                    <a:pt x="442304" y="0"/>
                  </a:lnTo>
                  <a:lnTo>
                    <a:pt x="530765" y="24750"/>
                  </a:lnTo>
                  <a:lnTo>
                    <a:pt x="619226" y="24750"/>
                  </a:lnTo>
                  <a:lnTo>
                    <a:pt x="707687" y="0"/>
                  </a:lnTo>
                  <a:lnTo>
                    <a:pt x="796148" y="173253"/>
                  </a:lnTo>
                  <a:lnTo>
                    <a:pt x="884609" y="123752"/>
                  </a:lnTo>
                  <a:lnTo>
                    <a:pt x="973070" y="37125"/>
                  </a:lnTo>
                  <a:lnTo>
                    <a:pt x="1061531" y="24750"/>
                  </a:lnTo>
                  <a:lnTo>
                    <a:pt x="1149992" y="111377"/>
                  </a:lnTo>
                  <a:lnTo>
                    <a:pt x="1238453" y="123752"/>
                  </a:lnTo>
                  <a:lnTo>
                    <a:pt x="1326914" y="37125"/>
                  </a:lnTo>
                  <a:lnTo>
                    <a:pt x="1415375" y="61876"/>
                  </a:lnTo>
                  <a:lnTo>
                    <a:pt x="1503836" y="37125"/>
                  </a:lnTo>
                  <a:lnTo>
                    <a:pt x="1592297" y="123752"/>
                  </a:lnTo>
                  <a:lnTo>
                    <a:pt x="1680758" y="86626"/>
                  </a:lnTo>
                  <a:lnTo>
                    <a:pt x="1769219" y="111377"/>
                  </a:lnTo>
                  <a:lnTo>
                    <a:pt x="1857680" y="148502"/>
                  </a:lnTo>
                  <a:lnTo>
                    <a:pt x="1946141" y="111377"/>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4" name="tx144"/>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6" name="tx146"/>
            <p:cNvSpPr/>
            <p:nvPr/>
          </p:nvSpPr>
          <p:spPr>
            <a:xfrm>
              <a:off x="5836734"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210378"/>
            </a:xfrm>
            <a:custGeom>
              <a:avLst/>
              <a:pathLst>
                <a:path w="2123063" h="210378">
                  <a:moveTo>
                    <a:pt x="0" y="210378"/>
                  </a:moveTo>
                  <a:lnTo>
                    <a:pt x="88460" y="37125"/>
                  </a:lnTo>
                  <a:lnTo>
                    <a:pt x="176921" y="12375"/>
                  </a:lnTo>
                  <a:lnTo>
                    <a:pt x="265382" y="74251"/>
                  </a:lnTo>
                  <a:lnTo>
                    <a:pt x="353843" y="12375"/>
                  </a:lnTo>
                  <a:lnTo>
                    <a:pt x="442304" y="74251"/>
                  </a:lnTo>
                  <a:lnTo>
                    <a:pt x="530765" y="24750"/>
                  </a:lnTo>
                  <a:lnTo>
                    <a:pt x="619226" y="24750"/>
                  </a:lnTo>
                  <a:lnTo>
                    <a:pt x="707687" y="0"/>
                  </a:lnTo>
                  <a:lnTo>
                    <a:pt x="796148" y="136127"/>
                  </a:lnTo>
                  <a:lnTo>
                    <a:pt x="884609" y="123752"/>
                  </a:lnTo>
                  <a:lnTo>
                    <a:pt x="973070" y="37125"/>
                  </a:lnTo>
                  <a:lnTo>
                    <a:pt x="1061531" y="24750"/>
                  </a:lnTo>
                  <a:lnTo>
                    <a:pt x="1149992" y="111377"/>
                  </a:lnTo>
                  <a:lnTo>
                    <a:pt x="1238453" y="123752"/>
                  </a:lnTo>
                  <a:lnTo>
                    <a:pt x="1326914" y="37125"/>
                  </a:lnTo>
                  <a:lnTo>
                    <a:pt x="1415375" y="61876"/>
                  </a:lnTo>
                  <a:lnTo>
                    <a:pt x="1503836" y="37125"/>
                  </a:lnTo>
                  <a:lnTo>
                    <a:pt x="1592297" y="123752"/>
                  </a:lnTo>
                  <a:lnTo>
                    <a:pt x="1680758" y="86626"/>
                  </a:lnTo>
                  <a:lnTo>
                    <a:pt x="1769219" y="49500"/>
                  </a:lnTo>
                  <a:lnTo>
                    <a:pt x="1857680" y="61876"/>
                  </a:lnTo>
                  <a:lnTo>
                    <a:pt x="1946141" y="99001"/>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8" name="tx168"/>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39041" y="2861125"/>
              <a:ext cx="2034602" cy="309380"/>
            </a:xfrm>
            <a:custGeom>
              <a:avLst/>
              <a:pathLst>
                <a:path w="2034602" h="309380">
                  <a:moveTo>
                    <a:pt x="0" y="0"/>
                  </a:moveTo>
                  <a:lnTo>
                    <a:pt x="88460" y="24750"/>
                  </a:lnTo>
                  <a:lnTo>
                    <a:pt x="176921" y="74251"/>
                  </a:lnTo>
                  <a:lnTo>
                    <a:pt x="265382" y="111377"/>
                  </a:lnTo>
                  <a:lnTo>
                    <a:pt x="353843" y="160877"/>
                  </a:lnTo>
                  <a:lnTo>
                    <a:pt x="442304" y="198003"/>
                  </a:lnTo>
                  <a:lnTo>
                    <a:pt x="530765" y="309380"/>
                  </a:lnTo>
                  <a:lnTo>
                    <a:pt x="619226" y="210378"/>
                  </a:lnTo>
                  <a:lnTo>
                    <a:pt x="707687" y="185628"/>
                  </a:lnTo>
                  <a:lnTo>
                    <a:pt x="796148" y="148502"/>
                  </a:lnTo>
                  <a:lnTo>
                    <a:pt x="884609" y="111377"/>
                  </a:lnTo>
                  <a:lnTo>
                    <a:pt x="973070" y="74251"/>
                  </a:lnTo>
                  <a:lnTo>
                    <a:pt x="1061531" y="185628"/>
                  </a:lnTo>
                  <a:lnTo>
                    <a:pt x="1149992" y="99001"/>
                  </a:lnTo>
                  <a:lnTo>
                    <a:pt x="1238453" y="160877"/>
                  </a:lnTo>
                  <a:lnTo>
                    <a:pt x="1326914" y="86626"/>
                  </a:lnTo>
                  <a:lnTo>
                    <a:pt x="1415375" y="61876"/>
                  </a:lnTo>
                  <a:lnTo>
                    <a:pt x="1503836" y="222754"/>
                  </a:lnTo>
                  <a:lnTo>
                    <a:pt x="1592297" y="86626"/>
                  </a:lnTo>
                  <a:lnTo>
                    <a:pt x="1680758" y="173253"/>
                  </a:lnTo>
                  <a:lnTo>
                    <a:pt x="1769219" y="185628"/>
                  </a:lnTo>
                  <a:lnTo>
                    <a:pt x="1857680" y="123752"/>
                  </a:lnTo>
                  <a:lnTo>
                    <a:pt x="1946141" y="12375"/>
                  </a:lnTo>
                  <a:lnTo>
                    <a:pt x="2034602" y="99001"/>
                  </a:lnTo>
                </a:path>
              </a:pathLst>
            </a:custGeom>
            <a:ln w="27101" cap="flat">
              <a:solidFill>
                <a:srgbClr val="1CABE2">
                  <a:alpha val="100000"/>
                </a:srgbClr>
              </a:solidFill>
              <a:prstDash val="solid"/>
              <a:round/>
            </a:ln>
          </p:spPr>
          <p:txBody>
            <a:bodyPr/>
            <a:lstStyle/>
            <a:p/>
          </p:txBody>
        </p:sp>
        <p:sp>
          <p:nvSpPr>
            <p:cNvPr id="191" name="tx191"/>
            <p:cNvSpPr/>
            <p:nvPr/>
          </p:nvSpPr>
          <p:spPr>
            <a:xfrm>
              <a:off x="658711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2" name="tx192"/>
            <p:cNvSpPr/>
            <p:nvPr/>
          </p:nvSpPr>
          <p:spPr>
            <a:xfrm>
              <a:off x="880620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tx194"/>
            <p:cNvSpPr/>
            <p:nvPr/>
          </p:nvSpPr>
          <p:spPr>
            <a:xfrm>
              <a:off x="8630921"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508260" y="4704855"/>
              <a:ext cx="265382" cy="433132"/>
            </a:xfrm>
            <a:custGeom>
              <a:avLst/>
              <a:pathLst>
                <a:path w="265382" h="433132">
                  <a:moveTo>
                    <a:pt x="0" y="433132"/>
                  </a:moveTo>
                  <a:lnTo>
                    <a:pt x="88460" y="61876"/>
                  </a:lnTo>
                  <a:lnTo>
                    <a:pt x="176921" y="0"/>
                  </a:lnTo>
                  <a:lnTo>
                    <a:pt x="265382" y="0"/>
                  </a:lnTo>
                </a:path>
              </a:pathLst>
            </a:custGeom>
            <a:ln w="27101" cap="flat">
              <a:solidFill>
                <a:srgbClr val="1CABE2">
                  <a:alpha val="100000"/>
                </a:srgbClr>
              </a:solidFill>
              <a:prstDash val="solid"/>
              <a:round/>
            </a:ln>
          </p:spPr>
          <p:txBody>
            <a:bodyPr/>
            <a:lstStyle/>
            <a:p/>
          </p:txBody>
        </p:sp>
        <p:sp>
          <p:nvSpPr>
            <p:cNvPr id="215" name="tx215"/>
            <p:cNvSpPr/>
            <p:nvPr/>
          </p:nvSpPr>
          <p:spPr>
            <a:xfrm>
              <a:off x="8356330"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6" name="tx216"/>
            <p:cNvSpPr/>
            <p:nvPr/>
          </p:nvSpPr>
          <p:spPr>
            <a:xfrm>
              <a:off x="8806200"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7" name="tx217"/>
            <p:cNvSpPr/>
            <p:nvPr/>
          </p:nvSpPr>
          <p:spPr>
            <a:xfrm>
              <a:off x="8630921"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425098" y="398022"/>
              <a:ext cx="4985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Tuvalu,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(91%), followed by DTP3, POL3, and ROTAC (94%).
Compared to 2019, coverage of 3 vaccines remained constant (BCG, DTP1 and IPV1), 3 vaccines increased (DTP3, MCV1 and POL3), and one vaccine decreased (MCV2).
Compared to 2023, coverage of 6 vaccines remained constant (BCG, DTP1, DTP3, IPV1, POL3 and ROTAC) and 3 vaccines decreased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06643"/>
            </a:xfrm>
            <a:custGeom>
              <a:avLst/>
              <a:pathLst>
                <a:path w="6480943" h="806643">
                  <a:moveTo>
                    <a:pt x="0" y="806643"/>
                  </a:moveTo>
                  <a:lnTo>
                    <a:pt x="270039" y="142348"/>
                  </a:lnTo>
                  <a:lnTo>
                    <a:pt x="540078" y="47449"/>
                  </a:lnTo>
                  <a:lnTo>
                    <a:pt x="810117" y="284697"/>
                  </a:lnTo>
                  <a:lnTo>
                    <a:pt x="1080157" y="47449"/>
                  </a:lnTo>
                  <a:lnTo>
                    <a:pt x="1350196" y="284697"/>
                  </a:lnTo>
                  <a:lnTo>
                    <a:pt x="1620235" y="94899"/>
                  </a:lnTo>
                  <a:lnTo>
                    <a:pt x="1890275" y="94899"/>
                  </a:lnTo>
                  <a:lnTo>
                    <a:pt x="2160314" y="0"/>
                  </a:lnTo>
                  <a:lnTo>
                    <a:pt x="2430353" y="521945"/>
                  </a:lnTo>
                  <a:lnTo>
                    <a:pt x="2700393" y="474496"/>
                  </a:lnTo>
                  <a:lnTo>
                    <a:pt x="2970432" y="142348"/>
                  </a:lnTo>
                  <a:lnTo>
                    <a:pt x="3240471" y="94899"/>
                  </a:lnTo>
                  <a:lnTo>
                    <a:pt x="3510510" y="427046"/>
                  </a:lnTo>
                  <a:lnTo>
                    <a:pt x="3780550" y="474496"/>
                  </a:lnTo>
                  <a:lnTo>
                    <a:pt x="4050589" y="142348"/>
                  </a:lnTo>
                  <a:lnTo>
                    <a:pt x="4320628" y="237248"/>
                  </a:lnTo>
                  <a:lnTo>
                    <a:pt x="4590668" y="142348"/>
                  </a:lnTo>
                  <a:lnTo>
                    <a:pt x="4860707" y="474496"/>
                  </a:lnTo>
                  <a:lnTo>
                    <a:pt x="5130746" y="332147"/>
                  </a:lnTo>
                  <a:lnTo>
                    <a:pt x="5400786" y="189798"/>
                  </a:lnTo>
                  <a:lnTo>
                    <a:pt x="5670825" y="237248"/>
                  </a:lnTo>
                  <a:lnTo>
                    <a:pt x="5940864" y="379596"/>
                  </a:lnTo>
                  <a:lnTo>
                    <a:pt x="6210904" y="23724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948992"/>
            </a:xfrm>
            <a:custGeom>
              <a:avLst/>
              <a:pathLst>
                <a:path w="6480943" h="948992">
                  <a:moveTo>
                    <a:pt x="0" y="854093"/>
                  </a:moveTo>
                  <a:lnTo>
                    <a:pt x="270039" y="0"/>
                  </a:lnTo>
                  <a:lnTo>
                    <a:pt x="540078" y="0"/>
                  </a:lnTo>
                  <a:lnTo>
                    <a:pt x="810117" y="189798"/>
                  </a:lnTo>
                  <a:lnTo>
                    <a:pt x="1080157" y="47449"/>
                  </a:lnTo>
                  <a:lnTo>
                    <a:pt x="1350196" y="948992"/>
                  </a:lnTo>
                  <a:lnTo>
                    <a:pt x="1620235" y="94899"/>
                  </a:lnTo>
                  <a:lnTo>
                    <a:pt x="1890275" y="94899"/>
                  </a:lnTo>
                  <a:lnTo>
                    <a:pt x="2160314" y="0"/>
                  </a:lnTo>
                  <a:lnTo>
                    <a:pt x="2430353" y="379596"/>
                  </a:lnTo>
                  <a:lnTo>
                    <a:pt x="2700393" y="474496"/>
                  </a:lnTo>
                  <a:lnTo>
                    <a:pt x="2970432" y="142348"/>
                  </a:lnTo>
                  <a:lnTo>
                    <a:pt x="3240471" y="94899"/>
                  </a:lnTo>
                  <a:lnTo>
                    <a:pt x="3510510" y="427046"/>
                  </a:lnTo>
                  <a:lnTo>
                    <a:pt x="3780550" y="474496"/>
                  </a:lnTo>
                  <a:lnTo>
                    <a:pt x="4050589" y="142348"/>
                  </a:lnTo>
                  <a:lnTo>
                    <a:pt x="4320628" y="237248"/>
                  </a:lnTo>
                  <a:lnTo>
                    <a:pt x="4590668" y="142348"/>
                  </a:lnTo>
                  <a:lnTo>
                    <a:pt x="4860707" y="474496"/>
                  </a:lnTo>
                  <a:lnTo>
                    <a:pt x="5130746" y="332147"/>
                  </a:lnTo>
                  <a:lnTo>
                    <a:pt x="5400786" y="284697"/>
                  </a:lnTo>
                  <a:lnTo>
                    <a:pt x="5670825" y="237248"/>
                  </a:lnTo>
                  <a:lnTo>
                    <a:pt x="5940864" y="379596"/>
                  </a:lnTo>
                  <a:lnTo>
                    <a:pt x="6210904" y="237248"/>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3565609" y="1025698"/>
              <a:ext cx="4050589" cy="616844"/>
            </a:xfrm>
            <a:custGeom>
              <a:avLst/>
              <a:pathLst>
                <a:path w="4050589" h="616844">
                  <a:moveTo>
                    <a:pt x="0" y="616844"/>
                  </a:moveTo>
                  <a:lnTo>
                    <a:pt x="270039" y="379596"/>
                  </a:lnTo>
                  <a:lnTo>
                    <a:pt x="540078" y="47449"/>
                  </a:lnTo>
                  <a:lnTo>
                    <a:pt x="810117" y="0"/>
                  </a:lnTo>
                  <a:lnTo>
                    <a:pt x="1080157" y="332147"/>
                  </a:lnTo>
                  <a:lnTo>
                    <a:pt x="1350196" y="379596"/>
                  </a:lnTo>
                  <a:lnTo>
                    <a:pt x="1620235" y="47449"/>
                  </a:lnTo>
                  <a:lnTo>
                    <a:pt x="1890275" y="142348"/>
                  </a:lnTo>
                  <a:lnTo>
                    <a:pt x="2160314" y="47449"/>
                  </a:lnTo>
                  <a:lnTo>
                    <a:pt x="2430353" y="379596"/>
                  </a:lnTo>
                  <a:lnTo>
                    <a:pt x="2700393" y="237248"/>
                  </a:lnTo>
                  <a:lnTo>
                    <a:pt x="2970432" y="189798"/>
                  </a:lnTo>
                  <a:lnTo>
                    <a:pt x="3240471" y="142348"/>
                  </a:lnTo>
                  <a:lnTo>
                    <a:pt x="3510510" y="284697"/>
                  </a:lnTo>
                  <a:lnTo>
                    <a:pt x="3780550" y="142348"/>
                  </a:lnTo>
                  <a:lnTo>
                    <a:pt x="4050589" y="142348"/>
                  </a:lnTo>
                </a:path>
              </a:pathLst>
            </a:custGeom>
            <a:ln w="27101" cap="flat">
              <a:solidFill>
                <a:srgbClr val="EE00EE">
                  <a:alpha val="100000"/>
                </a:srgbClr>
              </a:solidFill>
              <a:prstDash val="solid"/>
              <a:round/>
            </a:ln>
          </p:spPr>
          <p:txBody>
            <a:bodyPr/>
            <a:lstStyle/>
            <a:p/>
          </p:txBody>
        </p:sp>
        <p:sp>
          <p:nvSpPr>
            <p:cNvPr id="40" name="pl40"/>
            <p:cNvSpPr/>
            <p:nvPr/>
          </p:nvSpPr>
          <p:spPr>
            <a:xfrm>
              <a:off x="6806080" y="1642543"/>
              <a:ext cx="810117" cy="2704627"/>
            </a:xfrm>
            <a:custGeom>
              <a:avLst/>
              <a:pathLst>
                <a:path w="810117" h="2704627">
                  <a:moveTo>
                    <a:pt x="0" y="2704627"/>
                  </a:moveTo>
                  <a:lnTo>
                    <a:pt x="270039" y="189798"/>
                  </a:lnTo>
                  <a:lnTo>
                    <a:pt x="540078" y="0"/>
                  </a:lnTo>
                  <a:lnTo>
                    <a:pt x="810117" y="664294"/>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755635"/>
            </a:xfrm>
            <a:custGeom>
              <a:avLst/>
              <a:pathLst>
                <a:path w="6480943" h="1755635">
                  <a:moveTo>
                    <a:pt x="0" y="854093"/>
                  </a:moveTo>
                  <a:lnTo>
                    <a:pt x="270039" y="0"/>
                  </a:lnTo>
                  <a:lnTo>
                    <a:pt x="540078" y="0"/>
                  </a:lnTo>
                  <a:lnTo>
                    <a:pt x="810117" y="189798"/>
                  </a:lnTo>
                  <a:lnTo>
                    <a:pt x="1080157" y="94899"/>
                  </a:lnTo>
                  <a:lnTo>
                    <a:pt x="1350196" y="1755635"/>
                  </a:lnTo>
                  <a:lnTo>
                    <a:pt x="1620235" y="711744"/>
                  </a:lnTo>
                  <a:lnTo>
                    <a:pt x="1890275" y="189798"/>
                  </a:lnTo>
                  <a:lnTo>
                    <a:pt x="2160314" y="284697"/>
                  </a:lnTo>
                  <a:lnTo>
                    <a:pt x="2430353" y="427046"/>
                  </a:lnTo>
                  <a:lnTo>
                    <a:pt x="2700393" y="664294"/>
                  </a:lnTo>
                  <a:lnTo>
                    <a:pt x="2970432" y="47449"/>
                  </a:lnTo>
                  <a:lnTo>
                    <a:pt x="3240471" y="47449"/>
                  </a:lnTo>
                  <a:lnTo>
                    <a:pt x="3510510" y="142348"/>
                  </a:lnTo>
                  <a:lnTo>
                    <a:pt x="3780550" y="237248"/>
                  </a:lnTo>
                  <a:lnTo>
                    <a:pt x="4050589" y="237248"/>
                  </a:lnTo>
                  <a:lnTo>
                    <a:pt x="4320628" y="142348"/>
                  </a:lnTo>
                  <a:lnTo>
                    <a:pt x="4590668" y="189798"/>
                  </a:lnTo>
                  <a:lnTo>
                    <a:pt x="4860707" y="521945"/>
                  </a:lnTo>
                  <a:lnTo>
                    <a:pt x="5130746" y="142348"/>
                  </a:lnTo>
                  <a:lnTo>
                    <a:pt x="5400786" y="284697"/>
                  </a:lnTo>
                  <a:lnTo>
                    <a:pt x="5670825" y="284697"/>
                  </a:lnTo>
                  <a:lnTo>
                    <a:pt x="5940864" y="427046"/>
                  </a:lnTo>
                  <a:lnTo>
                    <a:pt x="6210904" y="4744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1186240"/>
            </a:xfrm>
            <a:custGeom>
              <a:avLst/>
              <a:pathLst>
                <a:path w="6210904" h="1186240">
                  <a:moveTo>
                    <a:pt x="0" y="0"/>
                  </a:moveTo>
                  <a:lnTo>
                    <a:pt x="270039" y="94899"/>
                  </a:lnTo>
                  <a:lnTo>
                    <a:pt x="540078" y="284697"/>
                  </a:lnTo>
                  <a:lnTo>
                    <a:pt x="810117" y="427046"/>
                  </a:lnTo>
                  <a:lnTo>
                    <a:pt x="1080157" y="616844"/>
                  </a:lnTo>
                  <a:lnTo>
                    <a:pt x="1350196" y="759193"/>
                  </a:lnTo>
                  <a:lnTo>
                    <a:pt x="1620235" y="1186240"/>
                  </a:lnTo>
                  <a:lnTo>
                    <a:pt x="1890275" y="806643"/>
                  </a:lnTo>
                  <a:lnTo>
                    <a:pt x="2160314" y="711744"/>
                  </a:lnTo>
                  <a:lnTo>
                    <a:pt x="2430353" y="569395"/>
                  </a:lnTo>
                  <a:lnTo>
                    <a:pt x="2700393" y="427046"/>
                  </a:lnTo>
                  <a:lnTo>
                    <a:pt x="2970432" y="284697"/>
                  </a:lnTo>
                  <a:lnTo>
                    <a:pt x="3240471" y="711744"/>
                  </a:lnTo>
                  <a:lnTo>
                    <a:pt x="3510510" y="379596"/>
                  </a:lnTo>
                  <a:lnTo>
                    <a:pt x="3780550" y="616844"/>
                  </a:lnTo>
                  <a:lnTo>
                    <a:pt x="4050589" y="332147"/>
                  </a:lnTo>
                  <a:lnTo>
                    <a:pt x="4320628" y="237248"/>
                  </a:lnTo>
                  <a:lnTo>
                    <a:pt x="4590668" y="854093"/>
                  </a:lnTo>
                  <a:lnTo>
                    <a:pt x="4860707" y="332147"/>
                  </a:lnTo>
                  <a:lnTo>
                    <a:pt x="5130746" y="664294"/>
                  </a:lnTo>
                  <a:lnTo>
                    <a:pt x="5400786" y="711744"/>
                  </a:lnTo>
                  <a:lnTo>
                    <a:pt x="5670825" y="474496"/>
                  </a:lnTo>
                  <a:lnTo>
                    <a:pt x="5940864" y="47449"/>
                  </a:lnTo>
                  <a:lnTo>
                    <a:pt x="6210904" y="379596"/>
                  </a:lnTo>
                </a:path>
              </a:pathLst>
            </a:custGeom>
            <a:ln w="27101" cap="flat">
              <a:solidFill>
                <a:srgbClr val="FFC20E">
                  <a:alpha val="100000"/>
                </a:srgbClr>
              </a:solidFill>
              <a:prstDash val="solid"/>
              <a:round/>
            </a:ln>
          </p:spPr>
          <p:txBody>
            <a:bodyPr/>
            <a:lstStyle/>
            <a:p/>
          </p:txBody>
        </p:sp>
        <p:sp>
          <p:nvSpPr>
            <p:cNvPr id="44" name="pl44"/>
            <p:cNvSpPr/>
            <p:nvPr/>
          </p:nvSpPr>
          <p:spPr>
            <a:xfrm>
              <a:off x="7076120" y="978248"/>
              <a:ext cx="540078" cy="711744"/>
            </a:xfrm>
            <a:custGeom>
              <a:avLst/>
              <a:pathLst>
                <a:path w="540078" h="711744">
                  <a:moveTo>
                    <a:pt x="0" y="711744"/>
                  </a:moveTo>
                  <a:lnTo>
                    <a:pt x="270039" y="0"/>
                  </a:lnTo>
                  <a:lnTo>
                    <a:pt x="540078"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806643"/>
            </a:xfrm>
            <a:custGeom>
              <a:avLst/>
              <a:pathLst>
                <a:path w="6480943" h="806643">
                  <a:moveTo>
                    <a:pt x="0" y="806643"/>
                  </a:moveTo>
                  <a:lnTo>
                    <a:pt x="270039" y="142348"/>
                  </a:lnTo>
                  <a:lnTo>
                    <a:pt x="540078" y="47449"/>
                  </a:lnTo>
                  <a:lnTo>
                    <a:pt x="810117" y="284697"/>
                  </a:lnTo>
                  <a:lnTo>
                    <a:pt x="1080157" y="47449"/>
                  </a:lnTo>
                  <a:lnTo>
                    <a:pt x="1350196" y="0"/>
                  </a:lnTo>
                  <a:lnTo>
                    <a:pt x="1620235" y="94899"/>
                  </a:lnTo>
                  <a:lnTo>
                    <a:pt x="1890275" y="94899"/>
                  </a:lnTo>
                  <a:lnTo>
                    <a:pt x="2160314" y="0"/>
                  </a:lnTo>
                  <a:lnTo>
                    <a:pt x="2430353" y="664294"/>
                  </a:lnTo>
                  <a:lnTo>
                    <a:pt x="2700393" y="474496"/>
                  </a:lnTo>
                  <a:lnTo>
                    <a:pt x="2970432" y="142348"/>
                  </a:lnTo>
                  <a:lnTo>
                    <a:pt x="3240471" y="94899"/>
                  </a:lnTo>
                  <a:lnTo>
                    <a:pt x="3510510" y="427046"/>
                  </a:lnTo>
                  <a:lnTo>
                    <a:pt x="3780550" y="474496"/>
                  </a:lnTo>
                  <a:lnTo>
                    <a:pt x="4050589" y="142348"/>
                  </a:lnTo>
                  <a:lnTo>
                    <a:pt x="4320628" y="237248"/>
                  </a:lnTo>
                  <a:lnTo>
                    <a:pt x="4590668" y="142348"/>
                  </a:lnTo>
                  <a:lnTo>
                    <a:pt x="4860707" y="474496"/>
                  </a:lnTo>
                  <a:lnTo>
                    <a:pt x="5130746" y="332147"/>
                  </a:lnTo>
                  <a:lnTo>
                    <a:pt x="5400786" y="427046"/>
                  </a:lnTo>
                  <a:lnTo>
                    <a:pt x="5670825" y="569395"/>
                  </a:lnTo>
                  <a:lnTo>
                    <a:pt x="5940864" y="427046"/>
                  </a:lnTo>
                  <a:lnTo>
                    <a:pt x="6210904" y="23724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6806080" y="1168047"/>
              <a:ext cx="810117" cy="1660736"/>
            </a:xfrm>
            <a:custGeom>
              <a:avLst/>
              <a:pathLst>
                <a:path w="810117" h="1660736">
                  <a:moveTo>
                    <a:pt x="0" y="1660736"/>
                  </a:moveTo>
                  <a:lnTo>
                    <a:pt x="270039" y="237248"/>
                  </a:lnTo>
                  <a:lnTo>
                    <a:pt x="540078" y="0"/>
                  </a:lnTo>
                  <a:lnTo>
                    <a:pt x="810117" y="0"/>
                  </a:lnTo>
                </a:path>
              </a:pathLst>
            </a:custGeom>
            <a:ln w="27101" cap="flat">
              <a:solidFill>
                <a:srgbClr val="836FFF">
                  <a:alpha val="100000"/>
                </a:srgbClr>
              </a:solidFill>
              <a:prstDash val="solid"/>
              <a:round/>
            </a:ln>
          </p:spPr>
          <p:txBody>
            <a:bodyPr/>
            <a:lstStyle/>
            <a:p/>
          </p:txBody>
        </p:sp>
        <p:sp>
          <p:nvSpPr>
            <p:cNvPr id="47" name="pl47"/>
            <p:cNvSpPr/>
            <p:nvPr/>
          </p:nvSpPr>
          <p:spPr>
            <a:xfrm>
              <a:off x="2485451" y="978248"/>
              <a:ext cx="5130746" cy="1708186"/>
            </a:xfrm>
            <a:custGeom>
              <a:avLst/>
              <a:pathLst>
                <a:path w="5130746" h="1708186">
                  <a:moveTo>
                    <a:pt x="0" y="1708186"/>
                  </a:moveTo>
                  <a:lnTo>
                    <a:pt x="270039" y="664294"/>
                  </a:lnTo>
                  <a:lnTo>
                    <a:pt x="540078" y="142348"/>
                  </a:lnTo>
                  <a:lnTo>
                    <a:pt x="810117" y="237248"/>
                  </a:lnTo>
                  <a:lnTo>
                    <a:pt x="1080157" y="379596"/>
                  </a:lnTo>
                  <a:lnTo>
                    <a:pt x="1350196" y="616844"/>
                  </a:lnTo>
                  <a:lnTo>
                    <a:pt x="1620235" y="0"/>
                  </a:lnTo>
                  <a:lnTo>
                    <a:pt x="1890275" y="0"/>
                  </a:lnTo>
                  <a:lnTo>
                    <a:pt x="2160314" y="94899"/>
                  </a:lnTo>
                  <a:lnTo>
                    <a:pt x="2430353" y="189798"/>
                  </a:lnTo>
                  <a:lnTo>
                    <a:pt x="2700393" y="189798"/>
                  </a:lnTo>
                  <a:lnTo>
                    <a:pt x="2970432" y="94899"/>
                  </a:lnTo>
                  <a:lnTo>
                    <a:pt x="3240471" y="142348"/>
                  </a:lnTo>
                  <a:lnTo>
                    <a:pt x="3510510" y="474496"/>
                  </a:lnTo>
                  <a:lnTo>
                    <a:pt x="3780550" y="94899"/>
                  </a:lnTo>
                  <a:lnTo>
                    <a:pt x="4050589" y="237248"/>
                  </a:lnTo>
                  <a:lnTo>
                    <a:pt x="4320628" y="237248"/>
                  </a:lnTo>
                  <a:lnTo>
                    <a:pt x="4590668" y="379596"/>
                  </a:lnTo>
                  <a:lnTo>
                    <a:pt x="4860707" y="0"/>
                  </a:lnTo>
                  <a:lnTo>
                    <a:pt x="5130746"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34335" y="1025922"/>
              <a:ext cx="724525" cy="8952"/>
            </a:xfrm>
            <a:custGeom>
              <a:avLst/>
              <a:pathLst>
                <a:path w="724525" h="8952">
                  <a:moveTo>
                    <a:pt x="724525" y="8952"/>
                  </a:moveTo>
                  <a:lnTo>
                    <a:pt x="0" y="0"/>
                  </a:lnTo>
                </a:path>
              </a:pathLst>
            </a:custGeom>
          </p:spPr>
          <p:txBody>
            <a:bodyPr/>
            <a:lstStyle/>
            <a:p/>
          </p:txBody>
        </p:sp>
        <p:sp>
          <p:nvSpPr>
            <p:cNvPr id="50" name="pl50"/>
            <p:cNvSpPr/>
            <p:nvPr/>
          </p:nvSpPr>
          <p:spPr>
            <a:xfrm>
              <a:off x="7628614" y="1033998"/>
              <a:ext cx="772328" cy="516318"/>
            </a:xfrm>
            <a:custGeom>
              <a:avLst/>
              <a:pathLst>
                <a:path w="772328" h="516318">
                  <a:moveTo>
                    <a:pt x="772328" y="516318"/>
                  </a:moveTo>
                  <a:lnTo>
                    <a:pt x="0" y="0"/>
                  </a:lnTo>
                </a:path>
              </a:pathLst>
            </a:custGeom>
          </p:spPr>
          <p:txBody>
            <a:bodyPr/>
            <a:lstStyle/>
            <a:p/>
          </p:txBody>
        </p:sp>
        <p:sp>
          <p:nvSpPr>
            <p:cNvPr id="51" name="pl51"/>
            <p:cNvSpPr/>
            <p:nvPr/>
          </p:nvSpPr>
          <p:spPr>
            <a:xfrm>
              <a:off x="7631570" y="1031743"/>
              <a:ext cx="660861" cy="259886"/>
            </a:xfrm>
            <a:custGeom>
              <a:avLst/>
              <a:pathLst>
                <a:path w="660861" h="259886">
                  <a:moveTo>
                    <a:pt x="660861" y="259886"/>
                  </a:moveTo>
                  <a:lnTo>
                    <a:pt x="0" y="0"/>
                  </a:lnTo>
                </a:path>
              </a:pathLst>
            </a:custGeom>
          </p:spPr>
          <p:txBody>
            <a:bodyPr/>
            <a:lstStyle/>
            <a:p/>
          </p:txBody>
        </p:sp>
        <p:sp>
          <p:nvSpPr>
            <p:cNvPr id="52" name="pl52"/>
            <p:cNvSpPr/>
            <p:nvPr/>
          </p:nvSpPr>
          <p:spPr>
            <a:xfrm>
              <a:off x="7624681" y="1178110"/>
              <a:ext cx="758264" cy="899539"/>
            </a:xfrm>
            <a:custGeom>
              <a:avLst/>
              <a:pathLst>
                <a:path w="758264" h="899539">
                  <a:moveTo>
                    <a:pt x="758264" y="899539"/>
                  </a:moveTo>
                  <a:lnTo>
                    <a:pt x="0" y="0"/>
                  </a:lnTo>
                </a:path>
              </a:pathLst>
            </a:custGeom>
          </p:spPr>
          <p:txBody>
            <a:bodyPr/>
            <a:lstStyle/>
            <a:p/>
          </p:txBody>
        </p:sp>
        <p:sp>
          <p:nvSpPr>
            <p:cNvPr id="53" name="pl53"/>
            <p:cNvSpPr/>
            <p:nvPr/>
          </p:nvSpPr>
          <p:spPr>
            <a:xfrm>
              <a:off x="7626529" y="1177404"/>
              <a:ext cx="702055" cy="635937"/>
            </a:xfrm>
            <a:custGeom>
              <a:avLst/>
              <a:pathLst>
                <a:path w="702055" h="635937">
                  <a:moveTo>
                    <a:pt x="702055" y="635937"/>
                  </a:moveTo>
                  <a:lnTo>
                    <a:pt x="0" y="0"/>
                  </a:lnTo>
                </a:path>
              </a:pathLst>
            </a:custGeom>
          </p:spPr>
          <p:txBody>
            <a:bodyPr/>
            <a:lstStyle/>
            <a:p/>
          </p:txBody>
        </p:sp>
        <p:sp>
          <p:nvSpPr>
            <p:cNvPr id="54" name="pl54"/>
            <p:cNvSpPr/>
            <p:nvPr/>
          </p:nvSpPr>
          <p:spPr>
            <a:xfrm>
              <a:off x="7623374" y="1178502"/>
              <a:ext cx="1098498" cy="1600641"/>
            </a:xfrm>
            <a:custGeom>
              <a:avLst/>
              <a:pathLst>
                <a:path w="1098498" h="1600641">
                  <a:moveTo>
                    <a:pt x="1098498" y="1600641"/>
                  </a:moveTo>
                  <a:lnTo>
                    <a:pt x="0" y="0"/>
                  </a:lnTo>
                </a:path>
              </a:pathLst>
            </a:custGeom>
          </p:spPr>
          <p:txBody>
            <a:bodyPr/>
            <a:lstStyle/>
            <a:p/>
          </p:txBody>
        </p:sp>
        <p:sp>
          <p:nvSpPr>
            <p:cNvPr id="55" name="pl55"/>
            <p:cNvSpPr/>
            <p:nvPr/>
          </p:nvSpPr>
          <p:spPr>
            <a:xfrm>
              <a:off x="7621806" y="1178873"/>
              <a:ext cx="736896" cy="1422783"/>
            </a:xfrm>
            <a:custGeom>
              <a:avLst/>
              <a:pathLst>
                <a:path w="736896" h="1422783">
                  <a:moveTo>
                    <a:pt x="736896" y="1422783"/>
                  </a:moveTo>
                  <a:lnTo>
                    <a:pt x="0" y="0"/>
                  </a:lnTo>
                </a:path>
              </a:pathLst>
            </a:custGeom>
          </p:spPr>
          <p:txBody>
            <a:bodyPr/>
            <a:lstStyle/>
            <a:p/>
          </p:txBody>
        </p:sp>
        <p:sp>
          <p:nvSpPr>
            <p:cNvPr id="56" name="pl56"/>
            <p:cNvSpPr/>
            <p:nvPr/>
          </p:nvSpPr>
          <p:spPr>
            <a:xfrm>
              <a:off x="7622851" y="1178638"/>
              <a:ext cx="729922" cy="1161977"/>
            </a:xfrm>
            <a:custGeom>
              <a:avLst/>
              <a:pathLst>
                <a:path w="729922" h="1161977">
                  <a:moveTo>
                    <a:pt x="729922" y="1161977"/>
                  </a:moveTo>
                  <a:lnTo>
                    <a:pt x="0" y="0"/>
                  </a:lnTo>
                </a:path>
              </a:pathLst>
            </a:custGeom>
          </p:spPr>
          <p:txBody>
            <a:bodyPr/>
            <a:lstStyle/>
            <a:p/>
          </p:txBody>
        </p:sp>
        <p:sp>
          <p:nvSpPr>
            <p:cNvPr id="57" name="pl57"/>
            <p:cNvSpPr/>
            <p:nvPr/>
          </p:nvSpPr>
          <p:spPr>
            <a:xfrm>
              <a:off x="7622735" y="1321015"/>
              <a:ext cx="1059194" cy="1720697"/>
            </a:xfrm>
            <a:custGeom>
              <a:avLst/>
              <a:pathLst>
                <a:path w="1059194" h="1720697">
                  <a:moveTo>
                    <a:pt x="1059194" y="1720697"/>
                  </a:moveTo>
                  <a:lnTo>
                    <a:pt x="0" y="0"/>
                  </a:lnTo>
                </a:path>
              </a:pathLst>
            </a:custGeom>
          </p:spPr>
          <p:txBody>
            <a:bodyPr/>
            <a:lstStyle/>
            <a:p/>
          </p:txBody>
        </p:sp>
        <p:sp>
          <p:nvSpPr>
            <p:cNvPr id="58" name="pl58"/>
            <p:cNvSpPr/>
            <p:nvPr/>
          </p:nvSpPr>
          <p:spPr>
            <a:xfrm>
              <a:off x="7623608" y="2317228"/>
              <a:ext cx="759336" cy="1064797"/>
            </a:xfrm>
            <a:custGeom>
              <a:avLst/>
              <a:pathLst>
                <a:path w="759336" h="1064797">
                  <a:moveTo>
                    <a:pt x="759336" y="1064797"/>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290281" y="9503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9918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3" name="pg63"/>
            <p:cNvSpPr/>
            <p:nvPr/>
          </p:nvSpPr>
          <p:spPr>
            <a:xfrm>
              <a:off x="8332362" y="147273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51427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65" name="pg65"/>
            <p:cNvSpPr/>
            <p:nvPr/>
          </p:nvSpPr>
          <p:spPr>
            <a:xfrm>
              <a:off x="8223851" y="121384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553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67" name="pg67"/>
            <p:cNvSpPr/>
            <p:nvPr/>
          </p:nvSpPr>
          <p:spPr>
            <a:xfrm>
              <a:off x="8314365" y="19991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04071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9" name="pg69"/>
            <p:cNvSpPr/>
            <p:nvPr/>
          </p:nvSpPr>
          <p:spPr>
            <a:xfrm>
              <a:off x="8260004" y="17361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75895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71" name="pg71"/>
            <p:cNvSpPr/>
            <p:nvPr/>
          </p:nvSpPr>
          <p:spPr>
            <a:xfrm>
              <a:off x="8368515" y="27791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8206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3" name="pg73"/>
            <p:cNvSpPr/>
            <p:nvPr/>
          </p:nvSpPr>
          <p:spPr>
            <a:xfrm>
              <a:off x="8290122" y="252162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56315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5" name="pg75"/>
            <p:cNvSpPr/>
            <p:nvPr/>
          </p:nvSpPr>
          <p:spPr>
            <a:xfrm>
              <a:off x="8284194" y="226132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30286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7" name="pg77"/>
            <p:cNvSpPr/>
            <p:nvPr/>
          </p:nvSpPr>
          <p:spPr>
            <a:xfrm>
              <a:off x="8290281" y="30417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32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91%</a:t>
              </a:r>
            </a:p>
          </p:txBody>
        </p:sp>
        <p:sp>
          <p:nvSpPr>
            <p:cNvPr id="79" name="pg79"/>
            <p:cNvSpPr/>
            <p:nvPr/>
          </p:nvSpPr>
          <p:spPr>
            <a:xfrm>
              <a:off x="8314365" y="33029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45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92599" y="401416"/>
              <a:ext cx="2846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Tuvalu,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(91%), followed by DTP3, POL3, and ROTAC (94%).
Coverage of 6 vaccines increased (DTP3, HepB3, Hib3, MCV1, Polio3 and Rubella), 1 vaccine was the same (IPV1), and 1 vaccine decreased (MCV2) compared to respective coverage in 2019.
Coverage of 6 vaccines were the same (DTP3, HepB3, Hib3, IPV1, Polio3 and RotaC) and 5 vaccines decreased (HPVc,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733641"/>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146496"/>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972206"/>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797917"/>
              <a:ext cx="577731" cy="0"/>
            </a:xfrm>
            <a:custGeom>
              <a:avLst/>
              <a:pathLst>
                <a:path w="577731" h="0">
                  <a:moveTo>
                    <a:pt x="0" y="0"/>
                  </a:moveTo>
                  <a:lnTo>
                    <a:pt x="216649" y="0"/>
                  </a:lnTo>
                  <a:lnTo>
                    <a:pt x="216649"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4210772"/>
              <a:ext cx="1011029" cy="0"/>
            </a:xfrm>
            <a:custGeom>
              <a:avLst/>
              <a:pathLst>
                <a:path w="1011029" h="0">
                  <a:moveTo>
                    <a:pt x="0" y="0"/>
                  </a:moveTo>
                  <a:lnTo>
                    <a:pt x="72216" y="0"/>
                  </a:lnTo>
                  <a:lnTo>
                    <a:pt x="361082"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4623627"/>
              <a:ext cx="505514" cy="0"/>
            </a:xfrm>
            <a:custGeom>
              <a:avLst/>
              <a:pathLst>
                <a:path w="505514" h="0">
                  <a:moveTo>
                    <a:pt x="0" y="0"/>
                  </a:moveTo>
                  <a:lnTo>
                    <a:pt x="216649" y="0"/>
                  </a:lnTo>
                  <a:lnTo>
                    <a:pt x="216649"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991164" y="5036482"/>
              <a:ext cx="577731" cy="0"/>
            </a:xfrm>
            <a:custGeom>
              <a:avLst/>
              <a:pathLst>
                <a:path w="577731" h="0">
                  <a:moveTo>
                    <a:pt x="0" y="0"/>
                  </a:moveTo>
                  <a:lnTo>
                    <a:pt x="216649" y="0"/>
                  </a:lnTo>
                  <a:lnTo>
                    <a:pt x="216649"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07283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1726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7283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1726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21726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0612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0612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1726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310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Tuvalu,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1 vaccine had lower coverage than in 2019.
In 2024, 3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1997515"/>
              <a:ext cx="4536660" cy="479743"/>
            </a:xfrm>
            <a:custGeom>
              <a:avLst/>
              <a:pathLst>
                <a:path w="4536660" h="479743">
                  <a:moveTo>
                    <a:pt x="0" y="171336"/>
                  </a:moveTo>
                  <a:lnTo>
                    <a:pt x="1512220" y="137069"/>
                  </a:lnTo>
                  <a:lnTo>
                    <a:pt x="3024440" y="0"/>
                  </a:lnTo>
                  <a:lnTo>
                    <a:pt x="4536660" y="479743"/>
                  </a:lnTo>
                </a:path>
              </a:pathLst>
            </a:custGeom>
            <a:ln w="29811" cap="flat">
              <a:solidFill>
                <a:srgbClr val="FF0000">
                  <a:alpha val="100000"/>
                </a:srgbClr>
              </a:solidFill>
              <a:prstDash val="solid"/>
              <a:round/>
            </a:ln>
          </p:spPr>
          <p:txBody>
            <a:bodyPr/>
            <a:lstStyle/>
            <a:p/>
          </p:txBody>
        </p:sp>
        <p:sp>
          <p:nvSpPr>
            <p:cNvPr id="22" name="pl22"/>
            <p:cNvSpPr/>
            <p:nvPr/>
          </p:nvSpPr>
          <p:spPr>
            <a:xfrm>
              <a:off x="2647475" y="1997515"/>
              <a:ext cx="4536660" cy="1953239"/>
            </a:xfrm>
            <a:custGeom>
              <a:avLst/>
              <a:pathLst>
                <a:path w="4536660" h="1953239">
                  <a:moveTo>
                    <a:pt x="0" y="1953239"/>
                  </a:moveTo>
                  <a:lnTo>
                    <a:pt x="1512220" y="137069"/>
                  </a:lnTo>
                  <a:lnTo>
                    <a:pt x="3024440" y="0"/>
                  </a:lnTo>
                  <a:lnTo>
                    <a:pt x="4536660" y="479743"/>
                  </a:lnTo>
                </a:path>
              </a:pathLst>
            </a:custGeom>
            <a:ln w="29811" cap="flat">
              <a:solidFill>
                <a:srgbClr val="0058AB">
                  <a:alpha val="100000"/>
                </a:srgbClr>
              </a:solidFill>
              <a:prstDash val="solid"/>
              <a:round/>
            </a:ln>
          </p:spPr>
          <p:txBody>
            <a:bodyPr/>
            <a:lstStyle/>
            <a:p/>
          </p:txBody>
        </p:sp>
        <p:sp>
          <p:nvSpPr>
            <p:cNvPr id="23" name="pt23"/>
            <p:cNvSpPr/>
            <p:nvPr/>
          </p:nvSpPr>
          <p:spPr>
            <a:xfrm>
              <a:off x="262264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32" name="tx32"/>
            <p:cNvSpPr/>
            <p:nvPr/>
          </p:nvSpPr>
          <p:spPr>
            <a:xfrm>
              <a:off x="4159695"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33" name="tx33"/>
            <p:cNvSpPr/>
            <p:nvPr/>
          </p:nvSpPr>
          <p:spPr>
            <a:xfrm>
              <a:off x="567191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34" name="tx34"/>
            <p:cNvSpPr/>
            <p:nvPr/>
          </p:nvSpPr>
          <p:spPr>
            <a:xfrm>
              <a:off x="718413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35" name="tx35"/>
            <p:cNvSpPr/>
            <p:nvPr/>
          </p:nvSpPr>
          <p:spPr>
            <a:xfrm>
              <a:off x="264747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36" name="tx36"/>
            <p:cNvSpPr/>
            <p:nvPr/>
          </p:nvSpPr>
          <p:spPr>
            <a:xfrm>
              <a:off x="415969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37" name="tx37"/>
            <p:cNvSpPr/>
            <p:nvPr/>
          </p:nvSpPr>
          <p:spPr>
            <a:xfrm>
              <a:off x="567191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38" name="tx38"/>
            <p:cNvSpPr/>
            <p:nvPr/>
          </p:nvSpPr>
          <p:spPr>
            <a:xfrm>
              <a:off x="718413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9" name="pl3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pl40"/>
            <p:cNvSpPr/>
            <p:nvPr/>
          </p:nvSpPr>
          <p:spPr>
            <a:xfrm>
              <a:off x="415969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1" name="tx41"/>
            <p:cNvSpPr/>
            <p:nvPr/>
          </p:nvSpPr>
          <p:spPr>
            <a:xfrm>
              <a:off x="387949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2" name="tx42"/>
            <p:cNvSpPr/>
            <p:nvPr/>
          </p:nvSpPr>
          <p:spPr>
            <a:xfrm>
              <a:off x="376492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3" name="rc4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4" name="tx4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5" name="tx45"/>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6" name="tx46"/>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7" name="tx47"/>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8" name="tx48"/>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9" name="tx4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 name="tx5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 name="tx5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 name="tx5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 name="tx5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 name="tx5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 name="tx5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 name="pl5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7" name="pl5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8" name="tx5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9" name="tx5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0" name="tx60"/>
            <p:cNvSpPr/>
            <p:nvPr/>
          </p:nvSpPr>
          <p:spPr>
            <a:xfrm>
              <a:off x="757200" y="398022"/>
              <a:ext cx="53110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Tuvalu, 2021-2024</a:t>
              </a:r>
            </a:p>
          </p:txBody>
        </p:sp>
        <p:sp>
          <p:nvSpPr>
            <p:cNvPr id="61" name="tx6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2" name="tx6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Tuvalu was 2021.
In 2024, first dose (HPV1) programme coverage among girls was 70% and last dose (HPVc) programme coverage was 70%.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80892"/>
            </a:xfrm>
            <a:custGeom>
              <a:avLst/>
              <a:pathLst>
                <a:path w="6444618" h="680892">
                  <a:moveTo>
                    <a:pt x="0" y="680892"/>
                  </a:moveTo>
                  <a:lnTo>
                    <a:pt x="268525" y="120157"/>
                  </a:lnTo>
                  <a:lnTo>
                    <a:pt x="537051" y="40052"/>
                  </a:lnTo>
                  <a:lnTo>
                    <a:pt x="805577" y="240315"/>
                  </a:lnTo>
                  <a:lnTo>
                    <a:pt x="1074103" y="40052"/>
                  </a:lnTo>
                  <a:lnTo>
                    <a:pt x="1342628" y="240315"/>
                  </a:lnTo>
                  <a:lnTo>
                    <a:pt x="1611154" y="80105"/>
                  </a:lnTo>
                  <a:lnTo>
                    <a:pt x="1879680" y="80105"/>
                  </a:lnTo>
                  <a:lnTo>
                    <a:pt x="2148206" y="0"/>
                  </a:lnTo>
                  <a:lnTo>
                    <a:pt x="2416732" y="440577"/>
                  </a:lnTo>
                  <a:lnTo>
                    <a:pt x="2685257" y="400525"/>
                  </a:lnTo>
                  <a:lnTo>
                    <a:pt x="2953783" y="120157"/>
                  </a:lnTo>
                  <a:lnTo>
                    <a:pt x="3222309" y="80105"/>
                  </a:lnTo>
                  <a:lnTo>
                    <a:pt x="3490835" y="360472"/>
                  </a:lnTo>
                  <a:lnTo>
                    <a:pt x="3759360" y="400525"/>
                  </a:lnTo>
                  <a:lnTo>
                    <a:pt x="4027886" y="120157"/>
                  </a:lnTo>
                  <a:lnTo>
                    <a:pt x="4296412" y="200262"/>
                  </a:lnTo>
                  <a:lnTo>
                    <a:pt x="4564938" y="120157"/>
                  </a:lnTo>
                  <a:lnTo>
                    <a:pt x="4833464" y="400525"/>
                  </a:lnTo>
                  <a:lnTo>
                    <a:pt x="5101989" y="280367"/>
                  </a:lnTo>
                  <a:lnTo>
                    <a:pt x="5370515" y="160210"/>
                  </a:lnTo>
                  <a:lnTo>
                    <a:pt x="5639041" y="200262"/>
                  </a:lnTo>
                  <a:lnTo>
                    <a:pt x="5907567" y="320420"/>
                  </a:lnTo>
                  <a:lnTo>
                    <a:pt x="6176092" y="200262"/>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1001312"/>
            </a:xfrm>
            <a:custGeom>
              <a:avLst/>
              <a:pathLst>
                <a:path w="6176092" h="1001312">
                  <a:moveTo>
                    <a:pt x="0" y="0"/>
                  </a:moveTo>
                  <a:lnTo>
                    <a:pt x="268525" y="80105"/>
                  </a:lnTo>
                  <a:lnTo>
                    <a:pt x="537051" y="240315"/>
                  </a:lnTo>
                  <a:lnTo>
                    <a:pt x="805577" y="360472"/>
                  </a:lnTo>
                  <a:lnTo>
                    <a:pt x="1074103" y="520682"/>
                  </a:lnTo>
                  <a:lnTo>
                    <a:pt x="1342628" y="640840"/>
                  </a:lnTo>
                  <a:lnTo>
                    <a:pt x="1611154" y="1001312"/>
                  </a:lnTo>
                  <a:lnTo>
                    <a:pt x="1879680" y="680892"/>
                  </a:lnTo>
                  <a:lnTo>
                    <a:pt x="2148206" y="600787"/>
                  </a:lnTo>
                  <a:lnTo>
                    <a:pt x="2416732" y="480630"/>
                  </a:lnTo>
                  <a:lnTo>
                    <a:pt x="2685257" y="360472"/>
                  </a:lnTo>
                  <a:lnTo>
                    <a:pt x="2953783" y="240315"/>
                  </a:lnTo>
                  <a:lnTo>
                    <a:pt x="3222309" y="600787"/>
                  </a:lnTo>
                  <a:lnTo>
                    <a:pt x="3490835" y="320420"/>
                  </a:lnTo>
                  <a:lnTo>
                    <a:pt x="3759360" y="520682"/>
                  </a:lnTo>
                  <a:lnTo>
                    <a:pt x="4027886" y="280367"/>
                  </a:lnTo>
                  <a:lnTo>
                    <a:pt x="4296412" y="200262"/>
                  </a:lnTo>
                  <a:lnTo>
                    <a:pt x="4564938" y="720945"/>
                  </a:lnTo>
                  <a:lnTo>
                    <a:pt x="4833464" y="280367"/>
                  </a:lnTo>
                  <a:lnTo>
                    <a:pt x="5101989" y="560735"/>
                  </a:lnTo>
                  <a:lnTo>
                    <a:pt x="5370515" y="600787"/>
                  </a:lnTo>
                  <a:lnTo>
                    <a:pt x="5639041" y="400525"/>
                  </a:lnTo>
                  <a:lnTo>
                    <a:pt x="5907567" y="40052"/>
                  </a:lnTo>
                  <a:lnTo>
                    <a:pt x="6176092" y="320420"/>
                  </a:lnTo>
                </a:path>
              </a:pathLst>
            </a:custGeom>
            <a:ln w="27101" cap="flat">
              <a:solidFill>
                <a:srgbClr val="7CAE00">
                  <a:alpha val="100000"/>
                </a:srgbClr>
              </a:solidFill>
              <a:prstDash val="solid"/>
              <a:round/>
            </a:ln>
          </p:spPr>
          <p:txBody>
            <a:bodyPr/>
            <a:lstStyle/>
            <a:p/>
          </p:txBody>
        </p:sp>
        <p:sp>
          <p:nvSpPr>
            <p:cNvPr id="28" name="pl28"/>
            <p:cNvSpPr/>
            <p:nvPr/>
          </p:nvSpPr>
          <p:spPr>
            <a:xfrm>
              <a:off x="7355845" y="1121636"/>
              <a:ext cx="537051" cy="600787"/>
            </a:xfrm>
            <a:custGeom>
              <a:avLst/>
              <a:pathLst>
                <a:path w="537051" h="600787">
                  <a:moveTo>
                    <a:pt x="0" y="600787"/>
                  </a:moveTo>
                  <a:lnTo>
                    <a:pt x="268525" y="0"/>
                  </a:lnTo>
                  <a:lnTo>
                    <a:pt x="537051" y="40052"/>
                  </a:lnTo>
                </a:path>
              </a:pathLst>
            </a:custGeom>
            <a:ln w="27101" cap="flat">
              <a:solidFill>
                <a:srgbClr val="00BFC4">
                  <a:alpha val="100000"/>
                </a:srgbClr>
              </a:solidFill>
              <a:prstDash val="solid"/>
              <a:round/>
            </a:ln>
          </p:spPr>
          <p:txBody>
            <a:bodyPr/>
            <a:lstStyle/>
            <a:p/>
          </p:txBody>
        </p:sp>
        <p:sp>
          <p:nvSpPr>
            <p:cNvPr id="29" name="pl29"/>
            <p:cNvSpPr/>
            <p:nvPr/>
          </p:nvSpPr>
          <p:spPr>
            <a:xfrm>
              <a:off x="7087320" y="1682371"/>
              <a:ext cx="805577" cy="2282993"/>
            </a:xfrm>
            <a:custGeom>
              <a:avLst/>
              <a:pathLst>
                <a:path w="805577" h="2282993">
                  <a:moveTo>
                    <a:pt x="0" y="2282993"/>
                  </a:moveTo>
                  <a:lnTo>
                    <a:pt x="268525" y="160210"/>
                  </a:lnTo>
                  <a:lnTo>
                    <a:pt x="537051" y="0"/>
                  </a:lnTo>
                  <a:lnTo>
                    <a:pt x="805577" y="56073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047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317469"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39269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626" y="1027360"/>
              <a:ext cx="254797" cy="127461"/>
            </a:xfrm>
            <a:custGeom>
              <a:avLst/>
              <a:pathLst>
                <a:path w="254797" h="127461">
                  <a:moveTo>
                    <a:pt x="254797" y="0"/>
                  </a:moveTo>
                  <a:lnTo>
                    <a:pt x="0" y="127461"/>
                  </a:lnTo>
                </a:path>
              </a:pathLst>
            </a:custGeom>
          </p:spPr>
          <p:txBody>
            <a:bodyPr/>
            <a:lstStyle/>
            <a:p/>
          </p:txBody>
        </p:sp>
        <p:sp>
          <p:nvSpPr>
            <p:cNvPr id="40" name="pl40"/>
            <p:cNvSpPr/>
            <p:nvPr/>
          </p:nvSpPr>
          <p:spPr>
            <a:xfrm>
              <a:off x="7911721" y="1277301"/>
              <a:ext cx="249702" cy="4226"/>
            </a:xfrm>
            <a:custGeom>
              <a:avLst/>
              <a:pathLst>
                <a:path w="249702" h="4226">
                  <a:moveTo>
                    <a:pt x="249702" y="0"/>
                  </a:moveTo>
                  <a:lnTo>
                    <a:pt x="0" y="4226"/>
                  </a:lnTo>
                </a:path>
              </a:pathLst>
            </a:custGeom>
          </p:spPr>
          <p:txBody>
            <a:bodyPr/>
            <a:lstStyle/>
            <a:p/>
          </p:txBody>
        </p:sp>
        <p:sp>
          <p:nvSpPr>
            <p:cNvPr id="41" name="pl41"/>
            <p:cNvSpPr/>
            <p:nvPr/>
          </p:nvSpPr>
          <p:spPr>
            <a:xfrm>
              <a:off x="7907083" y="1408603"/>
              <a:ext cx="254339" cy="118309"/>
            </a:xfrm>
            <a:custGeom>
              <a:avLst/>
              <a:pathLst>
                <a:path w="254339" h="118309">
                  <a:moveTo>
                    <a:pt x="254339" y="118309"/>
                  </a:moveTo>
                  <a:lnTo>
                    <a:pt x="0" y="0"/>
                  </a:lnTo>
                </a:path>
              </a:pathLst>
            </a:custGeom>
          </p:spPr>
          <p:txBody>
            <a:bodyPr/>
            <a:lstStyle/>
            <a:p/>
          </p:txBody>
        </p:sp>
        <p:sp>
          <p:nvSpPr>
            <p:cNvPr id="42" name="pl42"/>
            <p:cNvSpPr/>
            <p:nvPr/>
          </p:nvSpPr>
          <p:spPr>
            <a:xfrm>
              <a:off x="7911730" y="2243107"/>
              <a:ext cx="249692" cy="1"/>
            </a:xfrm>
            <a:custGeom>
              <a:avLst/>
              <a:pathLst>
                <a:path w="249692" h="1">
                  <a:moveTo>
                    <a:pt x="249692" y="1"/>
                  </a:moveTo>
                  <a:lnTo>
                    <a:pt x="0" y="0"/>
                  </a:lnTo>
                </a:path>
              </a:pathLst>
            </a:custGeom>
          </p:spPr>
          <p:txBody>
            <a:bodyPr/>
            <a:lstStyle/>
            <a:p/>
          </p:txBody>
        </p:sp>
        <p:sp>
          <p:nvSpPr>
            <p:cNvPr id="43" name="pg43"/>
            <p:cNvSpPr/>
            <p:nvPr/>
          </p:nvSpPr>
          <p:spPr>
            <a:xfrm>
              <a:off x="8092843" y="91282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5367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5" name="pg45"/>
            <p:cNvSpPr/>
            <p:nvPr/>
          </p:nvSpPr>
          <p:spPr>
            <a:xfrm>
              <a:off x="8092843" y="11863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271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7" name="pg47"/>
            <p:cNvSpPr/>
            <p:nvPr/>
          </p:nvSpPr>
          <p:spPr>
            <a:xfrm>
              <a:off x="8092843" y="14588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996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9" name="pg49"/>
            <p:cNvSpPr/>
            <p:nvPr/>
          </p:nvSpPr>
          <p:spPr>
            <a:xfrm>
              <a:off x="8092843" y="21521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929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1" name="pg51"/>
            <p:cNvSpPr/>
            <p:nvPr/>
          </p:nvSpPr>
          <p:spPr>
            <a:xfrm>
              <a:off x="1152844" y="17677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564" y="18115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1780737" y="8945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6457" y="9383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5" name="pg55"/>
            <p:cNvSpPr/>
            <p:nvPr/>
          </p:nvSpPr>
          <p:spPr>
            <a:xfrm>
              <a:off x="7419805" y="15353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7465525" y="15791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83</a:t>
              </a:r>
            </a:p>
          </p:txBody>
        </p:sp>
        <p:sp>
          <p:nvSpPr>
            <p:cNvPr id="57" name="pg57"/>
            <p:cNvSpPr/>
            <p:nvPr/>
          </p:nvSpPr>
          <p:spPr>
            <a:xfrm>
              <a:off x="6792213" y="39699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837933" y="401525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73205" y="580629"/>
              <a:ext cx="35318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Tuvalu,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Tuvalu has all 4 of the  SDG vaccines.
In 2024, Tuvalu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94% between 2023 and 2024.
• There were there were approximately the same number of zero-dose children in 2024. This leaves &lt;100 children without vaccination, vulnerable to vaccine-preventable diseases and a further &lt;100 with incomplete protection.
• Tuvalu accounted for &lt;0.1% of zero-dose children in East Asia and the Pacific (EAPR) and &lt;0.1% of zero-dose children globally.
• MCV1 coverage declined 1 percentage point from 98% in 2023 to 97% in 2024. There were &lt;100 children who missed out on the first measles vaccination.
• MCV2 coverage declined 7 percentage points from 98% in 2023 to 91% in 2024.
• Last dose coverage of HPV vaccination (HPVc) among girls decreased from 84% to 70%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Tuvalu,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Tuvalu.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DAPMHHIV-502652578-1605462</_dlc_DocId>
    <_dlc_DocIdUrl xmlns="9e17fbd9-fb4c-4d20-9ec4-18aa77a91b0d">
      <Url>https://unicef.sharepoint.com/teams/DAPM-Health-HIV/_layouts/15/DocIdRedir.aspx?ID=DAPMHHIV-502652578-1605462</Url>
      <Description>DAPMHHIV-502652578-1605462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d9aade07-c14a-4384-af12-0eb8fac94e8f</vt:lpwstr>
  </property>
  <property fmtid="{D5CDD505-2E9C-101B-9397-08002B2CF9AE}" pid="4" name="MediaServiceImageTags">
    <vt:lpwstr/>
  </property>
</Properties>
</file>