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7fb185da059e5f739af5a419a68a43fcf90c958.png"/>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4820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59733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74647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89560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02277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17190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32103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409534"/>
              <a:ext cx="249014" cy="464105"/>
            </a:xfrm>
            <a:prstGeom prst="rect">
              <a:avLst/>
            </a:prstGeom>
            <a:solidFill>
              <a:srgbClr val="1CABE2">
                <a:alpha val="100000"/>
              </a:srgbClr>
            </a:solidFill>
          </p:spPr>
          <p:txBody>
            <a:bodyPr/>
            <a:lstStyle/>
            <a:p/>
          </p:txBody>
        </p:sp>
        <p:sp>
          <p:nvSpPr>
            <p:cNvPr id="24" name="rc24"/>
            <p:cNvSpPr/>
            <p:nvPr/>
          </p:nvSpPr>
          <p:spPr>
            <a:xfrm>
              <a:off x="1587736" y="3590815"/>
              <a:ext cx="249014" cy="282824"/>
            </a:xfrm>
            <a:prstGeom prst="rect">
              <a:avLst/>
            </a:prstGeom>
            <a:solidFill>
              <a:srgbClr val="1CABE2">
                <a:alpha val="100000"/>
              </a:srgbClr>
            </a:solidFill>
          </p:spPr>
          <p:txBody>
            <a:bodyPr/>
            <a:lstStyle/>
            <a:p/>
          </p:txBody>
        </p:sp>
        <p:sp>
          <p:nvSpPr>
            <p:cNvPr id="25" name="rc25"/>
            <p:cNvSpPr/>
            <p:nvPr/>
          </p:nvSpPr>
          <p:spPr>
            <a:xfrm>
              <a:off x="1864419" y="2894635"/>
              <a:ext cx="249014" cy="979004"/>
            </a:xfrm>
            <a:prstGeom prst="rect">
              <a:avLst/>
            </a:prstGeom>
            <a:solidFill>
              <a:srgbClr val="1CABE2">
                <a:alpha val="100000"/>
              </a:srgbClr>
            </a:solidFill>
          </p:spPr>
          <p:txBody>
            <a:bodyPr/>
            <a:lstStyle/>
            <a:p/>
          </p:txBody>
        </p:sp>
        <p:sp>
          <p:nvSpPr>
            <p:cNvPr id="26" name="rc26"/>
            <p:cNvSpPr/>
            <p:nvPr/>
          </p:nvSpPr>
          <p:spPr>
            <a:xfrm>
              <a:off x="2141101" y="2590446"/>
              <a:ext cx="249014" cy="1283194"/>
            </a:xfrm>
            <a:prstGeom prst="rect">
              <a:avLst/>
            </a:prstGeom>
            <a:solidFill>
              <a:srgbClr val="1CABE2">
                <a:alpha val="100000"/>
              </a:srgbClr>
            </a:solidFill>
          </p:spPr>
          <p:txBody>
            <a:bodyPr/>
            <a:lstStyle/>
            <a:p/>
          </p:txBody>
        </p:sp>
        <p:sp>
          <p:nvSpPr>
            <p:cNvPr id="27" name="rc27"/>
            <p:cNvSpPr/>
            <p:nvPr/>
          </p:nvSpPr>
          <p:spPr>
            <a:xfrm>
              <a:off x="2417783" y="3119307"/>
              <a:ext cx="249014" cy="754332"/>
            </a:xfrm>
            <a:prstGeom prst="rect">
              <a:avLst/>
            </a:prstGeom>
            <a:solidFill>
              <a:srgbClr val="1CABE2">
                <a:alpha val="100000"/>
              </a:srgbClr>
            </a:solidFill>
          </p:spPr>
          <p:txBody>
            <a:bodyPr/>
            <a:lstStyle/>
            <a:p/>
          </p:txBody>
        </p:sp>
        <p:sp>
          <p:nvSpPr>
            <p:cNvPr id="28" name="rc28"/>
            <p:cNvSpPr/>
            <p:nvPr/>
          </p:nvSpPr>
          <p:spPr>
            <a:xfrm>
              <a:off x="2694466" y="3438769"/>
              <a:ext cx="249014" cy="434870"/>
            </a:xfrm>
            <a:prstGeom prst="rect">
              <a:avLst/>
            </a:prstGeom>
            <a:solidFill>
              <a:srgbClr val="1CABE2">
                <a:alpha val="100000"/>
              </a:srgbClr>
            </a:solidFill>
          </p:spPr>
          <p:txBody>
            <a:bodyPr/>
            <a:lstStyle/>
            <a:p/>
          </p:txBody>
        </p:sp>
        <p:sp>
          <p:nvSpPr>
            <p:cNvPr id="29" name="rc29"/>
            <p:cNvSpPr/>
            <p:nvPr/>
          </p:nvSpPr>
          <p:spPr>
            <a:xfrm>
              <a:off x="2971148" y="3436179"/>
              <a:ext cx="249014" cy="437461"/>
            </a:xfrm>
            <a:prstGeom prst="rect">
              <a:avLst/>
            </a:prstGeom>
            <a:solidFill>
              <a:srgbClr val="1CABE2">
                <a:alpha val="100000"/>
              </a:srgbClr>
            </a:solidFill>
          </p:spPr>
          <p:txBody>
            <a:bodyPr/>
            <a:lstStyle/>
            <a:p/>
          </p:txBody>
        </p:sp>
        <p:sp>
          <p:nvSpPr>
            <p:cNvPr id="30" name="rc30"/>
            <p:cNvSpPr/>
            <p:nvPr/>
          </p:nvSpPr>
          <p:spPr>
            <a:xfrm>
              <a:off x="3247830" y="3764239"/>
              <a:ext cx="249014" cy="109400"/>
            </a:xfrm>
            <a:prstGeom prst="rect">
              <a:avLst/>
            </a:prstGeom>
            <a:solidFill>
              <a:srgbClr val="1CABE2">
                <a:alpha val="100000"/>
              </a:srgbClr>
            </a:solidFill>
          </p:spPr>
          <p:txBody>
            <a:bodyPr/>
            <a:lstStyle/>
            <a:p/>
          </p:txBody>
        </p:sp>
        <p:sp>
          <p:nvSpPr>
            <p:cNvPr id="31" name="rc31"/>
            <p:cNvSpPr/>
            <p:nvPr/>
          </p:nvSpPr>
          <p:spPr>
            <a:xfrm>
              <a:off x="3524513" y="3710320"/>
              <a:ext cx="249014" cy="163319"/>
            </a:xfrm>
            <a:prstGeom prst="rect">
              <a:avLst/>
            </a:prstGeom>
            <a:solidFill>
              <a:srgbClr val="1CABE2">
                <a:alpha val="100000"/>
              </a:srgbClr>
            </a:solidFill>
          </p:spPr>
          <p:txBody>
            <a:bodyPr/>
            <a:lstStyle/>
            <a:p/>
          </p:txBody>
        </p:sp>
        <p:sp>
          <p:nvSpPr>
            <p:cNvPr id="32" name="rc32"/>
            <p:cNvSpPr/>
            <p:nvPr/>
          </p:nvSpPr>
          <p:spPr>
            <a:xfrm>
              <a:off x="3801195" y="3710983"/>
              <a:ext cx="249014" cy="162656"/>
            </a:xfrm>
            <a:prstGeom prst="rect">
              <a:avLst/>
            </a:prstGeom>
            <a:solidFill>
              <a:srgbClr val="1CABE2">
                <a:alpha val="100000"/>
              </a:srgbClr>
            </a:solidFill>
          </p:spPr>
          <p:txBody>
            <a:bodyPr/>
            <a:lstStyle/>
            <a:p/>
          </p:txBody>
        </p:sp>
        <p:sp>
          <p:nvSpPr>
            <p:cNvPr id="33" name="rc33"/>
            <p:cNvSpPr/>
            <p:nvPr/>
          </p:nvSpPr>
          <p:spPr>
            <a:xfrm>
              <a:off x="4077877" y="3767775"/>
              <a:ext cx="249014" cy="105864"/>
            </a:xfrm>
            <a:prstGeom prst="rect">
              <a:avLst/>
            </a:prstGeom>
            <a:solidFill>
              <a:srgbClr val="1CABE2">
                <a:alpha val="100000"/>
              </a:srgbClr>
            </a:solidFill>
          </p:spPr>
          <p:txBody>
            <a:bodyPr/>
            <a:lstStyle/>
            <a:p/>
          </p:txBody>
        </p:sp>
        <p:sp>
          <p:nvSpPr>
            <p:cNvPr id="34" name="rc34"/>
            <p:cNvSpPr/>
            <p:nvPr/>
          </p:nvSpPr>
          <p:spPr>
            <a:xfrm>
              <a:off x="4354560" y="3768681"/>
              <a:ext cx="249014" cy="104958"/>
            </a:xfrm>
            <a:prstGeom prst="rect">
              <a:avLst/>
            </a:prstGeom>
            <a:solidFill>
              <a:srgbClr val="1CABE2">
                <a:alpha val="100000"/>
              </a:srgbClr>
            </a:solidFill>
          </p:spPr>
          <p:txBody>
            <a:bodyPr/>
            <a:lstStyle/>
            <a:p/>
          </p:txBody>
        </p:sp>
        <p:sp>
          <p:nvSpPr>
            <p:cNvPr id="35" name="rc35"/>
            <p:cNvSpPr/>
            <p:nvPr/>
          </p:nvSpPr>
          <p:spPr>
            <a:xfrm>
              <a:off x="4631242" y="3710639"/>
              <a:ext cx="249014" cy="163000"/>
            </a:xfrm>
            <a:prstGeom prst="rect">
              <a:avLst/>
            </a:prstGeom>
            <a:solidFill>
              <a:srgbClr val="1CABE2">
                <a:alpha val="100000"/>
              </a:srgbClr>
            </a:solidFill>
          </p:spPr>
          <p:txBody>
            <a:bodyPr/>
            <a:lstStyle/>
            <a:p/>
          </p:txBody>
        </p:sp>
        <p:sp>
          <p:nvSpPr>
            <p:cNvPr id="36" name="rc36"/>
            <p:cNvSpPr/>
            <p:nvPr/>
          </p:nvSpPr>
          <p:spPr>
            <a:xfrm>
              <a:off x="4907924" y="3818839"/>
              <a:ext cx="249014" cy="54800"/>
            </a:xfrm>
            <a:prstGeom prst="rect">
              <a:avLst/>
            </a:prstGeom>
            <a:solidFill>
              <a:srgbClr val="1CABE2">
                <a:alpha val="100000"/>
              </a:srgbClr>
            </a:solidFill>
          </p:spPr>
          <p:txBody>
            <a:bodyPr/>
            <a:lstStyle/>
            <a:p/>
          </p:txBody>
        </p:sp>
        <p:sp>
          <p:nvSpPr>
            <p:cNvPr id="37" name="rc37"/>
            <p:cNvSpPr/>
            <p:nvPr/>
          </p:nvSpPr>
          <p:spPr>
            <a:xfrm>
              <a:off x="5184607" y="3700713"/>
              <a:ext cx="249014" cy="172926"/>
            </a:xfrm>
            <a:prstGeom prst="rect">
              <a:avLst/>
            </a:prstGeom>
            <a:solidFill>
              <a:srgbClr val="1CABE2">
                <a:alpha val="100000"/>
              </a:srgbClr>
            </a:solidFill>
          </p:spPr>
          <p:txBody>
            <a:bodyPr/>
            <a:lstStyle/>
            <a:p/>
          </p:txBody>
        </p:sp>
        <p:sp>
          <p:nvSpPr>
            <p:cNvPr id="38" name="rc38"/>
            <p:cNvSpPr/>
            <p:nvPr/>
          </p:nvSpPr>
          <p:spPr>
            <a:xfrm>
              <a:off x="5461289" y="3756611"/>
              <a:ext cx="249014" cy="117028"/>
            </a:xfrm>
            <a:prstGeom prst="rect">
              <a:avLst/>
            </a:prstGeom>
            <a:solidFill>
              <a:srgbClr val="1CABE2">
                <a:alpha val="100000"/>
              </a:srgbClr>
            </a:solidFill>
          </p:spPr>
          <p:txBody>
            <a:bodyPr/>
            <a:lstStyle/>
            <a:p/>
          </p:txBody>
        </p:sp>
        <p:sp>
          <p:nvSpPr>
            <p:cNvPr id="39" name="rc39"/>
            <p:cNvSpPr/>
            <p:nvPr/>
          </p:nvSpPr>
          <p:spPr>
            <a:xfrm>
              <a:off x="5737971" y="3814611"/>
              <a:ext cx="249014" cy="59028"/>
            </a:xfrm>
            <a:prstGeom prst="rect">
              <a:avLst/>
            </a:prstGeom>
            <a:solidFill>
              <a:srgbClr val="1CABE2">
                <a:alpha val="100000"/>
              </a:srgbClr>
            </a:solidFill>
          </p:spPr>
          <p:txBody>
            <a:bodyPr/>
            <a:lstStyle/>
            <a:p/>
          </p:txBody>
        </p:sp>
        <p:sp>
          <p:nvSpPr>
            <p:cNvPr id="40" name="rc40"/>
            <p:cNvSpPr/>
            <p:nvPr/>
          </p:nvSpPr>
          <p:spPr>
            <a:xfrm>
              <a:off x="6014654" y="3756220"/>
              <a:ext cx="249014" cy="117419"/>
            </a:xfrm>
            <a:prstGeom prst="rect">
              <a:avLst/>
            </a:prstGeom>
            <a:solidFill>
              <a:srgbClr val="1CABE2">
                <a:alpha val="100000"/>
              </a:srgbClr>
            </a:solidFill>
          </p:spPr>
          <p:txBody>
            <a:bodyPr/>
            <a:lstStyle/>
            <a:p/>
          </p:txBody>
        </p:sp>
        <p:sp>
          <p:nvSpPr>
            <p:cNvPr id="41" name="rc41"/>
            <p:cNvSpPr/>
            <p:nvPr/>
          </p:nvSpPr>
          <p:spPr>
            <a:xfrm>
              <a:off x="6291336" y="3816180"/>
              <a:ext cx="249014" cy="57459"/>
            </a:xfrm>
            <a:prstGeom prst="rect">
              <a:avLst/>
            </a:prstGeom>
            <a:solidFill>
              <a:srgbClr val="1CABE2">
                <a:alpha val="100000"/>
              </a:srgbClr>
            </a:solidFill>
          </p:spPr>
          <p:txBody>
            <a:bodyPr/>
            <a:lstStyle/>
            <a:p/>
          </p:txBody>
        </p:sp>
        <p:sp>
          <p:nvSpPr>
            <p:cNvPr id="42" name="rc42"/>
            <p:cNvSpPr/>
            <p:nvPr/>
          </p:nvSpPr>
          <p:spPr>
            <a:xfrm>
              <a:off x="6568018" y="3819269"/>
              <a:ext cx="249014" cy="54370"/>
            </a:xfrm>
            <a:prstGeom prst="rect">
              <a:avLst/>
            </a:prstGeom>
            <a:solidFill>
              <a:srgbClr val="1CABE2">
                <a:alpha val="100000"/>
              </a:srgbClr>
            </a:solidFill>
          </p:spPr>
          <p:txBody>
            <a:bodyPr/>
            <a:lstStyle/>
            <a:p/>
          </p:txBody>
        </p:sp>
        <p:sp>
          <p:nvSpPr>
            <p:cNvPr id="43" name="rc43"/>
            <p:cNvSpPr/>
            <p:nvPr/>
          </p:nvSpPr>
          <p:spPr>
            <a:xfrm>
              <a:off x="6844701" y="3772756"/>
              <a:ext cx="249014" cy="100883"/>
            </a:xfrm>
            <a:prstGeom prst="rect">
              <a:avLst/>
            </a:prstGeom>
            <a:solidFill>
              <a:srgbClr val="1CABE2">
                <a:alpha val="100000"/>
              </a:srgbClr>
            </a:solidFill>
          </p:spPr>
          <p:txBody>
            <a:bodyPr/>
            <a:lstStyle/>
            <a:p/>
          </p:txBody>
        </p:sp>
        <p:sp>
          <p:nvSpPr>
            <p:cNvPr id="44" name="rc44"/>
            <p:cNvSpPr/>
            <p:nvPr/>
          </p:nvSpPr>
          <p:spPr>
            <a:xfrm>
              <a:off x="7121383" y="3632312"/>
              <a:ext cx="249014" cy="241327"/>
            </a:xfrm>
            <a:prstGeom prst="rect">
              <a:avLst/>
            </a:prstGeom>
            <a:solidFill>
              <a:srgbClr val="1CABE2">
                <a:alpha val="100000"/>
              </a:srgbClr>
            </a:solidFill>
          </p:spPr>
          <p:txBody>
            <a:bodyPr/>
            <a:lstStyle/>
            <a:p/>
          </p:txBody>
        </p:sp>
        <p:sp>
          <p:nvSpPr>
            <p:cNvPr id="45" name="rc45"/>
            <p:cNvSpPr/>
            <p:nvPr/>
          </p:nvSpPr>
          <p:spPr>
            <a:xfrm>
              <a:off x="7398065" y="3828059"/>
              <a:ext cx="249014" cy="45580"/>
            </a:xfrm>
            <a:prstGeom prst="rect">
              <a:avLst/>
            </a:prstGeom>
            <a:solidFill>
              <a:srgbClr val="1CABE2">
                <a:alpha val="100000"/>
              </a:srgbClr>
            </a:solidFill>
          </p:spPr>
          <p:txBody>
            <a:bodyPr/>
            <a:lstStyle/>
            <a:p/>
          </p:txBody>
        </p:sp>
        <p:sp>
          <p:nvSpPr>
            <p:cNvPr id="46" name="rc46"/>
            <p:cNvSpPr/>
            <p:nvPr/>
          </p:nvSpPr>
          <p:spPr>
            <a:xfrm>
              <a:off x="7674748" y="3828395"/>
              <a:ext cx="249014" cy="45244"/>
            </a:xfrm>
            <a:prstGeom prst="rect">
              <a:avLst/>
            </a:prstGeom>
            <a:solidFill>
              <a:srgbClr val="1CABE2">
                <a:alpha val="100000"/>
              </a:srgbClr>
            </a:solidFill>
          </p:spPr>
          <p:txBody>
            <a:bodyPr/>
            <a:lstStyle/>
            <a:p/>
          </p:txBody>
        </p:sp>
        <p:sp>
          <p:nvSpPr>
            <p:cNvPr id="47" name="rc47"/>
            <p:cNvSpPr/>
            <p:nvPr/>
          </p:nvSpPr>
          <p:spPr>
            <a:xfrm>
              <a:off x="7951430" y="3828892"/>
              <a:ext cx="249014" cy="44747"/>
            </a:xfrm>
            <a:prstGeom prst="rect">
              <a:avLst/>
            </a:prstGeom>
            <a:solidFill>
              <a:srgbClr val="1CABE2">
                <a:alpha val="100000"/>
              </a:srgbClr>
            </a:solidFill>
          </p:spPr>
          <p:txBody>
            <a:bodyPr/>
            <a:lstStyle/>
            <a:p/>
          </p:txBody>
        </p:sp>
        <p:sp>
          <p:nvSpPr>
            <p:cNvPr id="48" name="rc48"/>
            <p:cNvSpPr/>
            <p:nvPr/>
          </p:nvSpPr>
          <p:spPr>
            <a:xfrm>
              <a:off x="1311054" y="3003444"/>
              <a:ext cx="249014" cy="406089"/>
            </a:xfrm>
            <a:prstGeom prst="rect">
              <a:avLst/>
            </a:prstGeom>
            <a:solidFill>
              <a:srgbClr val="B3B3B3">
                <a:alpha val="100000"/>
              </a:srgbClr>
            </a:solidFill>
          </p:spPr>
          <p:txBody>
            <a:bodyPr/>
            <a:lstStyle/>
            <a:p/>
          </p:txBody>
        </p:sp>
        <p:sp>
          <p:nvSpPr>
            <p:cNvPr id="49" name="rc49"/>
            <p:cNvSpPr/>
            <p:nvPr/>
          </p:nvSpPr>
          <p:spPr>
            <a:xfrm>
              <a:off x="1587736" y="3194860"/>
              <a:ext cx="249014" cy="395955"/>
            </a:xfrm>
            <a:prstGeom prst="rect">
              <a:avLst/>
            </a:prstGeom>
            <a:solidFill>
              <a:srgbClr val="B3B3B3">
                <a:alpha val="100000"/>
              </a:srgbClr>
            </a:solidFill>
          </p:spPr>
          <p:txBody>
            <a:bodyPr/>
            <a:lstStyle/>
            <a:p/>
          </p:txBody>
        </p:sp>
        <p:sp>
          <p:nvSpPr>
            <p:cNvPr id="50" name="rc50"/>
            <p:cNvSpPr/>
            <p:nvPr/>
          </p:nvSpPr>
          <p:spPr>
            <a:xfrm>
              <a:off x="1864419" y="2677077"/>
              <a:ext cx="249014" cy="217558"/>
            </a:xfrm>
            <a:prstGeom prst="rect">
              <a:avLst/>
            </a:prstGeom>
            <a:solidFill>
              <a:srgbClr val="B3B3B3">
                <a:alpha val="100000"/>
              </a:srgbClr>
            </a:solidFill>
          </p:spPr>
          <p:txBody>
            <a:bodyPr/>
            <a:lstStyle/>
            <a:p/>
          </p:txBody>
        </p:sp>
        <p:sp>
          <p:nvSpPr>
            <p:cNvPr id="51" name="rc51"/>
            <p:cNvSpPr/>
            <p:nvPr/>
          </p:nvSpPr>
          <p:spPr>
            <a:xfrm>
              <a:off x="2141101" y="2162710"/>
              <a:ext cx="249014" cy="427735"/>
            </a:xfrm>
            <a:prstGeom prst="rect">
              <a:avLst/>
            </a:prstGeom>
            <a:solidFill>
              <a:srgbClr val="B3B3B3">
                <a:alpha val="100000"/>
              </a:srgbClr>
            </a:solidFill>
          </p:spPr>
          <p:txBody>
            <a:bodyPr/>
            <a:lstStyle/>
            <a:p/>
          </p:txBody>
        </p:sp>
        <p:sp>
          <p:nvSpPr>
            <p:cNvPr id="52" name="rc52"/>
            <p:cNvSpPr/>
            <p:nvPr/>
          </p:nvSpPr>
          <p:spPr>
            <a:xfrm>
              <a:off x="2417783" y="3065426"/>
              <a:ext cx="249014" cy="53881"/>
            </a:xfrm>
            <a:prstGeom prst="rect">
              <a:avLst/>
            </a:prstGeom>
            <a:solidFill>
              <a:srgbClr val="B3B3B3">
                <a:alpha val="100000"/>
              </a:srgbClr>
            </a:solidFill>
          </p:spPr>
          <p:txBody>
            <a:bodyPr/>
            <a:lstStyle/>
            <a:p/>
          </p:txBody>
        </p:sp>
        <p:sp>
          <p:nvSpPr>
            <p:cNvPr id="53" name="rc53"/>
            <p:cNvSpPr/>
            <p:nvPr/>
          </p:nvSpPr>
          <p:spPr>
            <a:xfrm>
              <a:off x="2694466" y="3330054"/>
              <a:ext cx="249014" cy="108715"/>
            </a:xfrm>
            <a:prstGeom prst="rect">
              <a:avLst/>
            </a:prstGeom>
            <a:solidFill>
              <a:srgbClr val="B3B3B3">
                <a:alpha val="100000"/>
              </a:srgbClr>
            </a:solidFill>
          </p:spPr>
          <p:txBody>
            <a:bodyPr/>
            <a:lstStyle/>
            <a:p/>
          </p:txBody>
        </p:sp>
        <p:sp>
          <p:nvSpPr>
            <p:cNvPr id="54" name="rc54"/>
            <p:cNvSpPr/>
            <p:nvPr/>
          </p:nvSpPr>
          <p:spPr>
            <a:xfrm>
              <a:off x="2971148" y="3326812"/>
              <a:ext cx="249014" cy="109366"/>
            </a:xfrm>
            <a:prstGeom prst="rect">
              <a:avLst/>
            </a:prstGeom>
            <a:solidFill>
              <a:srgbClr val="B3B3B3">
                <a:alpha val="100000"/>
              </a:srgbClr>
            </a:solidFill>
          </p:spPr>
          <p:txBody>
            <a:bodyPr/>
            <a:lstStyle/>
            <a:p/>
          </p:txBody>
        </p:sp>
        <p:sp>
          <p:nvSpPr>
            <p:cNvPr id="55" name="rc55"/>
            <p:cNvSpPr/>
            <p:nvPr/>
          </p:nvSpPr>
          <p:spPr>
            <a:xfrm>
              <a:off x="3247830" y="3654843"/>
              <a:ext cx="249014" cy="109396"/>
            </a:xfrm>
            <a:prstGeom prst="rect">
              <a:avLst/>
            </a:prstGeom>
            <a:solidFill>
              <a:srgbClr val="B3B3B3">
                <a:alpha val="100000"/>
              </a:srgbClr>
            </a:solidFill>
          </p:spPr>
          <p:txBody>
            <a:bodyPr/>
            <a:lstStyle/>
            <a:p/>
          </p:txBody>
        </p:sp>
        <p:sp>
          <p:nvSpPr>
            <p:cNvPr id="56" name="rc56"/>
            <p:cNvSpPr/>
            <p:nvPr/>
          </p:nvSpPr>
          <p:spPr>
            <a:xfrm>
              <a:off x="3524513" y="3655881"/>
              <a:ext cx="249014" cy="54438"/>
            </a:xfrm>
            <a:prstGeom prst="rect">
              <a:avLst/>
            </a:prstGeom>
            <a:solidFill>
              <a:srgbClr val="B3B3B3">
                <a:alpha val="100000"/>
              </a:srgbClr>
            </a:solidFill>
          </p:spPr>
          <p:txBody>
            <a:bodyPr/>
            <a:lstStyle/>
            <a:p/>
          </p:txBody>
        </p:sp>
        <p:sp>
          <p:nvSpPr>
            <p:cNvPr id="57" name="rc57"/>
            <p:cNvSpPr/>
            <p:nvPr/>
          </p:nvSpPr>
          <p:spPr>
            <a:xfrm>
              <a:off x="3801195" y="3656766"/>
              <a:ext cx="249014" cy="54217"/>
            </a:xfrm>
            <a:prstGeom prst="rect">
              <a:avLst/>
            </a:prstGeom>
            <a:solidFill>
              <a:srgbClr val="B3B3B3">
                <a:alpha val="100000"/>
              </a:srgbClr>
            </a:solidFill>
          </p:spPr>
          <p:txBody>
            <a:bodyPr/>
            <a:lstStyle/>
            <a:p/>
          </p:txBody>
        </p:sp>
        <p:sp>
          <p:nvSpPr>
            <p:cNvPr id="58" name="rc58"/>
            <p:cNvSpPr/>
            <p:nvPr/>
          </p:nvSpPr>
          <p:spPr>
            <a:xfrm>
              <a:off x="4077877" y="3714842"/>
              <a:ext cx="249014" cy="52932"/>
            </a:xfrm>
            <a:prstGeom prst="rect">
              <a:avLst/>
            </a:prstGeom>
            <a:solidFill>
              <a:srgbClr val="B3B3B3">
                <a:alpha val="100000"/>
              </a:srgbClr>
            </a:solidFill>
          </p:spPr>
          <p:txBody>
            <a:bodyPr/>
            <a:lstStyle/>
            <a:p/>
          </p:txBody>
        </p:sp>
        <p:sp>
          <p:nvSpPr>
            <p:cNvPr id="59" name="rc59"/>
            <p:cNvSpPr/>
            <p:nvPr/>
          </p:nvSpPr>
          <p:spPr>
            <a:xfrm>
              <a:off x="4354560" y="3716203"/>
              <a:ext cx="249014" cy="52477"/>
            </a:xfrm>
            <a:prstGeom prst="rect">
              <a:avLst/>
            </a:prstGeom>
            <a:solidFill>
              <a:srgbClr val="B3B3B3">
                <a:alpha val="100000"/>
              </a:srgbClr>
            </a:solidFill>
          </p:spPr>
          <p:txBody>
            <a:bodyPr/>
            <a:lstStyle/>
            <a:p/>
          </p:txBody>
        </p:sp>
        <p:sp>
          <p:nvSpPr>
            <p:cNvPr id="60" name="rc60"/>
            <p:cNvSpPr/>
            <p:nvPr/>
          </p:nvSpPr>
          <p:spPr>
            <a:xfrm>
              <a:off x="4631242" y="3710639"/>
              <a:ext cx="249014" cy="0"/>
            </a:xfrm>
            <a:prstGeom prst="rect">
              <a:avLst/>
            </a:prstGeom>
            <a:solidFill>
              <a:srgbClr val="B3B3B3">
                <a:alpha val="100000"/>
              </a:srgbClr>
            </a:solidFill>
          </p:spPr>
          <p:txBody>
            <a:bodyPr/>
            <a:lstStyle/>
            <a:p/>
          </p:txBody>
        </p:sp>
        <p:sp>
          <p:nvSpPr>
            <p:cNvPr id="61" name="rc61"/>
            <p:cNvSpPr/>
            <p:nvPr/>
          </p:nvSpPr>
          <p:spPr>
            <a:xfrm>
              <a:off x="4907924" y="3764039"/>
              <a:ext cx="249014" cy="54800"/>
            </a:xfrm>
            <a:prstGeom prst="rect">
              <a:avLst/>
            </a:prstGeom>
            <a:solidFill>
              <a:srgbClr val="B3B3B3">
                <a:alpha val="100000"/>
              </a:srgbClr>
            </a:solidFill>
          </p:spPr>
          <p:txBody>
            <a:bodyPr/>
            <a:lstStyle/>
            <a:p/>
          </p:txBody>
        </p:sp>
        <p:sp>
          <p:nvSpPr>
            <p:cNvPr id="62" name="rc62"/>
            <p:cNvSpPr/>
            <p:nvPr/>
          </p:nvSpPr>
          <p:spPr>
            <a:xfrm>
              <a:off x="5184607" y="3643071"/>
              <a:ext cx="249014" cy="57642"/>
            </a:xfrm>
            <a:prstGeom prst="rect">
              <a:avLst/>
            </a:prstGeom>
            <a:solidFill>
              <a:srgbClr val="B3B3B3">
                <a:alpha val="100000"/>
              </a:srgbClr>
            </a:solidFill>
          </p:spPr>
          <p:txBody>
            <a:bodyPr/>
            <a:lstStyle/>
            <a:p/>
          </p:txBody>
        </p:sp>
        <p:sp>
          <p:nvSpPr>
            <p:cNvPr id="63" name="rc63"/>
            <p:cNvSpPr/>
            <p:nvPr/>
          </p:nvSpPr>
          <p:spPr>
            <a:xfrm>
              <a:off x="5461289" y="3698097"/>
              <a:ext cx="249014" cy="58514"/>
            </a:xfrm>
            <a:prstGeom prst="rect">
              <a:avLst/>
            </a:prstGeom>
            <a:solidFill>
              <a:srgbClr val="B3B3B3">
                <a:alpha val="100000"/>
              </a:srgbClr>
            </a:solidFill>
          </p:spPr>
          <p:txBody>
            <a:bodyPr/>
            <a:lstStyle/>
            <a:p/>
          </p:txBody>
        </p:sp>
        <p:sp>
          <p:nvSpPr>
            <p:cNvPr id="64" name="rc64"/>
            <p:cNvSpPr/>
            <p:nvPr/>
          </p:nvSpPr>
          <p:spPr>
            <a:xfrm>
              <a:off x="5737971" y="3755577"/>
              <a:ext cx="249014" cy="59033"/>
            </a:xfrm>
            <a:prstGeom prst="rect">
              <a:avLst/>
            </a:prstGeom>
            <a:solidFill>
              <a:srgbClr val="B3B3B3">
                <a:alpha val="100000"/>
              </a:srgbClr>
            </a:solidFill>
          </p:spPr>
          <p:txBody>
            <a:bodyPr/>
            <a:lstStyle/>
            <a:p/>
          </p:txBody>
        </p:sp>
        <p:sp>
          <p:nvSpPr>
            <p:cNvPr id="65" name="rc65"/>
            <p:cNvSpPr/>
            <p:nvPr/>
          </p:nvSpPr>
          <p:spPr>
            <a:xfrm>
              <a:off x="6014654" y="3638800"/>
              <a:ext cx="249014" cy="117419"/>
            </a:xfrm>
            <a:prstGeom prst="rect">
              <a:avLst/>
            </a:prstGeom>
            <a:solidFill>
              <a:srgbClr val="B3B3B3">
                <a:alpha val="100000"/>
              </a:srgbClr>
            </a:solidFill>
          </p:spPr>
          <p:txBody>
            <a:bodyPr/>
            <a:lstStyle/>
            <a:p/>
          </p:txBody>
        </p:sp>
        <p:sp>
          <p:nvSpPr>
            <p:cNvPr id="66" name="rc66"/>
            <p:cNvSpPr/>
            <p:nvPr/>
          </p:nvSpPr>
          <p:spPr>
            <a:xfrm>
              <a:off x="6291336" y="3758717"/>
              <a:ext cx="249014" cy="57463"/>
            </a:xfrm>
            <a:prstGeom prst="rect">
              <a:avLst/>
            </a:prstGeom>
            <a:solidFill>
              <a:srgbClr val="B3B3B3">
                <a:alpha val="100000"/>
              </a:srgbClr>
            </a:solidFill>
          </p:spPr>
          <p:txBody>
            <a:bodyPr/>
            <a:lstStyle/>
            <a:p/>
          </p:txBody>
        </p:sp>
        <p:sp>
          <p:nvSpPr>
            <p:cNvPr id="67" name="rc67"/>
            <p:cNvSpPr/>
            <p:nvPr/>
          </p:nvSpPr>
          <p:spPr>
            <a:xfrm>
              <a:off x="6568018" y="3819269"/>
              <a:ext cx="249014" cy="0"/>
            </a:xfrm>
            <a:prstGeom prst="rect">
              <a:avLst/>
            </a:prstGeom>
            <a:solidFill>
              <a:srgbClr val="B3B3B3">
                <a:alpha val="100000"/>
              </a:srgbClr>
            </a:solidFill>
          </p:spPr>
          <p:txBody>
            <a:bodyPr/>
            <a:lstStyle/>
            <a:p/>
          </p:txBody>
        </p:sp>
        <p:sp>
          <p:nvSpPr>
            <p:cNvPr id="68" name="rc68"/>
            <p:cNvSpPr/>
            <p:nvPr/>
          </p:nvSpPr>
          <p:spPr>
            <a:xfrm>
              <a:off x="6844701" y="3772756"/>
              <a:ext cx="249014" cy="0"/>
            </a:xfrm>
            <a:prstGeom prst="rect">
              <a:avLst/>
            </a:prstGeom>
            <a:solidFill>
              <a:srgbClr val="B3B3B3">
                <a:alpha val="100000"/>
              </a:srgbClr>
            </a:solidFill>
          </p:spPr>
          <p:txBody>
            <a:bodyPr/>
            <a:lstStyle/>
            <a:p/>
          </p:txBody>
        </p:sp>
        <p:sp>
          <p:nvSpPr>
            <p:cNvPr id="69" name="rc69"/>
            <p:cNvSpPr/>
            <p:nvPr/>
          </p:nvSpPr>
          <p:spPr>
            <a:xfrm>
              <a:off x="7121383" y="3632312"/>
              <a:ext cx="249014" cy="0"/>
            </a:xfrm>
            <a:prstGeom prst="rect">
              <a:avLst/>
            </a:prstGeom>
            <a:solidFill>
              <a:srgbClr val="B3B3B3">
                <a:alpha val="100000"/>
              </a:srgbClr>
            </a:solidFill>
          </p:spPr>
          <p:txBody>
            <a:bodyPr/>
            <a:lstStyle/>
            <a:p/>
          </p:txBody>
        </p:sp>
        <p:sp>
          <p:nvSpPr>
            <p:cNvPr id="70" name="rc70"/>
            <p:cNvSpPr/>
            <p:nvPr/>
          </p:nvSpPr>
          <p:spPr>
            <a:xfrm>
              <a:off x="7398065" y="3828059"/>
              <a:ext cx="249014" cy="0"/>
            </a:xfrm>
            <a:prstGeom prst="rect">
              <a:avLst/>
            </a:prstGeom>
            <a:solidFill>
              <a:srgbClr val="B3B3B3">
                <a:alpha val="100000"/>
              </a:srgbClr>
            </a:solidFill>
          </p:spPr>
          <p:txBody>
            <a:bodyPr/>
            <a:lstStyle/>
            <a:p/>
          </p:txBody>
        </p:sp>
        <p:sp>
          <p:nvSpPr>
            <p:cNvPr id="71" name="rc71"/>
            <p:cNvSpPr/>
            <p:nvPr/>
          </p:nvSpPr>
          <p:spPr>
            <a:xfrm>
              <a:off x="7674748" y="3828395"/>
              <a:ext cx="249014" cy="0"/>
            </a:xfrm>
            <a:prstGeom prst="rect">
              <a:avLst/>
            </a:prstGeom>
            <a:solidFill>
              <a:srgbClr val="B3B3B3">
                <a:alpha val="100000"/>
              </a:srgbClr>
            </a:solidFill>
          </p:spPr>
          <p:txBody>
            <a:bodyPr/>
            <a:lstStyle/>
            <a:p/>
          </p:txBody>
        </p:sp>
        <p:sp>
          <p:nvSpPr>
            <p:cNvPr id="72" name="rc72"/>
            <p:cNvSpPr/>
            <p:nvPr/>
          </p:nvSpPr>
          <p:spPr>
            <a:xfrm>
              <a:off x="7951430" y="3828892"/>
              <a:ext cx="249014" cy="0"/>
            </a:xfrm>
            <a:prstGeom prst="rect">
              <a:avLst/>
            </a:prstGeom>
            <a:solidFill>
              <a:srgbClr val="B3B3B3">
                <a:alpha val="100000"/>
              </a:srgbClr>
            </a:solidFill>
          </p:spPr>
          <p:txBody>
            <a:bodyPr/>
            <a:lstStyle/>
            <a:p/>
          </p:txBody>
        </p:sp>
        <p:sp>
          <p:nvSpPr>
            <p:cNvPr id="73" name="pl73"/>
            <p:cNvSpPr/>
            <p:nvPr/>
          </p:nvSpPr>
          <p:spPr>
            <a:xfrm>
              <a:off x="1435561" y="1050606"/>
              <a:ext cx="6640376" cy="655856"/>
            </a:xfrm>
            <a:custGeom>
              <a:avLst/>
              <a:pathLst>
                <a:path w="6640376" h="655856">
                  <a:moveTo>
                    <a:pt x="0" y="199608"/>
                  </a:moveTo>
                  <a:lnTo>
                    <a:pt x="276682" y="114061"/>
                  </a:lnTo>
                  <a:lnTo>
                    <a:pt x="553364" y="484763"/>
                  </a:lnTo>
                  <a:lnTo>
                    <a:pt x="830047" y="655856"/>
                  </a:lnTo>
                  <a:lnTo>
                    <a:pt x="1106729" y="370701"/>
                  </a:lnTo>
                  <a:lnTo>
                    <a:pt x="1383411" y="199608"/>
                  </a:lnTo>
                  <a:lnTo>
                    <a:pt x="1660094" y="199608"/>
                  </a:lnTo>
                  <a:lnTo>
                    <a:pt x="1936776" y="28515"/>
                  </a:lnTo>
                  <a:lnTo>
                    <a:pt x="2213458" y="57030"/>
                  </a:lnTo>
                  <a:lnTo>
                    <a:pt x="2490141" y="57030"/>
                  </a:lnTo>
                  <a:lnTo>
                    <a:pt x="2766823" y="28515"/>
                  </a:lnTo>
                  <a:lnTo>
                    <a:pt x="3043505" y="28515"/>
                  </a:lnTo>
                  <a:lnTo>
                    <a:pt x="3320188" y="57030"/>
                  </a:lnTo>
                  <a:lnTo>
                    <a:pt x="3596870" y="0"/>
                  </a:lnTo>
                  <a:lnTo>
                    <a:pt x="3873552" y="57030"/>
                  </a:lnTo>
                  <a:lnTo>
                    <a:pt x="4150235" y="28515"/>
                  </a:lnTo>
                  <a:lnTo>
                    <a:pt x="4426917" y="0"/>
                  </a:lnTo>
                  <a:lnTo>
                    <a:pt x="4703599" y="28515"/>
                  </a:lnTo>
                  <a:lnTo>
                    <a:pt x="4980282" y="0"/>
                  </a:lnTo>
                  <a:lnTo>
                    <a:pt x="5256964" y="0"/>
                  </a:lnTo>
                  <a:lnTo>
                    <a:pt x="5533646" y="28515"/>
                  </a:lnTo>
                  <a:lnTo>
                    <a:pt x="5810329" y="114061"/>
                  </a:lnTo>
                  <a:lnTo>
                    <a:pt x="6087011" y="0"/>
                  </a:lnTo>
                  <a:lnTo>
                    <a:pt x="6363693" y="0"/>
                  </a:lnTo>
                  <a:lnTo>
                    <a:pt x="6640376" y="0"/>
                  </a:lnTo>
                </a:path>
              </a:pathLst>
            </a:custGeom>
            <a:ln w="27101" cap="flat">
              <a:solidFill>
                <a:srgbClr val="0058AB">
                  <a:alpha val="50196"/>
                </a:srgbClr>
              </a:solidFill>
              <a:prstDash val="solid"/>
              <a:round/>
            </a:ln>
          </p:spPr>
          <p:txBody>
            <a:bodyPr/>
            <a:lstStyle/>
            <a:p/>
          </p:txBody>
        </p:sp>
        <p:sp>
          <p:nvSpPr>
            <p:cNvPr id="74" name="pl74"/>
            <p:cNvSpPr/>
            <p:nvPr/>
          </p:nvSpPr>
          <p:spPr>
            <a:xfrm>
              <a:off x="1435561" y="1050606"/>
              <a:ext cx="6640376" cy="883980"/>
            </a:xfrm>
            <a:custGeom>
              <a:avLst/>
              <a:pathLst>
                <a:path w="6640376" h="883980">
                  <a:moveTo>
                    <a:pt x="0" y="399216"/>
                  </a:moveTo>
                  <a:lnTo>
                    <a:pt x="276682" y="313670"/>
                  </a:lnTo>
                  <a:lnTo>
                    <a:pt x="553364" y="598825"/>
                  </a:lnTo>
                  <a:lnTo>
                    <a:pt x="830047" y="883980"/>
                  </a:lnTo>
                  <a:lnTo>
                    <a:pt x="1106729" y="399216"/>
                  </a:lnTo>
                  <a:lnTo>
                    <a:pt x="1383411" y="256639"/>
                  </a:lnTo>
                  <a:lnTo>
                    <a:pt x="1660094" y="256639"/>
                  </a:lnTo>
                  <a:lnTo>
                    <a:pt x="1936776" y="85546"/>
                  </a:lnTo>
                  <a:lnTo>
                    <a:pt x="2213458" y="85546"/>
                  </a:lnTo>
                  <a:lnTo>
                    <a:pt x="2490141" y="85546"/>
                  </a:lnTo>
                  <a:lnTo>
                    <a:pt x="2766823" y="57030"/>
                  </a:lnTo>
                  <a:lnTo>
                    <a:pt x="3043505" y="57030"/>
                  </a:lnTo>
                  <a:lnTo>
                    <a:pt x="3320188" y="57030"/>
                  </a:lnTo>
                  <a:lnTo>
                    <a:pt x="3596870" y="28515"/>
                  </a:lnTo>
                  <a:lnTo>
                    <a:pt x="3873552" y="85546"/>
                  </a:lnTo>
                  <a:lnTo>
                    <a:pt x="4150235" y="57030"/>
                  </a:lnTo>
                  <a:lnTo>
                    <a:pt x="4426917" y="28515"/>
                  </a:lnTo>
                  <a:lnTo>
                    <a:pt x="4703599" y="85546"/>
                  </a:lnTo>
                  <a:lnTo>
                    <a:pt x="4980282" y="28515"/>
                  </a:lnTo>
                  <a:lnTo>
                    <a:pt x="5256964" y="0"/>
                  </a:lnTo>
                  <a:lnTo>
                    <a:pt x="5533646" y="28515"/>
                  </a:lnTo>
                  <a:lnTo>
                    <a:pt x="5810329" y="114061"/>
                  </a:lnTo>
                  <a:lnTo>
                    <a:pt x="6087011" y="0"/>
                  </a:lnTo>
                  <a:lnTo>
                    <a:pt x="6363693" y="0"/>
                  </a:lnTo>
                  <a:lnTo>
                    <a:pt x="6640376" y="0"/>
                  </a:lnTo>
                </a:path>
              </a:pathLst>
            </a:custGeom>
            <a:ln w="27101" cap="flat">
              <a:solidFill>
                <a:srgbClr val="333333">
                  <a:alpha val="50196"/>
                </a:srgbClr>
              </a:solidFill>
              <a:prstDash val="solid"/>
              <a:round/>
            </a:ln>
          </p:spPr>
          <p:txBody>
            <a:bodyPr/>
            <a:lstStyle/>
            <a:p/>
          </p:txBody>
        </p:sp>
        <p:sp>
          <p:nvSpPr>
            <p:cNvPr id="75" name="tx75"/>
            <p:cNvSpPr/>
            <p:nvPr/>
          </p:nvSpPr>
          <p:spPr>
            <a:xfrm>
              <a:off x="6632236"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6908918"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7185600"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7462283"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738965"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8015647"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32236"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2" name="tx82"/>
            <p:cNvSpPr/>
            <p:nvPr/>
          </p:nvSpPr>
          <p:spPr>
            <a:xfrm>
              <a:off x="6908918"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3" name="tx83"/>
            <p:cNvSpPr/>
            <p:nvPr/>
          </p:nvSpPr>
          <p:spPr>
            <a:xfrm>
              <a:off x="7185600"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4" name="tx84"/>
            <p:cNvSpPr/>
            <p:nvPr/>
          </p:nvSpPr>
          <p:spPr>
            <a:xfrm>
              <a:off x="7462283"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5" name="tx85"/>
            <p:cNvSpPr/>
            <p:nvPr/>
          </p:nvSpPr>
          <p:spPr>
            <a:xfrm>
              <a:off x="7738965"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6" name="tx86"/>
            <p:cNvSpPr/>
            <p:nvPr/>
          </p:nvSpPr>
          <p:spPr>
            <a:xfrm>
              <a:off x="8015647"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7" name="tx87"/>
            <p:cNvSpPr/>
            <p:nvPr/>
          </p:nvSpPr>
          <p:spPr>
            <a:xfrm>
              <a:off x="1345126" y="360114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88" name="tx88"/>
            <p:cNvSpPr/>
            <p:nvPr/>
          </p:nvSpPr>
          <p:spPr>
            <a:xfrm>
              <a:off x="2728538" y="361576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89" name="tx89"/>
            <p:cNvSpPr/>
            <p:nvPr/>
          </p:nvSpPr>
          <p:spPr>
            <a:xfrm>
              <a:off x="4142095" y="37802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0" name="tx90"/>
            <p:cNvSpPr/>
            <p:nvPr/>
          </p:nvSpPr>
          <p:spPr>
            <a:xfrm>
              <a:off x="5525506" y="37746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1" name="tx91"/>
            <p:cNvSpPr/>
            <p:nvPr/>
          </p:nvSpPr>
          <p:spPr>
            <a:xfrm>
              <a:off x="6632236" y="38059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2" name="tx92"/>
            <p:cNvSpPr/>
            <p:nvPr/>
          </p:nvSpPr>
          <p:spPr>
            <a:xfrm>
              <a:off x="6908918" y="378408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3" name="tx93"/>
            <p:cNvSpPr/>
            <p:nvPr/>
          </p:nvSpPr>
          <p:spPr>
            <a:xfrm>
              <a:off x="7185600" y="37138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4" name="tx94"/>
            <p:cNvSpPr/>
            <p:nvPr/>
          </p:nvSpPr>
          <p:spPr>
            <a:xfrm>
              <a:off x="7462283" y="38117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5" name="tx95"/>
            <p:cNvSpPr/>
            <p:nvPr/>
          </p:nvSpPr>
          <p:spPr>
            <a:xfrm>
              <a:off x="7738965" y="38119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6" name="tx96"/>
            <p:cNvSpPr/>
            <p:nvPr/>
          </p:nvSpPr>
          <p:spPr>
            <a:xfrm>
              <a:off x="8015647" y="38121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7" name="tx97"/>
            <p:cNvSpPr/>
            <p:nvPr/>
          </p:nvSpPr>
          <p:spPr>
            <a:xfrm>
              <a:off x="1375271" y="31660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98" name="tx98"/>
            <p:cNvSpPr/>
            <p:nvPr/>
          </p:nvSpPr>
          <p:spPr>
            <a:xfrm>
              <a:off x="2758683" y="3343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99" name="tx99"/>
            <p:cNvSpPr/>
            <p:nvPr/>
          </p:nvSpPr>
          <p:spPr>
            <a:xfrm>
              <a:off x="4142095" y="37021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0" name="tx100"/>
            <p:cNvSpPr/>
            <p:nvPr/>
          </p:nvSpPr>
          <p:spPr>
            <a:xfrm>
              <a:off x="5525506" y="36882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1" name="tx101"/>
            <p:cNvSpPr/>
            <p:nvPr/>
          </p:nvSpPr>
          <p:spPr>
            <a:xfrm>
              <a:off x="1345126" y="288540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205</a:t>
              </a:r>
            </a:p>
          </p:txBody>
        </p:sp>
        <p:sp>
          <p:nvSpPr>
            <p:cNvPr id="102" name="tx102"/>
            <p:cNvSpPr/>
            <p:nvPr/>
          </p:nvSpPr>
          <p:spPr>
            <a:xfrm>
              <a:off x="2728538" y="321201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128</a:t>
              </a:r>
            </a:p>
          </p:txBody>
        </p:sp>
        <p:sp>
          <p:nvSpPr>
            <p:cNvPr id="103" name="tx103"/>
            <p:cNvSpPr/>
            <p:nvPr/>
          </p:nvSpPr>
          <p:spPr>
            <a:xfrm>
              <a:off x="4142095" y="35967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04" name="tx104"/>
            <p:cNvSpPr/>
            <p:nvPr/>
          </p:nvSpPr>
          <p:spPr>
            <a:xfrm>
              <a:off x="5525506" y="35813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105" name="tx105"/>
            <p:cNvSpPr/>
            <p:nvPr/>
          </p:nvSpPr>
          <p:spPr>
            <a:xfrm>
              <a:off x="6632236" y="37011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06" name="tx106"/>
            <p:cNvSpPr/>
            <p:nvPr/>
          </p:nvSpPr>
          <p:spPr>
            <a:xfrm>
              <a:off x="6908918" y="3656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07" name="tx107"/>
            <p:cNvSpPr/>
            <p:nvPr/>
          </p:nvSpPr>
          <p:spPr>
            <a:xfrm>
              <a:off x="7185600" y="35155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108" name="tx108"/>
            <p:cNvSpPr/>
            <p:nvPr/>
          </p:nvSpPr>
          <p:spPr>
            <a:xfrm>
              <a:off x="7462283" y="37113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09" name="tx109"/>
            <p:cNvSpPr/>
            <p:nvPr/>
          </p:nvSpPr>
          <p:spPr>
            <a:xfrm>
              <a:off x="7738965" y="371167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10" name="tx110"/>
            <p:cNvSpPr/>
            <p:nvPr/>
          </p:nvSpPr>
          <p:spPr>
            <a:xfrm>
              <a:off x="8015647" y="37121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11" name="tx111"/>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2" name="tx112"/>
            <p:cNvSpPr/>
            <p:nvPr/>
          </p:nvSpPr>
          <p:spPr>
            <a:xfrm>
              <a:off x="577692" y="297065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3" name="tx113"/>
            <p:cNvSpPr/>
            <p:nvPr/>
          </p:nvSpPr>
          <p:spPr>
            <a:xfrm>
              <a:off x="577692" y="211978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14" name="tx114"/>
            <p:cNvSpPr/>
            <p:nvPr/>
          </p:nvSpPr>
          <p:spPr>
            <a:xfrm>
              <a:off x="577692" y="126892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15" name="tx115"/>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6" name="tx126"/>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7" name="tx127"/>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8" name="tx128"/>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1" name="tx131"/>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2" name="pl132"/>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3" name="pl133"/>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4" name="tx134"/>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5" name="tx135"/>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6" name="rc136"/>
            <p:cNvSpPr/>
            <p:nvPr/>
          </p:nvSpPr>
          <p:spPr>
            <a:xfrm>
              <a:off x="4670912" y="4778716"/>
              <a:ext cx="201456" cy="201456"/>
            </a:xfrm>
            <a:prstGeom prst="rect">
              <a:avLst/>
            </a:prstGeom>
            <a:solidFill>
              <a:srgbClr val="B3B3B3">
                <a:alpha val="100000"/>
              </a:srgbClr>
            </a:solidFill>
          </p:spPr>
          <p:txBody>
            <a:bodyPr/>
            <a:lstStyle/>
            <a:p/>
          </p:txBody>
        </p:sp>
        <p:sp>
          <p:nvSpPr>
            <p:cNvPr id="137" name="rc137"/>
            <p:cNvSpPr/>
            <p:nvPr/>
          </p:nvSpPr>
          <p:spPr>
            <a:xfrm>
              <a:off x="5573066" y="4778716"/>
              <a:ext cx="201456" cy="201456"/>
            </a:xfrm>
            <a:prstGeom prst="rect">
              <a:avLst/>
            </a:prstGeom>
            <a:solidFill>
              <a:srgbClr val="1CABE2">
                <a:alpha val="100000"/>
              </a:srgbClr>
            </a:solidFill>
          </p:spPr>
          <p:txBody>
            <a:bodyPr/>
            <a:lstStyle/>
            <a:p/>
          </p:txBody>
        </p:sp>
        <p:sp>
          <p:nvSpPr>
            <p:cNvPr id="138" name="tx138"/>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9" name="tx139"/>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0" name="tx140"/>
            <p:cNvSpPr/>
            <p:nvPr/>
          </p:nvSpPr>
          <p:spPr>
            <a:xfrm>
              <a:off x="966584" y="467611"/>
              <a:ext cx="735225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Turkiye, 2000-2024</a:t>
              </a:r>
            </a:p>
          </p:txBody>
        </p:sp>
        <p:sp>
          <p:nvSpPr>
            <p:cNvPr id="141" name="pl141"/>
            <p:cNvSpPr/>
            <p:nvPr/>
          </p:nvSpPr>
          <p:spPr>
            <a:xfrm>
              <a:off x="265874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535412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804950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5" name="pl145"/>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6" name="pl146"/>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7" name="pl147"/>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400643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670181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0" name="rc150"/>
            <p:cNvSpPr/>
            <p:nvPr/>
          </p:nvSpPr>
          <p:spPr>
            <a:xfrm>
              <a:off x="1311054" y="5650800"/>
              <a:ext cx="6889390" cy="164676"/>
            </a:xfrm>
            <a:prstGeom prst="rect">
              <a:avLst/>
            </a:prstGeom>
            <a:solidFill>
              <a:srgbClr val="1CABE2">
                <a:alpha val="100000"/>
              </a:srgbClr>
            </a:solidFill>
          </p:spPr>
          <p:txBody>
            <a:bodyPr/>
            <a:lstStyle/>
            <a:p/>
          </p:txBody>
        </p:sp>
        <p:sp>
          <p:nvSpPr>
            <p:cNvPr id="151" name="rc151"/>
            <p:cNvSpPr/>
            <p:nvPr/>
          </p:nvSpPr>
          <p:spPr>
            <a:xfrm>
              <a:off x="1311054" y="5444954"/>
              <a:ext cx="5733072" cy="164676"/>
            </a:xfrm>
            <a:prstGeom prst="rect">
              <a:avLst/>
            </a:prstGeom>
            <a:solidFill>
              <a:srgbClr val="1CABE2">
                <a:alpha val="100000"/>
              </a:srgbClr>
            </a:solidFill>
          </p:spPr>
          <p:txBody>
            <a:bodyPr/>
            <a:lstStyle/>
            <a:p/>
          </p:txBody>
        </p:sp>
        <p:sp>
          <p:nvSpPr>
            <p:cNvPr id="152" name="rc152"/>
            <p:cNvSpPr/>
            <p:nvPr/>
          </p:nvSpPr>
          <p:spPr>
            <a:xfrm>
              <a:off x="1311054" y="5239108"/>
              <a:ext cx="5670000" cy="164676"/>
            </a:xfrm>
            <a:prstGeom prst="rect">
              <a:avLst/>
            </a:prstGeom>
            <a:solidFill>
              <a:srgbClr val="1CABE2">
                <a:alpha val="100000"/>
              </a:srgbClr>
            </a:solidFill>
          </p:spPr>
          <p:txBody>
            <a:bodyPr/>
            <a:lstStyle/>
            <a:p/>
          </p:txBody>
        </p:sp>
        <p:sp>
          <p:nvSpPr>
            <p:cNvPr id="153" name="rc153"/>
            <p:cNvSpPr/>
            <p:nvPr/>
          </p:nvSpPr>
          <p:spPr>
            <a:xfrm>
              <a:off x="8200444" y="5650800"/>
              <a:ext cx="0" cy="164676"/>
            </a:xfrm>
            <a:prstGeom prst="rect">
              <a:avLst/>
            </a:prstGeom>
            <a:solidFill>
              <a:srgbClr val="B3B3B3">
                <a:alpha val="100000"/>
              </a:srgbClr>
            </a:solidFill>
          </p:spPr>
          <p:txBody>
            <a:bodyPr/>
            <a:lstStyle/>
            <a:p/>
          </p:txBody>
        </p:sp>
        <p:sp>
          <p:nvSpPr>
            <p:cNvPr id="154" name="rc154"/>
            <p:cNvSpPr/>
            <p:nvPr/>
          </p:nvSpPr>
          <p:spPr>
            <a:xfrm>
              <a:off x="7044126" y="5444954"/>
              <a:ext cx="0" cy="164676"/>
            </a:xfrm>
            <a:prstGeom prst="rect">
              <a:avLst/>
            </a:prstGeom>
            <a:solidFill>
              <a:srgbClr val="B3B3B3">
                <a:alpha val="100000"/>
              </a:srgbClr>
            </a:solidFill>
          </p:spPr>
          <p:txBody>
            <a:bodyPr/>
            <a:lstStyle/>
            <a:p/>
          </p:txBody>
        </p:sp>
        <p:sp>
          <p:nvSpPr>
            <p:cNvPr id="155" name="rc155"/>
            <p:cNvSpPr/>
            <p:nvPr/>
          </p:nvSpPr>
          <p:spPr>
            <a:xfrm>
              <a:off x="6981054" y="5239108"/>
              <a:ext cx="0" cy="164676"/>
            </a:xfrm>
            <a:prstGeom prst="rect">
              <a:avLst/>
            </a:prstGeom>
            <a:solidFill>
              <a:srgbClr val="B3B3B3">
                <a:alpha val="100000"/>
              </a:srgbClr>
            </a:solidFill>
          </p:spPr>
          <p:txBody>
            <a:bodyPr/>
            <a:lstStyle/>
            <a:p/>
          </p:txBody>
        </p:sp>
        <p:sp>
          <p:nvSpPr>
            <p:cNvPr id="156" name="tx156"/>
            <p:cNvSpPr/>
            <p:nvPr/>
          </p:nvSpPr>
          <p:spPr>
            <a:xfrm>
              <a:off x="8312971"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12.8</a:t>
              </a:r>
            </a:p>
          </p:txBody>
        </p:sp>
        <p:sp>
          <p:nvSpPr>
            <p:cNvPr id="157" name="tx157"/>
            <p:cNvSpPr/>
            <p:nvPr/>
          </p:nvSpPr>
          <p:spPr>
            <a:xfrm>
              <a:off x="7156653"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10.6</a:t>
              </a:r>
            </a:p>
          </p:txBody>
        </p:sp>
        <p:sp>
          <p:nvSpPr>
            <p:cNvPr id="158" name="tx158"/>
            <p:cNvSpPr/>
            <p:nvPr/>
          </p:nvSpPr>
          <p:spPr>
            <a:xfrm>
              <a:off x="7093581"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10.5</a:t>
              </a:r>
            </a:p>
          </p:txBody>
        </p:sp>
        <p:sp>
          <p:nvSpPr>
            <p:cNvPr id="159" name="tx159"/>
            <p:cNvSpPr/>
            <p:nvPr/>
          </p:nvSpPr>
          <p:spPr>
            <a:xfrm>
              <a:off x="4643222"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12.8</a:t>
              </a:r>
            </a:p>
          </p:txBody>
        </p:sp>
        <p:sp>
          <p:nvSpPr>
            <p:cNvPr id="160" name="tx160"/>
            <p:cNvSpPr/>
            <p:nvPr/>
          </p:nvSpPr>
          <p:spPr>
            <a:xfrm>
              <a:off x="4065063"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10.6</a:t>
              </a:r>
            </a:p>
          </p:txBody>
        </p:sp>
        <p:sp>
          <p:nvSpPr>
            <p:cNvPr id="161" name="tx161"/>
            <p:cNvSpPr/>
            <p:nvPr/>
          </p:nvSpPr>
          <p:spPr>
            <a:xfrm>
              <a:off x="4033527"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10.5</a:t>
              </a:r>
            </a:p>
          </p:txBody>
        </p:sp>
        <p:sp>
          <p:nvSpPr>
            <p:cNvPr id="162" name="tx162"/>
            <p:cNvSpPr/>
            <p:nvPr/>
          </p:nvSpPr>
          <p:spPr>
            <a:xfrm>
              <a:off x="8086308"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3" name="tx163"/>
            <p:cNvSpPr/>
            <p:nvPr/>
          </p:nvSpPr>
          <p:spPr>
            <a:xfrm>
              <a:off x="6929990"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4" name="tx164"/>
            <p:cNvSpPr/>
            <p:nvPr/>
          </p:nvSpPr>
          <p:spPr>
            <a:xfrm>
              <a:off x="6866918"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5" name="tx165"/>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7" name="tx167"/>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8" name="tx168"/>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9" name="tx169"/>
            <p:cNvSpPr/>
            <p:nvPr/>
          </p:nvSpPr>
          <p:spPr>
            <a:xfrm>
              <a:off x="3920997" y="591757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70" name="tx170"/>
            <p:cNvSpPr/>
            <p:nvPr/>
          </p:nvSpPr>
          <p:spPr>
            <a:xfrm>
              <a:off x="6577529"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1" name="tx171"/>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2" name="tx172"/>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3" name="tx173"/>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4" name="tx174"/>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Turkiye.
In 2024, DTP1 coverage in Turkiye remained constant 99%. The number of children missing out on any DTP vaccination (zero-dose children) remained constant at from 11,000 in 2023 to 11,000 in 2024.
DTP3 coverage remained constant 99% in 2024, leaving 11,000 children vulnerable to vaccine-preventable diseases.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657115"/>
            </a:xfrm>
            <a:custGeom>
              <a:avLst/>
              <a:pathLst>
                <a:path w="3397293" h="657115">
                  <a:moveTo>
                    <a:pt x="0" y="199991"/>
                  </a:moveTo>
                  <a:lnTo>
                    <a:pt x="141553" y="114281"/>
                  </a:lnTo>
                  <a:lnTo>
                    <a:pt x="283107" y="485694"/>
                  </a:lnTo>
                  <a:lnTo>
                    <a:pt x="424661" y="657115"/>
                  </a:lnTo>
                  <a:lnTo>
                    <a:pt x="566215" y="371413"/>
                  </a:lnTo>
                  <a:lnTo>
                    <a:pt x="707769" y="199991"/>
                  </a:lnTo>
                  <a:lnTo>
                    <a:pt x="849323" y="199991"/>
                  </a:lnTo>
                  <a:lnTo>
                    <a:pt x="990877" y="28570"/>
                  </a:lnTo>
                  <a:lnTo>
                    <a:pt x="1132431" y="57140"/>
                  </a:lnTo>
                  <a:lnTo>
                    <a:pt x="1273984" y="57140"/>
                  </a:lnTo>
                  <a:lnTo>
                    <a:pt x="1415538" y="28570"/>
                  </a:lnTo>
                  <a:lnTo>
                    <a:pt x="1557092" y="28570"/>
                  </a:lnTo>
                  <a:lnTo>
                    <a:pt x="1698646" y="57140"/>
                  </a:lnTo>
                  <a:lnTo>
                    <a:pt x="1840200" y="0"/>
                  </a:lnTo>
                  <a:lnTo>
                    <a:pt x="1981754" y="57140"/>
                  </a:lnTo>
                  <a:lnTo>
                    <a:pt x="2123308" y="28570"/>
                  </a:lnTo>
                  <a:lnTo>
                    <a:pt x="2264862" y="0"/>
                  </a:lnTo>
                  <a:lnTo>
                    <a:pt x="2406416" y="28570"/>
                  </a:lnTo>
                  <a:lnTo>
                    <a:pt x="2547969" y="0"/>
                  </a:lnTo>
                  <a:lnTo>
                    <a:pt x="2689523" y="0"/>
                  </a:lnTo>
                  <a:lnTo>
                    <a:pt x="2831077" y="28570"/>
                  </a:lnTo>
                  <a:lnTo>
                    <a:pt x="2972631" y="114281"/>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228562"/>
            </a:xfrm>
            <a:custGeom>
              <a:avLst/>
              <a:pathLst>
                <a:path w="3397293" h="228562">
                  <a:moveTo>
                    <a:pt x="0" y="57140"/>
                  </a:moveTo>
                  <a:lnTo>
                    <a:pt x="141553" y="28570"/>
                  </a:lnTo>
                  <a:lnTo>
                    <a:pt x="283107" y="142851"/>
                  </a:lnTo>
                  <a:lnTo>
                    <a:pt x="424661" y="228562"/>
                  </a:lnTo>
                  <a:lnTo>
                    <a:pt x="566215" y="142851"/>
                  </a:lnTo>
                  <a:lnTo>
                    <a:pt x="707769" y="57140"/>
                  </a:lnTo>
                  <a:lnTo>
                    <a:pt x="849323" y="57140"/>
                  </a:lnTo>
                  <a:lnTo>
                    <a:pt x="990877" y="0"/>
                  </a:lnTo>
                  <a:lnTo>
                    <a:pt x="1132431" y="28570"/>
                  </a:lnTo>
                  <a:lnTo>
                    <a:pt x="1273984" y="85710"/>
                  </a:lnTo>
                  <a:lnTo>
                    <a:pt x="1415538" y="142851"/>
                  </a:lnTo>
                  <a:lnTo>
                    <a:pt x="1557092" y="142851"/>
                  </a:lnTo>
                  <a:lnTo>
                    <a:pt x="1698646" y="57140"/>
                  </a:lnTo>
                  <a:lnTo>
                    <a:pt x="1840200" y="57140"/>
                  </a:lnTo>
                  <a:lnTo>
                    <a:pt x="1981754" y="114281"/>
                  </a:lnTo>
                  <a:lnTo>
                    <a:pt x="2123308" y="85710"/>
                  </a:lnTo>
                  <a:lnTo>
                    <a:pt x="2264862" y="142851"/>
                  </a:lnTo>
                  <a:lnTo>
                    <a:pt x="2406416" y="85710"/>
                  </a:lnTo>
                  <a:lnTo>
                    <a:pt x="2547969" y="0"/>
                  </a:lnTo>
                  <a:lnTo>
                    <a:pt x="2689523" y="28570"/>
                  </a:lnTo>
                  <a:lnTo>
                    <a:pt x="2831077" y="57140"/>
                  </a:lnTo>
                  <a:lnTo>
                    <a:pt x="2972631" y="57140"/>
                  </a:lnTo>
                  <a:lnTo>
                    <a:pt x="3114185" y="57140"/>
                  </a:lnTo>
                  <a:lnTo>
                    <a:pt x="3255739" y="28570"/>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657115"/>
            </a:xfrm>
            <a:custGeom>
              <a:avLst/>
              <a:pathLst>
                <a:path w="3397293" h="657115">
                  <a:moveTo>
                    <a:pt x="0" y="199991"/>
                  </a:moveTo>
                  <a:lnTo>
                    <a:pt x="141553" y="114281"/>
                  </a:lnTo>
                  <a:lnTo>
                    <a:pt x="283107" y="485694"/>
                  </a:lnTo>
                  <a:lnTo>
                    <a:pt x="424661" y="657115"/>
                  </a:lnTo>
                  <a:lnTo>
                    <a:pt x="566215" y="371413"/>
                  </a:lnTo>
                  <a:lnTo>
                    <a:pt x="707769" y="199991"/>
                  </a:lnTo>
                  <a:lnTo>
                    <a:pt x="849323" y="199991"/>
                  </a:lnTo>
                  <a:lnTo>
                    <a:pt x="990877" y="28570"/>
                  </a:lnTo>
                  <a:lnTo>
                    <a:pt x="1132431" y="57140"/>
                  </a:lnTo>
                  <a:lnTo>
                    <a:pt x="1273984" y="57140"/>
                  </a:lnTo>
                  <a:lnTo>
                    <a:pt x="1415538" y="28570"/>
                  </a:lnTo>
                  <a:lnTo>
                    <a:pt x="1557092" y="28570"/>
                  </a:lnTo>
                  <a:lnTo>
                    <a:pt x="1698646" y="57140"/>
                  </a:lnTo>
                  <a:lnTo>
                    <a:pt x="1840200" y="0"/>
                  </a:lnTo>
                  <a:lnTo>
                    <a:pt x="1981754" y="57140"/>
                  </a:lnTo>
                  <a:lnTo>
                    <a:pt x="2123308" y="28570"/>
                  </a:lnTo>
                  <a:lnTo>
                    <a:pt x="2264862" y="0"/>
                  </a:lnTo>
                  <a:lnTo>
                    <a:pt x="2406416" y="28570"/>
                  </a:lnTo>
                  <a:lnTo>
                    <a:pt x="2547969" y="0"/>
                  </a:lnTo>
                  <a:lnTo>
                    <a:pt x="2689523" y="0"/>
                  </a:lnTo>
                  <a:lnTo>
                    <a:pt x="2831077" y="28570"/>
                  </a:lnTo>
                  <a:lnTo>
                    <a:pt x="2972631" y="114281"/>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657115"/>
            </a:xfrm>
            <a:custGeom>
              <a:avLst/>
              <a:pathLst>
                <a:path w="3397293" h="657115">
                  <a:moveTo>
                    <a:pt x="0" y="199991"/>
                  </a:moveTo>
                  <a:lnTo>
                    <a:pt x="141553" y="114281"/>
                  </a:lnTo>
                  <a:lnTo>
                    <a:pt x="283107" y="485694"/>
                  </a:lnTo>
                  <a:lnTo>
                    <a:pt x="424661" y="657115"/>
                  </a:lnTo>
                  <a:lnTo>
                    <a:pt x="566215" y="371413"/>
                  </a:lnTo>
                  <a:lnTo>
                    <a:pt x="707769" y="199991"/>
                  </a:lnTo>
                  <a:lnTo>
                    <a:pt x="849323" y="199991"/>
                  </a:lnTo>
                  <a:lnTo>
                    <a:pt x="990877" y="28570"/>
                  </a:lnTo>
                  <a:lnTo>
                    <a:pt x="1132431" y="57140"/>
                  </a:lnTo>
                  <a:lnTo>
                    <a:pt x="1273984" y="57140"/>
                  </a:lnTo>
                  <a:lnTo>
                    <a:pt x="1415538" y="28570"/>
                  </a:lnTo>
                  <a:lnTo>
                    <a:pt x="1557092" y="28570"/>
                  </a:lnTo>
                  <a:lnTo>
                    <a:pt x="1698646" y="57140"/>
                  </a:lnTo>
                  <a:lnTo>
                    <a:pt x="1840200" y="0"/>
                  </a:lnTo>
                  <a:lnTo>
                    <a:pt x="1981754" y="57140"/>
                  </a:lnTo>
                  <a:lnTo>
                    <a:pt x="2123308" y="28570"/>
                  </a:lnTo>
                  <a:lnTo>
                    <a:pt x="2264862" y="0"/>
                  </a:lnTo>
                  <a:lnTo>
                    <a:pt x="2406416" y="28570"/>
                  </a:lnTo>
                  <a:lnTo>
                    <a:pt x="2547969" y="0"/>
                  </a:lnTo>
                  <a:lnTo>
                    <a:pt x="2689523" y="0"/>
                  </a:lnTo>
                  <a:lnTo>
                    <a:pt x="2831077" y="28570"/>
                  </a:lnTo>
                  <a:lnTo>
                    <a:pt x="2972631" y="114281"/>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4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4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004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9250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533" y="4804015"/>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Turkiye</a:t>
              </a:r>
            </a:p>
          </p:txBody>
        </p:sp>
        <p:sp>
          <p:nvSpPr>
            <p:cNvPr id="60" name="tx60"/>
            <p:cNvSpPr/>
            <p:nvPr/>
          </p:nvSpPr>
          <p:spPr>
            <a:xfrm>
              <a:off x="279714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9603"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91296" y="472419"/>
              <a:ext cx="245663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Turkiye, 2000-2024</a:t>
              </a:r>
            </a:p>
          </p:txBody>
        </p:sp>
        <p:sp>
          <p:nvSpPr>
            <p:cNvPr id="63" name="pl63"/>
            <p:cNvSpPr/>
            <p:nvPr/>
          </p:nvSpPr>
          <p:spPr>
            <a:xfrm>
              <a:off x="5267799" y="31597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2773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3950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6008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185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8362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9539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36232"/>
              <a:ext cx="3397293" cy="2029328"/>
            </a:xfrm>
            <a:custGeom>
              <a:avLst/>
              <a:pathLst>
                <a:path w="3397293" h="2029328">
                  <a:moveTo>
                    <a:pt x="0" y="617621"/>
                  </a:moveTo>
                  <a:lnTo>
                    <a:pt x="141553" y="352926"/>
                  </a:lnTo>
                  <a:lnTo>
                    <a:pt x="283107" y="1499938"/>
                  </a:lnTo>
                  <a:lnTo>
                    <a:pt x="424661" y="2029328"/>
                  </a:lnTo>
                  <a:lnTo>
                    <a:pt x="566215" y="1147011"/>
                  </a:lnTo>
                  <a:lnTo>
                    <a:pt x="707769" y="617621"/>
                  </a:lnTo>
                  <a:lnTo>
                    <a:pt x="849323" y="617621"/>
                  </a:lnTo>
                  <a:lnTo>
                    <a:pt x="990877" y="88231"/>
                  </a:lnTo>
                  <a:lnTo>
                    <a:pt x="1132431" y="176463"/>
                  </a:lnTo>
                  <a:lnTo>
                    <a:pt x="1273984" y="176463"/>
                  </a:lnTo>
                  <a:lnTo>
                    <a:pt x="1415538" y="88231"/>
                  </a:lnTo>
                  <a:lnTo>
                    <a:pt x="1557092" y="88231"/>
                  </a:lnTo>
                  <a:lnTo>
                    <a:pt x="1698646" y="176463"/>
                  </a:lnTo>
                  <a:lnTo>
                    <a:pt x="1840200" y="0"/>
                  </a:lnTo>
                  <a:lnTo>
                    <a:pt x="1981754" y="176463"/>
                  </a:lnTo>
                  <a:lnTo>
                    <a:pt x="2123308" y="88231"/>
                  </a:lnTo>
                  <a:lnTo>
                    <a:pt x="2264862" y="0"/>
                  </a:lnTo>
                  <a:lnTo>
                    <a:pt x="2406416" y="88231"/>
                  </a:lnTo>
                  <a:lnTo>
                    <a:pt x="2547969" y="0"/>
                  </a:lnTo>
                  <a:lnTo>
                    <a:pt x="2689523" y="0"/>
                  </a:lnTo>
                  <a:lnTo>
                    <a:pt x="2831077" y="88231"/>
                  </a:lnTo>
                  <a:lnTo>
                    <a:pt x="2972631" y="352926"/>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1836232"/>
              <a:ext cx="3397293" cy="705853"/>
            </a:xfrm>
            <a:custGeom>
              <a:avLst/>
              <a:pathLst>
                <a:path w="3397293" h="705853">
                  <a:moveTo>
                    <a:pt x="0" y="705853"/>
                  </a:moveTo>
                  <a:lnTo>
                    <a:pt x="141553" y="617621"/>
                  </a:lnTo>
                  <a:lnTo>
                    <a:pt x="283107" y="617621"/>
                  </a:lnTo>
                  <a:lnTo>
                    <a:pt x="424661" y="529389"/>
                  </a:lnTo>
                  <a:lnTo>
                    <a:pt x="566215" y="441158"/>
                  </a:lnTo>
                  <a:lnTo>
                    <a:pt x="707769" y="352926"/>
                  </a:lnTo>
                  <a:lnTo>
                    <a:pt x="849323" y="264694"/>
                  </a:lnTo>
                  <a:lnTo>
                    <a:pt x="990877" y="264694"/>
                  </a:lnTo>
                  <a:lnTo>
                    <a:pt x="1132431" y="176463"/>
                  </a:lnTo>
                  <a:lnTo>
                    <a:pt x="1273984" y="88231"/>
                  </a:lnTo>
                  <a:lnTo>
                    <a:pt x="1415538" y="88231"/>
                  </a:lnTo>
                  <a:lnTo>
                    <a:pt x="1557092" y="88231"/>
                  </a:lnTo>
                  <a:lnTo>
                    <a:pt x="1698646" y="88231"/>
                  </a:lnTo>
                  <a:lnTo>
                    <a:pt x="1840200" y="88231"/>
                  </a:lnTo>
                  <a:lnTo>
                    <a:pt x="1981754" y="88231"/>
                  </a:lnTo>
                  <a:lnTo>
                    <a:pt x="2123308" y="88231"/>
                  </a:lnTo>
                  <a:lnTo>
                    <a:pt x="2264862" y="0"/>
                  </a:lnTo>
                  <a:lnTo>
                    <a:pt x="2406416" y="0"/>
                  </a:lnTo>
                  <a:lnTo>
                    <a:pt x="2547969" y="0"/>
                  </a:lnTo>
                  <a:lnTo>
                    <a:pt x="2689523" y="0"/>
                  </a:lnTo>
                  <a:lnTo>
                    <a:pt x="2831077" y="176463"/>
                  </a:lnTo>
                  <a:lnTo>
                    <a:pt x="2972631" y="264694"/>
                  </a:lnTo>
                  <a:lnTo>
                    <a:pt x="3114185" y="88231"/>
                  </a:lnTo>
                  <a:lnTo>
                    <a:pt x="3255739" y="88231"/>
                  </a:lnTo>
                  <a:lnTo>
                    <a:pt x="3397293" y="88231"/>
                  </a:lnTo>
                </a:path>
              </a:pathLst>
            </a:custGeom>
            <a:ln w="27101" cap="flat">
              <a:solidFill>
                <a:srgbClr val="80BD41">
                  <a:alpha val="100000"/>
                </a:srgbClr>
              </a:solidFill>
              <a:prstDash val="solid"/>
              <a:round/>
            </a:ln>
          </p:spPr>
          <p:txBody>
            <a:bodyPr/>
            <a:lstStyle/>
            <a:p/>
          </p:txBody>
        </p:sp>
        <p:sp>
          <p:nvSpPr>
            <p:cNvPr id="79" name="pl79"/>
            <p:cNvSpPr/>
            <p:nvPr/>
          </p:nvSpPr>
          <p:spPr>
            <a:xfrm>
              <a:off x="5437664" y="1748000"/>
              <a:ext cx="3397293" cy="705853"/>
            </a:xfrm>
            <a:custGeom>
              <a:avLst/>
              <a:pathLst>
                <a:path w="3397293" h="705853">
                  <a:moveTo>
                    <a:pt x="0" y="176463"/>
                  </a:moveTo>
                  <a:lnTo>
                    <a:pt x="141553" y="88231"/>
                  </a:lnTo>
                  <a:lnTo>
                    <a:pt x="283107" y="441158"/>
                  </a:lnTo>
                  <a:lnTo>
                    <a:pt x="424661" y="705853"/>
                  </a:lnTo>
                  <a:lnTo>
                    <a:pt x="566215" y="441158"/>
                  </a:lnTo>
                  <a:lnTo>
                    <a:pt x="707769" y="176463"/>
                  </a:lnTo>
                  <a:lnTo>
                    <a:pt x="849323" y="176463"/>
                  </a:lnTo>
                  <a:lnTo>
                    <a:pt x="990877" y="0"/>
                  </a:lnTo>
                  <a:lnTo>
                    <a:pt x="1132431" y="88231"/>
                  </a:lnTo>
                  <a:lnTo>
                    <a:pt x="1273984" y="264694"/>
                  </a:lnTo>
                  <a:lnTo>
                    <a:pt x="1415538" y="441158"/>
                  </a:lnTo>
                  <a:lnTo>
                    <a:pt x="1557092" y="441158"/>
                  </a:lnTo>
                  <a:lnTo>
                    <a:pt x="1698646" y="176463"/>
                  </a:lnTo>
                  <a:lnTo>
                    <a:pt x="1840200" y="176463"/>
                  </a:lnTo>
                  <a:lnTo>
                    <a:pt x="1981754" y="352926"/>
                  </a:lnTo>
                  <a:lnTo>
                    <a:pt x="2123308" y="264694"/>
                  </a:lnTo>
                  <a:lnTo>
                    <a:pt x="2264862" y="441158"/>
                  </a:lnTo>
                  <a:lnTo>
                    <a:pt x="2406416" y="264694"/>
                  </a:lnTo>
                  <a:lnTo>
                    <a:pt x="2547969" y="0"/>
                  </a:lnTo>
                  <a:lnTo>
                    <a:pt x="2689523" y="88231"/>
                  </a:lnTo>
                  <a:lnTo>
                    <a:pt x="2831077" y="176463"/>
                  </a:lnTo>
                  <a:lnTo>
                    <a:pt x="2972631" y="176463"/>
                  </a:lnTo>
                  <a:lnTo>
                    <a:pt x="3114185" y="176463"/>
                  </a:lnTo>
                  <a:lnTo>
                    <a:pt x="3255739" y="88231"/>
                  </a:lnTo>
                  <a:lnTo>
                    <a:pt x="3397293" y="264694"/>
                  </a:lnTo>
                </a:path>
              </a:pathLst>
            </a:custGeom>
            <a:ln w="27101" cap="flat">
              <a:solidFill>
                <a:srgbClr val="961A49">
                  <a:alpha val="100000"/>
                </a:srgbClr>
              </a:solidFill>
              <a:prstDash val="solid"/>
              <a:round/>
            </a:ln>
          </p:spPr>
          <p:txBody>
            <a:bodyPr/>
            <a:lstStyle/>
            <a:p/>
          </p:txBody>
        </p:sp>
        <p:sp>
          <p:nvSpPr>
            <p:cNvPr id="80" name="pl80"/>
            <p:cNvSpPr/>
            <p:nvPr/>
          </p:nvSpPr>
          <p:spPr>
            <a:xfrm>
              <a:off x="5437664" y="183623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36232"/>
              <a:ext cx="3397293" cy="2029328"/>
            </a:xfrm>
            <a:custGeom>
              <a:avLst/>
              <a:pathLst>
                <a:path w="3397293" h="2029328">
                  <a:moveTo>
                    <a:pt x="0" y="617621"/>
                  </a:moveTo>
                  <a:lnTo>
                    <a:pt x="141553" y="352926"/>
                  </a:lnTo>
                  <a:lnTo>
                    <a:pt x="283107" y="1499938"/>
                  </a:lnTo>
                  <a:lnTo>
                    <a:pt x="424661" y="2029328"/>
                  </a:lnTo>
                  <a:lnTo>
                    <a:pt x="566215" y="1147011"/>
                  </a:lnTo>
                  <a:lnTo>
                    <a:pt x="707769" y="617621"/>
                  </a:lnTo>
                  <a:lnTo>
                    <a:pt x="849323" y="617621"/>
                  </a:lnTo>
                  <a:lnTo>
                    <a:pt x="990877" y="88231"/>
                  </a:lnTo>
                  <a:lnTo>
                    <a:pt x="1132431" y="176463"/>
                  </a:lnTo>
                  <a:lnTo>
                    <a:pt x="1273984" y="176463"/>
                  </a:lnTo>
                  <a:lnTo>
                    <a:pt x="1415538" y="88231"/>
                  </a:lnTo>
                  <a:lnTo>
                    <a:pt x="1557092" y="88231"/>
                  </a:lnTo>
                  <a:lnTo>
                    <a:pt x="1698646" y="176463"/>
                  </a:lnTo>
                  <a:lnTo>
                    <a:pt x="1840200" y="0"/>
                  </a:lnTo>
                  <a:lnTo>
                    <a:pt x="1981754" y="176463"/>
                  </a:lnTo>
                  <a:lnTo>
                    <a:pt x="2123308" y="88231"/>
                  </a:lnTo>
                  <a:lnTo>
                    <a:pt x="2264862" y="0"/>
                  </a:lnTo>
                  <a:lnTo>
                    <a:pt x="2406416" y="88231"/>
                  </a:lnTo>
                  <a:lnTo>
                    <a:pt x="2547969" y="0"/>
                  </a:lnTo>
                  <a:lnTo>
                    <a:pt x="2689523" y="0"/>
                  </a:lnTo>
                  <a:lnTo>
                    <a:pt x="2831077" y="88231"/>
                  </a:lnTo>
                  <a:lnTo>
                    <a:pt x="2972631" y="352926"/>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606830"/>
              <a:ext cx="0" cy="847023"/>
            </a:xfrm>
            <a:custGeom>
              <a:avLst/>
              <a:pathLst>
                <a:path w="0" h="847023">
                  <a:moveTo>
                    <a:pt x="0" y="847023"/>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606830"/>
              <a:ext cx="0" cy="847023"/>
            </a:xfrm>
            <a:custGeom>
              <a:avLst/>
              <a:pathLst>
                <a:path w="0" h="847023">
                  <a:moveTo>
                    <a:pt x="0" y="84702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606830"/>
              <a:ext cx="0" cy="317633"/>
            </a:xfrm>
            <a:custGeom>
              <a:avLst/>
              <a:pathLst>
                <a:path w="0" h="317633">
                  <a:moveTo>
                    <a:pt x="0" y="31763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606830"/>
              <a:ext cx="0" cy="317633"/>
            </a:xfrm>
            <a:custGeom>
              <a:avLst/>
              <a:pathLst>
                <a:path w="0" h="317633">
                  <a:moveTo>
                    <a:pt x="0" y="31763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606830"/>
              <a:ext cx="0" cy="229402"/>
            </a:xfrm>
            <a:custGeom>
              <a:avLst/>
              <a:pathLst>
                <a:path w="0" h="229402">
                  <a:moveTo>
                    <a:pt x="0" y="22940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606830"/>
              <a:ext cx="0" cy="229402"/>
            </a:xfrm>
            <a:custGeom>
              <a:avLst/>
              <a:pathLst>
                <a:path w="0" h="229402">
                  <a:moveTo>
                    <a:pt x="0" y="22940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606830"/>
              <a:ext cx="0" cy="229402"/>
            </a:xfrm>
            <a:custGeom>
              <a:avLst/>
              <a:pathLst>
                <a:path w="0" h="229402">
                  <a:moveTo>
                    <a:pt x="0" y="22940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836232"/>
              <a:ext cx="3397293" cy="2029328"/>
            </a:xfrm>
            <a:custGeom>
              <a:avLst/>
              <a:pathLst>
                <a:path w="3397293" h="2029328">
                  <a:moveTo>
                    <a:pt x="0" y="617621"/>
                  </a:moveTo>
                  <a:lnTo>
                    <a:pt x="141553" y="352926"/>
                  </a:lnTo>
                  <a:lnTo>
                    <a:pt x="283107" y="1499938"/>
                  </a:lnTo>
                  <a:lnTo>
                    <a:pt x="424661" y="2029328"/>
                  </a:lnTo>
                  <a:lnTo>
                    <a:pt x="566215" y="1147011"/>
                  </a:lnTo>
                  <a:lnTo>
                    <a:pt x="707769" y="617621"/>
                  </a:lnTo>
                  <a:lnTo>
                    <a:pt x="849323" y="617621"/>
                  </a:lnTo>
                  <a:lnTo>
                    <a:pt x="990877" y="88231"/>
                  </a:lnTo>
                  <a:lnTo>
                    <a:pt x="1132431" y="176463"/>
                  </a:lnTo>
                  <a:lnTo>
                    <a:pt x="1273984" y="176463"/>
                  </a:lnTo>
                  <a:lnTo>
                    <a:pt x="1415538" y="88231"/>
                  </a:lnTo>
                  <a:lnTo>
                    <a:pt x="1557092" y="88231"/>
                  </a:lnTo>
                  <a:lnTo>
                    <a:pt x="1698646" y="176463"/>
                  </a:lnTo>
                  <a:lnTo>
                    <a:pt x="1840200" y="0"/>
                  </a:lnTo>
                  <a:lnTo>
                    <a:pt x="1981754" y="176463"/>
                  </a:lnTo>
                  <a:lnTo>
                    <a:pt x="2123308" y="88231"/>
                  </a:lnTo>
                  <a:lnTo>
                    <a:pt x="2264862" y="0"/>
                  </a:lnTo>
                  <a:lnTo>
                    <a:pt x="2406416" y="88231"/>
                  </a:lnTo>
                  <a:lnTo>
                    <a:pt x="2547969" y="0"/>
                  </a:lnTo>
                  <a:lnTo>
                    <a:pt x="2689523" y="0"/>
                  </a:lnTo>
                  <a:lnTo>
                    <a:pt x="2831077" y="88231"/>
                  </a:lnTo>
                  <a:lnTo>
                    <a:pt x="2972631" y="352926"/>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89469" y="153374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1" name="tx91"/>
            <p:cNvSpPr/>
            <p:nvPr/>
          </p:nvSpPr>
          <p:spPr>
            <a:xfrm>
              <a:off x="6097238" y="153374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805008" y="15324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512777" y="15324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8097042" y="15310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5310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15310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188534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197357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99" name="tx99"/>
            <p:cNvSpPr/>
            <p:nvPr/>
          </p:nvSpPr>
          <p:spPr>
            <a:xfrm>
              <a:off x="5003259" y="354875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266643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178411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9018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301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301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4674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0920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97232" y="4804015"/>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Turkiye</a:t>
              </a:r>
            </a:p>
          </p:txBody>
        </p:sp>
        <p:sp>
          <p:nvSpPr>
            <p:cNvPr id="116" name="tx116"/>
            <p:cNvSpPr/>
            <p:nvPr/>
          </p:nvSpPr>
          <p:spPr>
            <a:xfrm>
              <a:off x="711384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76302"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74940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61387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47833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18164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04610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7321564" cy="149993"/>
            </a:xfrm>
            <a:prstGeom prst="rect">
              <a:avLst/>
            </a:prstGeom>
            <a:solidFill>
              <a:srgbClr val="1CABE2">
                <a:alpha val="80000"/>
              </a:srgbClr>
            </a:solidFill>
          </p:spPr>
          <p:txBody>
            <a:bodyPr/>
            <a:lstStyle/>
            <a:p/>
          </p:txBody>
        </p:sp>
        <p:sp>
          <p:nvSpPr>
            <p:cNvPr id="129" name="rc129"/>
            <p:cNvSpPr/>
            <p:nvPr/>
          </p:nvSpPr>
          <p:spPr>
            <a:xfrm>
              <a:off x="1317178" y="5637654"/>
              <a:ext cx="6092710" cy="149993"/>
            </a:xfrm>
            <a:prstGeom prst="rect">
              <a:avLst/>
            </a:prstGeom>
            <a:solidFill>
              <a:srgbClr val="1CABE2">
                <a:alpha val="80000"/>
              </a:srgbClr>
            </a:solidFill>
          </p:spPr>
          <p:txBody>
            <a:bodyPr/>
            <a:lstStyle/>
            <a:p/>
          </p:txBody>
        </p:sp>
        <p:sp>
          <p:nvSpPr>
            <p:cNvPr id="130" name="rc130"/>
            <p:cNvSpPr/>
            <p:nvPr/>
          </p:nvSpPr>
          <p:spPr>
            <a:xfrm>
              <a:off x="1317178" y="5450161"/>
              <a:ext cx="6025682" cy="149993"/>
            </a:xfrm>
            <a:prstGeom prst="rect">
              <a:avLst/>
            </a:prstGeom>
            <a:solidFill>
              <a:srgbClr val="1CABE2">
                <a:alpha val="80000"/>
              </a:srgbClr>
            </a:solidFill>
          </p:spPr>
          <p:txBody>
            <a:bodyPr/>
            <a:lstStyle/>
            <a:p/>
          </p:txBody>
        </p:sp>
        <p:sp>
          <p:nvSpPr>
            <p:cNvPr id="131" name="tx13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83204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36" name="tx136"/>
            <p:cNvSpPr/>
            <p:nvPr/>
          </p:nvSpPr>
          <p:spPr>
            <a:xfrm>
              <a:off x="661881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7" name="tx137"/>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8" name="tx13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9" name="tx13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Turkiye (99%) was 10 percentage points higher than the global average (89%) and 5 percentage points higher than the average across all ECAR countries (94%).
National DTP1 coverage was the same as in 2019 (99%).
This equates to 11,000 zero-dose children in 2024 compared to 13,000 zero-dose children in 2019.</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028791"/>
              <a:ext cx="351110" cy="1968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362479"/>
              <a:ext cx="351110" cy="2634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42282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2702"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76355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83314"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7104293"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71417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3392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74660" y="999037"/>
              <a:ext cx="351110" cy="299840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494415"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028791"/>
              <a:ext cx="351110" cy="1968647"/>
            </a:xfrm>
            <a:prstGeom prst="rect">
              <a:avLst/>
            </a:prstGeom>
            <a:solidFill>
              <a:srgbClr val="0083CF">
                <a:alpha val="100000"/>
              </a:srgbClr>
            </a:solidFill>
          </p:spPr>
          <p:txBody>
            <a:bodyPr/>
            <a:lstStyle/>
            <a:p/>
          </p:txBody>
        </p:sp>
        <p:sp>
          <p:nvSpPr>
            <p:cNvPr id="35" name="rc35"/>
            <p:cNvSpPr/>
            <p:nvPr/>
          </p:nvSpPr>
          <p:spPr>
            <a:xfrm>
              <a:off x="1252457" y="1604774"/>
              <a:ext cx="351110" cy="2392663"/>
            </a:xfrm>
            <a:prstGeom prst="rect">
              <a:avLst/>
            </a:prstGeom>
            <a:solidFill>
              <a:srgbClr val="0083CF">
                <a:alpha val="100000"/>
              </a:srgbClr>
            </a:solidFill>
          </p:spPr>
          <p:txBody>
            <a:bodyPr/>
            <a:lstStyle/>
            <a:p/>
          </p:txBody>
        </p:sp>
        <p:sp>
          <p:nvSpPr>
            <p:cNvPr id="36" name="rc36"/>
            <p:cNvSpPr/>
            <p:nvPr/>
          </p:nvSpPr>
          <p:spPr>
            <a:xfrm>
              <a:off x="1642580" y="1362479"/>
              <a:ext cx="351110" cy="2634958"/>
            </a:xfrm>
            <a:prstGeom prst="rect">
              <a:avLst/>
            </a:prstGeom>
            <a:solidFill>
              <a:srgbClr val="0083CF">
                <a:alpha val="100000"/>
              </a:srgbClr>
            </a:solidFill>
          </p:spPr>
          <p:txBody>
            <a:bodyPr/>
            <a:lstStyle/>
            <a:p/>
          </p:txBody>
        </p:sp>
        <p:sp>
          <p:nvSpPr>
            <p:cNvPr id="37" name="rc37"/>
            <p:cNvSpPr/>
            <p:nvPr/>
          </p:nvSpPr>
          <p:spPr>
            <a:xfrm>
              <a:off x="2422824" y="1271619"/>
              <a:ext cx="351110" cy="2725819"/>
            </a:xfrm>
            <a:prstGeom prst="rect">
              <a:avLst/>
            </a:prstGeom>
            <a:solidFill>
              <a:srgbClr val="0083CF">
                <a:alpha val="100000"/>
              </a:srgbClr>
            </a:solidFill>
          </p:spPr>
          <p:txBody>
            <a:bodyPr/>
            <a:lstStyle/>
            <a:p/>
          </p:txBody>
        </p:sp>
        <p:sp>
          <p:nvSpPr>
            <p:cNvPr id="38" name="rc38"/>
            <p:cNvSpPr/>
            <p:nvPr/>
          </p:nvSpPr>
          <p:spPr>
            <a:xfrm>
              <a:off x="2032702" y="1271619"/>
              <a:ext cx="351110" cy="2725819"/>
            </a:xfrm>
            <a:prstGeom prst="rect">
              <a:avLst/>
            </a:prstGeom>
            <a:solidFill>
              <a:srgbClr val="0083CF">
                <a:alpha val="100000"/>
              </a:srgbClr>
            </a:solidFill>
          </p:spPr>
          <p:txBody>
            <a:bodyPr/>
            <a:lstStyle/>
            <a:p/>
          </p:txBody>
        </p:sp>
        <p:sp>
          <p:nvSpPr>
            <p:cNvPr id="39" name="rc39"/>
            <p:cNvSpPr/>
            <p:nvPr/>
          </p:nvSpPr>
          <p:spPr>
            <a:xfrm>
              <a:off x="4763558" y="1120184"/>
              <a:ext cx="351110" cy="2877253"/>
            </a:xfrm>
            <a:prstGeom prst="rect">
              <a:avLst/>
            </a:prstGeom>
            <a:solidFill>
              <a:srgbClr val="0083CF">
                <a:alpha val="100000"/>
              </a:srgbClr>
            </a:solidFill>
          </p:spPr>
          <p:txBody>
            <a:bodyPr/>
            <a:lstStyle/>
            <a:p/>
          </p:txBody>
        </p:sp>
        <p:sp>
          <p:nvSpPr>
            <p:cNvPr id="40" name="rc40"/>
            <p:cNvSpPr/>
            <p:nvPr/>
          </p:nvSpPr>
          <p:spPr>
            <a:xfrm>
              <a:off x="4373436" y="1120184"/>
              <a:ext cx="351110" cy="2877253"/>
            </a:xfrm>
            <a:prstGeom prst="rect">
              <a:avLst/>
            </a:prstGeom>
            <a:solidFill>
              <a:srgbClr val="0083CF">
                <a:alpha val="100000"/>
              </a:srgbClr>
            </a:solidFill>
          </p:spPr>
          <p:txBody>
            <a:bodyPr/>
            <a:lstStyle/>
            <a:p/>
          </p:txBody>
        </p:sp>
        <p:sp>
          <p:nvSpPr>
            <p:cNvPr id="41" name="rc41"/>
            <p:cNvSpPr/>
            <p:nvPr/>
          </p:nvSpPr>
          <p:spPr>
            <a:xfrm>
              <a:off x="7104293" y="1029324"/>
              <a:ext cx="351110" cy="2968114"/>
            </a:xfrm>
            <a:prstGeom prst="rect">
              <a:avLst/>
            </a:prstGeom>
            <a:solidFill>
              <a:srgbClr val="0083CF">
                <a:alpha val="100000"/>
              </a:srgbClr>
            </a:solidFill>
          </p:spPr>
          <p:txBody>
            <a:bodyPr/>
            <a:lstStyle/>
            <a:p/>
          </p:txBody>
        </p:sp>
        <p:sp>
          <p:nvSpPr>
            <p:cNvPr id="42" name="rc42"/>
            <p:cNvSpPr/>
            <p:nvPr/>
          </p:nvSpPr>
          <p:spPr>
            <a:xfrm>
              <a:off x="8274660" y="999037"/>
              <a:ext cx="351110" cy="2998401"/>
            </a:xfrm>
            <a:prstGeom prst="rect">
              <a:avLst/>
            </a:prstGeom>
            <a:solidFill>
              <a:srgbClr val="F26A21">
                <a:alpha val="100000"/>
              </a:srgbClr>
            </a:solidFill>
          </p:spPr>
          <p:txBody>
            <a:bodyPr/>
            <a:lstStyle/>
            <a:p/>
          </p:txBody>
        </p:sp>
        <p:sp>
          <p:nvSpPr>
            <p:cNvPr id="43" name="rc43"/>
            <p:cNvSpPr/>
            <p:nvPr/>
          </p:nvSpPr>
          <p:spPr>
            <a:xfrm>
              <a:off x="7884537"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3713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2724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1735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0746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028791"/>
              <a:ext cx="308019" cy="308019"/>
            </a:xfrm>
            <a:custGeom>
              <a:avLst/>
              <a:pathLst>
                <a:path w="308019" h="308019">
                  <a:moveTo>
                    <a:pt x="298131" y="0"/>
                  </a:moveTo>
                  <a:lnTo>
                    <a:pt x="308019" y="0"/>
                  </a:lnTo>
                  <a:lnTo>
                    <a:pt x="0" y="308019"/>
                  </a:lnTo>
                  <a:lnTo>
                    <a:pt x="0" y="298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028791"/>
              <a:ext cx="209134" cy="209134"/>
            </a:xfrm>
            <a:custGeom>
              <a:avLst/>
              <a:pathLst>
                <a:path w="209134" h="209134">
                  <a:moveTo>
                    <a:pt x="199245" y="0"/>
                  </a:moveTo>
                  <a:lnTo>
                    <a:pt x="209134" y="0"/>
                  </a:lnTo>
                  <a:lnTo>
                    <a:pt x="0" y="209134"/>
                  </a:lnTo>
                  <a:lnTo>
                    <a:pt x="0" y="199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028791"/>
              <a:ext cx="110248" cy="110248"/>
            </a:xfrm>
            <a:custGeom>
              <a:avLst/>
              <a:pathLst>
                <a:path w="110248" h="110248">
                  <a:moveTo>
                    <a:pt x="100359" y="0"/>
                  </a:moveTo>
                  <a:lnTo>
                    <a:pt x="110248" y="0"/>
                  </a:lnTo>
                  <a:lnTo>
                    <a:pt x="0" y="110248"/>
                  </a:lnTo>
                  <a:lnTo>
                    <a:pt x="0" y="100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028791"/>
              <a:ext cx="11362" cy="11362"/>
            </a:xfrm>
            <a:custGeom>
              <a:avLst/>
              <a:pathLst>
                <a:path w="11362" h="11362">
                  <a:moveTo>
                    <a:pt x="1474" y="0"/>
                  </a:moveTo>
                  <a:lnTo>
                    <a:pt x="11362" y="0"/>
                  </a:lnTo>
                  <a:lnTo>
                    <a:pt x="0" y="11362"/>
                  </a:lnTo>
                  <a:lnTo>
                    <a:pt x="0" y="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42580" y="15911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42580" y="14922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42580" y="13933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42580" y="1362479"/>
              <a:ext cx="292972" cy="292972"/>
            </a:xfrm>
            <a:custGeom>
              <a:avLst/>
              <a:pathLst>
                <a:path w="292972" h="292972">
                  <a:moveTo>
                    <a:pt x="283083" y="0"/>
                  </a:moveTo>
                  <a:lnTo>
                    <a:pt x="292972" y="0"/>
                  </a:lnTo>
                  <a:lnTo>
                    <a:pt x="0" y="292972"/>
                  </a:lnTo>
                  <a:lnTo>
                    <a:pt x="0" y="283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42580" y="1362479"/>
              <a:ext cx="194086" cy="194086"/>
            </a:xfrm>
            <a:custGeom>
              <a:avLst/>
              <a:pathLst>
                <a:path w="194086" h="194086">
                  <a:moveTo>
                    <a:pt x="184198" y="0"/>
                  </a:moveTo>
                  <a:lnTo>
                    <a:pt x="194086" y="0"/>
                  </a:lnTo>
                  <a:lnTo>
                    <a:pt x="0" y="194086"/>
                  </a:lnTo>
                  <a:lnTo>
                    <a:pt x="0" y="184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42580" y="1362479"/>
              <a:ext cx="95200" cy="95200"/>
            </a:xfrm>
            <a:custGeom>
              <a:avLst/>
              <a:pathLst>
                <a:path w="95200" h="95200">
                  <a:moveTo>
                    <a:pt x="85312" y="0"/>
                  </a:moveTo>
                  <a:lnTo>
                    <a:pt x="95200" y="0"/>
                  </a:lnTo>
                  <a:lnTo>
                    <a:pt x="0" y="95200"/>
                  </a:lnTo>
                  <a:lnTo>
                    <a:pt x="0" y="85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14041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13052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1271619"/>
              <a:ext cx="295787" cy="295787"/>
            </a:xfrm>
            <a:custGeom>
              <a:avLst/>
              <a:pathLst>
                <a:path w="295787" h="295787">
                  <a:moveTo>
                    <a:pt x="285899" y="0"/>
                  </a:moveTo>
                  <a:lnTo>
                    <a:pt x="295787" y="0"/>
                  </a:lnTo>
                  <a:lnTo>
                    <a:pt x="0" y="295787"/>
                  </a:lnTo>
                  <a:lnTo>
                    <a:pt x="0" y="285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1271619"/>
              <a:ext cx="196902" cy="196902"/>
            </a:xfrm>
            <a:custGeom>
              <a:avLst/>
              <a:pathLst>
                <a:path w="196902" h="196902">
                  <a:moveTo>
                    <a:pt x="187013" y="0"/>
                  </a:moveTo>
                  <a:lnTo>
                    <a:pt x="196902" y="0"/>
                  </a:lnTo>
                  <a:lnTo>
                    <a:pt x="0" y="196902"/>
                  </a:lnTo>
                  <a:lnTo>
                    <a:pt x="0" y="187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1271619"/>
              <a:ext cx="98016" cy="98016"/>
            </a:xfrm>
            <a:custGeom>
              <a:avLst/>
              <a:pathLst>
                <a:path w="98016" h="98016">
                  <a:moveTo>
                    <a:pt x="88127" y="0"/>
                  </a:moveTo>
                  <a:lnTo>
                    <a:pt x="98016" y="0"/>
                  </a:lnTo>
                  <a:lnTo>
                    <a:pt x="0" y="98016"/>
                  </a:lnTo>
                  <a:lnTo>
                    <a:pt x="0" y="8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56160" y="3969786"/>
              <a:ext cx="27652" cy="27652"/>
            </a:xfrm>
            <a:custGeom>
              <a:avLst/>
              <a:pathLst>
                <a:path w="27652" h="27652">
                  <a:moveTo>
                    <a:pt x="27652" y="0"/>
                  </a:moveTo>
                  <a:lnTo>
                    <a:pt x="27652" y="9888"/>
                  </a:lnTo>
                  <a:lnTo>
                    <a:pt x="9888" y="27652"/>
                  </a:lnTo>
                  <a:lnTo>
                    <a:pt x="0" y="2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57274" y="3870900"/>
              <a:ext cx="126537" cy="126537"/>
            </a:xfrm>
            <a:custGeom>
              <a:avLst/>
              <a:pathLst>
                <a:path w="126537" h="126537">
                  <a:moveTo>
                    <a:pt x="126537" y="0"/>
                  </a:moveTo>
                  <a:lnTo>
                    <a:pt x="126537" y="9888"/>
                  </a:lnTo>
                  <a:lnTo>
                    <a:pt x="9888" y="126537"/>
                  </a:lnTo>
                  <a:lnTo>
                    <a:pt x="0" y="126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58389" y="3772015"/>
              <a:ext cx="225423" cy="225423"/>
            </a:xfrm>
            <a:custGeom>
              <a:avLst/>
              <a:pathLst>
                <a:path w="225423" h="225423">
                  <a:moveTo>
                    <a:pt x="225423" y="0"/>
                  </a:moveTo>
                  <a:lnTo>
                    <a:pt x="225423" y="9888"/>
                  </a:lnTo>
                  <a:lnTo>
                    <a:pt x="9888" y="225423"/>
                  </a:lnTo>
                  <a:lnTo>
                    <a:pt x="0" y="2254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59503" y="3673129"/>
              <a:ext cx="324309" cy="324309"/>
            </a:xfrm>
            <a:custGeom>
              <a:avLst/>
              <a:pathLst>
                <a:path w="324309" h="324309">
                  <a:moveTo>
                    <a:pt x="324309" y="0"/>
                  </a:moveTo>
                  <a:lnTo>
                    <a:pt x="324309" y="9888"/>
                  </a:lnTo>
                  <a:lnTo>
                    <a:pt x="9888" y="324309"/>
                  </a:lnTo>
                  <a:lnTo>
                    <a:pt x="0" y="3243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32702" y="3574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32702" y="3475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32702" y="3376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32702" y="3277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32702" y="3178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32702" y="3079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32702" y="2980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32702" y="2882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32702" y="27831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32702" y="26842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32702" y="25853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32702" y="24865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32702" y="23876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32702" y="22887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032702" y="21898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032702" y="20909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032702" y="19920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032702" y="18931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032702" y="17943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032702" y="169541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032702" y="15965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032702" y="14976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032702" y="139875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032702" y="12998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032702" y="1271619"/>
              <a:ext cx="290367" cy="290367"/>
            </a:xfrm>
            <a:custGeom>
              <a:avLst/>
              <a:pathLst>
                <a:path w="290367" h="290367">
                  <a:moveTo>
                    <a:pt x="280478" y="0"/>
                  </a:moveTo>
                  <a:lnTo>
                    <a:pt x="290367" y="0"/>
                  </a:lnTo>
                  <a:lnTo>
                    <a:pt x="0" y="290367"/>
                  </a:lnTo>
                  <a:lnTo>
                    <a:pt x="0" y="280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032702" y="1271619"/>
              <a:ext cx="191481" cy="191481"/>
            </a:xfrm>
            <a:custGeom>
              <a:avLst/>
              <a:pathLst>
                <a:path w="191481" h="191481">
                  <a:moveTo>
                    <a:pt x="181593" y="0"/>
                  </a:moveTo>
                  <a:lnTo>
                    <a:pt x="191481" y="0"/>
                  </a:lnTo>
                  <a:lnTo>
                    <a:pt x="0" y="191481"/>
                  </a:lnTo>
                  <a:lnTo>
                    <a:pt x="0" y="181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032702" y="1271619"/>
              <a:ext cx="92596" cy="92596"/>
            </a:xfrm>
            <a:custGeom>
              <a:avLst/>
              <a:pathLst>
                <a:path w="92596" h="92596">
                  <a:moveTo>
                    <a:pt x="82707" y="0"/>
                  </a:moveTo>
                  <a:lnTo>
                    <a:pt x="92596" y="0"/>
                  </a:lnTo>
                  <a:lnTo>
                    <a:pt x="0" y="92596"/>
                  </a:lnTo>
                  <a:lnTo>
                    <a:pt x="0" y="82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763558" y="1238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763558" y="1140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763558" y="1120184"/>
              <a:ext cx="281972" cy="281972"/>
            </a:xfrm>
            <a:custGeom>
              <a:avLst/>
              <a:pathLst>
                <a:path w="281972" h="281972">
                  <a:moveTo>
                    <a:pt x="272083" y="0"/>
                  </a:moveTo>
                  <a:lnTo>
                    <a:pt x="281972" y="0"/>
                  </a:lnTo>
                  <a:lnTo>
                    <a:pt x="0" y="281972"/>
                  </a:lnTo>
                  <a:lnTo>
                    <a:pt x="0" y="272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763558" y="1120184"/>
              <a:ext cx="183086" cy="183086"/>
            </a:xfrm>
            <a:custGeom>
              <a:avLst/>
              <a:pathLst>
                <a:path w="183086" h="183086">
                  <a:moveTo>
                    <a:pt x="173198" y="0"/>
                  </a:moveTo>
                  <a:lnTo>
                    <a:pt x="183086" y="0"/>
                  </a:lnTo>
                  <a:lnTo>
                    <a:pt x="0" y="183086"/>
                  </a:lnTo>
                  <a:lnTo>
                    <a:pt x="0" y="17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763558" y="1120184"/>
              <a:ext cx="84201" cy="84201"/>
            </a:xfrm>
            <a:custGeom>
              <a:avLst/>
              <a:pathLst>
                <a:path w="84201" h="84201">
                  <a:moveTo>
                    <a:pt x="74312" y="0"/>
                  </a:moveTo>
                  <a:lnTo>
                    <a:pt x="84201" y="0"/>
                  </a:lnTo>
                  <a:lnTo>
                    <a:pt x="0" y="84201"/>
                  </a:lnTo>
                  <a:lnTo>
                    <a:pt x="0" y="74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373436" y="1233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373436" y="11346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373436" y="1120184"/>
              <a:ext cx="276552" cy="276552"/>
            </a:xfrm>
            <a:custGeom>
              <a:avLst/>
              <a:pathLst>
                <a:path w="276552" h="276552">
                  <a:moveTo>
                    <a:pt x="266663" y="0"/>
                  </a:moveTo>
                  <a:lnTo>
                    <a:pt x="276552" y="0"/>
                  </a:lnTo>
                  <a:lnTo>
                    <a:pt x="0" y="276552"/>
                  </a:lnTo>
                  <a:lnTo>
                    <a:pt x="0" y="26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373436" y="1120184"/>
              <a:ext cx="177666" cy="177666"/>
            </a:xfrm>
            <a:custGeom>
              <a:avLst/>
              <a:pathLst>
                <a:path w="177666" h="177666">
                  <a:moveTo>
                    <a:pt x="167778" y="0"/>
                  </a:moveTo>
                  <a:lnTo>
                    <a:pt x="177666" y="0"/>
                  </a:lnTo>
                  <a:lnTo>
                    <a:pt x="0" y="177666"/>
                  </a:lnTo>
                  <a:lnTo>
                    <a:pt x="0" y="167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373436" y="1120184"/>
              <a:ext cx="78780" cy="78780"/>
            </a:xfrm>
            <a:custGeom>
              <a:avLst/>
              <a:pathLst>
                <a:path w="78780" h="78780">
                  <a:moveTo>
                    <a:pt x="68892" y="0"/>
                  </a:moveTo>
                  <a:lnTo>
                    <a:pt x="78780" y="0"/>
                  </a:lnTo>
                  <a:lnTo>
                    <a:pt x="0" y="78780"/>
                  </a:lnTo>
                  <a:lnTo>
                    <a:pt x="0" y="6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1029324"/>
              <a:ext cx="306469" cy="306469"/>
            </a:xfrm>
            <a:custGeom>
              <a:avLst/>
              <a:pathLst>
                <a:path w="306469" h="306469">
                  <a:moveTo>
                    <a:pt x="296580" y="0"/>
                  </a:moveTo>
                  <a:lnTo>
                    <a:pt x="306469" y="0"/>
                  </a:lnTo>
                  <a:lnTo>
                    <a:pt x="0" y="306469"/>
                  </a:lnTo>
                  <a:lnTo>
                    <a:pt x="0" y="296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1029324"/>
              <a:ext cx="207583" cy="207583"/>
            </a:xfrm>
            <a:custGeom>
              <a:avLst/>
              <a:pathLst>
                <a:path w="207583" h="207583">
                  <a:moveTo>
                    <a:pt x="197694" y="0"/>
                  </a:moveTo>
                  <a:lnTo>
                    <a:pt x="207583" y="0"/>
                  </a:lnTo>
                  <a:lnTo>
                    <a:pt x="0" y="207583"/>
                  </a:lnTo>
                  <a:lnTo>
                    <a:pt x="0" y="197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1029324"/>
              <a:ext cx="108697" cy="108697"/>
            </a:xfrm>
            <a:custGeom>
              <a:avLst/>
              <a:pathLst>
                <a:path w="108697" h="108697">
                  <a:moveTo>
                    <a:pt x="98809" y="0"/>
                  </a:moveTo>
                  <a:lnTo>
                    <a:pt x="108697" y="0"/>
                  </a:lnTo>
                  <a:lnTo>
                    <a:pt x="0" y="108697"/>
                  </a:lnTo>
                  <a:lnTo>
                    <a:pt x="0" y="988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1029324"/>
              <a:ext cx="9812" cy="9812"/>
            </a:xfrm>
            <a:custGeom>
              <a:avLst/>
              <a:pathLst>
                <a:path w="9812" h="9812">
                  <a:moveTo>
                    <a:pt x="0" y="9812"/>
                  </a:moveTo>
                  <a:lnTo>
                    <a:pt x="0" y="0"/>
                  </a:lnTo>
                  <a:lnTo>
                    <a:pt x="981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8585956" y="3957625"/>
              <a:ext cx="39813" cy="39813"/>
            </a:xfrm>
            <a:custGeom>
              <a:avLst/>
              <a:pathLst>
                <a:path w="39813" h="39813">
                  <a:moveTo>
                    <a:pt x="39813" y="0"/>
                  </a:moveTo>
                  <a:lnTo>
                    <a:pt x="39813" y="9888"/>
                  </a:lnTo>
                  <a:lnTo>
                    <a:pt x="9888" y="39813"/>
                  </a:lnTo>
                  <a:lnTo>
                    <a:pt x="0" y="39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8487071" y="3858739"/>
              <a:ext cx="138699" cy="138699"/>
            </a:xfrm>
            <a:custGeom>
              <a:avLst/>
              <a:pathLst>
                <a:path w="138699" h="138699">
                  <a:moveTo>
                    <a:pt x="138699" y="0"/>
                  </a:moveTo>
                  <a:lnTo>
                    <a:pt x="138699" y="9888"/>
                  </a:lnTo>
                  <a:lnTo>
                    <a:pt x="9888" y="138699"/>
                  </a:lnTo>
                  <a:lnTo>
                    <a:pt x="0" y="1386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8388185" y="3759853"/>
              <a:ext cx="237584" cy="237584"/>
            </a:xfrm>
            <a:custGeom>
              <a:avLst/>
              <a:pathLst>
                <a:path w="237584" h="237584">
                  <a:moveTo>
                    <a:pt x="237584" y="0"/>
                  </a:moveTo>
                  <a:lnTo>
                    <a:pt x="237584" y="9888"/>
                  </a:lnTo>
                  <a:lnTo>
                    <a:pt x="9888" y="237584"/>
                  </a:lnTo>
                  <a:lnTo>
                    <a:pt x="0" y="23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8289299" y="3660968"/>
              <a:ext cx="336470" cy="336470"/>
            </a:xfrm>
            <a:custGeom>
              <a:avLst/>
              <a:pathLst>
                <a:path w="336470" h="336470">
                  <a:moveTo>
                    <a:pt x="336470" y="0"/>
                  </a:moveTo>
                  <a:lnTo>
                    <a:pt x="336470" y="9888"/>
                  </a:lnTo>
                  <a:lnTo>
                    <a:pt x="9888" y="336470"/>
                  </a:lnTo>
                  <a:lnTo>
                    <a:pt x="0" y="3364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8274660" y="35620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8274660" y="34631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8274660" y="33643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8274660" y="32654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8274660" y="31665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8274660" y="30676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8274660" y="29687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8274660" y="28698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8274660" y="27709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8274660" y="26721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8274660" y="25732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274660" y="24743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274660" y="23754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274660" y="22765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274660" y="21776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274660" y="20787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274660" y="19799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274660" y="1881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274660" y="1782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274660" y="1683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274660" y="1584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274660" y="1485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274660" y="1386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274660" y="1287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274660" y="1188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274660" y="1089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274660" y="999037"/>
              <a:ext cx="351110" cy="353016"/>
            </a:xfrm>
            <a:custGeom>
              <a:avLst/>
              <a:pathLst>
                <a:path w="351110" h="353016">
                  <a:moveTo>
                    <a:pt x="343128" y="0"/>
                  </a:moveTo>
                  <a:lnTo>
                    <a:pt x="351110" y="0"/>
                  </a:lnTo>
                  <a:lnTo>
                    <a:pt x="351110" y="1906"/>
                  </a:lnTo>
                  <a:lnTo>
                    <a:pt x="0" y="353016"/>
                  </a:lnTo>
                  <a:lnTo>
                    <a:pt x="0" y="343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274660" y="999037"/>
              <a:ext cx="254131" cy="254131"/>
            </a:xfrm>
            <a:custGeom>
              <a:avLst/>
              <a:pathLst>
                <a:path w="254131" h="254131">
                  <a:moveTo>
                    <a:pt x="244242" y="0"/>
                  </a:moveTo>
                  <a:lnTo>
                    <a:pt x="254131" y="0"/>
                  </a:lnTo>
                  <a:lnTo>
                    <a:pt x="0" y="254131"/>
                  </a:lnTo>
                  <a:lnTo>
                    <a:pt x="0" y="244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274660" y="999037"/>
              <a:ext cx="155245" cy="155245"/>
            </a:xfrm>
            <a:custGeom>
              <a:avLst/>
              <a:pathLst>
                <a:path w="155245" h="155245">
                  <a:moveTo>
                    <a:pt x="145357" y="0"/>
                  </a:moveTo>
                  <a:lnTo>
                    <a:pt x="155245" y="0"/>
                  </a:lnTo>
                  <a:lnTo>
                    <a:pt x="0" y="155245"/>
                  </a:lnTo>
                  <a:lnTo>
                    <a:pt x="0" y="145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274660" y="999037"/>
              <a:ext cx="56359" cy="56359"/>
            </a:xfrm>
            <a:custGeom>
              <a:avLst/>
              <a:pathLst>
                <a:path w="56359" h="56359">
                  <a:moveTo>
                    <a:pt x="46471" y="0"/>
                  </a:moveTo>
                  <a:lnTo>
                    <a:pt x="56359" y="0"/>
                  </a:lnTo>
                  <a:lnTo>
                    <a:pt x="0" y="56359"/>
                  </a:lnTo>
                  <a:lnTo>
                    <a:pt x="0" y="46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884537" y="999037"/>
              <a:ext cx="347596" cy="347596"/>
            </a:xfrm>
            <a:custGeom>
              <a:avLst/>
              <a:pathLst>
                <a:path w="347596" h="347596">
                  <a:moveTo>
                    <a:pt x="337708" y="0"/>
                  </a:moveTo>
                  <a:lnTo>
                    <a:pt x="347596" y="0"/>
                  </a:lnTo>
                  <a:lnTo>
                    <a:pt x="0" y="347596"/>
                  </a:lnTo>
                  <a:lnTo>
                    <a:pt x="0" y="337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884537" y="999037"/>
              <a:ext cx="248710" cy="248710"/>
            </a:xfrm>
            <a:custGeom>
              <a:avLst/>
              <a:pathLst>
                <a:path w="248710" h="248710">
                  <a:moveTo>
                    <a:pt x="238822" y="0"/>
                  </a:moveTo>
                  <a:lnTo>
                    <a:pt x="248710" y="0"/>
                  </a:lnTo>
                  <a:lnTo>
                    <a:pt x="0" y="248710"/>
                  </a:lnTo>
                  <a:lnTo>
                    <a:pt x="0" y="238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884537" y="999037"/>
              <a:ext cx="149825" cy="149825"/>
            </a:xfrm>
            <a:custGeom>
              <a:avLst/>
              <a:pathLst>
                <a:path w="149825" h="149825">
                  <a:moveTo>
                    <a:pt x="139936" y="0"/>
                  </a:moveTo>
                  <a:lnTo>
                    <a:pt x="149825" y="0"/>
                  </a:lnTo>
                  <a:lnTo>
                    <a:pt x="0" y="149825"/>
                  </a:lnTo>
                  <a:lnTo>
                    <a:pt x="0" y="139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884537" y="999037"/>
              <a:ext cx="50939" cy="50939"/>
            </a:xfrm>
            <a:custGeom>
              <a:avLst/>
              <a:pathLst>
                <a:path w="50939" h="50939">
                  <a:moveTo>
                    <a:pt x="41051" y="0"/>
                  </a:moveTo>
                  <a:lnTo>
                    <a:pt x="50939" y="0"/>
                  </a:lnTo>
                  <a:lnTo>
                    <a:pt x="0" y="50939"/>
                  </a:lnTo>
                  <a:lnTo>
                    <a:pt x="0" y="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rc354"/>
            <p:cNvSpPr/>
            <p:nvPr/>
          </p:nvSpPr>
          <p:spPr>
            <a:xfrm>
              <a:off x="862335" y="2028791"/>
              <a:ext cx="351110" cy="1968647"/>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1642580" y="1362479"/>
              <a:ext cx="351110" cy="2634958"/>
            </a:xfrm>
            <a:prstGeom prst="rect">
              <a:avLst/>
            </a:prstGeom>
            <a:ln w="1355" cap="flat">
              <a:solidFill>
                <a:srgbClr val="000000">
                  <a:alpha val="100000"/>
                </a:srgbClr>
              </a:solidFill>
              <a:prstDash val="solid"/>
              <a:miter/>
            </a:ln>
          </p:spPr>
          <p:txBody>
            <a:bodyPr/>
            <a:lstStyle/>
            <a:p/>
          </p:txBody>
        </p:sp>
        <p:sp>
          <p:nvSpPr>
            <p:cNvPr id="357" name="rc357"/>
            <p:cNvSpPr/>
            <p:nvPr/>
          </p:nvSpPr>
          <p:spPr>
            <a:xfrm>
              <a:off x="2422824" y="1271619"/>
              <a:ext cx="351110" cy="2725819"/>
            </a:xfrm>
            <a:prstGeom prst="rect">
              <a:avLst/>
            </a:prstGeom>
            <a:ln w="1355" cap="flat">
              <a:solidFill>
                <a:srgbClr val="000000">
                  <a:alpha val="100000"/>
                </a:srgbClr>
              </a:solidFill>
              <a:prstDash val="solid"/>
              <a:miter/>
            </a:ln>
          </p:spPr>
          <p:txBody>
            <a:bodyPr/>
            <a:lstStyle/>
            <a:p/>
          </p:txBody>
        </p:sp>
        <p:sp>
          <p:nvSpPr>
            <p:cNvPr id="358" name="rc358"/>
            <p:cNvSpPr/>
            <p:nvPr/>
          </p:nvSpPr>
          <p:spPr>
            <a:xfrm>
              <a:off x="2032702" y="1271619"/>
              <a:ext cx="351110" cy="2725819"/>
            </a:xfrm>
            <a:prstGeom prst="rect">
              <a:avLst/>
            </a:prstGeom>
            <a:ln w="1355" cap="flat">
              <a:solidFill>
                <a:srgbClr val="000000">
                  <a:alpha val="100000"/>
                </a:srgbClr>
              </a:solidFill>
              <a:prstDash val="solid"/>
              <a:miter/>
            </a:ln>
          </p:spPr>
          <p:txBody>
            <a:bodyPr/>
            <a:lstStyle/>
            <a:p/>
          </p:txBody>
        </p:sp>
        <p:sp>
          <p:nvSpPr>
            <p:cNvPr id="359" name="rc359"/>
            <p:cNvSpPr/>
            <p:nvPr/>
          </p:nvSpPr>
          <p:spPr>
            <a:xfrm>
              <a:off x="4763558" y="1120184"/>
              <a:ext cx="351110" cy="2877253"/>
            </a:xfrm>
            <a:prstGeom prst="rect">
              <a:avLst/>
            </a:prstGeom>
            <a:ln w="1355" cap="flat">
              <a:solidFill>
                <a:srgbClr val="000000">
                  <a:alpha val="100000"/>
                </a:srgbClr>
              </a:solidFill>
              <a:prstDash val="solid"/>
              <a:miter/>
            </a:ln>
          </p:spPr>
          <p:txBody>
            <a:bodyPr/>
            <a:lstStyle/>
            <a:p/>
          </p:txBody>
        </p:sp>
        <p:sp>
          <p:nvSpPr>
            <p:cNvPr id="360" name="rc360"/>
            <p:cNvSpPr/>
            <p:nvPr/>
          </p:nvSpPr>
          <p:spPr>
            <a:xfrm>
              <a:off x="4373436" y="1120184"/>
              <a:ext cx="351110" cy="2877253"/>
            </a:xfrm>
            <a:prstGeom prst="rect">
              <a:avLst/>
            </a:prstGeom>
            <a:ln w="1355" cap="flat">
              <a:solidFill>
                <a:srgbClr val="000000">
                  <a:alpha val="100000"/>
                </a:srgbClr>
              </a:solidFill>
              <a:prstDash val="solid"/>
              <a:miter/>
            </a:ln>
          </p:spPr>
          <p:txBody>
            <a:bodyPr/>
            <a:lstStyle/>
            <a:p/>
          </p:txBody>
        </p:sp>
        <p:sp>
          <p:nvSpPr>
            <p:cNvPr id="361" name="rc361"/>
            <p:cNvSpPr/>
            <p:nvPr/>
          </p:nvSpPr>
          <p:spPr>
            <a:xfrm>
              <a:off x="7104293" y="1029324"/>
              <a:ext cx="351110" cy="2968114"/>
            </a:xfrm>
            <a:prstGeom prst="rect">
              <a:avLst/>
            </a:prstGeom>
            <a:ln w="1355" cap="flat">
              <a:solidFill>
                <a:srgbClr val="000000">
                  <a:alpha val="100000"/>
                </a:srgbClr>
              </a:solidFill>
              <a:prstDash val="solid"/>
              <a:miter/>
            </a:ln>
          </p:spPr>
          <p:txBody>
            <a:bodyPr/>
            <a:lstStyle/>
            <a:p/>
          </p:txBody>
        </p:sp>
        <p:sp>
          <p:nvSpPr>
            <p:cNvPr id="362" name="rc362"/>
            <p:cNvSpPr/>
            <p:nvPr/>
          </p:nvSpPr>
          <p:spPr>
            <a:xfrm>
              <a:off x="8274660" y="999037"/>
              <a:ext cx="351110" cy="2998401"/>
            </a:xfrm>
            <a:prstGeom prst="rect">
              <a:avLst/>
            </a:prstGeom>
            <a:ln w="1355" cap="flat">
              <a:solidFill>
                <a:srgbClr val="000000">
                  <a:alpha val="100000"/>
                </a:srgbClr>
              </a:solidFill>
              <a:prstDash val="solid"/>
              <a:miter/>
            </a:ln>
          </p:spPr>
          <p:txBody>
            <a:bodyPr/>
            <a:lstStyle/>
            <a:p/>
          </p:txBody>
        </p:sp>
        <p:sp>
          <p:nvSpPr>
            <p:cNvPr id="363" name="rc363"/>
            <p:cNvSpPr/>
            <p:nvPr/>
          </p:nvSpPr>
          <p:spPr>
            <a:xfrm>
              <a:off x="7884537" y="999037"/>
              <a:ext cx="351110" cy="2998401"/>
            </a:xfrm>
            <a:prstGeom prst="rect">
              <a:avLst/>
            </a:prstGeom>
            <a:ln w="1355" cap="flat">
              <a:solidFill>
                <a:srgbClr val="000000">
                  <a:alpha val="100000"/>
                </a:srgbClr>
              </a:solidFill>
              <a:prstDash val="solid"/>
              <a:miter/>
            </a:ln>
          </p:spPr>
          <p:txBody>
            <a:bodyPr/>
            <a:lstStyle/>
            <a:p/>
          </p:txBody>
        </p:sp>
        <p:sp>
          <p:nvSpPr>
            <p:cNvPr id="364" name="tx364"/>
            <p:cNvSpPr/>
            <p:nvPr/>
          </p:nvSpPr>
          <p:spPr>
            <a:xfrm>
              <a:off x="957504" y="1856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65" name="tx365"/>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66" name="tx366"/>
            <p:cNvSpPr/>
            <p:nvPr/>
          </p:nvSpPr>
          <p:spPr>
            <a:xfrm>
              <a:off x="1737748" y="115046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67" name="tx367"/>
            <p:cNvSpPr/>
            <p:nvPr/>
          </p:nvSpPr>
          <p:spPr>
            <a:xfrm>
              <a:off x="251799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8" name="tx368"/>
            <p:cNvSpPr/>
            <p:nvPr/>
          </p:nvSpPr>
          <p:spPr>
            <a:xfrm>
              <a:off x="2127871"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9" name="tx369"/>
            <p:cNvSpPr/>
            <p:nvPr/>
          </p:nvSpPr>
          <p:spPr>
            <a:xfrm>
              <a:off x="2908115"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70" name="tx370"/>
            <p:cNvSpPr/>
            <p:nvPr/>
          </p:nvSpPr>
          <p:spPr>
            <a:xfrm>
              <a:off x="3298238"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71" name="tx371"/>
            <p:cNvSpPr/>
            <p:nvPr/>
          </p:nvSpPr>
          <p:spPr>
            <a:xfrm>
              <a:off x="3688360"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2" name="tx372"/>
            <p:cNvSpPr/>
            <p:nvPr/>
          </p:nvSpPr>
          <p:spPr>
            <a:xfrm>
              <a:off x="485872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3" name="tx373"/>
            <p:cNvSpPr/>
            <p:nvPr/>
          </p:nvSpPr>
          <p:spPr>
            <a:xfrm>
              <a:off x="4468605"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4" name="tx374"/>
            <p:cNvSpPr/>
            <p:nvPr/>
          </p:nvSpPr>
          <p:spPr>
            <a:xfrm>
              <a:off x="4078483"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5" name="tx375"/>
            <p:cNvSpPr/>
            <p:nvPr/>
          </p:nvSpPr>
          <p:spPr>
            <a:xfrm>
              <a:off x="5248850"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6" name="tx376"/>
            <p:cNvSpPr/>
            <p:nvPr/>
          </p:nvSpPr>
          <p:spPr>
            <a:xfrm>
              <a:off x="5638972"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77" name="tx377"/>
            <p:cNvSpPr/>
            <p:nvPr/>
          </p:nvSpPr>
          <p:spPr>
            <a:xfrm>
              <a:off x="7199461"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8" name="tx378"/>
            <p:cNvSpPr/>
            <p:nvPr/>
          </p:nvSpPr>
          <p:spPr>
            <a:xfrm>
              <a:off x="6809339"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9" name="tx379"/>
            <p:cNvSpPr/>
            <p:nvPr/>
          </p:nvSpPr>
          <p:spPr>
            <a:xfrm>
              <a:off x="602909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0" name="tx380"/>
            <p:cNvSpPr/>
            <p:nvPr/>
          </p:nvSpPr>
          <p:spPr>
            <a:xfrm>
              <a:off x="6419217"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1" name="tx381"/>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2" name="tx382"/>
            <p:cNvSpPr/>
            <p:nvPr/>
          </p:nvSpPr>
          <p:spPr>
            <a:xfrm>
              <a:off x="7979706"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3" name="tx383"/>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4" name="tx384"/>
            <p:cNvSpPr/>
            <p:nvPr/>
          </p:nvSpPr>
          <p:spPr>
            <a:xfrm>
              <a:off x="7589584"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5" name="pg385"/>
            <p:cNvSpPr/>
            <p:nvPr/>
          </p:nvSpPr>
          <p:spPr>
            <a:xfrm>
              <a:off x="975224" y="29115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1007745" y="294371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7" name="pg387"/>
            <p:cNvSpPr/>
            <p:nvPr/>
          </p:nvSpPr>
          <p:spPr>
            <a:xfrm>
              <a:off x="1365346"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1397867"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1755468" y="25783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1787990" y="26092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91" name="pg391"/>
            <p:cNvSpPr/>
            <p:nvPr/>
          </p:nvSpPr>
          <p:spPr>
            <a:xfrm>
              <a:off x="2535713"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2568234"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3" name="pg393"/>
            <p:cNvSpPr/>
            <p:nvPr/>
          </p:nvSpPr>
          <p:spPr>
            <a:xfrm>
              <a:off x="2145591"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4" name="tx394"/>
            <p:cNvSpPr/>
            <p:nvPr/>
          </p:nvSpPr>
          <p:spPr>
            <a:xfrm>
              <a:off x="2178112" y="256544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5" name="pg395"/>
            <p:cNvSpPr/>
            <p:nvPr/>
          </p:nvSpPr>
          <p:spPr>
            <a:xfrm>
              <a:off x="487644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6" name="tx396"/>
            <p:cNvSpPr/>
            <p:nvPr/>
          </p:nvSpPr>
          <p:spPr>
            <a:xfrm>
              <a:off x="4908969" y="24880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7" name="pg397"/>
            <p:cNvSpPr/>
            <p:nvPr/>
          </p:nvSpPr>
          <p:spPr>
            <a:xfrm>
              <a:off x="4456180" y="245720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8" name="tx398"/>
            <p:cNvSpPr/>
            <p:nvPr/>
          </p:nvSpPr>
          <p:spPr>
            <a:xfrm>
              <a:off x="4488701" y="24880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9" name="pg399"/>
            <p:cNvSpPr/>
            <p:nvPr/>
          </p:nvSpPr>
          <p:spPr>
            <a:xfrm>
              <a:off x="7217181"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0" name="tx400"/>
            <p:cNvSpPr/>
            <p:nvPr/>
          </p:nvSpPr>
          <p:spPr>
            <a:xfrm>
              <a:off x="7249703"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01" name="pg401"/>
            <p:cNvSpPr/>
            <p:nvPr/>
          </p:nvSpPr>
          <p:spPr>
            <a:xfrm>
              <a:off x="8387548"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2" name="tx402"/>
            <p:cNvSpPr/>
            <p:nvPr/>
          </p:nvSpPr>
          <p:spPr>
            <a:xfrm>
              <a:off x="8420070" y="2428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03" name="pg403"/>
            <p:cNvSpPr/>
            <p:nvPr/>
          </p:nvSpPr>
          <p:spPr>
            <a:xfrm>
              <a:off x="7997426"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4" name="tx404"/>
            <p:cNvSpPr/>
            <p:nvPr/>
          </p:nvSpPr>
          <p:spPr>
            <a:xfrm>
              <a:off x="8029947"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05" name="tx405"/>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6" name="tx406"/>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7" name="tx407"/>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8" name="tx408"/>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9" name="tx409"/>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10" name="tx410"/>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11" name="tx411"/>
            <p:cNvSpPr/>
            <p:nvPr/>
          </p:nvSpPr>
          <p:spPr>
            <a:xfrm rot="-5400000">
              <a:off x="1147657"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12" name="tx412"/>
            <p:cNvSpPr/>
            <p:nvPr/>
          </p:nvSpPr>
          <p:spPr>
            <a:xfrm rot="-5400000">
              <a:off x="117052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3" name="tx413"/>
            <p:cNvSpPr/>
            <p:nvPr/>
          </p:nvSpPr>
          <p:spPr>
            <a:xfrm rot="-5400000">
              <a:off x="184805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14" name="tx414"/>
            <p:cNvSpPr/>
            <p:nvPr/>
          </p:nvSpPr>
          <p:spPr>
            <a:xfrm rot="-5400000">
              <a:off x="2251994"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15" name="tx415"/>
            <p:cNvSpPr/>
            <p:nvPr/>
          </p:nvSpPr>
          <p:spPr>
            <a:xfrm rot="-5400000">
              <a:off x="2212716"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16" name="tx416"/>
            <p:cNvSpPr/>
            <p:nvPr/>
          </p:nvSpPr>
          <p:spPr>
            <a:xfrm rot="-5400000">
              <a:off x="2991141"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17" name="tx417"/>
            <p:cNvSpPr/>
            <p:nvPr/>
          </p:nvSpPr>
          <p:spPr>
            <a:xfrm rot="-5400000">
              <a:off x="323600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18" name="tx418"/>
            <p:cNvSpPr/>
            <p:nvPr/>
          </p:nvSpPr>
          <p:spPr>
            <a:xfrm rot="-5400000">
              <a:off x="3894817"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9" name="tx419"/>
            <p:cNvSpPr/>
            <p:nvPr/>
          </p:nvSpPr>
          <p:spPr>
            <a:xfrm rot="-5400000">
              <a:off x="4345376"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20" name="tx420"/>
            <p:cNvSpPr/>
            <p:nvPr/>
          </p:nvSpPr>
          <p:spPr>
            <a:xfrm rot="-5400000">
              <a:off x="4697572"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21" name="tx421"/>
            <p:cNvSpPr/>
            <p:nvPr/>
          </p:nvSpPr>
          <p:spPr>
            <a:xfrm rot="-5400000">
              <a:off x="5058260"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22" name="tx422"/>
            <p:cNvSpPr/>
            <p:nvPr/>
          </p:nvSpPr>
          <p:spPr>
            <a:xfrm rot="-5400000">
              <a:off x="5458444"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23" name="tx423"/>
            <p:cNvSpPr/>
            <p:nvPr/>
          </p:nvSpPr>
          <p:spPr>
            <a:xfrm rot="-5400000">
              <a:off x="5871827"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4" name="tx424"/>
            <p:cNvSpPr/>
            <p:nvPr/>
          </p:nvSpPr>
          <p:spPr>
            <a:xfrm rot="-5400000">
              <a:off x="627272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25" name="tx425"/>
            <p:cNvSpPr/>
            <p:nvPr/>
          </p:nvSpPr>
          <p:spPr>
            <a:xfrm rot="-5400000">
              <a:off x="6658961"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26" name="tx426"/>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7" name="tx427"/>
            <p:cNvSpPr/>
            <p:nvPr/>
          </p:nvSpPr>
          <p:spPr>
            <a:xfrm rot="-5400000">
              <a:off x="7436136"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28" name="tx428"/>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29" name="tx429"/>
            <p:cNvSpPr/>
            <p:nvPr/>
          </p:nvSpPr>
          <p:spPr>
            <a:xfrm rot="-5400000">
              <a:off x="8206524"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30" name="tx430"/>
            <p:cNvSpPr/>
            <p:nvPr/>
          </p:nvSpPr>
          <p:spPr>
            <a:xfrm rot="-5400000">
              <a:off x="8416394"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31" name="tx431"/>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2" name="rc432"/>
            <p:cNvSpPr/>
            <p:nvPr/>
          </p:nvSpPr>
          <p:spPr>
            <a:xfrm>
              <a:off x="4247114" y="6114116"/>
              <a:ext cx="219455" cy="219455"/>
            </a:xfrm>
            <a:prstGeom prst="rect">
              <a:avLst/>
            </a:prstGeom>
            <a:solidFill>
              <a:srgbClr val="FFFFFF">
                <a:alpha val="100000"/>
              </a:srgbClr>
            </a:solidFill>
          </p:spPr>
          <p:txBody>
            <a:bodyPr/>
            <a:lstStyle/>
            <a:p/>
          </p:txBody>
        </p:sp>
        <p:sp>
          <p:nvSpPr>
            <p:cNvPr id="433" name="pg433"/>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pg436"/>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7" name="pg437"/>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8" name="rc438"/>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9" name="tx439"/>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40" name="tx440"/>
            <p:cNvSpPr/>
            <p:nvPr/>
          </p:nvSpPr>
          <p:spPr>
            <a:xfrm>
              <a:off x="803816" y="398022"/>
              <a:ext cx="55723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ECAR, 2024</a:t>
              </a:r>
            </a:p>
          </p:txBody>
        </p:sp>
        <p:sp>
          <p:nvSpPr>
            <p:cNvPr id="441" name="tx4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2" name="tx442"/>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2024, Turkiye ranked number 18 out of 21 countries for lowest DTP1 coverage (based on tied ranks).
Turkiye was in the top 10 countries with the most zero-dose children (rank=5).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5557235"/>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26" name="pl26"/>
            <p:cNvSpPr/>
            <p:nvPr/>
          </p:nvSpPr>
          <p:spPr>
            <a:xfrm>
              <a:off x="2737948" y="4333145"/>
              <a:ext cx="4155057" cy="734142"/>
            </a:xfrm>
            <a:custGeom>
              <a:avLst/>
              <a:pathLst>
                <a:path w="4155057" h="734142">
                  <a:moveTo>
                    <a:pt x="0" y="489537"/>
                  </a:moveTo>
                  <a:lnTo>
                    <a:pt x="13990" y="489537"/>
                  </a:lnTo>
                  <a:lnTo>
                    <a:pt x="27980" y="489537"/>
                  </a:lnTo>
                  <a:lnTo>
                    <a:pt x="41970" y="489537"/>
                  </a:lnTo>
                  <a:lnTo>
                    <a:pt x="55960" y="489537"/>
                  </a:lnTo>
                  <a:lnTo>
                    <a:pt x="69950" y="489537"/>
                  </a:lnTo>
                  <a:lnTo>
                    <a:pt x="83940" y="489537"/>
                  </a:lnTo>
                  <a:lnTo>
                    <a:pt x="97930" y="489537"/>
                  </a:lnTo>
                  <a:lnTo>
                    <a:pt x="111920" y="489537"/>
                  </a:lnTo>
                  <a:lnTo>
                    <a:pt x="125910" y="489537"/>
                  </a:lnTo>
                  <a:lnTo>
                    <a:pt x="139900" y="489537"/>
                  </a:lnTo>
                  <a:lnTo>
                    <a:pt x="153891" y="489537"/>
                  </a:lnTo>
                  <a:lnTo>
                    <a:pt x="167881" y="489537"/>
                  </a:lnTo>
                  <a:lnTo>
                    <a:pt x="181871" y="489537"/>
                  </a:lnTo>
                  <a:lnTo>
                    <a:pt x="195861" y="489537"/>
                  </a:lnTo>
                  <a:lnTo>
                    <a:pt x="209851" y="489537"/>
                  </a:lnTo>
                  <a:lnTo>
                    <a:pt x="223841" y="489537"/>
                  </a:lnTo>
                  <a:lnTo>
                    <a:pt x="237831" y="489537"/>
                  </a:lnTo>
                  <a:lnTo>
                    <a:pt x="251821" y="489537"/>
                  </a:lnTo>
                  <a:lnTo>
                    <a:pt x="265811" y="489537"/>
                  </a:lnTo>
                  <a:lnTo>
                    <a:pt x="279801" y="489537"/>
                  </a:lnTo>
                  <a:lnTo>
                    <a:pt x="293791" y="489537"/>
                  </a:lnTo>
                  <a:lnTo>
                    <a:pt x="307782" y="489537"/>
                  </a:lnTo>
                  <a:lnTo>
                    <a:pt x="321772" y="489537"/>
                  </a:lnTo>
                  <a:lnTo>
                    <a:pt x="335762" y="489537"/>
                  </a:lnTo>
                  <a:lnTo>
                    <a:pt x="349752" y="489537"/>
                  </a:lnTo>
                  <a:lnTo>
                    <a:pt x="363742" y="489537"/>
                  </a:lnTo>
                  <a:lnTo>
                    <a:pt x="377732" y="489537"/>
                  </a:lnTo>
                  <a:lnTo>
                    <a:pt x="391722" y="489537"/>
                  </a:lnTo>
                  <a:lnTo>
                    <a:pt x="405712" y="489537"/>
                  </a:lnTo>
                  <a:lnTo>
                    <a:pt x="419702" y="489537"/>
                  </a:lnTo>
                  <a:lnTo>
                    <a:pt x="433692" y="489537"/>
                  </a:lnTo>
                  <a:lnTo>
                    <a:pt x="447682" y="489537"/>
                  </a:lnTo>
                  <a:lnTo>
                    <a:pt x="461673" y="489537"/>
                  </a:lnTo>
                  <a:lnTo>
                    <a:pt x="475663" y="489537"/>
                  </a:lnTo>
                  <a:lnTo>
                    <a:pt x="489653" y="489537"/>
                  </a:lnTo>
                  <a:lnTo>
                    <a:pt x="503643" y="489537"/>
                  </a:lnTo>
                  <a:lnTo>
                    <a:pt x="517633" y="489537"/>
                  </a:lnTo>
                  <a:lnTo>
                    <a:pt x="531623" y="489537"/>
                  </a:lnTo>
                  <a:lnTo>
                    <a:pt x="545613" y="489537"/>
                  </a:lnTo>
                  <a:lnTo>
                    <a:pt x="559603" y="489537"/>
                  </a:lnTo>
                  <a:lnTo>
                    <a:pt x="573593" y="489537"/>
                  </a:lnTo>
                  <a:lnTo>
                    <a:pt x="587583" y="489537"/>
                  </a:lnTo>
                  <a:lnTo>
                    <a:pt x="601574" y="489537"/>
                  </a:lnTo>
                  <a:lnTo>
                    <a:pt x="615564" y="489537"/>
                  </a:lnTo>
                  <a:lnTo>
                    <a:pt x="629554" y="489537"/>
                  </a:lnTo>
                  <a:lnTo>
                    <a:pt x="643544" y="489537"/>
                  </a:lnTo>
                  <a:lnTo>
                    <a:pt x="657534" y="489537"/>
                  </a:lnTo>
                  <a:lnTo>
                    <a:pt x="671524" y="489537"/>
                  </a:lnTo>
                  <a:lnTo>
                    <a:pt x="685514" y="489537"/>
                  </a:lnTo>
                  <a:lnTo>
                    <a:pt x="699504" y="489537"/>
                  </a:lnTo>
                  <a:lnTo>
                    <a:pt x="713494" y="489537"/>
                  </a:lnTo>
                  <a:lnTo>
                    <a:pt x="727484" y="489537"/>
                  </a:lnTo>
                  <a:lnTo>
                    <a:pt x="741474" y="489537"/>
                  </a:lnTo>
                  <a:lnTo>
                    <a:pt x="755465" y="489537"/>
                  </a:lnTo>
                  <a:lnTo>
                    <a:pt x="769455" y="489537"/>
                  </a:lnTo>
                  <a:lnTo>
                    <a:pt x="783445" y="489537"/>
                  </a:lnTo>
                  <a:lnTo>
                    <a:pt x="797435" y="489537"/>
                  </a:lnTo>
                  <a:lnTo>
                    <a:pt x="811425" y="489537"/>
                  </a:lnTo>
                  <a:lnTo>
                    <a:pt x="825415" y="489537"/>
                  </a:lnTo>
                  <a:lnTo>
                    <a:pt x="839405" y="489537"/>
                  </a:lnTo>
                  <a:lnTo>
                    <a:pt x="853395" y="489537"/>
                  </a:lnTo>
                  <a:lnTo>
                    <a:pt x="867385" y="489537"/>
                  </a:lnTo>
                  <a:lnTo>
                    <a:pt x="881375" y="489537"/>
                  </a:lnTo>
                  <a:lnTo>
                    <a:pt x="895365" y="489537"/>
                  </a:lnTo>
                  <a:lnTo>
                    <a:pt x="909356" y="489537"/>
                  </a:lnTo>
                  <a:lnTo>
                    <a:pt x="923346" y="489537"/>
                  </a:lnTo>
                  <a:lnTo>
                    <a:pt x="937336" y="489537"/>
                  </a:lnTo>
                  <a:lnTo>
                    <a:pt x="951326" y="489537"/>
                  </a:lnTo>
                  <a:lnTo>
                    <a:pt x="965316" y="489537"/>
                  </a:lnTo>
                  <a:lnTo>
                    <a:pt x="979306" y="489537"/>
                  </a:lnTo>
                  <a:lnTo>
                    <a:pt x="993296" y="489537"/>
                  </a:lnTo>
                  <a:lnTo>
                    <a:pt x="1007286" y="489537"/>
                  </a:lnTo>
                  <a:lnTo>
                    <a:pt x="1021276" y="489537"/>
                  </a:lnTo>
                  <a:lnTo>
                    <a:pt x="1035266" y="489537"/>
                  </a:lnTo>
                  <a:lnTo>
                    <a:pt x="1049256" y="489537"/>
                  </a:lnTo>
                  <a:lnTo>
                    <a:pt x="1063247" y="489537"/>
                  </a:lnTo>
                  <a:lnTo>
                    <a:pt x="1077237" y="489537"/>
                  </a:lnTo>
                  <a:lnTo>
                    <a:pt x="1091227" y="489537"/>
                  </a:lnTo>
                  <a:lnTo>
                    <a:pt x="1105217" y="489537"/>
                  </a:lnTo>
                  <a:lnTo>
                    <a:pt x="1119207" y="489537"/>
                  </a:lnTo>
                  <a:lnTo>
                    <a:pt x="1133197" y="489537"/>
                  </a:lnTo>
                  <a:lnTo>
                    <a:pt x="1147187" y="489537"/>
                  </a:lnTo>
                  <a:lnTo>
                    <a:pt x="1161177" y="489537"/>
                  </a:lnTo>
                  <a:lnTo>
                    <a:pt x="1175167" y="489537"/>
                  </a:lnTo>
                  <a:lnTo>
                    <a:pt x="1189157" y="489537"/>
                  </a:lnTo>
                  <a:lnTo>
                    <a:pt x="1203148" y="489537"/>
                  </a:lnTo>
                  <a:lnTo>
                    <a:pt x="1217138" y="489537"/>
                  </a:lnTo>
                  <a:lnTo>
                    <a:pt x="1231128" y="489537"/>
                  </a:lnTo>
                  <a:lnTo>
                    <a:pt x="1245118" y="489537"/>
                  </a:lnTo>
                  <a:lnTo>
                    <a:pt x="1259108" y="489537"/>
                  </a:lnTo>
                  <a:lnTo>
                    <a:pt x="1273098" y="489537"/>
                  </a:lnTo>
                  <a:lnTo>
                    <a:pt x="1287088" y="489537"/>
                  </a:lnTo>
                  <a:lnTo>
                    <a:pt x="1301078" y="489537"/>
                  </a:lnTo>
                  <a:lnTo>
                    <a:pt x="1315068" y="489537"/>
                  </a:lnTo>
                  <a:lnTo>
                    <a:pt x="1329058" y="489537"/>
                  </a:lnTo>
                  <a:lnTo>
                    <a:pt x="1343048" y="489537"/>
                  </a:lnTo>
                  <a:lnTo>
                    <a:pt x="1357039" y="489537"/>
                  </a:lnTo>
                  <a:lnTo>
                    <a:pt x="1371029" y="489537"/>
                  </a:lnTo>
                  <a:lnTo>
                    <a:pt x="1385019" y="489537"/>
                  </a:lnTo>
                  <a:lnTo>
                    <a:pt x="1385019" y="489373"/>
                  </a:lnTo>
                  <a:lnTo>
                    <a:pt x="1399009" y="489344"/>
                  </a:lnTo>
                  <a:lnTo>
                    <a:pt x="1412999" y="489310"/>
                  </a:lnTo>
                  <a:lnTo>
                    <a:pt x="1426989" y="489270"/>
                  </a:lnTo>
                  <a:lnTo>
                    <a:pt x="1440979" y="489224"/>
                  </a:lnTo>
                  <a:lnTo>
                    <a:pt x="1454969" y="489169"/>
                  </a:lnTo>
                  <a:lnTo>
                    <a:pt x="1468959" y="489104"/>
                  </a:lnTo>
                  <a:lnTo>
                    <a:pt x="1482949" y="489028"/>
                  </a:lnTo>
                  <a:lnTo>
                    <a:pt x="1496939" y="488939"/>
                  </a:lnTo>
                  <a:lnTo>
                    <a:pt x="1510930" y="488834"/>
                  </a:lnTo>
                  <a:lnTo>
                    <a:pt x="1524920" y="488711"/>
                  </a:lnTo>
                  <a:lnTo>
                    <a:pt x="1538910" y="488567"/>
                  </a:lnTo>
                  <a:lnTo>
                    <a:pt x="1552900" y="488397"/>
                  </a:lnTo>
                  <a:lnTo>
                    <a:pt x="1566890" y="488198"/>
                  </a:lnTo>
                  <a:lnTo>
                    <a:pt x="1580880" y="487964"/>
                  </a:lnTo>
                  <a:lnTo>
                    <a:pt x="1594870" y="487689"/>
                  </a:lnTo>
                  <a:lnTo>
                    <a:pt x="1608860" y="487366"/>
                  </a:lnTo>
                  <a:lnTo>
                    <a:pt x="1622850" y="486987"/>
                  </a:lnTo>
                  <a:lnTo>
                    <a:pt x="1636840" y="486543"/>
                  </a:lnTo>
                  <a:lnTo>
                    <a:pt x="1650830" y="486021"/>
                  </a:lnTo>
                  <a:lnTo>
                    <a:pt x="1664821" y="485410"/>
                  </a:lnTo>
                  <a:lnTo>
                    <a:pt x="1678811" y="484693"/>
                  </a:lnTo>
                  <a:lnTo>
                    <a:pt x="1692801" y="483853"/>
                  </a:lnTo>
                  <a:lnTo>
                    <a:pt x="1706791" y="482869"/>
                  </a:lnTo>
                  <a:lnTo>
                    <a:pt x="1720781" y="481719"/>
                  </a:lnTo>
                  <a:lnTo>
                    <a:pt x="1734771" y="480373"/>
                  </a:lnTo>
                  <a:lnTo>
                    <a:pt x="1748761" y="478801"/>
                  </a:lnTo>
                  <a:lnTo>
                    <a:pt x="1762751" y="476966"/>
                  </a:lnTo>
                  <a:lnTo>
                    <a:pt x="1776741" y="474827"/>
                  </a:lnTo>
                  <a:lnTo>
                    <a:pt x="1790731" y="472337"/>
                  </a:lnTo>
                  <a:lnTo>
                    <a:pt x="1804722" y="469444"/>
                  </a:lnTo>
                  <a:lnTo>
                    <a:pt x="1818712" y="466088"/>
                  </a:lnTo>
                  <a:lnTo>
                    <a:pt x="1832702" y="462204"/>
                  </a:lnTo>
                  <a:lnTo>
                    <a:pt x="1846692" y="457721"/>
                  </a:lnTo>
                  <a:lnTo>
                    <a:pt x="1860682" y="452562"/>
                  </a:lnTo>
                  <a:lnTo>
                    <a:pt x="1874672" y="446644"/>
                  </a:lnTo>
                  <a:lnTo>
                    <a:pt x="1888662" y="439884"/>
                  </a:lnTo>
                  <a:lnTo>
                    <a:pt x="1902652" y="432194"/>
                  </a:lnTo>
                  <a:lnTo>
                    <a:pt x="1916642" y="423492"/>
                  </a:lnTo>
                  <a:lnTo>
                    <a:pt x="1930632" y="413701"/>
                  </a:lnTo>
                  <a:lnTo>
                    <a:pt x="1944622" y="402756"/>
                  </a:lnTo>
                  <a:lnTo>
                    <a:pt x="1958613" y="390609"/>
                  </a:lnTo>
                  <a:lnTo>
                    <a:pt x="1972603" y="377236"/>
                  </a:lnTo>
                  <a:lnTo>
                    <a:pt x="1986593" y="362642"/>
                  </a:lnTo>
                  <a:lnTo>
                    <a:pt x="2000583" y="346868"/>
                  </a:lnTo>
                  <a:lnTo>
                    <a:pt x="2014573" y="329995"/>
                  </a:lnTo>
                  <a:lnTo>
                    <a:pt x="2028563" y="312148"/>
                  </a:lnTo>
                  <a:lnTo>
                    <a:pt x="2042553" y="293489"/>
                  </a:lnTo>
                  <a:lnTo>
                    <a:pt x="2056543" y="274221"/>
                  </a:lnTo>
                  <a:lnTo>
                    <a:pt x="2070533" y="254574"/>
                  </a:lnTo>
                  <a:lnTo>
                    <a:pt x="2084523" y="234799"/>
                  </a:lnTo>
                  <a:lnTo>
                    <a:pt x="2098513" y="215152"/>
                  </a:lnTo>
                  <a:lnTo>
                    <a:pt x="2112504" y="195883"/>
                  </a:lnTo>
                  <a:lnTo>
                    <a:pt x="2126494" y="177225"/>
                  </a:lnTo>
                  <a:lnTo>
                    <a:pt x="2140484" y="159377"/>
                  </a:lnTo>
                  <a:lnTo>
                    <a:pt x="2154474" y="142505"/>
                  </a:lnTo>
                  <a:lnTo>
                    <a:pt x="2168464" y="126731"/>
                  </a:lnTo>
                  <a:lnTo>
                    <a:pt x="2182454" y="112137"/>
                  </a:lnTo>
                  <a:lnTo>
                    <a:pt x="2196444" y="98763"/>
                  </a:lnTo>
                  <a:lnTo>
                    <a:pt x="2210434" y="86616"/>
                  </a:lnTo>
                  <a:lnTo>
                    <a:pt x="2224424" y="75671"/>
                  </a:lnTo>
                  <a:lnTo>
                    <a:pt x="2238414" y="65880"/>
                  </a:lnTo>
                  <a:lnTo>
                    <a:pt x="2252404" y="57178"/>
                  </a:lnTo>
                  <a:lnTo>
                    <a:pt x="2266395" y="49489"/>
                  </a:lnTo>
                  <a:lnTo>
                    <a:pt x="2280385" y="42728"/>
                  </a:lnTo>
                  <a:lnTo>
                    <a:pt x="2294375" y="36810"/>
                  </a:lnTo>
                  <a:lnTo>
                    <a:pt x="2308365" y="31651"/>
                  </a:lnTo>
                  <a:lnTo>
                    <a:pt x="2322355" y="27168"/>
                  </a:lnTo>
                  <a:lnTo>
                    <a:pt x="2336345" y="23284"/>
                  </a:lnTo>
                  <a:lnTo>
                    <a:pt x="2350335" y="19929"/>
                  </a:lnTo>
                  <a:lnTo>
                    <a:pt x="2364325" y="17035"/>
                  </a:lnTo>
                  <a:lnTo>
                    <a:pt x="2378315" y="14546"/>
                  </a:lnTo>
                  <a:lnTo>
                    <a:pt x="2392305" y="12407"/>
                  </a:lnTo>
                  <a:lnTo>
                    <a:pt x="2406296" y="10572"/>
                  </a:lnTo>
                  <a:lnTo>
                    <a:pt x="2420286" y="9000"/>
                  </a:lnTo>
                  <a:lnTo>
                    <a:pt x="2434276" y="7654"/>
                  </a:lnTo>
                  <a:lnTo>
                    <a:pt x="2448266" y="6503"/>
                  </a:lnTo>
                  <a:lnTo>
                    <a:pt x="2462256" y="5519"/>
                  </a:lnTo>
                  <a:lnTo>
                    <a:pt x="2476246" y="4680"/>
                  </a:lnTo>
                  <a:lnTo>
                    <a:pt x="2490236" y="3963"/>
                  </a:lnTo>
                  <a:lnTo>
                    <a:pt x="2504226" y="3351"/>
                  </a:lnTo>
                  <a:lnTo>
                    <a:pt x="2518216" y="2830"/>
                  </a:lnTo>
                  <a:lnTo>
                    <a:pt x="2532206" y="2385"/>
                  </a:lnTo>
                  <a:lnTo>
                    <a:pt x="2546196" y="2006"/>
                  </a:lnTo>
                  <a:lnTo>
                    <a:pt x="2560187" y="1684"/>
                  </a:lnTo>
                  <a:lnTo>
                    <a:pt x="2574177" y="1409"/>
                  </a:lnTo>
                  <a:lnTo>
                    <a:pt x="2588167" y="1174"/>
                  </a:lnTo>
                  <a:lnTo>
                    <a:pt x="2602157" y="975"/>
                  </a:lnTo>
                  <a:lnTo>
                    <a:pt x="2616147" y="805"/>
                  </a:lnTo>
                  <a:lnTo>
                    <a:pt x="2630137" y="661"/>
                  </a:lnTo>
                  <a:lnTo>
                    <a:pt x="2644127" y="538"/>
                  </a:lnTo>
                  <a:lnTo>
                    <a:pt x="2658117" y="433"/>
                  </a:lnTo>
                  <a:lnTo>
                    <a:pt x="2672107" y="344"/>
                  </a:lnTo>
                  <a:lnTo>
                    <a:pt x="2686097" y="268"/>
                  </a:lnTo>
                  <a:lnTo>
                    <a:pt x="2700087" y="204"/>
                  </a:lnTo>
                  <a:lnTo>
                    <a:pt x="2714078" y="149"/>
                  </a:lnTo>
                  <a:lnTo>
                    <a:pt x="2728068" y="102"/>
                  </a:lnTo>
                  <a:lnTo>
                    <a:pt x="2742058" y="62"/>
                  </a:lnTo>
                  <a:lnTo>
                    <a:pt x="2756048" y="28"/>
                  </a:lnTo>
                  <a:lnTo>
                    <a:pt x="2770038" y="0"/>
                  </a:lnTo>
                  <a:lnTo>
                    <a:pt x="2770038" y="82"/>
                  </a:lnTo>
                  <a:lnTo>
                    <a:pt x="2784028" y="125"/>
                  </a:lnTo>
                  <a:lnTo>
                    <a:pt x="2798018" y="176"/>
                  </a:lnTo>
                  <a:lnTo>
                    <a:pt x="2812008" y="235"/>
                  </a:lnTo>
                  <a:lnTo>
                    <a:pt x="2825998" y="305"/>
                  </a:lnTo>
                  <a:lnTo>
                    <a:pt x="2839988" y="388"/>
                  </a:lnTo>
                  <a:lnTo>
                    <a:pt x="2853978" y="485"/>
                  </a:lnTo>
                  <a:lnTo>
                    <a:pt x="2867969" y="598"/>
                  </a:lnTo>
                  <a:lnTo>
                    <a:pt x="2881959" y="732"/>
                  </a:lnTo>
                  <a:lnTo>
                    <a:pt x="2895949" y="889"/>
                  </a:lnTo>
                  <a:lnTo>
                    <a:pt x="2909939" y="1074"/>
                  </a:lnTo>
                  <a:lnTo>
                    <a:pt x="2923929" y="1290"/>
                  </a:lnTo>
                  <a:lnTo>
                    <a:pt x="2937919" y="1545"/>
                  </a:lnTo>
                  <a:lnTo>
                    <a:pt x="2951909" y="1844"/>
                  </a:lnTo>
                  <a:lnTo>
                    <a:pt x="2965899" y="2195"/>
                  </a:lnTo>
                  <a:lnTo>
                    <a:pt x="2979889" y="2608"/>
                  </a:lnTo>
                  <a:lnTo>
                    <a:pt x="2993879" y="3092"/>
                  </a:lnTo>
                  <a:lnTo>
                    <a:pt x="3007870" y="3660"/>
                  </a:lnTo>
                  <a:lnTo>
                    <a:pt x="3021860" y="4327"/>
                  </a:lnTo>
                  <a:lnTo>
                    <a:pt x="3035850" y="5109"/>
                  </a:lnTo>
                  <a:lnTo>
                    <a:pt x="3049840" y="6026"/>
                  </a:lnTo>
                  <a:lnTo>
                    <a:pt x="3063830" y="7102"/>
                  </a:lnTo>
                  <a:lnTo>
                    <a:pt x="3077820" y="8361"/>
                  </a:lnTo>
                  <a:lnTo>
                    <a:pt x="3091810" y="9837"/>
                  </a:lnTo>
                  <a:lnTo>
                    <a:pt x="3105800" y="11563"/>
                  </a:lnTo>
                  <a:lnTo>
                    <a:pt x="3119790" y="13582"/>
                  </a:lnTo>
                  <a:lnTo>
                    <a:pt x="3133780" y="15940"/>
                  </a:lnTo>
                  <a:lnTo>
                    <a:pt x="3147770" y="18692"/>
                  </a:lnTo>
                  <a:lnTo>
                    <a:pt x="3161761" y="21901"/>
                  </a:lnTo>
                  <a:lnTo>
                    <a:pt x="3175751" y="25635"/>
                  </a:lnTo>
                  <a:lnTo>
                    <a:pt x="3189741" y="29975"/>
                  </a:lnTo>
                  <a:lnTo>
                    <a:pt x="3203731" y="35009"/>
                  </a:lnTo>
                  <a:lnTo>
                    <a:pt x="3217721" y="40834"/>
                  </a:lnTo>
                  <a:lnTo>
                    <a:pt x="3231711" y="47559"/>
                  </a:lnTo>
                  <a:lnTo>
                    <a:pt x="3245701" y="55298"/>
                  </a:lnTo>
                  <a:lnTo>
                    <a:pt x="3259691" y="64174"/>
                  </a:lnTo>
                  <a:lnTo>
                    <a:pt x="3273681" y="74315"/>
                  </a:lnTo>
                  <a:lnTo>
                    <a:pt x="3287671" y="85850"/>
                  </a:lnTo>
                  <a:lnTo>
                    <a:pt x="3301661" y="98903"/>
                  </a:lnTo>
                  <a:lnTo>
                    <a:pt x="3315652" y="113589"/>
                  </a:lnTo>
                  <a:lnTo>
                    <a:pt x="3329642" y="130007"/>
                  </a:lnTo>
                  <a:lnTo>
                    <a:pt x="3343632" y="148227"/>
                  </a:lnTo>
                  <a:lnTo>
                    <a:pt x="3357622" y="168287"/>
                  </a:lnTo>
                  <a:lnTo>
                    <a:pt x="3371612" y="190179"/>
                  </a:lnTo>
                  <a:lnTo>
                    <a:pt x="3385602" y="213839"/>
                  </a:lnTo>
                  <a:lnTo>
                    <a:pt x="3399592" y="239148"/>
                  </a:lnTo>
                  <a:lnTo>
                    <a:pt x="3413582" y="265919"/>
                  </a:lnTo>
                  <a:lnTo>
                    <a:pt x="3427572" y="293908"/>
                  </a:lnTo>
                  <a:lnTo>
                    <a:pt x="3441562" y="322810"/>
                  </a:lnTo>
                  <a:lnTo>
                    <a:pt x="3455552" y="352280"/>
                  </a:lnTo>
                  <a:lnTo>
                    <a:pt x="3469543" y="381943"/>
                  </a:lnTo>
                  <a:lnTo>
                    <a:pt x="3483533" y="411413"/>
                  </a:lnTo>
                  <a:lnTo>
                    <a:pt x="3497523" y="440316"/>
                  </a:lnTo>
                  <a:lnTo>
                    <a:pt x="3511513" y="468304"/>
                  </a:lnTo>
                  <a:lnTo>
                    <a:pt x="3525503" y="495075"/>
                  </a:lnTo>
                  <a:lnTo>
                    <a:pt x="3539493" y="520384"/>
                  </a:lnTo>
                  <a:lnTo>
                    <a:pt x="3553483" y="544045"/>
                  </a:lnTo>
                  <a:lnTo>
                    <a:pt x="3567473" y="565936"/>
                  </a:lnTo>
                  <a:lnTo>
                    <a:pt x="3581463" y="585996"/>
                  </a:lnTo>
                  <a:lnTo>
                    <a:pt x="3595453" y="604217"/>
                  </a:lnTo>
                  <a:lnTo>
                    <a:pt x="3609444" y="620634"/>
                  </a:lnTo>
                  <a:lnTo>
                    <a:pt x="3623434" y="635320"/>
                  </a:lnTo>
                  <a:lnTo>
                    <a:pt x="3637424" y="648373"/>
                  </a:lnTo>
                  <a:lnTo>
                    <a:pt x="3651414" y="659908"/>
                  </a:lnTo>
                  <a:lnTo>
                    <a:pt x="3665404" y="670049"/>
                  </a:lnTo>
                  <a:lnTo>
                    <a:pt x="3679394" y="678926"/>
                  </a:lnTo>
                  <a:lnTo>
                    <a:pt x="3693384" y="686665"/>
                  </a:lnTo>
                  <a:lnTo>
                    <a:pt x="3707374" y="693389"/>
                  </a:lnTo>
                  <a:lnTo>
                    <a:pt x="3721364" y="699214"/>
                  </a:lnTo>
                  <a:lnTo>
                    <a:pt x="3735354" y="704248"/>
                  </a:lnTo>
                  <a:lnTo>
                    <a:pt x="3749344" y="708588"/>
                  </a:lnTo>
                  <a:lnTo>
                    <a:pt x="3763335" y="712322"/>
                  </a:lnTo>
                  <a:lnTo>
                    <a:pt x="3777325" y="715531"/>
                  </a:lnTo>
                  <a:lnTo>
                    <a:pt x="3791315" y="718283"/>
                  </a:lnTo>
                  <a:lnTo>
                    <a:pt x="3805305" y="720642"/>
                  </a:lnTo>
                  <a:lnTo>
                    <a:pt x="3819295" y="722660"/>
                  </a:lnTo>
                  <a:lnTo>
                    <a:pt x="3833285" y="724386"/>
                  </a:lnTo>
                  <a:lnTo>
                    <a:pt x="3847275" y="725862"/>
                  </a:lnTo>
                  <a:lnTo>
                    <a:pt x="3861265" y="727121"/>
                  </a:lnTo>
                  <a:lnTo>
                    <a:pt x="3875255" y="728197"/>
                  </a:lnTo>
                  <a:lnTo>
                    <a:pt x="3889245" y="729114"/>
                  </a:lnTo>
                  <a:lnTo>
                    <a:pt x="3903235" y="729896"/>
                  </a:lnTo>
                  <a:lnTo>
                    <a:pt x="3917226" y="730563"/>
                  </a:lnTo>
                  <a:lnTo>
                    <a:pt x="3931216" y="731131"/>
                  </a:lnTo>
                  <a:lnTo>
                    <a:pt x="3945206" y="731615"/>
                  </a:lnTo>
                  <a:lnTo>
                    <a:pt x="3959196" y="732028"/>
                  </a:lnTo>
                  <a:lnTo>
                    <a:pt x="3973186" y="732379"/>
                  </a:lnTo>
                  <a:lnTo>
                    <a:pt x="3987176" y="732678"/>
                  </a:lnTo>
                  <a:lnTo>
                    <a:pt x="4001166" y="732933"/>
                  </a:lnTo>
                  <a:lnTo>
                    <a:pt x="4015156" y="733150"/>
                  </a:lnTo>
                  <a:lnTo>
                    <a:pt x="4029146" y="733334"/>
                  </a:lnTo>
                  <a:lnTo>
                    <a:pt x="4043136" y="733491"/>
                  </a:lnTo>
                  <a:lnTo>
                    <a:pt x="4057126" y="733625"/>
                  </a:lnTo>
                  <a:lnTo>
                    <a:pt x="4071117" y="733739"/>
                  </a:lnTo>
                  <a:lnTo>
                    <a:pt x="4085107" y="733835"/>
                  </a:lnTo>
                  <a:lnTo>
                    <a:pt x="4099097" y="733918"/>
                  </a:lnTo>
                  <a:lnTo>
                    <a:pt x="4113087" y="733988"/>
                  </a:lnTo>
                  <a:lnTo>
                    <a:pt x="4127077" y="734048"/>
                  </a:lnTo>
                  <a:lnTo>
                    <a:pt x="4141067" y="734098"/>
                  </a:lnTo>
                  <a:lnTo>
                    <a:pt x="4155057" y="734142"/>
                  </a:lnTo>
                </a:path>
              </a:pathLst>
            </a:custGeom>
            <a:ln w="40651" cap="flat">
              <a:solidFill>
                <a:srgbClr val="D3D3D3">
                  <a:alpha val="100000"/>
                </a:srgbClr>
              </a:solidFill>
              <a:prstDash val="solid"/>
              <a:round/>
            </a:ln>
          </p:spPr>
          <p:txBody>
            <a:bodyPr/>
            <a:lstStyle/>
            <a:p/>
          </p:txBody>
        </p:sp>
        <p:sp>
          <p:nvSpPr>
            <p:cNvPr id="27" name="pl27"/>
            <p:cNvSpPr/>
            <p:nvPr/>
          </p:nvSpPr>
          <p:spPr>
            <a:xfrm>
              <a:off x="2737948" y="905150"/>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333062"/>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353577"/>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30" name="pl30"/>
            <p:cNvSpPr/>
            <p:nvPr/>
          </p:nvSpPr>
          <p:spPr>
            <a:xfrm>
              <a:off x="2737948" y="3108726"/>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619"/>
                  </a:lnTo>
                  <a:lnTo>
                    <a:pt x="2784028" y="489605"/>
                  </a:lnTo>
                  <a:lnTo>
                    <a:pt x="2798018" y="489588"/>
                  </a:lnTo>
                  <a:lnTo>
                    <a:pt x="2812008" y="489568"/>
                  </a:lnTo>
                  <a:lnTo>
                    <a:pt x="2825998" y="489545"/>
                  </a:lnTo>
                  <a:lnTo>
                    <a:pt x="2839988" y="489517"/>
                  </a:lnTo>
                  <a:lnTo>
                    <a:pt x="2853978" y="489485"/>
                  </a:lnTo>
                  <a:lnTo>
                    <a:pt x="2867969" y="489447"/>
                  </a:lnTo>
                  <a:lnTo>
                    <a:pt x="2881959" y="489402"/>
                  </a:lnTo>
                  <a:lnTo>
                    <a:pt x="2895949" y="489350"/>
                  </a:lnTo>
                  <a:lnTo>
                    <a:pt x="2909939" y="489288"/>
                  </a:lnTo>
                  <a:lnTo>
                    <a:pt x="2923929" y="489216"/>
                  </a:lnTo>
                  <a:lnTo>
                    <a:pt x="2937919" y="489131"/>
                  </a:lnTo>
                  <a:lnTo>
                    <a:pt x="2951909" y="489032"/>
                  </a:lnTo>
                  <a:lnTo>
                    <a:pt x="2965899" y="488915"/>
                  </a:lnTo>
                  <a:lnTo>
                    <a:pt x="2979889" y="488777"/>
                  </a:lnTo>
                  <a:lnTo>
                    <a:pt x="2993879" y="488616"/>
                  </a:lnTo>
                  <a:lnTo>
                    <a:pt x="3007870" y="488426"/>
                  </a:lnTo>
                  <a:lnTo>
                    <a:pt x="3021860" y="488204"/>
                  </a:lnTo>
                  <a:lnTo>
                    <a:pt x="3035850" y="487943"/>
                  </a:lnTo>
                  <a:lnTo>
                    <a:pt x="3049840" y="487638"/>
                  </a:lnTo>
                  <a:lnTo>
                    <a:pt x="3063830" y="487279"/>
                  </a:lnTo>
                  <a:lnTo>
                    <a:pt x="3077820" y="486859"/>
                  </a:lnTo>
                  <a:lnTo>
                    <a:pt x="3091810" y="486367"/>
                  </a:lnTo>
                  <a:lnTo>
                    <a:pt x="3105800" y="485792"/>
                  </a:lnTo>
                  <a:lnTo>
                    <a:pt x="3119790" y="485119"/>
                  </a:lnTo>
                  <a:lnTo>
                    <a:pt x="3133780" y="484333"/>
                  </a:lnTo>
                  <a:lnTo>
                    <a:pt x="3147770" y="483416"/>
                  </a:lnTo>
                  <a:lnTo>
                    <a:pt x="3161761" y="482346"/>
                  </a:lnTo>
                  <a:lnTo>
                    <a:pt x="3175751" y="481101"/>
                  </a:lnTo>
                  <a:lnTo>
                    <a:pt x="3189741" y="479655"/>
                  </a:lnTo>
                  <a:lnTo>
                    <a:pt x="3203731" y="477977"/>
                  </a:lnTo>
                  <a:lnTo>
                    <a:pt x="3217721" y="476035"/>
                  </a:lnTo>
                  <a:lnTo>
                    <a:pt x="3231711" y="473793"/>
                  </a:lnTo>
                  <a:lnTo>
                    <a:pt x="3245701" y="471214"/>
                  </a:lnTo>
                  <a:lnTo>
                    <a:pt x="3259691" y="468255"/>
                  </a:lnTo>
                  <a:lnTo>
                    <a:pt x="3273681" y="464875"/>
                  </a:lnTo>
                  <a:lnTo>
                    <a:pt x="3287671" y="461030"/>
                  </a:lnTo>
                  <a:lnTo>
                    <a:pt x="3301661" y="456679"/>
                  </a:lnTo>
                  <a:lnTo>
                    <a:pt x="3315652" y="451783"/>
                  </a:lnTo>
                  <a:lnTo>
                    <a:pt x="3329642" y="446311"/>
                  </a:lnTo>
                  <a:lnTo>
                    <a:pt x="3343632" y="440237"/>
                  </a:lnTo>
                  <a:lnTo>
                    <a:pt x="3357622" y="433551"/>
                  </a:lnTo>
                  <a:lnTo>
                    <a:pt x="3371612" y="426253"/>
                  </a:lnTo>
                  <a:lnTo>
                    <a:pt x="3385602" y="418367"/>
                  </a:lnTo>
                  <a:lnTo>
                    <a:pt x="3399592" y="409930"/>
                  </a:lnTo>
                  <a:lnTo>
                    <a:pt x="3413582" y="401007"/>
                  </a:lnTo>
                  <a:lnTo>
                    <a:pt x="3427572" y="391677"/>
                  </a:lnTo>
                  <a:lnTo>
                    <a:pt x="3441562" y="382043"/>
                  </a:lnTo>
                  <a:lnTo>
                    <a:pt x="3455552" y="372220"/>
                  </a:lnTo>
                  <a:lnTo>
                    <a:pt x="3469543" y="362332"/>
                  </a:lnTo>
                  <a:lnTo>
                    <a:pt x="3483533" y="352509"/>
                  </a:lnTo>
                  <a:lnTo>
                    <a:pt x="3497523" y="342874"/>
                  </a:lnTo>
                  <a:lnTo>
                    <a:pt x="3511513" y="333545"/>
                  </a:lnTo>
                  <a:lnTo>
                    <a:pt x="3525503" y="324621"/>
                  </a:lnTo>
                  <a:lnTo>
                    <a:pt x="3539493" y="316185"/>
                  </a:lnTo>
                  <a:lnTo>
                    <a:pt x="3553483" y="308298"/>
                  </a:lnTo>
                  <a:lnTo>
                    <a:pt x="3567473" y="301001"/>
                  </a:lnTo>
                  <a:lnTo>
                    <a:pt x="3581463" y="294314"/>
                  </a:lnTo>
                  <a:lnTo>
                    <a:pt x="3595453" y="288241"/>
                  </a:lnTo>
                  <a:lnTo>
                    <a:pt x="3609444" y="282768"/>
                  </a:lnTo>
                  <a:lnTo>
                    <a:pt x="3623434" y="277873"/>
                  </a:lnTo>
                  <a:lnTo>
                    <a:pt x="3637424" y="273522"/>
                  </a:lnTo>
                  <a:lnTo>
                    <a:pt x="3651414" y="269677"/>
                  </a:lnTo>
                  <a:lnTo>
                    <a:pt x="3665404" y="266297"/>
                  </a:lnTo>
                  <a:lnTo>
                    <a:pt x="3679394" y="263338"/>
                  </a:lnTo>
                  <a:lnTo>
                    <a:pt x="3693384" y="260758"/>
                  </a:lnTo>
                  <a:lnTo>
                    <a:pt x="3707374" y="258517"/>
                  </a:lnTo>
                  <a:lnTo>
                    <a:pt x="3721364" y="256575"/>
                  </a:lnTo>
                  <a:lnTo>
                    <a:pt x="3735354" y="254897"/>
                  </a:lnTo>
                  <a:lnTo>
                    <a:pt x="3749344" y="253450"/>
                  </a:lnTo>
                  <a:lnTo>
                    <a:pt x="3763335" y="252206"/>
                  </a:lnTo>
                  <a:lnTo>
                    <a:pt x="3777325" y="251136"/>
                  </a:lnTo>
                  <a:lnTo>
                    <a:pt x="3791315" y="250219"/>
                  </a:lnTo>
                  <a:lnTo>
                    <a:pt x="3805305" y="249432"/>
                  </a:lnTo>
                  <a:lnTo>
                    <a:pt x="3819295" y="248760"/>
                  </a:lnTo>
                  <a:lnTo>
                    <a:pt x="3833285" y="248184"/>
                  </a:lnTo>
                  <a:lnTo>
                    <a:pt x="3847275" y="247692"/>
                  </a:lnTo>
                  <a:lnTo>
                    <a:pt x="3861265" y="247272"/>
                  </a:lnTo>
                  <a:lnTo>
                    <a:pt x="3875255" y="246914"/>
                  </a:lnTo>
                  <a:lnTo>
                    <a:pt x="3889245" y="246608"/>
                  </a:lnTo>
                  <a:lnTo>
                    <a:pt x="3903235" y="246348"/>
                  </a:lnTo>
                  <a:lnTo>
                    <a:pt x="3917226" y="246125"/>
                  </a:lnTo>
                  <a:lnTo>
                    <a:pt x="3931216" y="245936"/>
                  </a:lnTo>
                  <a:lnTo>
                    <a:pt x="3945206" y="245775"/>
                  </a:lnTo>
                  <a:lnTo>
                    <a:pt x="3959196" y="245637"/>
                  </a:lnTo>
                  <a:lnTo>
                    <a:pt x="3973186" y="245520"/>
                  </a:lnTo>
                  <a:lnTo>
                    <a:pt x="3987176" y="245420"/>
                  </a:lnTo>
                  <a:lnTo>
                    <a:pt x="4001166" y="245335"/>
                  </a:lnTo>
                  <a:lnTo>
                    <a:pt x="4015156" y="245263"/>
                  </a:lnTo>
                  <a:lnTo>
                    <a:pt x="4029146" y="245202"/>
                  </a:lnTo>
                  <a:lnTo>
                    <a:pt x="4043136" y="245149"/>
                  </a:lnTo>
                  <a:lnTo>
                    <a:pt x="4057126" y="245105"/>
                  </a:lnTo>
                  <a:lnTo>
                    <a:pt x="4071117" y="245067"/>
                  </a:lnTo>
                  <a:lnTo>
                    <a:pt x="4085107" y="245035"/>
                  </a:lnTo>
                  <a:lnTo>
                    <a:pt x="4099097" y="245007"/>
                  </a:lnTo>
                  <a:lnTo>
                    <a:pt x="4113087" y="244984"/>
                  </a:lnTo>
                  <a:lnTo>
                    <a:pt x="4127077" y="244964"/>
                  </a:lnTo>
                  <a:lnTo>
                    <a:pt x="4141067" y="244947"/>
                  </a:lnTo>
                  <a:lnTo>
                    <a:pt x="4155057" y="244932"/>
                  </a:lnTo>
                </a:path>
              </a:pathLst>
            </a:custGeom>
            <a:ln w="40651" cap="flat">
              <a:solidFill>
                <a:srgbClr val="D3D3D3">
                  <a:alpha val="100000"/>
                </a:srgbClr>
              </a:solidFill>
              <a:prstDash val="solid"/>
              <a:round/>
            </a:ln>
          </p:spPr>
          <p:txBody>
            <a:bodyPr/>
            <a:lstStyle/>
            <a:p/>
          </p:txBody>
        </p:sp>
        <p:sp>
          <p:nvSpPr>
            <p:cNvPr id="31" name="pl31"/>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3843279"/>
              <a:ext cx="4155057" cy="734306"/>
            </a:xfrm>
            <a:custGeom>
              <a:avLst/>
              <a:pathLst>
                <a:path w="4155057" h="734306">
                  <a:moveTo>
                    <a:pt x="0" y="734306"/>
                  </a:moveTo>
                  <a:lnTo>
                    <a:pt x="13990" y="734263"/>
                  </a:lnTo>
                  <a:lnTo>
                    <a:pt x="27980" y="734212"/>
                  </a:lnTo>
                  <a:lnTo>
                    <a:pt x="41970" y="734152"/>
                  </a:lnTo>
                  <a:lnTo>
                    <a:pt x="55960" y="734082"/>
                  </a:lnTo>
                  <a:lnTo>
                    <a:pt x="69950" y="734000"/>
                  </a:lnTo>
                  <a:lnTo>
                    <a:pt x="83940" y="733903"/>
                  </a:lnTo>
                  <a:lnTo>
                    <a:pt x="97930" y="733789"/>
                  </a:lnTo>
                  <a:lnTo>
                    <a:pt x="111920" y="733655"/>
                  </a:lnTo>
                  <a:lnTo>
                    <a:pt x="125910" y="733498"/>
                  </a:lnTo>
                  <a:lnTo>
                    <a:pt x="139900" y="733314"/>
                  </a:lnTo>
                  <a:lnTo>
                    <a:pt x="153891" y="733097"/>
                  </a:lnTo>
                  <a:lnTo>
                    <a:pt x="167881" y="732842"/>
                  </a:lnTo>
                  <a:lnTo>
                    <a:pt x="181871" y="732543"/>
                  </a:lnTo>
                  <a:lnTo>
                    <a:pt x="195861" y="732192"/>
                  </a:lnTo>
                  <a:lnTo>
                    <a:pt x="209851" y="731780"/>
                  </a:lnTo>
                  <a:lnTo>
                    <a:pt x="223841" y="731296"/>
                  </a:lnTo>
                  <a:lnTo>
                    <a:pt x="237831" y="730727"/>
                  </a:lnTo>
                  <a:lnTo>
                    <a:pt x="251821" y="730060"/>
                  </a:lnTo>
                  <a:lnTo>
                    <a:pt x="265811" y="729278"/>
                  </a:lnTo>
                  <a:lnTo>
                    <a:pt x="279801" y="728361"/>
                  </a:lnTo>
                  <a:lnTo>
                    <a:pt x="293791" y="727286"/>
                  </a:lnTo>
                  <a:lnTo>
                    <a:pt x="307782" y="726026"/>
                  </a:lnTo>
                  <a:lnTo>
                    <a:pt x="321772" y="724551"/>
                  </a:lnTo>
                  <a:lnTo>
                    <a:pt x="335762" y="722824"/>
                  </a:lnTo>
                  <a:lnTo>
                    <a:pt x="349752" y="720806"/>
                  </a:lnTo>
                  <a:lnTo>
                    <a:pt x="363742" y="718447"/>
                  </a:lnTo>
                  <a:lnTo>
                    <a:pt x="377732" y="715695"/>
                  </a:lnTo>
                  <a:lnTo>
                    <a:pt x="391722" y="712487"/>
                  </a:lnTo>
                  <a:lnTo>
                    <a:pt x="405712" y="708752"/>
                  </a:lnTo>
                  <a:lnTo>
                    <a:pt x="419702" y="704412"/>
                  </a:lnTo>
                  <a:lnTo>
                    <a:pt x="433692" y="699379"/>
                  </a:lnTo>
                  <a:lnTo>
                    <a:pt x="447682" y="693553"/>
                  </a:lnTo>
                  <a:lnTo>
                    <a:pt x="461673" y="686829"/>
                  </a:lnTo>
                  <a:lnTo>
                    <a:pt x="475663" y="679090"/>
                  </a:lnTo>
                  <a:lnTo>
                    <a:pt x="489653" y="670213"/>
                  </a:lnTo>
                  <a:lnTo>
                    <a:pt x="503643" y="660072"/>
                  </a:lnTo>
                  <a:lnTo>
                    <a:pt x="517633" y="648537"/>
                  </a:lnTo>
                  <a:lnTo>
                    <a:pt x="531623" y="635484"/>
                  </a:lnTo>
                  <a:lnTo>
                    <a:pt x="545613" y="620798"/>
                  </a:lnTo>
                  <a:lnTo>
                    <a:pt x="559603" y="604381"/>
                  </a:lnTo>
                  <a:lnTo>
                    <a:pt x="573593" y="586160"/>
                  </a:lnTo>
                  <a:lnTo>
                    <a:pt x="587583" y="566100"/>
                  </a:lnTo>
                  <a:lnTo>
                    <a:pt x="601574" y="544209"/>
                  </a:lnTo>
                  <a:lnTo>
                    <a:pt x="615564" y="520548"/>
                  </a:lnTo>
                  <a:lnTo>
                    <a:pt x="629554" y="495240"/>
                  </a:lnTo>
                  <a:lnTo>
                    <a:pt x="643544" y="468468"/>
                  </a:lnTo>
                  <a:lnTo>
                    <a:pt x="657534" y="440480"/>
                  </a:lnTo>
                  <a:lnTo>
                    <a:pt x="671524" y="411577"/>
                  </a:lnTo>
                  <a:lnTo>
                    <a:pt x="685514" y="382107"/>
                  </a:lnTo>
                  <a:lnTo>
                    <a:pt x="699504" y="352444"/>
                  </a:lnTo>
                  <a:lnTo>
                    <a:pt x="713494" y="322974"/>
                  </a:lnTo>
                  <a:lnTo>
                    <a:pt x="727484" y="294072"/>
                  </a:lnTo>
                  <a:lnTo>
                    <a:pt x="741474" y="266084"/>
                  </a:lnTo>
                  <a:lnTo>
                    <a:pt x="755465" y="239312"/>
                  </a:lnTo>
                  <a:lnTo>
                    <a:pt x="769455" y="214003"/>
                  </a:lnTo>
                  <a:lnTo>
                    <a:pt x="783445" y="190343"/>
                  </a:lnTo>
                  <a:lnTo>
                    <a:pt x="797435" y="168451"/>
                  </a:lnTo>
                  <a:lnTo>
                    <a:pt x="811425" y="148391"/>
                  </a:lnTo>
                  <a:lnTo>
                    <a:pt x="825415" y="130171"/>
                  </a:lnTo>
                  <a:lnTo>
                    <a:pt x="839405" y="113753"/>
                  </a:lnTo>
                  <a:lnTo>
                    <a:pt x="853395" y="99067"/>
                  </a:lnTo>
                  <a:lnTo>
                    <a:pt x="867385" y="86014"/>
                  </a:lnTo>
                  <a:lnTo>
                    <a:pt x="881375" y="74480"/>
                  </a:lnTo>
                  <a:lnTo>
                    <a:pt x="895365" y="64338"/>
                  </a:lnTo>
                  <a:lnTo>
                    <a:pt x="909356" y="55462"/>
                  </a:lnTo>
                  <a:lnTo>
                    <a:pt x="923346" y="47723"/>
                  </a:lnTo>
                  <a:lnTo>
                    <a:pt x="937336" y="40998"/>
                  </a:lnTo>
                  <a:lnTo>
                    <a:pt x="951326" y="35173"/>
                  </a:lnTo>
                  <a:lnTo>
                    <a:pt x="965316" y="30139"/>
                  </a:lnTo>
                  <a:lnTo>
                    <a:pt x="979306" y="25800"/>
                  </a:lnTo>
                  <a:lnTo>
                    <a:pt x="993296" y="22065"/>
                  </a:lnTo>
                  <a:lnTo>
                    <a:pt x="1007286" y="18857"/>
                  </a:lnTo>
                  <a:lnTo>
                    <a:pt x="1021276" y="16104"/>
                  </a:lnTo>
                  <a:lnTo>
                    <a:pt x="1035266" y="13746"/>
                  </a:lnTo>
                  <a:lnTo>
                    <a:pt x="1049256" y="11727"/>
                  </a:lnTo>
                  <a:lnTo>
                    <a:pt x="1063247" y="10001"/>
                  </a:lnTo>
                  <a:lnTo>
                    <a:pt x="1077237" y="8526"/>
                  </a:lnTo>
                  <a:lnTo>
                    <a:pt x="1091227" y="7266"/>
                  </a:lnTo>
                  <a:lnTo>
                    <a:pt x="1105217" y="6191"/>
                  </a:lnTo>
                  <a:lnTo>
                    <a:pt x="1119207" y="5273"/>
                  </a:lnTo>
                  <a:lnTo>
                    <a:pt x="1133197" y="4491"/>
                  </a:lnTo>
                  <a:lnTo>
                    <a:pt x="1147187" y="3824"/>
                  </a:lnTo>
                  <a:lnTo>
                    <a:pt x="1161177" y="3256"/>
                  </a:lnTo>
                  <a:lnTo>
                    <a:pt x="1175167" y="2772"/>
                  </a:lnTo>
                  <a:lnTo>
                    <a:pt x="1189157" y="2360"/>
                  </a:lnTo>
                  <a:lnTo>
                    <a:pt x="1203148" y="2008"/>
                  </a:lnTo>
                  <a:lnTo>
                    <a:pt x="1217138" y="1709"/>
                  </a:lnTo>
                  <a:lnTo>
                    <a:pt x="1231128" y="1455"/>
                  </a:lnTo>
                  <a:lnTo>
                    <a:pt x="1245118" y="1238"/>
                  </a:lnTo>
                  <a:lnTo>
                    <a:pt x="1259108" y="1053"/>
                  </a:lnTo>
                  <a:lnTo>
                    <a:pt x="1273098" y="896"/>
                  </a:lnTo>
                  <a:lnTo>
                    <a:pt x="1287088" y="763"/>
                  </a:lnTo>
                  <a:lnTo>
                    <a:pt x="1301078" y="649"/>
                  </a:lnTo>
                  <a:lnTo>
                    <a:pt x="1315068" y="552"/>
                  </a:lnTo>
                  <a:lnTo>
                    <a:pt x="1329058" y="470"/>
                  </a:lnTo>
                  <a:lnTo>
                    <a:pt x="1343048" y="399"/>
                  </a:lnTo>
                  <a:lnTo>
                    <a:pt x="1357039" y="340"/>
                  </a:lnTo>
                  <a:lnTo>
                    <a:pt x="1371029" y="289"/>
                  </a:lnTo>
                  <a:lnTo>
                    <a:pt x="1385019" y="246"/>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333227"/>
              <a:ext cx="4155057" cy="734306"/>
            </a:xfrm>
            <a:custGeom>
              <a:avLst/>
              <a:pathLst>
                <a:path w="4155057" h="734306">
                  <a:moveTo>
                    <a:pt x="0" y="734306"/>
                  </a:moveTo>
                  <a:lnTo>
                    <a:pt x="13990" y="734306"/>
                  </a:lnTo>
                  <a:lnTo>
                    <a:pt x="27980" y="734306"/>
                  </a:lnTo>
                  <a:lnTo>
                    <a:pt x="41970" y="734306"/>
                  </a:lnTo>
                  <a:lnTo>
                    <a:pt x="55960" y="734306"/>
                  </a:lnTo>
                  <a:lnTo>
                    <a:pt x="69950" y="734306"/>
                  </a:lnTo>
                  <a:lnTo>
                    <a:pt x="83940" y="734306"/>
                  </a:lnTo>
                  <a:lnTo>
                    <a:pt x="97930" y="734306"/>
                  </a:lnTo>
                  <a:lnTo>
                    <a:pt x="111920" y="734306"/>
                  </a:lnTo>
                  <a:lnTo>
                    <a:pt x="125910" y="734306"/>
                  </a:lnTo>
                  <a:lnTo>
                    <a:pt x="139900" y="734306"/>
                  </a:lnTo>
                  <a:lnTo>
                    <a:pt x="153891" y="734306"/>
                  </a:lnTo>
                  <a:lnTo>
                    <a:pt x="167881" y="734306"/>
                  </a:lnTo>
                  <a:lnTo>
                    <a:pt x="181871" y="734306"/>
                  </a:lnTo>
                  <a:lnTo>
                    <a:pt x="195861" y="734306"/>
                  </a:lnTo>
                  <a:lnTo>
                    <a:pt x="209851" y="734306"/>
                  </a:lnTo>
                  <a:lnTo>
                    <a:pt x="223841" y="734306"/>
                  </a:lnTo>
                  <a:lnTo>
                    <a:pt x="237831" y="734306"/>
                  </a:lnTo>
                  <a:lnTo>
                    <a:pt x="251821" y="734306"/>
                  </a:lnTo>
                  <a:lnTo>
                    <a:pt x="265811" y="734306"/>
                  </a:lnTo>
                  <a:lnTo>
                    <a:pt x="279801" y="734306"/>
                  </a:lnTo>
                  <a:lnTo>
                    <a:pt x="293791" y="734306"/>
                  </a:lnTo>
                  <a:lnTo>
                    <a:pt x="307782" y="734306"/>
                  </a:lnTo>
                  <a:lnTo>
                    <a:pt x="321772" y="734306"/>
                  </a:lnTo>
                  <a:lnTo>
                    <a:pt x="335762" y="734306"/>
                  </a:lnTo>
                  <a:lnTo>
                    <a:pt x="349752" y="734306"/>
                  </a:lnTo>
                  <a:lnTo>
                    <a:pt x="363742" y="734306"/>
                  </a:lnTo>
                  <a:lnTo>
                    <a:pt x="377732" y="734306"/>
                  </a:lnTo>
                  <a:lnTo>
                    <a:pt x="391722" y="734306"/>
                  </a:lnTo>
                  <a:lnTo>
                    <a:pt x="405712" y="734306"/>
                  </a:lnTo>
                  <a:lnTo>
                    <a:pt x="419702" y="734306"/>
                  </a:lnTo>
                  <a:lnTo>
                    <a:pt x="433692" y="734306"/>
                  </a:lnTo>
                  <a:lnTo>
                    <a:pt x="447682" y="734306"/>
                  </a:lnTo>
                  <a:lnTo>
                    <a:pt x="461673" y="734306"/>
                  </a:lnTo>
                  <a:lnTo>
                    <a:pt x="475663" y="734306"/>
                  </a:lnTo>
                  <a:lnTo>
                    <a:pt x="489653" y="734306"/>
                  </a:lnTo>
                  <a:lnTo>
                    <a:pt x="503643" y="734306"/>
                  </a:lnTo>
                  <a:lnTo>
                    <a:pt x="517633" y="734306"/>
                  </a:lnTo>
                  <a:lnTo>
                    <a:pt x="531623" y="734306"/>
                  </a:lnTo>
                  <a:lnTo>
                    <a:pt x="545613" y="734306"/>
                  </a:lnTo>
                  <a:lnTo>
                    <a:pt x="559603" y="734306"/>
                  </a:lnTo>
                  <a:lnTo>
                    <a:pt x="573593" y="734306"/>
                  </a:lnTo>
                  <a:lnTo>
                    <a:pt x="587583" y="734306"/>
                  </a:lnTo>
                  <a:lnTo>
                    <a:pt x="601574" y="734306"/>
                  </a:lnTo>
                  <a:lnTo>
                    <a:pt x="615564" y="734306"/>
                  </a:lnTo>
                  <a:lnTo>
                    <a:pt x="629554" y="734306"/>
                  </a:lnTo>
                  <a:lnTo>
                    <a:pt x="643544" y="734306"/>
                  </a:lnTo>
                  <a:lnTo>
                    <a:pt x="657534" y="734306"/>
                  </a:lnTo>
                  <a:lnTo>
                    <a:pt x="671524" y="734306"/>
                  </a:lnTo>
                  <a:lnTo>
                    <a:pt x="685514" y="734306"/>
                  </a:lnTo>
                  <a:lnTo>
                    <a:pt x="699504" y="734306"/>
                  </a:lnTo>
                  <a:lnTo>
                    <a:pt x="713494" y="734306"/>
                  </a:lnTo>
                  <a:lnTo>
                    <a:pt x="727484" y="734306"/>
                  </a:lnTo>
                  <a:lnTo>
                    <a:pt x="741474" y="734306"/>
                  </a:lnTo>
                  <a:lnTo>
                    <a:pt x="755465" y="734306"/>
                  </a:lnTo>
                  <a:lnTo>
                    <a:pt x="769455" y="734306"/>
                  </a:lnTo>
                  <a:lnTo>
                    <a:pt x="783445" y="734306"/>
                  </a:lnTo>
                  <a:lnTo>
                    <a:pt x="797435" y="734306"/>
                  </a:lnTo>
                  <a:lnTo>
                    <a:pt x="811425" y="734306"/>
                  </a:lnTo>
                  <a:lnTo>
                    <a:pt x="825415" y="734306"/>
                  </a:lnTo>
                  <a:lnTo>
                    <a:pt x="839405" y="734306"/>
                  </a:lnTo>
                  <a:lnTo>
                    <a:pt x="853395" y="734306"/>
                  </a:lnTo>
                  <a:lnTo>
                    <a:pt x="867385" y="734306"/>
                  </a:lnTo>
                  <a:lnTo>
                    <a:pt x="881375" y="734306"/>
                  </a:lnTo>
                  <a:lnTo>
                    <a:pt x="895365" y="734306"/>
                  </a:lnTo>
                  <a:lnTo>
                    <a:pt x="909356" y="734306"/>
                  </a:lnTo>
                  <a:lnTo>
                    <a:pt x="923346" y="734306"/>
                  </a:lnTo>
                  <a:lnTo>
                    <a:pt x="937336" y="734306"/>
                  </a:lnTo>
                  <a:lnTo>
                    <a:pt x="951326" y="734306"/>
                  </a:lnTo>
                  <a:lnTo>
                    <a:pt x="965316" y="734306"/>
                  </a:lnTo>
                  <a:lnTo>
                    <a:pt x="979306" y="734306"/>
                  </a:lnTo>
                  <a:lnTo>
                    <a:pt x="993296" y="734306"/>
                  </a:lnTo>
                  <a:lnTo>
                    <a:pt x="1007286" y="734306"/>
                  </a:lnTo>
                  <a:lnTo>
                    <a:pt x="1021276" y="734306"/>
                  </a:lnTo>
                  <a:lnTo>
                    <a:pt x="1035266" y="734306"/>
                  </a:lnTo>
                  <a:lnTo>
                    <a:pt x="1049256" y="734306"/>
                  </a:lnTo>
                  <a:lnTo>
                    <a:pt x="1063247" y="734306"/>
                  </a:lnTo>
                  <a:lnTo>
                    <a:pt x="1077237" y="734306"/>
                  </a:lnTo>
                  <a:lnTo>
                    <a:pt x="1091227" y="734306"/>
                  </a:lnTo>
                  <a:lnTo>
                    <a:pt x="1105217" y="734306"/>
                  </a:lnTo>
                  <a:lnTo>
                    <a:pt x="1119207" y="734306"/>
                  </a:lnTo>
                  <a:lnTo>
                    <a:pt x="1133197" y="734306"/>
                  </a:lnTo>
                  <a:lnTo>
                    <a:pt x="1147187" y="734306"/>
                  </a:lnTo>
                  <a:lnTo>
                    <a:pt x="1161177" y="734306"/>
                  </a:lnTo>
                  <a:lnTo>
                    <a:pt x="1175167" y="734306"/>
                  </a:lnTo>
                  <a:lnTo>
                    <a:pt x="1189157" y="734306"/>
                  </a:lnTo>
                  <a:lnTo>
                    <a:pt x="1203148" y="734306"/>
                  </a:lnTo>
                  <a:lnTo>
                    <a:pt x="1217138" y="734306"/>
                  </a:lnTo>
                  <a:lnTo>
                    <a:pt x="1231128" y="734306"/>
                  </a:lnTo>
                  <a:lnTo>
                    <a:pt x="1245118" y="734306"/>
                  </a:lnTo>
                  <a:lnTo>
                    <a:pt x="1259108" y="734306"/>
                  </a:lnTo>
                  <a:lnTo>
                    <a:pt x="1273098" y="734306"/>
                  </a:lnTo>
                  <a:lnTo>
                    <a:pt x="1287088" y="734306"/>
                  </a:lnTo>
                  <a:lnTo>
                    <a:pt x="1301078" y="734306"/>
                  </a:lnTo>
                  <a:lnTo>
                    <a:pt x="1315068" y="734306"/>
                  </a:lnTo>
                  <a:lnTo>
                    <a:pt x="1329058" y="734306"/>
                  </a:lnTo>
                  <a:lnTo>
                    <a:pt x="1343048" y="734306"/>
                  </a:lnTo>
                  <a:lnTo>
                    <a:pt x="1357039" y="734306"/>
                  </a:lnTo>
                  <a:lnTo>
                    <a:pt x="1371029" y="734306"/>
                  </a:lnTo>
                  <a:lnTo>
                    <a:pt x="1385019" y="734306"/>
                  </a:lnTo>
                  <a:lnTo>
                    <a:pt x="1385019" y="734306"/>
                  </a:lnTo>
                  <a:lnTo>
                    <a:pt x="1399009" y="734306"/>
                  </a:lnTo>
                  <a:lnTo>
                    <a:pt x="1412999" y="734306"/>
                  </a:lnTo>
                  <a:lnTo>
                    <a:pt x="1426989" y="734306"/>
                  </a:lnTo>
                  <a:lnTo>
                    <a:pt x="1440979" y="734306"/>
                  </a:lnTo>
                  <a:lnTo>
                    <a:pt x="1454969" y="734306"/>
                  </a:lnTo>
                  <a:lnTo>
                    <a:pt x="1468959" y="734306"/>
                  </a:lnTo>
                  <a:lnTo>
                    <a:pt x="1482949" y="734306"/>
                  </a:lnTo>
                  <a:lnTo>
                    <a:pt x="1496939" y="734306"/>
                  </a:lnTo>
                  <a:lnTo>
                    <a:pt x="1510930" y="734306"/>
                  </a:lnTo>
                  <a:lnTo>
                    <a:pt x="1524920" y="734306"/>
                  </a:lnTo>
                  <a:lnTo>
                    <a:pt x="1538910" y="734306"/>
                  </a:lnTo>
                  <a:lnTo>
                    <a:pt x="1552900" y="734306"/>
                  </a:lnTo>
                  <a:lnTo>
                    <a:pt x="1566890" y="734306"/>
                  </a:lnTo>
                  <a:lnTo>
                    <a:pt x="1580880" y="734306"/>
                  </a:lnTo>
                  <a:lnTo>
                    <a:pt x="1594870" y="734306"/>
                  </a:lnTo>
                  <a:lnTo>
                    <a:pt x="1608860" y="734306"/>
                  </a:lnTo>
                  <a:lnTo>
                    <a:pt x="1622850" y="734306"/>
                  </a:lnTo>
                  <a:lnTo>
                    <a:pt x="1636840" y="734306"/>
                  </a:lnTo>
                  <a:lnTo>
                    <a:pt x="1650830" y="734306"/>
                  </a:lnTo>
                  <a:lnTo>
                    <a:pt x="1664821" y="734306"/>
                  </a:lnTo>
                  <a:lnTo>
                    <a:pt x="1678811" y="734306"/>
                  </a:lnTo>
                  <a:lnTo>
                    <a:pt x="1692801" y="734306"/>
                  </a:lnTo>
                  <a:lnTo>
                    <a:pt x="1706791" y="734306"/>
                  </a:lnTo>
                  <a:lnTo>
                    <a:pt x="1720781" y="734306"/>
                  </a:lnTo>
                  <a:lnTo>
                    <a:pt x="1734771" y="734306"/>
                  </a:lnTo>
                  <a:lnTo>
                    <a:pt x="1748761" y="734306"/>
                  </a:lnTo>
                  <a:lnTo>
                    <a:pt x="1762751" y="734306"/>
                  </a:lnTo>
                  <a:lnTo>
                    <a:pt x="1776741" y="734306"/>
                  </a:lnTo>
                  <a:lnTo>
                    <a:pt x="1790731" y="734306"/>
                  </a:lnTo>
                  <a:lnTo>
                    <a:pt x="1804722" y="734306"/>
                  </a:lnTo>
                  <a:lnTo>
                    <a:pt x="1818712" y="734306"/>
                  </a:lnTo>
                  <a:lnTo>
                    <a:pt x="1832702" y="734306"/>
                  </a:lnTo>
                  <a:lnTo>
                    <a:pt x="1846692" y="734306"/>
                  </a:lnTo>
                  <a:lnTo>
                    <a:pt x="1860682" y="734306"/>
                  </a:lnTo>
                  <a:lnTo>
                    <a:pt x="1874672" y="734306"/>
                  </a:lnTo>
                  <a:lnTo>
                    <a:pt x="1888662" y="734306"/>
                  </a:lnTo>
                  <a:lnTo>
                    <a:pt x="1902652" y="734306"/>
                  </a:lnTo>
                  <a:lnTo>
                    <a:pt x="1916642" y="734306"/>
                  </a:lnTo>
                  <a:lnTo>
                    <a:pt x="1930632" y="734306"/>
                  </a:lnTo>
                  <a:lnTo>
                    <a:pt x="1944622" y="734306"/>
                  </a:lnTo>
                  <a:lnTo>
                    <a:pt x="1958613" y="734306"/>
                  </a:lnTo>
                  <a:lnTo>
                    <a:pt x="1972603" y="734306"/>
                  </a:lnTo>
                  <a:lnTo>
                    <a:pt x="1986593" y="734306"/>
                  </a:lnTo>
                  <a:lnTo>
                    <a:pt x="2000583" y="734306"/>
                  </a:lnTo>
                  <a:lnTo>
                    <a:pt x="2014573" y="734306"/>
                  </a:lnTo>
                  <a:lnTo>
                    <a:pt x="2028563" y="734306"/>
                  </a:lnTo>
                  <a:lnTo>
                    <a:pt x="2042553" y="734306"/>
                  </a:lnTo>
                  <a:lnTo>
                    <a:pt x="2056543" y="734306"/>
                  </a:lnTo>
                  <a:lnTo>
                    <a:pt x="2070533" y="734306"/>
                  </a:lnTo>
                  <a:lnTo>
                    <a:pt x="2084523" y="734306"/>
                  </a:lnTo>
                  <a:lnTo>
                    <a:pt x="2098513" y="734306"/>
                  </a:lnTo>
                  <a:lnTo>
                    <a:pt x="2112504" y="734306"/>
                  </a:lnTo>
                  <a:lnTo>
                    <a:pt x="2126494" y="734306"/>
                  </a:lnTo>
                  <a:lnTo>
                    <a:pt x="2140484" y="734306"/>
                  </a:lnTo>
                  <a:lnTo>
                    <a:pt x="2154474" y="734306"/>
                  </a:lnTo>
                  <a:lnTo>
                    <a:pt x="2168464" y="734306"/>
                  </a:lnTo>
                  <a:lnTo>
                    <a:pt x="2182454" y="734306"/>
                  </a:lnTo>
                  <a:lnTo>
                    <a:pt x="2196444" y="734306"/>
                  </a:lnTo>
                  <a:lnTo>
                    <a:pt x="2210434" y="734306"/>
                  </a:lnTo>
                  <a:lnTo>
                    <a:pt x="2224424" y="734306"/>
                  </a:lnTo>
                  <a:lnTo>
                    <a:pt x="2238414" y="734306"/>
                  </a:lnTo>
                  <a:lnTo>
                    <a:pt x="2252404" y="734306"/>
                  </a:lnTo>
                  <a:lnTo>
                    <a:pt x="2266395" y="734306"/>
                  </a:lnTo>
                  <a:lnTo>
                    <a:pt x="2280385" y="734306"/>
                  </a:lnTo>
                  <a:lnTo>
                    <a:pt x="2294375" y="734306"/>
                  </a:lnTo>
                  <a:lnTo>
                    <a:pt x="2308365" y="734306"/>
                  </a:lnTo>
                  <a:lnTo>
                    <a:pt x="2322355" y="734306"/>
                  </a:lnTo>
                  <a:lnTo>
                    <a:pt x="2336345" y="734306"/>
                  </a:lnTo>
                  <a:lnTo>
                    <a:pt x="2350335" y="734306"/>
                  </a:lnTo>
                  <a:lnTo>
                    <a:pt x="2364325" y="734306"/>
                  </a:lnTo>
                  <a:lnTo>
                    <a:pt x="2378315" y="734306"/>
                  </a:lnTo>
                  <a:lnTo>
                    <a:pt x="2392305" y="734306"/>
                  </a:lnTo>
                  <a:lnTo>
                    <a:pt x="2406296" y="734306"/>
                  </a:lnTo>
                  <a:lnTo>
                    <a:pt x="2420286" y="734306"/>
                  </a:lnTo>
                  <a:lnTo>
                    <a:pt x="2434276" y="734306"/>
                  </a:lnTo>
                  <a:lnTo>
                    <a:pt x="2448266" y="734306"/>
                  </a:lnTo>
                  <a:lnTo>
                    <a:pt x="2462256" y="734306"/>
                  </a:lnTo>
                  <a:lnTo>
                    <a:pt x="2476246" y="734306"/>
                  </a:lnTo>
                  <a:lnTo>
                    <a:pt x="2490236" y="734306"/>
                  </a:lnTo>
                  <a:lnTo>
                    <a:pt x="2504226" y="734306"/>
                  </a:lnTo>
                  <a:lnTo>
                    <a:pt x="2518216" y="734306"/>
                  </a:lnTo>
                  <a:lnTo>
                    <a:pt x="2532206" y="734306"/>
                  </a:lnTo>
                  <a:lnTo>
                    <a:pt x="2546196" y="734306"/>
                  </a:lnTo>
                  <a:lnTo>
                    <a:pt x="2560187" y="734306"/>
                  </a:lnTo>
                  <a:lnTo>
                    <a:pt x="2574177" y="734306"/>
                  </a:lnTo>
                  <a:lnTo>
                    <a:pt x="2588167" y="734306"/>
                  </a:lnTo>
                  <a:lnTo>
                    <a:pt x="2602157" y="734306"/>
                  </a:lnTo>
                  <a:lnTo>
                    <a:pt x="2616147" y="734306"/>
                  </a:lnTo>
                  <a:lnTo>
                    <a:pt x="2630137" y="734306"/>
                  </a:lnTo>
                  <a:lnTo>
                    <a:pt x="2644127" y="734306"/>
                  </a:lnTo>
                  <a:lnTo>
                    <a:pt x="2658117" y="734306"/>
                  </a:lnTo>
                  <a:lnTo>
                    <a:pt x="2672107" y="734306"/>
                  </a:lnTo>
                  <a:lnTo>
                    <a:pt x="2686097" y="734306"/>
                  </a:lnTo>
                  <a:lnTo>
                    <a:pt x="2700087" y="734306"/>
                  </a:lnTo>
                  <a:lnTo>
                    <a:pt x="2714078" y="734306"/>
                  </a:lnTo>
                  <a:lnTo>
                    <a:pt x="2728068" y="734306"/>
                  </a:lnTo>
                  <a:lnTo>
                    <a:pt x="2742058" y="734306"/>
                  </a:lnTo>
                  <a:lnTo>
                    <a:pt x="2756048" y="734306"/>
                  </a:lnTo>
                  <a:lnTo>
                    <a:pt x="2770038" y="734306"/>
                  </a:lnTo>
                  <a:lnTo>
                    <a:pt x="2770038" y="734059"/>
                  </a:lnTo>
                  <a:lnTo>
                    <a:pt x="2784028" y="734016"/>
                  </a:lnTo>
                  <a:lnTo>
                    <a:pt x="2798018" y="733965"/>
                  </a:lnTo>
                  <a:lnTo>
                    <a:pt x="2812008" y="733906"/>
                  </a:lnTo>
                  <a:lnTo>
                    <a:pt x="2825998" y="733836"/>
                  </a:lnTo>
                  <a:lnTo>
                    <a:pt x="2839988" y="733753"/>
                  </a:lnTo>
                  <a:lnTo>
                    <a:pt x="2853978" y="733656"/>
                  </a:lnTo>
                  <a:lnTo>
                    <a:pt x="2867969" y="733543"/>
                  </a:lnTo>
                  <a:lnTo>
                    <a:pt x="2881959" y="733409"/>
                  </a:lnTo>
                  <a:lnTo>
                    <a:pt x="2895949" y="733252"/>
                  </a:lnTo>
                  <a:lnTo>
                    <a:pt x="2909939" y="733067"/>
                  </a:lnTo>
                  <a:lnTo>
                    <a:pt x="2923929" y="732851"/>
                  </a:lnTo>
                  <a:lnTo>
                    <a:pt x="2937919" y="732596"/>
                  </a:lnTo>
                  <a:lnTo>
                    <a:pt x="2951909" y="732297"/>
                  </a:lnTo>
                  <a:lnTo>
                    <a:pt x="2965899" y="731946"/>
                  </a:lnTo>
                  <a:lnTo>
                    <a:pt x="2979889" y="731533"/>
                  </a:lnTo>
                  <a:lnTo>
                    <a:pt x="2993879" y="731049"/>
                  </a:lnTo>
                  <a:lnTo>
                    <a:pt x="3007870" y="730481"/>
                  </a:lnTo>
                  <a:lnTo>
                    <a:pt x="3021860" y="729814"/>
                  </a:lnTo>
                  <a:lnTo>
                    <a:pt x="3035850" y="729032"/>
                  </a:lnTo>
                  <a:lnTo>
                    <a:pt x="3049840" y="728115"/>
                  </a:lnTo>
                  <a:lnTo>
                    <a:pt x="3063830" y="727039"/>
                  </a:lnTo>
                  <a:lnTo>
                    <a:pt x="3077820" y="725780"/>
                  </a:lnTo>
                  <a:lnTo>
                    <a:pt x="3091810" y="724304"/>
                  </a:lnTo>
                  <a:lnTo>
                    <a:pt x="3105800" y="722578"/>
                  </a:lnTo>
                  <a:lnTo>
                    <a:pt x="3119790" y="720559"/>
                  </a:lnTo>
                  <a:lnTo>
                    <a:pt x="3133780" y="718201"/>
                  </a:lnTo>
                  <a:lnTo>
                    <a:pt x="3147770" y="715449"/>
                  </a:lnTo>
                  <a:lnTo>
                    <a:pt x="3161761" y="712240"/>
                  </a:lnTo>
                  <a:lnTo>
                    <a:pt x="3175751" y="708506"/>
                  </a:lnTo>
                  <a:lnTo>
                    <a:pt x="3189741" y="704166"/>
                  </a:lnTo>
                  <a:lnTo>
                    <a:pt x="3203731" y="699132"/>
                  </a:lnTo>
                  <a:lnTo>
                    <a:pt x="3217721" y="693307"/>
                  </a:lnTo>
                  <a:lnTo>
                    <a:pt x="3231711" y="686582"/>
                  </a:lnTo>
                  <a:lnTo>
                    <a:pt x="3245701" y="678843"/>
                  </a:lnTo>
                  <a:lnTo>
                    <a:pt x="3259691" y="669967"/>
                  </a:lnTo>
                  <a:lnTo>
                    <a:pt x="3273681" y="659826"/>
                  </a:lnTo>
                  <a:lnTo>
                    <a:pt x="3287671" y="648291"/>
                  </a:lnTo>
                  <a:lnTo>
                    <a:pt x="3301661" y="635238"/>
                  </a:lnTo>
                  <a:lnTo>
                    <a:pt x="3315652" y="620552"/>
                  </a:lnTo>
                  <a:lnTo>
                    <a:pt x="3329642" y="604134"/>
                  </a:lnTo>
                  <a:lnTo>
                    <a:pt x="3343632" y="585914"/>
                  </a:lnTo>
                  <a:lnTo>
                    <a:pt x="3357622" y="565854"/>
                  </a:lnTo>
                  <a:lnTo>
                    <a:pt x="3371612" y="543963"/>
                  </a:lnTo>
                  <a:lnTo>
                    <a:pt x="3385602" y="520302"/>
                  </a:lnTo>
                  <a:lnTo>
                    <a:pt x="3399592" y="494993"/>
                  </a:lnTo>
                  <a:lnTo>
                    <a:pt x="3413582" y="468222"/>
                  </a:lnTo>
                  <a:lnTo>
                    <a:pt x="3427572" y="440234"/>
                  </a:lnTo>
                  <a:lnTo>
                    <a:pt x="3441562" y="411331"/>
                  </a:lnTo>
                  <a:lnTo>
                    <a:pt x="3455552" y="381861"/>
                  </a:lnTo>
                  <a:lnTo>
                    <a:pt x="3469543" y="352198"/>
                  </a:lnTo>
                  <a:lnTo>
                    <a:pt x="3483533" y="322728"/>
                  </a:lnTo>
                  <a:lnTo>
                    <a:pt x="3497523" y="293825"/>
                  </a:lnTo>
                  <a:lnTo>
                    <a:pt x="3511513" y="265837"/>
                  </a:lnTo>
                  <a:lnTo>
                    <a:pt x="3525503" y="239066"/>
                  </a:lnTo>
                  <a:lnTo>
                    <a:pt x="3539493" y="213757"/>
                  </a:lnTo>
                  <a:lnTo>
                    <a:pt x="3553483" y="190096"/>
                  </a:lnTo>
                  <a:lnTo>
                    <a:pt x="3567473" y="168205"/>
                  </a:lnTo>
                  <a:lnTo>
                    <a:pt x="3581463" y="148145"/>
                  </a:lnTo>
                  <a:lnTo>
                    <a:pt x="3595453" y="129925"/>
                  </a:lnTo>
                  <a:lnTo>
                    <a:pt x="3609444" y="113507"/>
                  </a:lnTo>
                  <a:lnTo>
                    <a:pt x="3623434" y="98821"/>
                  </a:lnTo>
                  <a:lnTo>
                    <a:pt x="3637424" y="85768"/>
                  </a:lnTo>
                  <a:lnTo>
                    <a:pt x="3651414" y="74233"/>
                  </a:lnTo>
                  <a:lnTo>
                    <a:pt x="3665404" y="64092"/>
                  </a:lnTo>
                  <a:lnTo>
                    <a:pt x="3679394" y="55215"/>
                  </a:lnTo>
                  <a:lnTo>
                    <a:pt x="3693384" y="47476"/>
                  </a:lnTo>
                  <a:lnTo>
                    <a:pt x="3707374" y="40752"/>
                  </a:lnTo>
                  <a:lnTo>
                    <a:pt x="3721364" y="34927"/>
                  </a:lnTo>
                  <a:lnTo>
                    <a:pt x="3735354" y="29893"/>
                  </a:lnTo>
                  <a:lnTo>
                    <a:pt x="3749344" y="25553"/>
                  </a:lnTo>
                  <a:lnTo>
                    <a:pt x="3763335" y="21819"/>
                  </a:lnTo>
                  <a:lnTo>
                    <a:pt x="3777325" y="18610"/>
                  </a:lnTo>
                  <a:lnTo>
                    <a:pt x="3791315" y="15858"/>
                  </a:lnTo>
                  <a:lnTo>
                    <a:pt x="3805305" y="13500"/>
                  </a:lnTo>
                  <a:lnTo>
                    <a:pt x="3819295" y="11481"/>
                  </a:lnTo>
                  <a:lnTo>
                    <a:pt x="3833285" y="9755"/>
                  </a:lnTo>
                  <a:lnTo>
                    <a:pt x="3847275" y="8279"/>
                  </a:lnTo>
                  <a:lnTo>
                    <a:pt x="3861265" y="7020"/>
                  </a:lnTo>
                  <a:lnTo>
                    <a:pt x="3875255" y="5944"/>
                  </a:lnTo>
                  <a:lnTo>
                    <a:pt x="3889245" y="5027"/>
                  </a:lnTo>
                  <a:lnTo>
                    <a:pt x="3903235" y="4245"/>
                  </a:lnTo>
                  <a:lnTo>
                    <a:pt x="3917226" y="3578"/>
                  </a:lnTo>
                  <a:lnTo>
                    <a:pt x="3931216" y="3010"/>
                  </a:lnTo>
                  <a:lnTo>
                    <a:pt x="3945206" y="2526"/>
                  </a:lnTo>
                  <a:lnTo>
                    <a:pt x="3959196" y="2113"/>
                  </a:lnTo>
                  <a:lnTo>
                    <a:pt x="3973186" y="1762"/>
                  </a:lnTo>
                  <a:lnTo>
                    <a:pt x="3987176" y="1463"/>
                  </a:lnTo>
                  <a:lnTo>
                    <a:pt x="4001166" y="1208"/>
                  </a:lnTo>
                  <a:lnTo>
                    <a:pt x="4015156" y="991"/>
                  </a:lnTo>
                  <a:lnTo>
                    <a:pt x="4029146" y="807"/>
                  </a:lnTo>
                  <a:lnTo>
                    <a:pt x="4043136" y="650"/>
                  </a:lnTo>
                  <a:lnTo>
                    <a:pt x="4057126" y="516"/>
                  </a:lnTo>
                  <a:lnTo>
                    <a:pt x="4071117" y="402"/>
                  </a:lnTo>
                  <a:lnTo>
                    <a:pt x="4085107" y="306"/>
                  </a:lnTo>
                  <a:lnTo>
                    <a:pt x="4099097" y="223"/>
                  </a:lnTo>
                  <a:lnTo>
                    <a:pt x="4113087" y="153"/>
                  </a:lnTo>
                  <a:lnTo>
                    <a:pt x="4127077" y="93"/>
                  </a:lnTo>
                  <a:lnTo>
                    <a:pt x="4141067" y="43"/>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2129569"/>
              <a:ext cx="4155057" cy="979075"/>
            </a:xfrm>
            <a:custGeom>
              <a:avLst/>
              <a:pathLst>
                <a:path w="4155057" h="979075">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388"/>
                  </a:lnTo>
                  <a:lnTo>
                    <a:pt x="1399009" y="734402"/>
                  </a:lnTo>
                  <a:lnTo>
                    <a:pt x="1412999" y="734419"/>
                  </a:lnTo>
                  <a:lnTo>
                    <a:pt x="1426989" y="734439"/>
                  </a:lnTo>
                  <a:lnTo>
                    <a:pt x="1440979" y="734462"/>
                  </a:lnTo>
                  <a:lnTo>
                    <a:pt x="1454969" y="734490"/>
                  </a:lnTo>
                  <a:lnTo>
                    <a:pt x="1468959" y="734522"/>
                  </a:lnTo>
                  <a:lnTo>
                    <a:pt x="1482949" y="734560"/>
                  </a:lnTo>
                  <a:lnTo>
                    <a:pt x="1496939" y="734605"/>
                  </a:lnTo>
                  <a:lnTo>
                    <a:pt x="1510930" y="734657"/>
                  </a:lnTo>
                  <a:lnTo>
                    <a:pt x="1524920" y="734719"/>
                  </a:lnTo>
                  <a:lnTo>
                    <a:pt x="1538910" y="734791"/>
                  </a:lnTo>
                  <a:lnTo>
                    <a:pt x="1552900" y="734876"/>
                  </a:lnTo>
                  <a:lnTo>
                    <a:pt x="1566890" y="734975"/>
                  </a:lnTo>
                  <a:lnTo>
                    <a:pt x="1580880" y="735092"/>
                  </a:lnTo>
                  <a:lnTo>
                    <a:pt x="1594870" y="735230"/>
                  </a:lnTo>
                  <a:lnTo>
                    <a:pt x="1608860" y="735391"/>
                  </a:lnTo>
                  <a:lnTo>
                    <a:pt x="1622850" y="735581"/>
                  </a:lnTo>
                  <a:lnTo>
                    <a:pt x="1636840" y="735803"/>
                  </a:lnTo>
                  <a:lnTo>
                    <a:pt x="1650830" y="736064"/>
                  </a:lnTo>
                  <a:lnTo>
                    <a:pt x="1664821" y="736369"/>
                  </a:lnTo>
                  <a:lnTo>
                    <a:pt x="1678811" y="736728"/>
                  </a:lnTo>
                  <a:lnTo>
                    <a:pt x="1692801" y="737148"/>
                  </a:lnTo>
                  <a:lnTo>
                    <a:pt x="1706791" y="737640"/>
                  </a:lnTo>
                  <a:lnTo>
                    <a:pt x="1720781" y="738215"/>
                  </a:lnTo>
                  <a:lnTo>
                    <a:pt x="1734771" y="738888"/>
                  </a:lnTo>
                  <a:lnTo>
                    <a:pt x="1748761" y="739674"/>
                  </a:lnTo>
                  <a:lnTo>
                    <a:pt x="1762751" y="740591"/>
                  </a:lnTo>
                  <a:lnTo>
                    <a:pt x="1776741" y="741661"/>
                  </a:lnTo>
                  <a:lnTo>
                    <a:pt x="1790731" y="742906"/>
                  </a:lnTo>
                  <a:lnTo>
                    <a:pt x="1804722" y="744352"/>
                  </a:lnTo>
                  <a:lnTo>
                    <a:pt x="1818712" y="746030"/>
                  </a:lnTo>
                  <a:lnTo>
                    <a:pt x="1832702" y="747972"/>
                  </a:lnTo>
                  <a:lnTo>
                    <a:pt x="1846692" y="750214"/>
                  </a:lnTo>
                  <a:lnTo>
                    <a:pt x="1860682" y="752793"/>
                  </a:lnTo>
                  <a:lnTo>
                    <a:pt x="1874672" y="755752"/>
                  </a:lnTo>
                  <a:lnTo>
                    <a:pt x="1888662" y="759132"/>
                  </a:lnTo>
                  <a:lnTo>
                    <a:pt x="1902652" y="762977"/>
                  </a:lnTo>
                  <a:lnTo>
                    <a:pt x="1916642" y="767328"/>
                  </a:lnTo>
                  <a:lnTo>
                    <a:pt x="1930632" y="772224"/>
                  </a:lnTo>
                  <a:lnTo>
                    <a:pt x="1944622" y="777696"/>
                  </a:lnTo>
                  <a:lnTo>
                    <a:pt x="1958613" y="783770"/>
                  </a:lnTo>
                  <a:lnTo>
                    <a:pt x="1972603" y="790456"/>
                  </a:lnTo>
                  <a:lnTo>
                    <a:pt x="1986593" y="797753"/>
                  </a:lnTo>
                  <a:lnTo>
                    <a:pt x="2000583" y="805640"/>
                  </a:lnTo>
                  <a:lnTo>
                    <a:pt x="2014573" y="814077"/>
                  </a:lnTo>
                  <a:lnTo>
                    <a:pt x="2028563" y="823000"/>
                  </a:lnTo>
                  <a:lnTo>
                    <a:pt x="2042553" y="832330"/>
                  </a:lnTo>
                  <a:lnTo>
                    <a:pt x="2056543" y="841964"/>
                  </a:lnTo>
                  <a:lnTo>
                    <a:pt x="2070533" y="851787"/>
                  </a:lnTo>
                  <a:lnTo>
                    <a:pt x="2084523" y="861675"/>
                  </a:lnTo>
                  <a:lnTo>
                    <a:pt x="2098513" y="871498"/>
                  </a:lnTo>
                  <a:lnTo>
                    <a:pt x="2112504" y="881133"/>
                  </a:lnTo>
                  <a:lnTo>
                    <a:pt x="2126494" y="890462"/>
                  </a:lnTo>
                  <a:lnTo>
                    <a:pt x="2140484" y="899386"/>
                  </a:lnTo>
                  <a:lnTo>
                    <a:pt x="2154474" y="907822"/>
                  </a:lnTo>
                  <a:lnTo>
                    <a:pt x="2168464" y="915709"/>
                  </a:lnTo>
                  <a:lnTo>
                    <a:pt x="2182454" y="923006"/>
                  </a:lnTo>
                  <a:lnTo>
                    <a:pt x="2196444" y="929693"/>
                  </a:lnTo>
                  <a:lnTo>
                    <a:pt x="2210434" y="935766"/>
                  </a:lnTo>
                  <a:lnTo>
                    <a:pt x="2224424" y="941239"/>
                  </a:lnTo>
                  <a:lnTo>
                    <a:pt x="2238414" y="946134"/>
                  </a:lnTo>
                  <a:lnTo>
                    <a:pt x="2252404" y="950485"/>
                  </a:lnTo>
                  <a:lnTo>
                    <a:pt x="2266395" y="954330"/>
                  </a:lnTo>
                  <a:lnTo>
                    <a:pt x="2280385" y="957710"/>
                  </a:lnTo>
                  <a:lnTo>
                    <a:pt x="2294375" y="960669"/>
                  </a:lnTo>
                  <a:lnTo>
                    <a:pt x="2308365" y="963249"/>
                  </a:lnTo>
                  <a:lnTo>
                    <a:pt x="2322355" y="965490"/>
                  </a:lnTo>
                  <a:lnTo>
                    <a:pt x="2336345" y="967432"/>
                  </a:lnTo>
                  <a:lnTo>
                    <a:pt x="2350335" y="969110"/>
                  </a:lnTo>
                  <a:lnTo>
                    <a:pt x="2364325" y="970557"/>
                  </a:lnTo>
                  <a:lnTo>
                    <a:pt x="2378315" y="971801"/>
                  </a:lnTo>
                  <a:lnTo>
                    <a:pt x="2392305" y="972871"/>
                  </a:lnTo>
                  <a:lnTo>
                    <a:pt x="2406296" y="973788"/>
                  </a:lnTo>
                  <a:lnTo>
                    <a:pt x="2420286" y="974574"/>
                  </a:lnTo>
                  <a:lnTo>
                    <a:pt x="2434276" y="975247"/>
                  </a:lnTo>
                  <a:lnTo>
                    <a:pt x="2448266" y="975823"/>
                  </a:lnTo>
                  <a:lnTo>
                    <a:pt x="2462256" y="976315"/>
                  </a:lnTo>
                  <a:lnTo>
                    <a:pt x="2476246" y="976734"/>
                  </a:lnTo>
                  <a:lnTo>
                    <a:pt x="2490236" y="977093"/>
                  </a:lnTo>
                  <a:lnTo>
                    <a:pt x="2504226" y="977399"/>
                  </a:lnTo>
                  <a:lnTo>
                    <a:pt x="2518216" y="977659"/>
                  </a:lnTo>
                  <a:lnTo>
                    <a:pt x="2532206" y="977882"/>
                  </a:lnTo>
                  <a:lnTo>
                    <a:pt x="2546196" y="978071"/>
                  </a:lnTo>
                  <a:lnTo>
                    <a:pt x="2560187" y="978232"/>
                  </a:lnTo>
                  <a:lnTo>
                    <a:pt x="2574177" y="978370"/>
                  </a:lnTo>
                  <a:lnTo>
                    <a:pt x="2588167" y="978487"/>
                  </a:lnTo>
                  <a:lnTo>
                    <a:pt x="2602157" y="978587"/>
                  </a:lnTo>
                  <a:lnTo>
                    <a:pt x="2616147" y="978672"/>
                  </a:lnTo>
                  <a:lnTo>
                    <a:pt x="2630137" y="978744"/>
                  </a:lnTo>
                  <a:lnTo>
                    <a:pt x="2644127" y="978805"/>
                  </a:lnTo>
                  <a:lnTo>
                    <a:pt x="2658117" y="978858"/>
                  </a:lnTo>
                  <a:lnTo>
                    <a:pt x="2672107" y="978902"/>
                  </a:lnTo>
                  <a:lnTo>
                    <a:pt x="2686097" y="978940"/>
                  </a:lnTo>
                  <a:lnTo>
                    <a:pt x="2700087" y="978972"/>
                  </a:lnTo>
                  <a:lnTo>
                    <a:pt x="2714078" y="979000"/>
                  </a:lnTo>
                  <a:lnTo>
                    <a:pt x="2728068" y="979023"/>
                  </a:lnTo>
                  <a:lnTo>
                    <a:pt x="2742058" y="979043"/>
                  </a:lnTo>
                  <a:lnTo>
                    <a:pt x="2756048" y="979060"/>
                  </a:lnTo>
                  <a:lnTo>
                    <a:pt x="2770038" y="979075"/>
                  </a:lnTo>
                  <a:lnTo>
                    <a:pt x="2770038" y="979075"/>
                  </a:lnTo>
                  <a:lnTo>
                    <a:pt x="2784028" y="979060"/>
                  </a:lnTo>
                  <a:lnTo>
                    <a:pt x="2798018" y="979043"/>
                  </a:lnTo>
                  <a:lnTo>
                    <a:pt x="2812008" y="979023"/>
                  </a:lnTo>
                  <a:lnTo>
                    <a:pt x="2825998" y="979000"/>
                  </a:lnTo>
                  <a:lnTo>
                    <a:pt x="2839988" y="978972"/>
                  </a:lnTo>
                  <a:lnTo>
                    <a:pt x="2853978" y="978940"/>
                  </a:lnTo>
                  <a:lnTo>
                    <a:pt x="2867969" y="978902"/>
                  </a:lnTo>
                  <a:lnTo>
                    <a:pt x="2881959" y="978858"/>
                  </a:lnTo>
                  <a:lnTo>
                    <a:pt x="2895949" y="978805"/>
                  </a:lnTo>
                  <a:lnTo>
                    <a:pt x="2909939" y="978744"/>
                  </a:lnTo>
                  <a:lnTo>
                    <a:pt x="2923929" y="978672"/>
                  </a:lnTo>
                  <a:lnTo>
                    <a:pt x="2937919" y="978587"/>
                  </a:lnTo>
                  <a:lnTo>
                    <a:pt x="2951909" y="978487"/>
                  </a:lnTo>
                  <a:lnTo>
                    <a:pt x="2965899" y="978370"/>
                  </a:lnTo>
                  <a:lnTo>
                    <a:pt x="2979889" y="978232"/>
                  </a:lnTo>
                  <a:lnTo>
                    <a:pt x="2993879" y="978071"/>
                  </a:lnTo>
                  <a:lnTo>
                    <a:pt x="3007870" y="977882"/>
                  </a:lnTo>
                  <a:lnTo>
                    <a:pt x="3021860" y="977659"/>
                  </a:lnTo>
                  <a:lnTo>
                    <a:pt x="3035850" y="977399"/>
                  </a:lnTo>
                  <a:lnTo>
                    <a:pt x="3049840" y="977093"/>
                  </a:lnTo>
                  <a:lnTo>
                    <a:pt x="3063830" y="976734"/>
                  </a:lnTo>
                  <a:lnTo>
                    <a:pt x="3077820" y="976315"/>
                  </a:lnTo>
                  <a:lnTo>
                    <a:pt x="3091810" y="975823"/>
                  </a:lnTo>
                  <a:lnTo>
                    <a:pt x="3105800" y="975247"/>
                  </a:lnTo>
                  <a:lnTo>
                    <a:pt x="3119790" y="974574"/>
                  </a:lnTo>
                  <a:lnTo>
                    <a:pt x="3133780" y="973788"/>
                  </a:lnTo>
                  <a:lnTo>
                    <a:pt x="3147770" y="972871"/>
                  </a:lnTo>
                  <a:lnTo>
                    <a:pt x="3161761" y="971801"/>
                  </a:lnTo>
                  <a:lnTo>
                    <a:pt x="3175751" y="970557"/>
                  </a:lnTo>
                  <a:lnTo>
                    <a:pt x="3189741" y="969110"/>
                  </a:lnTo>
                  <a:lnTo>
                    <a:pt x="3203731" y="967432"/>
                  </a:lnTo>
                  <a:lnTo>
                    <a:pt x="3217721" y="965490"/>
                  </a:lnTo>
                  <a:lnTo>
                    <a:pt x="3231711" y="963249"/>
                  </a:lnTo>
                  <a:lnTo>
                    <a:pt x="3245701" y="960669"/>
                  </a:lnTo>
                  <a:lnTo>
                    <a:pt x="3259691" y="957710"/>
                  </a:lnTo>
                  <a:lnTo>
                    <a:pt x="3273681" y="954330"/>
                  </a:lnTo>
                  <a:lnTo>
                    <a:pt x="3287671" y="950485"/>
                  </a:lnTo>
                  <a:lnTo>
                    <a:pt x="3301661" y="946134"/>
                  </a:lnTo>
                  <a:lnTo>
                    <a:pt x="3315652" y="941239"/>
                  </a:lnTo>
                  <a:lnTo>
                    <a:pt x="3329642" y="935766"/>
                  </a:lnTo>
                  <a:lnTo>
                    <a:pt x="3343632" y="929693"/>
                  </a:lnTo>
                  <a:lnTo>
                    <a:pt x="3357622" y="923006"/>
                  </a:lnTo>
                  <a:lnTo>
                    <a:pt x="3371612" y="915709"/>
                  </a:lnTo>
                  <a:lnTo>
                    <a:pt x="3385602" y="907822"/>
                  </a:lnTo>
                  <a:lnTo>
                    <a:pt x="3399592" y="899386"/>
                  </a:lnTo>
                  <a:lnTo>
                    <a:pt x="3413582" y="890462"/>
                  </a:lnTo>
                  <a:lnTo>
                    <a:pt x="3427572" y="881133"/>
                  </a:lnTo>
                  <a:lnTo>
                    <a:pt x="3441562" y="871498"/>
                  </a:lnTo>
                  <a:lnTo>
                    <a:pt x="3455552" y="861675"/>
                  </a:lnTo>
                  <a:lnTo>
                    <a:pt x="3469543" y="851787"/>
                  </a:lnTo>
                  <a:lnTo>
                    <a:pt x="3483533" y="841964"/>
                  </a:lnTo>
                  <a:lnTo>
                    <a:pt x="3497523" y="832330"/>
                  </a:lnTo>
                  <a:lnTo>
                    <a:pt x="3511513" y="823000"/>
                  </a:lnTo>
                  <a:lnTo>
                    <a:pt x="3525503" y="814077"/>
                  </a:lnTo>
                  <a:lnTo>
                    <a:pt x="3539493" y="805640"/>
                  </a:lnTo>
                  <a:lnTo>
                    <a:pt x="3553483" y="797753"/>
                  </a:lnTo>
                  <a:lnTo>
                    <a:pt x="3567473" y="790456"/>
                  </a:lnTo>
                  <a:lnTo>
                    <a:pt x="3581463" y="783770"/>
                  </a:lnTo>
                  <a:lnTo>
                    <a:pt x="3595453" y="777696"/>
                  </a:lnTo>
                  <a:lnTo>
                    <a:pt x="3609444" y="772224"/>
                  </a:lnTo>
                  <a:lnTo>
                    <a:pt x="3623434" y="767328"/>
                  </a:lnTo>
                  <a:lnTo>
                    <a:pt x="3637424" y="762977"/>
                  </a:lnTo>
                  <a:lnTo>
                    <a:pt x="3651414" y="759132"/>
                  </a:lnTo>
                  <a:lnTo>
                    <a:pt x="3665404" y="755752"/>
                  </a:lnTo>
                  <a:lnTo>
                    <a:pt x="3679394" y="752793"/>
                  </a:lnTo>
                  <a:lnTo>
                    <a:pt x="3693384" y="750214"/>
                  </a:lnTo>
                  <a:lnTo>
                    <a:pt x="3707374" y="747972"/>
                  </a:lnTo>
                  <a:lnTo>
                    <a:pt x="3721364" y="746030"/>
                  </a:lnTo>
                  <a:lnTo>
                    <a:pt x="3735354" y="744352"/>
                  </a:lnTo>
                  <a:lnTo>
                    <a:pt x="3749344" y="742906"/>
                  </a:lnTo>
                  <a:lnTo>
                    <a:pt x="3763335" y="741661"/>
                  </a:lnTo>
                  <a:lnTo>
                    <a:pt x="3777325" y="740591"/>
                  </a:lnTo>
                  <a:lnTo>
                    <a:pt x="3791315" y="739674"/>
                  </a:lnTo>
                  <a:lnTo>
                    <a:pt x="3805305" y="738888"/>
                  </a:lnTo>
                  <a:lnTo>
                    <a:pt x="3819295" y="738215"/>
                  </a:lnTo>
                  <a:lnTo>
                    <a:pt x="3833285" y="737640"/>
                  </a:lnTo>
                  <a:lnTo>
                    <a:pt x="3847275" y="737148"/>
                  </a:lnTo>
                  <a:lnTo>
                    <a:pt x="3861265" y="736728"/>
                  </a:lnTo>
                  <a:lnTo>
                    <a:pt x="3875255" y="736369"/>
                  </a:lnTo>
                  <a:lnTo>
                    <a:pt x="3889245" y="736064"/>
                  </a:lnTo>
                  <a:lnTo>
                    <a:pt x="3903235" y="735803"/>
                  </a:lnTo>
                  <a:lnTo>
                    <a:pt x="3917226" y="735581"/>
                  </a:lnTo>
                  <a:lnTo>
                    <a:pt x="3931216" y="735391"/>
                  </a:lnTo>
                  <a:lnTo>
                    <a:pt x="3945206" y="735230"/>
                  </a:lnTo>
                  <a:lnTo>
                    <a:pt x="3959196" y="735092"/>
                  </a:lnTo>
                  <a:lnTo>
                    <a:pt x="3973186" y="734975"/>
                  </a:lnTo>
                  <a:lnTo>
                    <a:pt x="3987176" y="734876"/>
                  </a:lnTo>
                  <a:lnTo>
                    <a:pt x="4001166" y="734791"/>
                  </a:lnTo>
                  <a:lnTo>
                    <a:pt x="4015156" y="734719"/>
                  </a:lnTo>
                  <a:lnTo>
                    <a:pt x="4029146" y="734657"/>
                  </a:lnTo>
                  <a:lnTo>
                    <a:pt x="4043136" y="734605"/>
                  </a:lnTo>
                  <a:lnTo>
                    <a:pt x="4057126" y="734560"/>
                  </a:lnTo>
                  <a:lnTo>
                    <a:pt x="4071117" y="734522"/>
                  </a:lnTo>
                  <a:lnTo>
                    <a:pt x="4085107" y="734490"/>
                  </a:lnTo>
                  <a:lnTo>
                    <a:pt x="4099097" y="734462"/>
                  </a:lnTo>
                  <a:lnTo>
                    <a:pt x="4113087" y="734439"/>
                  </a:lnTo>
                  <a:lnTo>
                    <a:pt x="4127077" y="734419"/>
                  </a:lnTo>
                  <a:lnTo>
                    <a:pt x="4141067" y="734402"/>
                  </a:lnTo>
                  <a:lnTo>
                    <a:pt x="4155057" y="734388"/>
                  </a:lnTo>
                </a:path>
              </a:pathLst>
            </a:custGeom>
            <a:ln w="40651" cap="flat">
              <a:solidFill>
                <a:srgbClr val="D3D3D3">
                  <a:alpha val="100000"/>
                </a:srgbClr>
              </a:solidFill>
              <a:prstDash val="solid"/>
              <a:round/>
            </a:ln>
          </p:spPr>
          <p:txBody>
            <a:bodyPr/>
            <a:lstStyle/>
            <a:p/>
          </p:txBody>
        </p:sp>
        <p:sp>
          <p:nvSpPr>
            <p:cNvPr id="35" name="pl35"/>
            <p:cNvSpPr/>
            <p:nvPr/>
          </p:nvSpPr>
          <p:spPr>
            <a:xfrm>
              <a:off x="2737948" y="1639621"/>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57317"/>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3843443"/>
              <a:ext cx="4155057" cy="979157"/>
            </a:xfrm>
            <a:custGeom>
              <a:avLst/>
              <a:pathLst>
                <a:path w="4155057" h="979157">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619"/>
                  </a:lnTo>
                  <a:lnTo>
                    <a:pt x="1399009" y="489634"/>
                  </a:lnTo>
                  <a:lnTo>
                    <a:pt x="1412999" y="489650"/>
                  </a:lnTo>
                  <a:lnTo>
                    <a:pt x="1426989" y="489670"/>
                  </a:lnTo>
                  <a:lnTo>
                    <a:pt x="1440979" y="489694"/>
                  </a:lnTo>
                  <a:lnTo>
                    <a:pt x="1454969" y="489721"/>
                  </a:lnTo>
                  <a:lnTo>
                    <a:pt x="1468959" y="489753"/>
                  </a:lnTo>
                  <a:lnTo>
                    <a:pt x="1482949" y="489791"/>
                  </a:lnTo>
                  <a:lnTo>
                    <a:pt x="1496939" y="489836"/>
                  </a:lnTo>
                  <a:lnTo>
                    <a:pt x="1510930" y="489888"/>
                  </a:lnTo>
                  <a:lnTo>
                    <a:pt x="1524920" y="489950"/>
                  </a:lnTo>
                  <a:lnTo>
                    <a:pt x="1538910" y="490022"/>
                  </a:lnTo>
                  <a:lnTo>
                    <a:pt x="1552900" y="490107"/>
                  </a:lnTo>
                  <a:lnTo>
                    <a:pt x="1566890" y="490207"/>
                  </a:lnTo>
                  <a:lnTo>
                    <a:pt x="1580880" y="490324"/>
                  </a:lnTo>
                  <a:lnTo>
                    <a:pt x="1594870" y="490461"/>
                  </a:lnTo>
                  <a:lnTo>
                    <a:pt x="1608860" y="490623"/>
                  </a:lnTo>
                  <a:lnTo>
                    <a:pt x="1622850" y="490812"/>
                  </a:lnTo>
                  <a:lnTo>
                    <a:pt x="1636840" y="491034"/>
                  </a:lnTo>
                  <a:lnTo>
                    <a:pt x="1650830" y="491295"/>
                  </a:lnTo>
                  <a:lnTo>
                    <a:pt x="1664821" y="491601"/>
                  </a:lnTo>
                  <a:lnTo>
                    <a:pt x="1678811" y="491959"/>
                  </a:lnTo>
                  <a:lnTo>
                    <a:pt x="1692801" y="492379"/>
                  </a:lnTo>
                  <a:lnTo>
                    <a:pt x="1706791" y="492871"/>
                  </a:lnTo>
                  <a:lnTo>
                    <a:pt x="1720781" y="493446"/>
                  </a:lnTo>
                  <a:lnTo>
                    <a:pt x="1734771" y="494119"/>
                  </a:lnTo>
                  <a:lnTo>
                    <a:pt x="1748761" y="494905"/>
                  </a:lnTo>
                  <a:lnTo>
                    <a:pt x="1762751" y="495823"/>
                  </a:lnTo>
                  <a:lnTo>
                    <a:pt x="1776741" y="496892"/>
                  </a:lnTo>
                  <a:lnTo>
                    <a:pt x="1790731" y="498137"/>
                  </a:lnTo>
                  <a:lnTo>
                    <a:pt x="1804722" y="499584"/>
                  </a:lnTo>
                  <a:lnTo>
                    <a:pt x="1818712" y="501262"/>
                  </a:lnTo>
                  <a:lnTo>
                    <a:pt x="1832702" y="503203"/>
                  </a:lnTo>
                  <a:lnTo>
                    <a:pt x="1846692" y="505445"/>
                  </a:lnTo>
                  <a:lnTo>
                    <a:pt x="1860682" y="508024"/>
                  </a:lnTo>
                  <a:lnTo>
                    <a:pt x="1874672" y="510983"/>
                  </a:lnTo>
                  <a:lnTo>
                    <a:pt x="1888662" y="514364"/>
                  </a:lnTo>
                  <a:lnTo>
                    <a:pt x="1902652" y="518209"/>
                  </a:lnTo>
                  <a:lnTo>
                    <a:pt x="1916642" y="522560"/>
                  </a:lnTo>
                  <a:lnTo>
                    <a:pt x="1930632" y="527455"/>
                  </a:lnTo>
                  <a:lnTo>
                    <a:pt x="1944622" y="532927"/>
                  </a:lnTo>
                  <a:lnTo>
                    <a:pt x="1958613" y="539001"/>
                  </a:lnTo>
                  <a:lnTo>
                    <a:pt x="1972603" y="545688"/>
                  </a:lnTo>
                  <a:lnTo>
                    <a:pt x="1986593" y="552985"/>
                  </a:lnTo>
                  <a:lnTo>
                    <a:pt x="2000583" y="560872"/>
                  </a:lnTo>
                  <a:lnTo>
                    <a:pt x="2014573" y="569308"/>
                  </a:lnTo>
                  <a:lnTo>
                    <a:pt x="2028563" y="578232"/>
                  </a:lnTo>
                  <a:lnTo>
                    <a:pt x="2042553" y="587561"/>
                  </a:lnTo>
                  <a:lnTo>
                    <a:pt x="2056543" y="597195"/>
                  </a:lnTo>
                  <a:lnTo>
                    <a:pt x="2070533" y="607019"/>
                  </a:lnTo>
                  <a:lnTo>
                    <a:pt x="2084523" y="616906"/>
                  </a:lnTo>
                  <a:lnTo>
                    <a:pt x="2098513" y="626730"/>
                  </a:lnTo>
                  <a:lnTo>
                    <a:pt x="2112504" y="636364"/>
                  </a:lnTo>
                  <a:lnTo>
                    <a:pt x="2126494" y="645693"/>
                  </a:lnTo>
                  <a:lnTo>
                    <a:pt x="2140484" y="654617"/>
                  </a:lnTo>
                  <a:lnTo>
                    <a:pt x="2154474" y="663053"/>
                  </a:lnTo>
                  <a:lnTo>
                    <a:pt x="2168464" y="670940"/>
                  </a:lnTo>
                  <a:lnTo>
                    <a:pt x="2182454" y="678237"/>
                  </a:lnTo>
                  <a:lnTo>
                    <a:pt x="2196444" y="684924"/>
                  </a:lnTo>
                  <a:lnTo>
                    <a:pt x="2210434" y="690997"/>
                  </a:lnTo>
                  <a:lnTo>
                    <a:pt x="2224424" y="696470"/>
                  </a:lnTo>
                  <a:lnTo>
                    <a:pt x="2238414" y="701365"/>
                  </a:lnTo>
                  <a:lnTo>
                    <a:pt x="2252404" y="705716"/>
                  </a:lnTo>
                  <a:lnTo>
                    <a:pt x="2266395" y="709561"/>
                  </a:lnTo>
                  <a:lnTo>
                    <a:pt x="2280385" y="712942"/>
                  </a:lnTo>
                  <a:lnTo>
                    <a:pt x="2294375" y="715900"/>
                  </a:lnTo>
                  <a:lnTo>
                    <a:pt x="2308365" y="718480"/>
                  </a:lnTo>
                  <a:lnTo>
                    <a:pt x="2322355" y="720722"/>
                  </a:lnTo>
                  <a:lnTo>
                    <a:pt x="2336345" y="722663"/>
                  </a:lnTo>
                  <a:lnTo>
                    <a:pt x="2350335" y="724341"/>
                  </a:lnTo>
                  <a:lnTo>
                    <a:pt x="2364325" y="725788"/>
                  </a:lnTo>
                  <a:lnTo>
                    <a:pt x="2378315" y="727033"/>
                  </a:lnTo>
                  <a:lnTo>
                    <a:pt x="2392305" y="728102"/>
                  </a:lnTo>
                  <a:lnTo>
                    <a:pt x="2406296" y="729020"/>
                  </a:lnTo>
                  <a:lnTo>
                    <a:pt x="2420286" y="729806"/>
                  </a:lnTo>
                  <a:lnTo>
                    <a:pt x="2434276" y="730479"/>
                  </a:lnTo>
                  <a:lnTo>
                    <a:pt x="2448266" y="731054"/>
                  </a:lnTo>
                  <a:lnTo>
                    <a:pt x="2462256" y="731546"/>
                  </a:lnTo>
                  <a:lnTo>
                    <a:pt x="2476246" y="731966"/>
                  </a:lnTo>
                  <a:lnTo>
                    <a:pt x="2490236" y="732324"/>
                  </a:lnTo>
                  <a:lnTo>
                    <a:pt x="2504226" y="732630"/>
                  </a:lnTo>
                  <a:lnTo>
                    <a:pt x="2518216" y="732891"/>
                  </a:lnTo>
                  <a:lnTo>
                    <a:pt x="2532206" y="733113"/>
                  </a:lnTo>
                  <a:lnTo>
                    <a:pt x="2546196" y="733302"/>
                  </a:lnTo>
                  <a:lnTo>
                    <a:pt x="2560187" y="733464"/>
                  </a:lnTo>
                  <a:lnTo>
                    <a:pt x="2574177" y="733601"/>
                  </a:lnTo>
                  <a:lnTo>
                    <a:pt x="2588167" y="733718"/>
                  </a:lnTo>
                  <a:lnTo>
                    <a:pt x="2602157" y="733818"/>
                  </a:lnTo>
                  <a:lnTo>
                    <a:pt x="2616147" y="733903"/>
                  </a:lnTo>
                  <a:lnTo>
                    <a:pt x="2630137" y="733975"/>
                  </a:lnTo>
                  <a:lnTo>
                    <a:pt x="2644127" y="734037"/>
                  </a:lnTo>
                  <a:lnTo>
                    <a:pt x="2658117" y="734089"/>
                  </a:lnTo>
                  <a:lnTo>
                    <a:pt x="2672107" y="734134"/>
                  </a:lnTo>
                  <a:lnTo>
                    <a:pt x="2686097" y="734171"/>
                  </a:lnTo>
                  <a:lnTo>
                    <a:pt x="2700087" y="734204"/>
                  </a:lnTo>
                  <a:lnTo>
                    <a:pt x="2714078" y="734231"/>
                  </a:lnTo>
                  <a:lnTo>
                    <a:pt x="2728068" y="734255"/>
                  </a:lnTo>
                  <a:lnTo>
                    <a:pt x="2742058" y="734274"/>
                  </a:lnTo>
                  <a:lnTo>
                    <a:pt x="2756048" y="734291"/>
                  </a:lnTo>
                  <a:lnTo>
                    <a:pt x="2770038" y="734306"/>
                  </a:lnTo>
                  <a:lnTo>
                    <a:pt x="2770038" y="734470"/>
                  </a:lnTo>
                  <a:lnTo>
                    <a:pt x="2784028" y="734484"/>
                  </a:lnTo>
                  <a:lnTo>
                    <a:pt x="2798018" y="734501"/>
                  </a:lnTo>
                  <a:lnTo>
                    <a:pt x="2812008" y="734521"/>
                  </a:lnTo>
                  <a:lnTo>
                    <a:pt x="2825998" y="734545"/>
                  </a:lnTo>
                  <a:lnTo>
                    <a:pt x="2839988" y="734572"/>
                  </a:lnTo>
                  <a:lnTo>
                    <a:pt x="2853978" y="734604"/>
                  </a:lnTo>
                  <a:lnTo>
                    <a:pt x="2867969" y="734642"/>
                  </a:lnTo>
                  <a:lnTo>
                    <a:pt x="2881959" y="734687"/>
                  </a:lnTo>
                  <a:lnTo>
                    <a:pt x="2895949" y="734739"/>
                  </a:lnTo>
                  <a:lnTo>
                    <a:pt x="2909939" y="734801"/>
                  </a:lnTo>
                  <a:lnTo>
                    <a:pt x="2923929" y="734873"/>
                  </a:lnTo>
                  <a:lnTo>
                    <a:pt x="2937919" y="734958"/>
                  </a:lnTo>
                  <a:lnTo>
                    <a:pt x="2951909" y="735057"/>
                  </a:lnTo>
                  <a:lnTo>
                    <a:pt x="2965899" y="735175"/>
                  </a:lnTo>
                  <a:lnTo>
                    <a:pt x="2979889" y="735312"/>
                  </a:lnTo>
                  <a:lnTo>
                    <a:pt x="2993879" y="735473"/>
                  </a:lnTo>
                  <a:lnTo>
                    <a:pt x="3007870" y="735663"/>
                  </a:lnTo>
                  <a:lnTo>
                    <a:pt x="3021860" y="735885"/>
                  </a:lnTo>
                  <a:lnTo>
                    <a:pt x="3035850" y="736146"/>
                  </a:lnTo>
                  <a:lnTo>
                    <a:pt x="3049840" y="736452"/>
                  </a:lnTo>
                  <a:lnTo>
                    <a:pt x="3063830" y="736810"/>
                  </a:lnTo>
                  <a:lnTo>
                    <a:pt x="3077820" y="737230"/>
                  </a:lnTo>
                  <a:lnTo>
                    <a:pt x="3091810" y="737722"/>
                  </a:lnTo>
                  <a:lnTo>
                    <a:pt x="3105800" y="738297"/>
                  </a:lnTo>
                  <a:lnTo>
                    <a:pt x="3119790" y="738970"/>
                  </a:lnTo>
                  <a:lnTo>
                    <a:pt x="3133780" y="739756"/>
                  </a:lnTo>
                  <a:lnTo>
                    <a:pt x="3147770" y="740674"/>
                  </a:lnTo>
                  <a:lnTo>
                    <a:pt x="3161761" y="741743"/>
                  </a:lnTo>
                  <a:lnTo>
                    <a:pt x="3175751" y="742988"/>
                  </a:lnTo>
                  <a:lnTo>
                    <a:pt x="3189741" y="744434"/>
                  </a:lnTo>
                  <a:lnTo>
                    <a:pt x="3203731" y="746112"/>
                  </a:lnTo>
                  <a:lnTo>
                    <a:pt x="3217721" y="748054"/>
                  </a:lnTo>
                  <a:lnTo>
                    <a:pt x="3231711" y="750296"/>
                  </a:lnTo>
                  <a:lnTo>
                    <a:pt x="3245701" y="752875"/>
                  </a:lnTo>
                  <a:lnTo>
                    <a:pt x="3259691" y="755834"/>
                  </a:lnTo>
                  <a:lnTo>
                    <a:pt x="3273681" y="759215"/>
                  </a:lnTo>
                  <a:lnTo>
                    <a:pt x="3287671" y="763059"/>
                  </a:lnTo>
                  <a:lnTo>
                    <a:pt x="3301661" y="767410"/>
                  </a:lnTo>
                  <a:lnTo>
                    <a:pt x="3315652" y="772306"/>
                  </a:lnTo>
                  <a:lnTo>
                    <a:pt x="3329642" y="777778"/>
                  </a:lnTo>
                  <a:lnTo>
                    <a:pt x="3343632" y="783852"/>
                  </a:lnTo>
                  <a:lnTo>
                    <a:pt x="3357622" y="790539"/>
                  </a:lnTo>
                  <a:lnTo>
                    <a:pt x="3371612" y="797836"/>
                  </a:lnTo>
                  <a:lnTo>
                    <a:pt x="3385602" y="805723"/>
                  </a:lnTo>
                  <a:lnTo>
                    <a:pt x="3399592" y="814159"/>
                  </a:lnTo>
                  <a:lnTo>
                    <a:pt x="3413582" y="823083"/>
                  </a:lnTo>
                  <a:lnTo>
                    <a:pt x="3427572" y="832412"/>
                  </a:lnTo>
                  <a:lnTo>
                    <a:pt x="3441562" y="842046"/>
                  </a:lnTo>
                  <a:lnTo>
                    <a:pt x="3455552" y="851870"/>
                  </a:lnTo>
                  <a:lnTo>
                    <a:pt x="3469543" y="861757"/>
                  </a:lnTo>
                  <a:lnTo>
                    <a:pt x="3483533" y="871580"/>
                  </a:lnTo>
                  <a:lnTo>
                    <a:pt x="3497523" y="881215"/>
                  </a:lnTo>
                  <a:lnTo>
                    <a:pt x="3511513" y="890544"/>
                  </a:lnTo>
                  <a:lnTo>
                    <a:pt x="3525503" y="899468"/>
                  </a:lnTo>
                  <a:lnTo>
                    <a:pt x="3539493" y="907904"/>
                  </a:lnTo>
                  <a:lnTo>
                    <a:pt x="3553483" y="915791"/>
                  </a:lnTo>
                  <a:lnTo>
                    <a:pt x="3567473" y="923088"/>
                  </a:lnTo>
                  <a:lnTo>
                    <a:pt x="3581463" y="929775"/>
                  </a:lnTo>
                  <a:lnTo>
                    <a:pt x="3595453" y="935848"/>
                  </a:lnTo>
                  <a:lnTo>
                    <a:pt x="3609444" y="941321"/>
                  </a:lnTo>
                  <a:lnTo>
                    <a:pt x="3623434" y="946216"/>
                  </a:lnTo>
                  <a:lnTo>
                    <a:pt x="3637424" y="950567"/>
                  </a:lnTo>
                  <a:lnTo>
                    <a:pt x="3651414" y="954412"/>
                  </a:lnTo>
                  <a:lnTo>
                    <a:pt x="3665404" y="957792"/>
                  </a:lnTo>
                  <a:lnTo>
                    <a:pt x="3679394" y="960751"/>
                  </a:lnTo>
                  <a:lnTo>
                    <a:pt x="3693384" y="963331"/>
                  </a:lnTo>
                  <a:lnTo>
                    <a:pt x="3707374" y="965572"/>
                  </a:lnTo>
                  <a:lnTo>
                    <a:pt x="3721364" y="967514"/>
                  </a:lnTo>
                  <a:lnTo>
                    <a:pt x="3735354" y="969192"/>
                  </a:lnTo>
                  <a:lnTo>
                    <a:pt x="3749344" y="970639"/>
                  </a:lnTo>
                  <a:lnTo>
                    <a:pt x="3763335" y="971884"/>
                  </a:lnTo>
                  <a:lnTo>
                    <a:pt x="3777325" y="972953"/>
                  </a:lnTo>
                  <a:lnTo>
                    <a:pt x="3791315" y="973870"/>
                  </a:lnTo>
                  <a:lnTo>
                    <a:pt x="3805305" y="974657"/>
                  </a:lnTo>
                  <a:lnTo>
                    <a:pt x="3819295" y="975329"/>
                  </a:lnTo>
                  <a:lnTo>
                    <a:pt x="3833285" y="975905"/>
                  </a:lnTo>
                  <a:lnTo>
                    <a:pt x="3847275" y="976397"/>
                  </a:lnTo>
                  <a:lnTo>
                    <a:pt x="3861265" y="976817"/>
                  </a:lnTo>
                  <a:lnTo>
                    <a:pt x="3875255" y="977175"/>
                  </a:lnTo>
                  <a:lnTo>
                    <a:pt x="3889245" y="977481"/>
                  </a:lnTo>
                  <a:lnTo>
                    <a:pt x="3903235" y="977742"/>
                  </a:lnTo>
                  <a:lnTo>
                    <a:pt x="3917226" y="977964"/>
                  </a:lnTo>
                  <a:lnTo>
                    <a:pt x="3931216" y="978153"/>
                  </a:lnTo>
                  <a:lnTo>
                    <a:pt x="3945206" y="978315"/>
                  </a:lnTo>
                  <a:lnTo>
                    <a:pt x="3959196" y="978452"/>
                  </a:lnTo>
                  <a:lnTo>
                    <a:pt x="3973186" y="978569"/>
                  </a:lnTo>
                  <a:lnTo>
                    <a:pt x="3987176" y="978669"/>
                  </a:lnTo>
                  <a:lnTo>
                    <a:pt x="4001166" y="978754"/>
                  </a:lnTo>
                  <a:lnTo>
                    <a:pt x="4015156" y="978826"/>
                  </a:lnTo>
                  <a:lnTo>
                    <a:pt x="4029146" y="978887"/>
                  </a:lnTo>
                  <a:lnTo>
                    <a:pt x="4043136" y="978940"/>
                  </a:lnTo>
                  <a:lnTo>
                    <a:pt x="4057126" y="978984"/>
                  </a:lnTo>
                  <a:lnTo>
                    <a:pt x="4071117" y="979022"/>
                  </a:lnTo>
                  <a:lnTo>
                    <a:pt x="4085107" y="979055"/>
                  </a:lnTo>
                  <a:lnTo>
                    <a:pt x="4099097" y="979082"/>
                  </a:lnTo>
                  <a:lnTo>
                    <a:pt x="4113087" y="979105"/>
                  </a:lnTo>
                  <a:lnTo>
                    <a:pt x="4127077" y="979125"/>
                  </a:lnTo>
                  <a:lnTo>
                    <a:pt x="4141067" y="979142"/>
                  </a:lnTo>
                  <a:lnTo>
                    <a:pt x="4155057" y="979157"/>
                  </a:lnTo>
                </a:path>
              </a:pathLst>
            </a:custGeom>
            <a:ln w="40651" cap="flat">
              <a:solidFill>
                <a:srgbClr val="D3D3D3">
                  <a:alpha val="100000"/>
                </a:srgbClr>
              </a:solidFill>
              <a:prstDash val="solid"/>
              <a:round/>
            </a:ln>
          </p:spPr>
          <p:txBody>
            <a:bodyPr/>
            <a:lstStyle/>
            <a:p/>
          </p:txBody>
        </p:sp>
        <p:sp>
          <p:nvSpPr>
            <p:cNvPr id="38" name="pl38"/>
            <p:cNvSpPr/>
            <p:nvPr/>
          </p:nvSpPr>
          <p:spPr>
            <a:xfrm>
              <a:off x="2737948" y="2619024"/>
              <a:ext cx="4155057" cy="979321"/>
            </a:xfrm>
            <a:custGeom>
              <a:avLst/>
              <a:pathLst>
                <a:path w="4155057" h="979321">
                  <a:moveTo>
                    <a:pt x="0" y="734634"/>
                  </a:moveTo>
                  <a:lnTo>
                    <a:pt x="13990" y="734649"/>
                  </a:lnTo>
                  <a:lnTo>
                    <a:pt x="27980" y="734666"/>
                  </a:lnTo>
                  <a:lnTo>
                    <a:pt x="41970" y="734685"/>
                  </a:lnTo>
                  <a:lnTo>
                    <a:pt x="55960" y="734709"/>
                  </a:lnTo>
                  <a:lnTo>
                    <a:pt x="69950" y="734736"/>
                  </a:lnTo>
                  <a:lnTo>
                    <a:pt x="83940" y="734769"/>
                  </a:lnTo>
                  <a:lnTo>
                    <a:pt x="97930" y="734806"/>
                  </a:lnTo>
                  <a:lnTo>
                    <a:pt x="111920" y="734851"/>
                  </a:lnTo>
                  <a:lnTo>
                    <a:pt x="125910" y="734903"/>
                  </a:lnTo>
                  <a:lnTo>
                    <a:pt x="139900" y="734965"/>
                  </a:lnTo>
                  <a:lnTo>
                    <a:pt x="153891" y="735037"/>
                  </a:lnTo>
                  <a:lnTo>
                    <a:pt x="167881" y="735122"/>
                  </a:lnTo>
                  <a:lnTo>
                    <a:pt x="181871" y="735222"/>
                  </a:lnTo>
                  <a:lnTo>
                    <a:pt x="195861" y="735339"/>
                  </a:lnTo>
                  <a:lnTo>
                    <a:pt x="209851" y="735476"/>
                  </a:lnTo>
                  <a:lnTo>
                    <a:pt x="223841" y="735638"/>
                  </a:lnTo>
                  <a:lnTo>
                    <a:pt x="237831" y="735827"/>
                  </a:lnTo>
                  <a:lnTo>
                    <a:pt x="251821" y="736049"/>
                  </a:lnTo>
                  <a:lnTo>
                    <a:pt x="265811" y="736310"/>
                  </a:lnTo>
                  <a:lnTo>
                    <a:pt x="279801" y="736616"/>
                  </a:lnTo>
                  <a:lnTo>
                    <a:pt x="293791" y="736974"/>
                  </a:lnTo>
                  <a:lnTo>
                    <a:pt x="307782" y="737394"/>
                  </a:lnTo>
                  <a:lnTo>
                    <a:pt x="321772" y="737886"/>
                  </a:lnTo>
                  <a:lnTo>
                    <a:pt x="335762" y="738461"/>
                  </a:lnTo>
                  <a:lnTo>
                    <a:pt x="349752" y="739134"/>
                  </a:lnTo>
                  <a:lnTo>
                    <a:pt x="363742" y="739920"/>
                  </a:lnTo>
                  <a:lnTo>
                    <a:pt x="377732" y="740838"/>
                  </a:lnTo>
                  <a:lnTo>
                    <a:pt x="391722" y="741907"/>
                  </a:lnTo>
                  <a:lnTo>
                    <a:pt x="405712" y="743152"/>
                  </a:lnTo>
                  <a:lnTo>
                    <a:pt x="419702" y="744599"/>
                  </a:lnTo>
                  <a:lnTo>
                    <a:pt x="433692" y="746277"/>
                  </a:lnTo>
                  <a:lnTo>
                    <a:pt x="447682" y="748218"/>
                  </a:lnTo>
                  <a:lnTo>
                    <a:pt x="461673" y="750460"/>
                  </a:lnTo>
                  <a:lnTo>
                    <a:pt x="475663" y="753040"/>
                  </a:lnTo>
                  <a:lnTo>
                    <a:pt x="489653" y="755998"/>
                  </a:lnTo>
                  <a:lnTo>
                    <a:pt x="503643" y="759379"/>
                  </a:lnTo>
                  <a:lnTo>
                    <a:pt x="517633" y="763224"/>
                  </a:lnTo>
                  <a:lnTo>
                    <a:pt x="531623" y="767575"/>
                  </a:lnTo>
                  <a:lnTo>
                    <a:pt x="545613" y="772470"/>
                  </a:lnTo>
                  <a:lnTo>
                    <a:pt x="559603" y="777943"/>
                  </a:lnTo>
                  <a:lnTo>
                    <a:pt x="573593" y="784016"/>
                  </a:lnTo>
                  <a:lnTo>
                    <a:pt x="587583" y="790703"/>
                  </a:lnTo>
                  <a:lnTo>
                    <a:pt x="601574" y="798000"/>
                  </a:lnTo>
                  <a:lnTo>
                    <a:pt x="615564" y="805887"/>
                  </a:lnTo>
                  <a:lnTo>
                    <a:pt x="629554" y="814323"/>
                  </a:lnTo>
                  <a:lnTo>
                    <a:pt x="643544" y="823247"/>
                  </a:lnTo>
                  <a:lnTo>
                    <a:pt x="657534" y="832576"/>
                  </a:lnTo>
                  <a:lnTo>
                    <a:pt x="671524" y="842210"/>
                  </a:lnTo>
                  <a:lnTo>
                    <a:pt x="685514" y="852034"/>
                  </a:lnTo>
                  <a:lnTo>
                    <a:pt x="699504" y="861921"/>
                  </a:lnTo>
                  <a:lnTo>
                    <a:pt x="713494" y="871745"/>
                  </a:lnTo>
                  <a:lnTo>
                    <a:pt x="727484" y="881379"/>
                  </a:lnTo>
                  <a:lnTo>
                    <a:pt x="741474" y="890708"/>
                  </a:lnTo>
                  <a:lnTo>
                    <a:pt x="755465" y="899632"/>
                  </a:lnTo>
                  <a:lnTo>
                    <a:pt x="769455" y="908068"/>
                  </a:lnTo>
                  <a:lnTo>
                    <a:pt x="783445" y="915955"/>
                  </a:lnTo>
                  <a:lnTo>
                    <a:pt x="797435" y="923252"/>
                  </a:lnTo>
                  <a:lnTo>
                    <a:pt x="811425" y="929939"/>
                  </a:lnTo>
                  <a:lnTo>
                    <a:pt x="825415" y="936012"/>
                  </a:lnTo>
                  <a:lnTo>
                    <a:pt x="839405" y="941485"/>
                  </a:lnTo>
                  <a:lnTo>
                    <a:pt x="853395" y="946380"/>
                  </a:lnTo>
                  <a:lnTo>
                    <a:pt x="867385" y="950731"/>
                  </a:lnTo>
                  <a:lnTo>
                    <a:pt x="881375" y="954576"/>
                  </a:lnTo>
                  <a:lnTo>
                    <a:pt x="895365" y="957957"/>
                  </a:lnTo>
                  <a:lnTo>
                    <a:pt x="909356" y="960916"/>
                  </a:lnTo>
                  <a:lnTo>
                    <a:pt x="923346" y="963495"/>
                  </a:lnTo>
                  <a:lnTo>
                    <a:pt x="937336" y="965737"/>
                  </a:lnTo>
                  <a:lnTo>
                    <a:pt x="951326" y="967678"/>
                  </a:lnTo>
                  <a:lnTo>
                    <a:pt x="965316" y="969356"/>
                  </a:lnTo>
                  <a:lnTo>
                    <a:pt x="979306" y="970803"/>
                  </a:lnTo>
                  <a:lnTo>
                    <a:pt x="993296" y="972048"/>
                  </a:lnTo>
                  <a:lnTo>
                    <a:pt x="1007286" y="973117"/>
                  </a:lnTo>
                  <a:lnTo>
                    <a:pt x="1021276" y="974035"/>
                  </a:lnTo>
                  <a:lnTo>
                    <a:pt x="1035266" y="974821"/>
                  </a:lnTo>
                  <a:lnTo>
                    <a:pt x="1049256" y="975494"/>
                  </a:lnTo>
                  <a:lnTo>
                    <a:pt x="1063247" y="976069"/>
                  </a:lnTo>
                  <a:lnTo>
                    <a:pt x="1077237" y="976561"/>
                  </a:lnTo>
                  <a:lnTo>
                    <a:pt x="1091227" y="976981"/>
                  </a:lnTo>
                  <a:lnTo>
                    <a:pt x="1105217" y="977339"/>
                  </a:lnTo>
                  <a:lnTo>
                    <a:pt x="1119207" y="977645"/>
                  </a:lnTo>
                  <a:lnTo>
                    <a:pt x="1133197" y="977906"/>
                  </a:lnTo>
                  <a:lnTo>
                    <a:pt x="1147187" y="978128"/>
                  </a:lnTo>
                  <a:lnTo>
                    <a:pt x="1161177" y="978317"/>
                  </a:lnTo>
                  <a:lnTo>
                    <a:pt x="1175167" y="978479"/>
                  </a:lnTo>
                  <a:lnTo>
                    <a:pt x="1189157" y="978616"/>
                  </a:lnTo>
                  <a:lnTo>
                    <a:pt x="1203148" y="978733"/>
                  </a:lnTo>
                  <a:lnTo>
                    <a:pt x="1217138" y="978833"/>
                  </a:lnTo>
                  <a:lnTo>
                    <a:pt x="1231128" y="978918"/>
                  </a:lnTo>
                  <a:lnTo>
                    <a:pt x="1245118" y="978990"/>
                  </a:lnTo>
                  <a:lnTo>
                    <a:pt x="1259108" y="979052"/>
                  </a:lnTo>
                  <a:lnTo>
                    <a:pt x="1273098" y="979104"/>
                  </a:lnTo>
                  <a:lnTo>
                    <a:pt x="1287088" y="979149"/>
                  </a:lnTo>
                  <a:lnTo>
                    <a:pt x="1301078" y="979187"/>
                  </a:lnTo>
                  <a:lnTo>
                    <a:pt x="1315068" y="979219"/>
                  </a:lnTo>
                  <a:lnTo>
                    <a:pt x="1329058" y="979246"/>
                  </a:lnTo>
                  <a:lnTo>
                    <a:pt x="1343048" y="979270"/>
                  </a:lnTo>
                  <a:lnTo>
                    <a:pt x="1357039" y="979290"/>
                  </a:lnTo>
                  <a:lnTo>
                    <a:pt x="1371029" y="979306"/>
                  </a:lnTo>
                  <a:lnTo>
                    <a:pt x="1385019" y="979321"/>
                  </a:lnTo>
                  <a:lnTo>
                    <a:pt x="1385019" y="979075"/>
                  </a:lnTo>
                  <a:lnTo>
                    <a:pt x="1399009" y="979017"/>
                  </a:lnTo>
                  <a:lnTo>
                    <a:pt x="1412999" y="978949"/>
                  </a:lnTo>
                  <a:lnTo>
                    <a:pt x="1426989" y="978870"/>
                  </a:lnTo>
                  <a:lnTo>
                    <a:pt x="1440979" y="978776"/>
                  </a:lnTo>
                  <a:lnTo>
                    <a:pt x="1454969" y="978666"/>
                  </a:lnTo>
                  <a:lnTo>
                    <a:pt x="1468959" y="978537"/>
                  </a:lnTo>
                  <a:lnTo>
                    <a:pt x="1482949" y="978386"/>
                  </a:lnTo>
                  <a:lnTo>
                    <a:pt x="1496939" y="978207"/>
                  </a:lnTo>
                  <a:lnTo>
                    <a:pt x="1510930" y="977998"/>
                  </a:lnTo>
                  <a:lnTo>
                    <a:pt x="1524920" y="977752"/>
                  </a:lnTo>
                  <a:lnTo>
                    <a:pt x="1538910" y="977463"/>
                  </a:lnTo>
                  <a:lnTo>
                    <a:pt x="1552900" y="977123"/>
                  </a:lnTo>
                  <a:lnTo>
                    <a:pt x="1566890" y="976725"/>
                  </a:lnTo>
                  <a:lnTo>
                    <a:pt x="1580880" y="976256"/>
                  </a:lnTo>
                  <a:lnTo>
                    <a:pt x="1594870" y="975706"/>
                  </a:lnTo>
                  <a:lnTo>
                    <a:pt x="1608860" y="975061"/>
                  </a:lnTo>
                  <a:lnTo>
                    <a:pt x="1622850" y="974303"/>
                  </a:lnTo>
                  <a:lnTo>
                    <a:pt x="1636840" y="973414"/>
                  </a:lnTo>
                  <a:lnTo>
                    <a:pt x="1650830" y="972371"/>
                  </a:lnTo>
                  <a:lnTo>
                    <a:pt x="1664821" y="971148"/>
                  </a:lnTo>
                  <a:lnTo>
                    <a:pt x="1678811" y="969714"/>
                  </a:lnTo>
                  <a:lnTo>
                    <a:pt x="1692801" y="968035"/>
                  </a:lnTo>
                  <a:lnTo>
                    <a:pt x="1706791" y="966068"/>
                  </a:lnTo>
                  <a:lnTo>
                    <a:pt x="1720781" y="963766"/>
                  </a:lnTo>
                  <a:lnTo>
                    <a:pt x="1734771" y="961074"/>
                  </a:lnTo>
                  <a:lnTo>
                    <a:pt x="1748761" y="957930"/>
                  </a:lnTo>
                  <a:lnTo>
                    <a:pt x="1762751" y="954260"/>
                  </a:lnTo>
                  <a:lnTo>
                    <a:pt x="1776741" y="949982"/>
                  </a:lnTo>
                  <a:lnTo>
                    <a:pt x="1790731" y="945003"/>
                  </a:lnTo>
                  <a:lnTo>
                    <a:pt x="1804722" y="939216"/>
                  </a:lnTo>
                  <a:lnTo>
                    <a:pt x="1818712" y="932505"/>
                  </a:lnTo>
                  <a:lnTo>
                    <a:pt x="1832702" y="924738"/>
                  </a:lnTo>
                  <a:lnTo>
                    <a:pt x="1846692" y="915772"/>
                  </a:lnTo>
                  <a:lnTo>
                    <a:pt x="1860682" y="905453"/>
                  </a:lnTo>
                  <a:lnTo>
                    <a:pt x="1874672" y="893618"/>
                  </a:lnTo>
                  <a:lnTo>
                    <a:pt x="1888662" y="880096"/>
                  </a:lnTo>
                  <a:lnTo>
                    <a:pt x="1902652" y="864717"/>
                  </a:lnTo>
                  <a:lnTo>
                    <a:pt x="1916642" y="847313"/>
                  </a:lnTo>
                  <a:lnTo>
                    <a:pt x="1930632" y="827731"/>
                  </a:lnTo>
                  <a:lnTo>
                    <a:pt x="1944622" y="805841"/>
                  </a:lnTo>
                  <a:lnTo>
                    <a:pt x="1958613" y="781547"/>
                  </a:lnTo>
                  <a:lnTo>
                    <a:pt x="1972603" y="754800"/>
                  </a:lnTo>
                  <a:lnTo>
                    <a:pt x="1986593" y="725612"/>
                  </a:lnTo>
                  <a:lnTo>
                    <a:pt x="2000583" y="694064"/>
                  </a:lnTo>
                  <a:lnTo>
                    <a:pt x="2014573" y="660320"/>
                  </a:lnTo>
                  <a:lnTo>
                    <a:pt x="2028563" y="624624"/>
                  </a:lnTo>
                  <a:lnTo>
                    <a:pt x="2042553" y="587307"/>
                  </a:lnTo>
                  <a:lnTo>
                    <a:pt x="2056543" y="548770"/>
                  </a:lnTo>
                  <a:lnTo>
                    <a:pt x="2070533" y="509476"/>
                  </a:lnTo>
                  <a:lnTo>
                    <a:pt x="2084523" y="469926"/>
                  </a:lnTo>
                  <a:lnTo>
                    <a:pt x="2098513" y="430632"/>
                  </a:lnTo>
                  <a:lnTo>
                    <a:pt x="2112504" y="392096"/>
                  </a:lnTo>
                  <a:lnTo>
                    <a:pt x="2126494" y="354778"/>
                  </a:lnTo>
                  <a:lnTo>
                    <a:pt x="2140484" y="319083"/>
                  </a:lnTo>
                  <a:lnTo>
                    <a:pt x="2154474" y="285338"/>
                  </a:lnTo>
                  <a:lnTo>
                    <a:pt x="2168464" y="253790"/>
                  </a:lnTo>
                  <a:lnTo>
                    <a:pt x="2182454" y="224602"/>
                  </a:lnTo>
                  <a:lnTo>
                    <a:pt x="2196444" y="197855"/>
                  </a:lnTo>
                  <a:lnTo>
                    <a:pt x="2210434" y="173561"/>
                  </a:lnTo>
                  <a:lnTo>
                    <a:pt x="2224424" y="151671"/>
                  </a:lnTo>
                  <a:lnTo>
                    <a:pt x="2238414" y="132090"/>
                  </a:lnTo>
                  <a:lnTo>
                    <a:pt x="2252404" y="114686"/>
                  </a:lnTo>
                  <a:lnTo>
                    <a:pt x="2266395" y="99306"/>
                  </a:lnTo>
                  <a:lnTo>
                    <a:pt x="2280385" y="85785"/>
                  </a:lnTo>
                  <a:lnTo>
                    <a:pt x="2294375" y="73949"/>
                  </a:lnTo>
                  <a:lnTo>
                    <a:pt x="2308365" y="63631"/>
                  </a:lnTo>
                  <a:lnTo>
                    <a:pt x="2322355" y="54665"/>
                  </a:lnTo>
                  <a:lnTo>
                    <a:pt x="2336345" y="46898"/>
                  </a:lnTo>
                  <a:lnTo>
                    <a:pt x="2350335" y="40186"/>
                  </a:lnTo>
                  <a:lnTo>
                    <a:pt x="2364325" y="34400"/>
                  </a:lnTo>
                  <a:lnTo>
                    <a:pt x="2378315" y="29420"/>
                  </a:lnTo>
                  <a:lnTo>
                    <a:pt x="2392305" y="25142"/>
                  </a:lnTo>
                  <a:lnTo>
                    <a:pt x="2406296" y="21472"/>
                  </a:lnTo>
                  <a:lnTo>
                    <a:pt x="2420286" y="18328"/>
                  </a:lnTo>
                  <a:lnTo>
                    <a:pt x="2434276" y="15636"/>
                  </a:lnTo>
                  <a:lnTo>
                    <a:pt x="2448266" y="13335"/>
                  </a:lnTo>
                  <a:lnTo>
                    <a:pt x="2462256" y="11368"/>
                  </a:lnTo>
                  <a:lnTo>
                    <a:pt x="2476246" y="9688"/>
                  </a:lnTo>
                  <a:lnTo>
                    <a:pt x="2490236" y="8254"/>
                  </a:lnTo>
                  <a:lnTo>
                    <a:pt x="2504226" y="7031"/>
                  </a:lnTo>
                  <a:lnTo>
                    <a:pt x="2518216" y="5988"/>
                  </a:lnTo>
                  <a:lnTo>
                    <a:pt x="2532206" y="5099"/>
                  </a:lnTo>
                  <a:lnTo>
                    <a:pt x="2546196" y="4342"/>
                  </a:lnTo>
                  <a:lnTo>
                    <a:pt x="2560187" y="3696"/>
                  </a:lnTo>
                  <a:lnTo>
                    <a:pt x="2574177" y="3146"/>
                  </a:lnTo>
                  <a:lnTo>
                    <a:pt x="2588167" y="2678"/>
                  </a:lnTo>
                  <a:lnTo>
                    <a:pt x="2602157" y="2279"/>
                  </a:lnTo>
                  <a:lnTo>
                    <a:pt x="2616147" y="1940"/>
                  </a:lnTo>
                  <a:lnTo>
                    <a:pt x="2630137" y="1651"/>
                  </a:lnTo>
                  <a:lnTo>
                    <a:pt x="2644127" y="1405"/>
                  </a:lnTo>
                  <a:lnTo>
                    <a:pt x="2658117" y="1195"/>
                  </a:lnTo>
                  <a:lnTo>
                    <a:pt x="2672107" y="1017"/>
                  </a:lnTo>
                  <a:lnTo>
                    <a:pt x="2686097" y="865"/>
                  </a:lnTo>
                  <a:lnTo>
                    <a:pt x="2700087" y="736"/>
                  </a:lnTo>
                  <a:lnTo>
                    <a:pt x="2714078" y="626"/>
                  </a:lnTo>
                  <a:lnTo>
                    <a:pt x="2728068" y="533"/>
                  </a:lnTo>
                  <a:lnTo>
                    <a:pt x="2742058" y="453"/>
                  </a:lnTo>
                  <a:lnTo>
                    <a:pt x="2756048" y="386"/>
                  </a:lnTo>
                  <a:lnTo>
                    <a:pt x="2770038" y="32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150001"/>
              <a:ext cx="4155057" cy="1713381"/>
            </a:xfrm>
            <a:custGeom>
              <a:avLst/>
              <a:pathLst>
                <a:path w="4155057" h="1713381">
                  <a:moveTo>
                    <a:pt x="0" y="1713381"/>
                  </a:moveTo>
                  <a:lnTo>
                    <a:pt x="13990" y="1713294"/>
                  </a:lnTo>
                  <a:lnTo>
                    <a:pt x="27980" y="1713193"/>
                  </a:lnTo>
                  <a:lnTo>
                    <a:pt x="41970" y="1713074"/>
                  </a:lnTo>
                  <a:lnTo>
                    <a:pt x="55960" y="1712933"/>
                  </a:lnTo>
                  <a:lnTo>
                    <a:pt x="69950" y="1712769"/>
                  </a:lnTo>
                  <a:lnTo>
                    <a:pt x="83940" y="1712575"/>
                  </a:lnTo>
                  <a:lnTo>
                    <a:pt x="97930" y="1712347"/>
                  </a:lnTo>
                  <a:lnTo>
                    <a:pt x="111920" y="1712080"/>
                  </a:lnTo>
                  <a:lnTo>
                    <a:pt x="125910" y="1711766"/>
                  </a:lnTo>
                  <a:lnTo>
                    <a:pt x="139900" y="1711397"/>
                  </a:lnTo>
                  <a:lnTo>
                    <a:pt x="153891" y="1710963"/>
                  </a:lnTo>
                  <a:lnTo>
                    <a:pt x="167881" y="1710454"/>
                  </a:lnTo>
                  <a:lnTo>
                    <a:pt x="181871" y="1709856"/>
                  </a:lnTo>
                  <a:lnTo>
                    <a:pt x="195861" y="1709153"/>
                  </a:lnTo>
                  <a:lnTo>
                    <a:pt x="209851" y="1708329"/>
                  </a:lnTo>
                  <a:lnTo>
                    <a:pt x="223841" y="1707360"/>
                  </a:lnTo>
                  <a:lnTo>
                    <a:pt x="237831" y="1706224"/>
                  </a:lnTo>
                  <a:lnTo>
                    <a:pt x="251821" y="1704890"/>
                  </a:lnTo>
                  <a:lnTo>
                    <a:pt x="265811" y="1703326"/>
                  </a:lnTo>
                  <a:lnTo>
                    <a:pt x="279801" y="1701491"/>
                  </a:lnTo>
                  <a:lnTo>
                    <a:pt x="293791" y="1699341"/>
                  </a:lnTo>
                  <a:lnTo>
                    <a:pt x="307782" y="1696821"/>
                  </a:lnTo>
                  <a:lnTo>
                    <a:pt x="321772" y="1693871"/>
                  </a:lnTo>
                  <a:lnTo>
                    <a:pt x="335762" y="1690418"/>
                  </a:lnTo>
                  <a:lnTo>
                    <a:pt x="349752" y="1686381"/>
                  </a:lnTo>
                  <a:lnTo>
                    <a:pt x="363742" y="1681664"/>
                  </a:lnTo>
                  <a:lnTo>
                    <a:pt x="377732" y="1676159"/>
                  </a:lnTo>
                  <a:lnTo>
                    <a:pt x="391722" y="1669742"/>
                  </a:lnTo>
                  <a:lnTo>
                    <a:pt x="405712" y="1662273"/>
                  </a:lnTo>
                  <a:lnTo>
                    <a:pt x="419702" y="1653594"/>
                  </a:lnTo>
                  <a:lnTo>
                    <a:pt x="433692" y="1643526"/>
                  </a:lnTo>
                  <a:lnTo>
                    <a:pt x="447682" y="1631876"/>
                  </a:lnTo>
                  <a:lnTo>
                    <a:pt x="461673" y="1618427"/>
                  </a:lnTo>
                  <a:lnTo>
                    <a:pt x="475663" y="1602949"/>
                  </a:lnTo>
                  <a:lnTo>
                    <a:pt x="489653" y="1585196"/>
                  </a:lnTo>
                  <a:lnTo>
                    <a:pt x="503643" y="1564913"/>
                  </a:lnTo>
                  <a:lnTo>
                    <a:pt x="517633" y="1541844"/>
                  </a:lnTo>
                  <a:lnTo>
                    <a:pt x="531623" y="1515738"/>
                  </a:lnTo>
                  <a:lnTo>
                    <a:pt x="545613" y="1486366"/>
                  </a:lnTo>
                  <a:lnTo>
                    <a:pt x="559603" y="1453531"/>
                  </a:lnTo>
                  <a:lnTo>
                    <a:pt x="573593" y="1417090"/>
                  </a:lnTo>
                  <a:lnTo>
                    <a:pt x="587583" y="1376969"/>
                  </a:lnTo>
                  <a:lnTo>
                    <a:pt x="601574" y="1333187"/>
                  </a:lnTo>
                  <a:lnTo>
                    <a:pt x="615564" y="1285866"/>
                  </a:lnTo>
                  <a:lnTo>
                    <a:pt x="629554" y="1235249"/>
                  </a:lnTo>
                  <a:lnTo>
                    <a:pt x="643544" y="1181705"/>
                  </a:lnTo>
                  <a:lnTo>
                    <a:pt x="657534" y="1125729"/>
                  </a:lnTo>
                  <a:lnTo>
                    <a:pt x="671524" y="1067924"/>
                  </a:lnTo>
                  <a:lnTo>
                    <a:pt x="685514" y="1008984"/>
                  </a:lnTo>
                  <a:lnTo>
                    <a:pt x="699504" y="949658"/>
                  </a:lnTo>
                  <a:lnTo>
                    <a:pt x="713494" y="890718"/>
                  </a:lnTo>
                  <a:lnTo>
                    <a:pt x="727484" y="832913"/>
                  </a:lnTo>
                  <a:lnTo>
                    <a:pt x="741474" y="776936"/>
                  </a:lnTo>
                  <a:lnTo>
                    <a:pt x="755465" y="723393"/>
                  </a:lnTo>
                  <a:lnTo>
                    <a:pt x="769455" y="672776"/>
                  </a:lnTo>
                  <a:lnTo>
                    <a:pt x="783445" y="625455"/>
                  </a:lnTo>
                  <a:lnTo>
                    <a:pt x="797435" y="581672"/>
                  </a:lnTo>
                  <a:lnTo>
                    <a:pt x="811425" y="541552"/>
                  </a:lnTo>
                  <a:lnTo>
                    <a:pt x="825415" y="505111"/>
                  </a:lnTo>
                  <a:lnTo>
                    <a:pt x="839405" y="472276"/>
                  </a:lnTo>
                  <a:lnTo>
                    <a:pt x="853395" y="442903"/>
                  </a:lnTo>
                  <a:lnTo>
                    <a:pt x="867385" y="416798"/>
                  </a:lnTo>
                  <a:lnTo>
                    <a:pt x="881375" y="393728"/>
                  </a:lnTo>
                  <a:lnTo>
                    <a:pt x="895365" y="373446"/>
                  </a:lnTo>
                  <a:lnTo>
                    <a:pt x="909356" y="355693"/>
                  </a:lnTo>
                  <a:lnTo>
                    <a:pt x="923346" y="340215"/>
                  </a:lnTo>
                  <a:lnTo>
                    <a:pt x="937336" y="326766"/>
                  </a:lnTo>
                  <a:lnTo>
                    <a:pt x="951326" y="315115"/>
                  </a:lnTo>
                  <a:lnTo>
                    <a:pt x="965316" y="305048"/>
                  </a:lnTo>
                  <a:lnTo>
                    <a:pt x="979306" y="296368"/>
                  </a:lnTo>
                  <a:lnTo>
                    <a:pt x="993296" y="288899"/>
                  </a:lnTo>
                  <a:lnTo>
                    <a:pt x="1007286" y="282483"/>
                  </a:lnTo>
                  <a:lnTo>
                    <a:pt x="1021276" y="276978"/>
                  </a:lnTo>
                  <a:lnTo>
                    <a:pt x="1035266" y="272261"/>
                  </a:lnTo>
                  <a:lnTo>
                    <a:pt x="1049256" y="268224"/>
                  </a:lnTo>
                  <a:lnTo>
                    <a:pt x="1063247" y="264771"/>
                  </a:lnTo>
                  <a:lnTo>
                    <a:pt x="1077237" y="261821"/>
                  </a:lnTo>
                  <a:lnTo>
                    <a:pt x="1091227" y="259301"/>
                  </a:lnTo>
                  <a:lnTo>
                    <a:pt x="1105217" y="257151"/>
                  </a:lnTo>
                  <a:lnTo>
                    <a:pt x="1119207" y="255316"/>
                  </a:lnTo>
                  <a:lnTo>
                    <a:pt x="1133197" y="253752"/>
                  </a:lnTo>
                  <a:lnTo>
                    <a:pt x="1147187" y="252418"/>
                  </a:lnTo>
                  <a:lnTo>
                    <a:pt x="1161177" y="251281"/>
                  </a:lnTo>
                  <a:lnTo>
                    <a:pt x="1175167" y="250313"/>
                  </a:lnTo>
                  <a:lnTo>
                    <a:pt x="1189157" y="249488"/>
                  </a:lnTo>
                  <a:lnTo>
                    <a:pt x="1203148" y="248786"/>
                  </a:lnTo>
                  <a:lnTo>
                    <a:pt x="1217138" y="248188"/>
                  </a:lnTo>
                  <a:lnTo>
                    <a:pt x="1231128" y="247678"/>
                  </a:lnTo>
                  <a:lnTo>
                    <a:pt x="1245118" y="247245"/>
                  </a:lnTo>
                  <a:lnTo>
                    <a:pt x="1259108" y="246876"/>
                  </a:lnTo>
                  <a:lnTo>
                    <a:pt x="1273098" y="246562"/>
                  </a:lnTo>
                  <a:lnTo>
                    <a:pt x="1287088" y="246294"/>
                  </a:lnTo>
                  <a:lnTo>
                    <a:pt x="1301078" y="246067"/>
                  </a:lnTo>
                  <a:lnTo>
                    <a:pt x="1315068" y="245873"/>
                  </a:lnTo>
                  <a:lnTo>
                    <a:pt x="1329058" y="245708"/>
                  </a:lnTo>
                  <a:lnTo>
                    <a:pt x="1343048" y="245568"/>
                  </a:lnTo>
                  <a:lnTo>
                    <a:pt x="1357039" y="245449"/>
                  </a:lnTo>
                  <a:lnTo>
                    <a:pt x="1371029" y="245347"/>
                  </a:lnTo>
                  <a:lnTo>
                    <a:pt x="1385019" y="24526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0" name="pl40"/>
            <p:cNvSpPr/>
            <p:nvPr/>
          </p:nvSpPr>
          <p:spPr>
            <a:xfrm>
              <a:off x="2737948" y="2619024"/>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932"/>
                  </a:lnTo>
                  <a:lnTo>
                    <a:pt x="2784028" y="244947"/>
                  </a:lnTo>
                  <a:lnTo>
                    <a:pt x="2798018" y="244964"/>
                  </a:lnTo>
                  <a:lnTo>
                    <a:pt x="2812008" y="244984"/>
                  </a:lnTo>
                  <a:lnTo>
                    <a:pt x="2825998" y="245007"/>
                  </a:lnTo>
                  <a:lnTo>
                    <a:pt x="2839988" y="245035"/>
                  </a:lnTo>
                  <a:lnTo>
                    <a:pt x="2853978" y="245067"/>
                  </a:lnTo>
                  <a:lnTo>
                    <a:pt x="2867969" y="245105"/>
                  </a:lnTo>
                  <a:lnTo>
                    <a:pt x="2881959" y="245149"/>
                  </a:lnTo>
                  <a:lnTo>
                    <a:pt x="2895949" y="245202"/>
                  </a:lnTo>
                  <a:lnTo>
                    <a:pt x="2909939" y="245263"/>
                  </a:lnTo>
                  <a:lnTo>
                    <a:pt x="2923929" y="245335"/>
                  </a:lnTo>
                  <a:lnTo>
                    <a:pt x="2937919" y="245420"/>
                  </a:lnTo>
                  <a:lnTo>
                    <a:pt x="2951909" y="245520"/>
                  </a:lnTo>
                  <a:lnTo>
                    <a:pt x="2965899" y="245637"/>
                  </a:lnTo>
                  <a:lnTo>
                    <a:pt x="2979889" y="245775"/>
                  </a:lnTo>
                  <a:lnTo>
                    <a:pt x="2993879" y="245936"/>
                  </a:lnTo>
                  <a:lnTo>
                    <a:pt x="3007870" y="246125"/>
                  </a:lnTo>
                  <a:lnTo>
                    <a:pt x="3021860" y="246348"/>
                  </a:lnTo>
                  <a:lnTo>
                    <a:pt x="3035850" y="246608"/>
                  </a:lnTo>
                  <a:lnTo>
                    <a:pt x="3049840" y="246914"/>
                  </a:lnTo>
                  <a:lnTo>
                    <a:pt x="3063830" y="247272"/>
                  </a:lnTo>
                  <a:lnTo>
                    <a:pt x="3077820" y="247692"/>
                  </a:lnTo>
                  <a:lnTo>
                    <a:pt x="3091810" y="248184"/>
                  </a:lnTo>
                  <a:lnTo>
                    <a:pt x="3105800" y="248760"/>
                  </a:lnTo>
                  <a:lnTo>
                    <a:pt x="3119790" y="249432"/>
                  </a:lnTo>
                  <a:lnTo>
                    <a:pt x="3133780" y="250219"/>
                  </a:lnTo>
                  <a:lnTo>
                    <a:pt x="3147770" y="251136"/>
                  </a:lnTo>
                  <a:lnTo>
                    <a:pt x="3161761" y="252206"/>
                  </a:lnTo>
                  <a:lnTo>
                    <a:pt x="3175751" y="253450"/>
                  </a:lnTo>
                  <a:lnTo>
                    <a:pt x="3189741" y="254897"/>
                  </a:lnTo>
                  <a:lnTo>
                    <a:pt x="3203731" y="256575"/>
                  </a:lnTo>
                  <a:lnTo>
                    <a:pt x="3217721" y="258517"/>
                  </a:lnTo>
                  <a:lnTo>
                    <a:pt x="3231711" y="260758"/>
                  </a:lnTo>
                  <a:lnTo>
                    <a:pt x="3245701" y="263338"/>
                  </a:lnTo>
                  <a:lnTo>
                    <a:pt x="3259691" y="266297"/>
                  </a:lnTo>
                  <a:lnTo>
                    <a:pt x="3273681" y="269677"/>
                  </a:lnTo>
                  <a:lnTo>
                    <a:pt x="3287671" y="273522"/>
                  </a:lnTo>
                  <a:lnTo>
                    <a:pt x="3301661" y="277873"/>
                  </a:lnTo>
                  <a:lnTo>
                    <a:pt x="3315652" y="282768"/>
                  </a:lnTo>
                  <a:lnTo>
                    <a:pt x="3329642" y="288241"/>
                  </a:lnTo>
                  <a:lnTo>
                    <a:pt x="3343632" y="294314"/>
                  </a:lnTo>
                  <a:lnTo>
                    <a:pt x="3357622" y="301001"/>
                  </a:lnTo>
                  <a:lnTo>
                    <a:pt x="3371612" y="308298"/>
                  </a:lnTo>
                  <a:lnTo>
                    <a:pt x="3385602" y="316185"/>
                  </a:lnTo>
                  <a:lnTo>
                    <a:pt x="3399592" y="324621"/>
                  </a:lnTo>
                  <a:lnTo>
                    <a:pt x="3413582" y="333545"/>
                  </a:lnTo>
                  <a:lnTo>
                    <a:pt x="3427572" y="342874"/>
                  </a:lnTo>
                  <a:lnTo>
                    <a:pt x="3441562" y="352509"/>
                  </a:lnTo>
                  <a:lnTo>
                    <a:pt x="3455552" y="362332"/>
                  </a:lnTo>
                  <a:lnTo>
                    <a:pt x="3469543" y="372220"/>
                  </a:lnTo>
                  <a:lnTo>
                    <a:pt x="3483533" y="382043"/>
                  </a:lnTo>
                  <a:lnTo>
                    <a:pt x="3497523" y="391677"/>
                  </a:lnTo>
                  <a:lnTo>
                    <a:pt x="3511513" y="401007"/>
                  </a:lnTo>
                  <a:lnTo>
                    <a:pt x="3525503" y="409930"/>
                  </a:lnTo>
                  <a:lnTo>
                    <a:pt x="3539493" y="418367"/>
                  </a:lnTo>
                  <a:lnTo>
                    <a:pt x="3553483" y="426253"/>
                  </a:lnTo>
                  <a:lnTo>
                    <a:pt x="3567473" y="433551"/>
                  </a:lnTo>
                  <a:lnTo>
                    <a:pt x="3581463" y="440237"/>
                  </a:lnTo>
                  <a:lnTo>
                    <a:pt x="3595453" y="446311"/>
                  </a:lnTo>
                  <a:lnTo>
                    <a:pt x="3609444" y="451783"/>
                  </a:lnTo>
                  <a:lnTo>
                    <a:pt x="3623434" y="456679"/>
                  </a:lnTo>
                  <a:lnTo>
                    <a:pt x="3637424" y="461030"/>
                  </a:lnTo>
                  <a:lnTo>
                    <a:pt x="3651414" y="464875"/>
                  </a:lnTo>
                  <a:lnTo>
                    <a:pt x="3665404" y="468255"/>
                  </a:lnTo>
                  <a:lnTo>
                    <a:pt x="3679394" y="471214"/>
                  </a:lnTo>
                  <a:lnTo>
                    <a:pt x="3693384" y="473793"/>
                  </a:lnTo>
                  <a:lnTo>
                    <a:pt x="3707374" y="476035"/>
                  </a:lnTo>
                  <a:lnTo>
                    <a:pt x="3721364" y="477977"/>
                  </a:lnTo>
                  <a:lnTo>
                    <a:pt x="3735354" y="479655"/>
                  </a:lnTo>
                  <a:lnTo>
                    <a:pt x="3749344" y="481101"/>
                  </a:lnTo>
                  <a:lnTo>
                    <a:pt x="3763335" y="482346"/>
                  </a:lnTo>
                  <a:lnTo>
                    <a:pt x="3777325" y="483416"/>
                  </a:lnTo>
                  <a:lnTo>
                    <a:pt x="3791315" y="484333"/>
                  </a:lnTo>
                  <a:lnTo>
                    <a:pt x="3805305" y="485119"/>
                  </a:lnTo>
                  <a:lnTo>
                    <a:pt x="3819295" y="485792"/>
                  </a:lnTo>
                  <a:lnTo>
                    <a:pt x="3833285" y="486367"/>
                  </a:lnTo>
                  <a:lnTo>
                    <a:pt x="3847275" y="486859"/>
                  </a:lnTo>
                  <a:lnTo>
                    <a:pt x="3861265" y="487279"/>
                  </a:lnTo>
                  <a:lnTo>
                    <a:pt x="3875255" y="487638"/>
                  </a:lnTo>
                  <a:lnTo>
                    <a:pt x="3889245" y="487943"/>
                  </a:lnTo>
                  <a:lnTo>
                    <a:pt x="3903235" y="488204"/>
                  </a:lnTo>
                  <a:lnTo>
                    <a:pt x="3917226" y="488426"/>
                  </a:lnTo>
                  <a:lnTo>
                    <a:pt x="3931216" y="488616"/>
                  </a:lnTo>
                  <a:lnTo>
                    <a:pt x="3945206" y="488777"/>
                  </a:lnTo>
                  <a:lnTo>
                    <a:pt x="3959196" y="488915"/>
                  </a:lnTo>
                  <a:lnTo>
                    <a:pt x="3973186" y="489032"/>
                  </a:lnTo>
                  <a:lnTo>
                    <a:pt x="3987176" y="489131"/>
                  </a:lnTo>
                  <a:lnTo>
                    <a:pt x="4001166" y="489216"/>
                  </a:lnTo>
                  <a:lnTo>
                    <a:pt x="4015156" y="489288"/>
                  </a:lnTo>
                  <a:lnTo>
                    <a:pt x="4029146" y="489350"/>
                  </a:lnTo>
                  <a:lnTo>
                    <a:pt x="4043136" y="489402"/>
                  </a:lnTo>
                  <a:lnTo>
                    <a:pt x="4057126" y="489447"/>
                  </a:lnTo>
                  <a:lnTo>
                    <a:pt x="4071117" y="489485"/>
                  </a:lnTo>
                  <a:lnTo>
                    <a:pt x="4085107" y="489517"/>
                  </a:lnTo>
                  <a:lnTo>
                    <a:pt x="4099097" y="489545"/>
                  </a:lnTo>
                  <a:lnTo>
                    <a:pt x="4113087" y="489568"/>
                  </a:lnTo>
                  <a:lnTo>
                    <a:pt x="4127077" y="489588"/>
                  </a:lnTo>
                  <a:lnTo>
                    <a:pt x="4141067" y="489605"/>
                  </a:lnTo>
                  <a:lnTo>
                    <a:pt x="4155057" y="489619"/>
                  </a:lnTo>
                </a:path>
              </a:pathLst>
            </a:custGeom>
            <a:ln w="40651" cap="flat">
              <a:solidFill>
                <a:srgbClr val="D3D3D3">
                  <a:alpha val="100000"/>
                </a:srgbClr>
              </a:solidFill>
              <a:prstDash val="solid"/>
              <a:round/>
            </a:ln>
          </p:spPr>
          <p:txBody>
            <a:bodyPr/>
            <a:lstStyle/>
            <a:p/>
          </p:txBody>
        </p:sp>
        <p:sp>
          <p:nvSpPr>
            <p:cNvPr id="41" name="pl41"/>
            <p:cNvSpPr/>
            <p:nvPr/>
          </p:nvSpPr>
          <p:spPr>
            <a:xfrm>
              <a:off x="2737948" y="237417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397"/>
              <a:ext cx="4155057" cy="979075"/>
            </a:xfrm>
            <a:custGeom>
              <a:avLst/>
              <a:pathLst>
                <a:path w="4155057" h="979075">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9075"/>
                  </a:lnTo>
                  <a:lnTo>
                    <a:pt x="1399009" y="979075"/>
                  </a:lnTo>
                  <a:lnTo>
                    <a:pt x="1412999" y="979075"/>
                  </a:lnTo>
                  <a:lnTo>
                    <a:pt x="1426989" y="979075"/>
                  </a:lnTo>
                  <a:lnTo>
                    <a:pt x="1440979" y="979075"/>
                  </a:lnTo>
                  <a:lnTo>
                    <a:pt x="1454969" y="979075"/>
                  </a:lnTo>
                  <a:lnTo>
                    <a:pt x="1468959" y="979075"/>
                  </a:lnTo>
                  <a:lnTo>
                    <a:pt x="1482949" y="979075"/>
                  </a:lnTo>
                  <a:lnTo>
                    <a:pt x="1496939" y="979075"/>
                  </a:lnTo>
                  <a:lnTo>
                    <a:pt x="1510930" y="979075"/>
                  </a:lnTo>
                  <a:lnTo>
                    <a:pt x="1524920" y="979075"/>
                  </a:lnTo>
                  <a:lnTo>
                    <a:pt x="1538910" y="979075"/>
                  </a:lnTo>
                  <a:lnTo>
                    <a:pt x="1552900" y="979075"/>
                  </a:lnTo>
                  <a:lnTo>
                    <a:pt x="1566890" y="979075"/>
                  </a:lnTo>
                  <a:lnTo>
                    <a:pt x="1580880" y="979075"/>
                  </a:lnTo>
                  <a:lnTo>
                    <a:pt x="1594870" y="979075"/>
                  </a:lnTo>
                  <a:lnTo>
                    <a:pt x="1608860" y="979075"/>
                  </a:lnTo>
                  <a:lnTo>
                    <a:pt x="1622850" y="979075"/>
                  </a:lnTo>
                  <a:lnTo>
                    <a:pt x="1636840" y="979075"/>
                  </a:lnTo>
                  <a:lnTo>
                    <a:pt x="1650830" y="979075"/>
                  </a:lnTo>
                  <a:lnTo>
                    <a:pt x="1664821" y="979075"/>
                  </a:lnTo>
                  <a:lnTo>
                    <a:pt x="1678811" y="979075"/>
                  </a:lnTo>
                  <a:lnTo>
                    <a:pt x="1692801" y="979075"/>
                  </a:lnTo>
                  <a:lnTo>
                    <a:pt x="1706791" y="979075"/>
                  </a:lnTo>
                  <a:lnTo>
                    <a:pt x="1720781" y="979075"/>
                  </a:lnTo>
                  <a:lnTo>
                    <a:pt x="1734771" y="979075"/>
                  </a:lnTo>
                  <a:lnTo>
                    <a:pt x="1748761" y="979075"/>
                  </a:lnTo>
                  <a:lnTo>
                    <a:pt x="1762751" y="979075"/>
                  </a:lnTo>
                  <a:lnTo>
                    <a:pt x="1776741" y="979075"/>
                  </a:lnTo>
                  <a:lnTo>
                    <a:pt x="1790731" y="979075"/>
                  </a:lnTo>
                  <a:lnTo>
                    <a:pt x="1804722" y="979075"/>
                  </a:lnTo>
                  <a:lnTo>
                    <a:pt x="1818712" y="979075"/>
                  </a:lnTo>
                  <a:lnTo>
                    <a:pt x="1832702" y="979075"/>
                  </a:lnTo>
                  <a:lnTo>
                    <a:pt x="1846692" y="979075"/>
                  </a:lnTo>
                  <a:lnTo>
                    <a:pt x="1860682" y="979075"/>
                  </a:lnTo>
                  <a:lnTo>
                    <a:pt x="1874672" y="979075"/>
                  </a:lnTo>
                  <a:lnTo>
                    <a:pt x="1888662" y="979075"/>
                  </a:lnTo>
                  <a:lnTo>
                    <a:pt x="1902652" y="979075"/>
                  </a:lnTo>
                  <a:lnTo>
                    <a:pt x="1916642" y="979075"/>
                  </a:lnTo>
                  <a:lnTo>
                    <a:pt x="1930632" y="979075"/>
                  </a:lnTo>
                  <a:lnTo>
                    <a:pt x="1944622" y="979075"/>
                  </a:lnTo>
                  <a:lnTo>
                    <a:pt x="1958613" y="979075"/>
                  </a:lnTo>
                  <a:lnTo>
                    <a:pt x="1972603" y="979075"/>
                  </a:lnTo>
                  <a:lnTo>
                    <a:pt x="1986593" y="979075"/>
                  </a:lnTo>
                  <a:lnTo>
                    <a:pt x="2000583" y="979075"/>
                  </a:lnTo>
                  <a:lnTo>
                    <a:pt x="2014573" y="979075"/>
                  </a:lnTo>
                  <a:lnTo>
                    <a:pt x="2028563" y="979075"/>
                  </a:lnTo>
                  <a:lnTo>
                    <a:pt x="2042553" y="979075"/>
                  </a:lnTo>
                  <a:lnTo>
                    <a:pt x="2056543" y="979075"/>
                  </a:lnTo>
                  <a:lnTo>
                    <a:pt x="2070533" y="979075"/>
                  </a:lnTo>
                  <a:lnTo>
                    <a:pt x="2084523" y="979075"/>
                  </a:lnTo>
                  <a:lnTo>
                    <a:pt x="2098513" y="979075"/>
                  </a:lnTo>
                  <a:lnTo>
                    <a:pt x="2112504" y="979075"/>
                  </a:lnTo>
                  <a:lnTo>
                    <a:pt x="2126494" y="979075"/>
                  </a:lnTo>
                  <a:lnTo>
                    <a:pt x="2140484" y="979075"/>
                  </a:lnTo>
                  <a:lnTo>
                    <a:pt x="2154474" y="979075"/>
                  </a:lnTo>
                  <a:lnTo>
                    <a:pt x="2168464" y="979075"/>
                  </a:lnTo>
                  <a:lnTo>
                    <a:pt x="2182454" y="979075"/>
                  </a:lnTo>
                  <a:lnTo>
                    <a:pt x="2196444" y="979075"/>
                  </a:lnTo>
                  <a:lnTo>
                    <a:pt x="2210434" y="979075"/>
                  </a:lnTo>
                  <a:lnTo>
                    <a:pt x="2224424" y="979075"/>
                  </a:lnTo>
                  <a:lnTo>
                    <a:pt x="2238414" y="979075"/>
                  </a:lnTo>
                  <a:lnTo>
                    <a:pt x="2252404" y="979075"/>
                  </a:lnTo>
                  <a:lnTo>
                    <a:pt x="2266395" y="979075"/>
                  </a:lnTo>
                  <a:lnTo>
                    <a:pt x="2280385" y="979075"/>
                  </a:lnTo>
                  <a:lnTo>
                    <a:pt x="2294375" y="979075"/>
                  </a:lnTo>
                  <a:lnTo>
                    <a:pt x="2308365" y="979075"/>
                  </a:lnTo>
                  <a:lnTo>
                    <a:pt x="2322355" y="979075"/>
                  </a:lnTo>
                  <a:lnTo>
                    <a:pt x="2336345" y="979075"/>
                  </a:lnTo>
                  <a:lnTo>
                    <a:pt x="2350335" y="979075"/>
                  </a:lnTo>
                  <a:lnTo>
                    <a:pt x="2364325" y="979075"/>
                  </a:lnTo>
                  <a:lnTo>
                    <a:pt x="2378315" y="979075"/>
                  </a:lnTo>
                  <a:lnTo>
                    <a:pt x="2392305" y="979075"/>
                  </a:lnTo>
                  <a:lnTo>
                    <a:pt x="2406296" y="979075"/>
                  </a:lnTo>
                  <a:lnTo>
                    <a:pt x="2420286" y="979075"/>
                  </a:lnTo>
                  <a:lnTo>
                    <a:pt x="2434276" y="979075"/>
                  </a:lnTo>
                  <a:lnTo>
                    <a:pt x="2448266" y="979075"/>
                  </a:lnTo>
                  <a:lnTo>
                    <a:pt x="2462256" y="979075"/>
                  </a:lnTo>
                  <a:lnTo>
                    <a:pt x="2476246" y="979075"/>
                  </a:lnTo>
                  <a:lnTo>
                    <a:pt x="2490236" y="979075"/>
                  </a:lnTo>
                  <a:lnTo>
                    <a:pt x="2504226" y="979075"/>
                  </a:lnTo>
                  <a:lnTo>
                    <a:pt x="2518216" y="979075"/>
                  </a:lnTo>
                  <a:lnTo>
                    <a:pt x="2532206" y="979075"/>
                  </a:lnTo>
                  <a:lnTo>
                    <a:pt x="2546196" y="979075"/>
                  </a:lnTo>
                  <a:lnTo>
                    <a:pt x="2560187" y="979075"/>
                  </a:lnTo>
                  <a:lnTo>
                    <a:pt x="2574177" y="979075"/>
                  </a:lnTo>
                  <a:lnTo>
                    <a:pt x="2588167" y="979075"/>
                  </a:lnTo>
                  <a:lnTo>
                    <a:pt x="2602157" y="979075"/>
                  </a:lnTo>
                  <a:lnTo>
                    <a:pt x="2616147" y="979075"/>
                  </a:lnTo>
                  <a:lnTo>
                    <a:pt x="2630137" y="979075"/>
                  </a:lnTo>
                  <a:lnTo>
                    <a:pt x="2644127" y="979075"/>
                  </a:lnTo>
                  <a:lnTo>
                    <a:pt x="2658117" y="979075"/>
                  </a:lnTo>
                  <a:lnTo>
                    <a:pt x="2672107" y="979075"/>
                  </a:lnTo>
                  <a:lnTo>
                    <a:pt x="2686097" y="979075"/>
                  </a:lnTo>
                  <a:lnTo>
                    <a:pt x="2700087" y="979075"/>
                  </a:lnTo>
                  <a:lnTo>
                    <a:pt x="2714078" y="979075"/>
                  </a:lnTo>
                  <a:lnTo>
                    <a:pt x="2728068" y="979075"/>
                  </a:lnTo>
                  <a:lnTo>
                    <a:pt x="2742058" y="979075"/>
                  </a:lnTo>
                  <a:lnTo>
                    <a:pt x="2756048" y="979075"/>
                  </a:lnTo>
                  <a:lnTo>
                    <a:pt x="2770038" y="979075"/>
                  </a:lnTo>
                  <a:lnTo>
                    <a:pt x="2770038" y="979075"/>
                  </a:lnTo>
                  <a:lnTo>
                    <a:pt x="2784028" y="979075"/>
                  </a:lnTo>
                  <a:lnTo>
                    <a:pt x="2798018" y="979075"/>
                  </a:lnTo>
                  <a:lnTo>
                    <a:pt x="2812008" y="979075"/>
                  </a:lnTo>
                  <a:lnTo>
                    <a:pt x="2825998" y="979075"/>
                  </a:lnTo>
                  <a:lnTo>
                    <a:pt x="2839988" y="979075"/>
                  </a:lnTo>
                  <a:lnTo>
                    <a:pt x="2853978" y="979075"/>
                  </a:lnTo>
                  <a:lnTo>
                    <a:pt x="2867969" y="979075"/>
                  </a:lnTo>
                  <a:lnTo>
                    <a:pt x="2881959" y="979075"/>
                  </a:lnTo>
                  <a:lnTo>
                    <a:pt x="2895949" y="979075"/>
                  </a:lnTo>
                  <a:lnTo>
                    <a:pt x="2909939" y="979075"/>
                  </a:lnTo>
                  <a:lnTo>
                    <a:pt x="2923929" y="979075"/>
                  </a:lnTo>
                  <a:lnTo>
                    <a:pt x="2937919" y="979075"/>
                  </a:lnTo>
                  <a:lnTo>
                    <a:pt x="2951909" y="979075"/>
                  </a:lnTo>
                  <a:lnTo>
                    <a:pt x="2965899" y="979075"/>
                  </a:lnTo>
                  <a:lnTo>
                    <a:pt x="2979889" y="979075"/>
                  </a:lnTo>
                  <a:lnTo>
                    <a:pt x="2993879" y="979075"/>
                  </a:lnTo>
                  <a:lnTo>
                    <a:pt x="3007870" y="979075"/>
                  </a:lnTo>
                  <a:lnTo>
                    <a:pt x="3021860" y="979075"/>
                  </a:lnTo>
                  <a:lnTo>
                    <a:pt x="3035850" y="979075"/>
                  </a:lnTo>
                  <a:lnTo>
                    <a:pt x="3049840" y="979075"/>
                  </a:lnTo>
                  <a:lnTo>
                    <a:pt x="3063830" y="979075"/>
                  </a:lnTo>
                  <a:lnTo>
                    <a:pt x="3077820" y="979075"/>
                  </a:lnTo>
                  <a:lnTo>
                    <a:pt x="3091810" y="979075"/>
                  </a:lnTo>
                  <a:lnTo>
                    <a:pt x="3105800" y="979075"/>
                  </a:lnTo>
                  <a:lnTo>
                    <a:pt x="3119790" y="979075"/>
                  </a:lnTo>
                  <a:lnTo>
                    <a:pt x="3133780" y="979075"/>
                  </a:lnTo>
                  <a:lnTo>
                    <a:pt x="3147770" y="979075"/>
                  </a:lnTo>
                  <a:lnTo>
                    <a:pt x="3161761" y="979075"/>
                  </a:lnTo>
                  <a:lnTo>
                    <a:pt x="3175751" y="979075"/>
                  </a:lnTo>
                  <a:lnTo>
                    <a:pt x="3189741" y="979075"/>
                  </a:lnTo>
                  <a:lnTo>
                    <a:pt x="3203731" y="979075"/>
                  </a:lnTo>
                  <a:lnTo>
                    <a:pt x="3217721" y="979075"/>
                  </a:lnTo>
                  <a:lnTo>
                    <a:pt x="3231711" y="979075"/>
                  </a:lnTo>
                  <a:lnTo>
                    <a:pt x="3245701" y="979075"/>
                  </a:lnTo>
                  <a:lnTo>
                    <a:pt x="3259691" y="979075"/>
                  </a:lnTo>
                  <a:lnTo>
                    <a:pt x="3273681" y="979075"/>
                  </a:lnTo>
                  <a:lnTo>
                    <a:pt x="3287671" y="979075"/>
                  </a:lnTo>
                  <a:lnTo>
                    <a:pt x="3301661" y="979075"/>
                  </a:lnTo>
                  <a:lnTo>
                    <a:pt x="3315652" y="979075"/>
                  </a:lnTo>
                  <a:lnTo>
                    <a:pt x="3329642" y="979075"/>
                  </a:lnTo>
                  <a:lnTo>
                    <a:pt x="3343632" y="979075"/>
                  </a:lnTo>
                  <a:lnTo>
                    <a:pt x="3357622" y="979075"/>
                  </a:lnTo>
                  <a:lnTo>
                    <a:pt x="3371612" y="979075"/>
                  </a:lnTo>
                  <a:lnTo>
                    <a:pt x="3385602" y="979075"/>
                  </a:lnTo>
                  <a:lnTo>
                    <a:pt x="3399592" y="979075"/>
                  </a:lnTo>
                  <a:lnTo>
                    <a:pt x="3413582" y="979075"/>
                  </a:lnTo>
                  <a:lnTo>
                    <a:pt x="3427572" y="979075"/>
                  </a:lnTo>
                  <a:lnTo>
                    <a:pt x="3441562" y="979075"/>
                  </a:lnTo>
                  <a:lnTo>
                    <a:pt x="3455552" y="979075"/>
                  </a:lnTo>
                  <a:lnTo>
                    <a:pt x="3469543" y="979075"/>
                  </a:lnTo>
                  <a:lnTo>
                    <a:pt x="3483533" y="979075"/>
                  </a:lnTo>
                  <a:lnTo>
                    <a:pt x="3497523" y="979075"/>
                  </a:lnTo>
                  <a:lnTo>
                    <a:pt x="3511513" y="979075"/>
                  </a:lnTo>
                  <a:lnTo>
                    <a:pt x="3525503" y="979075"/>
                  </a:lnTo>
                  <a:lnTo>
                    <a:pt x="3539493" y="979075"/>
                  </a:lnTo>
                  <a:lnTo>
                    <a:pt x="3553483" y="979075"/>
                  </a:lnTo>
                  <a:lnTo>
                    <a:pt x="3567473" y="979075"/>
                  </a:lnTo>
                  <a:lnTo>
                    <a:pt x="3581463" y="979075"/>
                  </a:lnTo>
                  <a:lnTo>
                    <a:pt x="3595453" y="979075"/>
                  </a:lnTo>
                  <a:lnTo>
                    <a:pt x="3609444" y="979075"/>
                  </a:lnTo>
                  <a:lnTo>
                    <a:pt x="3623434" y="979075"/>
                  </a:lnTo>
                  <a:lnTo>
                    <a:pt x="3637424" y="979075"/>
                  </a:lnTo>
                  <a:lnTo>
                    <a:pt x="3651414" y="979075"/>
                  </a:lnTo>
                  <a:lnTo>
                    <a:pt x="3665404" y="979075"/>
                  </a:lnTo>
                  <a:lnTo>
                    <a:pt x="3679394" y="979075"/>
                  </a:lnTo>
                  <a:lnTo>
                    <a:pt x="3693384" y="979075"/>
                  </a:lnTo>
                  <a:lnTo>
                    <a:pt x="3707374" y="979075"/>
                  </a:lnTo>
                  <a:lnTo>
                    <a:pt x="3721364" y="979075"/>
                  </a:lnTo>
                  <a:lnTo>
                    <a:pt x="3735354" y="979075"/>
                  </a:lnTo>
                  <a:lnTo>
                    <a:pt x="3749344" y="979075"/>
                  </a:lnTo>
                  <a:lnTo>
                    <a:pt x="3763335" y="979075"/>
                  </a:lnTo>
                  <a:lnTo>
                    <a:pt x="3777325" y="979075"/>
                  </a:lnTo>
                  <a:lnTo>
                    <a:pt x="3791315" y="979075"/>
                  </a:lnTo>
                  <a:lnTo>
                    <a:pt x="3805305" y="979075"/>
                  </a:lnTo>
                  <a:lnTo>
                    <a:pt x="3819295" y="979075"/>
                  </a:lnTo>
                  <a:lnTo>
                    <a:pt x="3833285" y="979075"/>
                  </a:lnTo>
                  <a:lnTo>
                    <a:pt x="3847275" y="979075"/>
                  </a:lnTo>
                  <a:lnTo>
                    <a:pt x="3861265" y="979075"/>
                  </a:lnTo>
                  <a:lnTo>
                    <a:pt x="3875255" y="979075"/>
                  </a:lnTo>
                  <a:lnTo>
                    <a:pt x="3889245" y="979075"/>
                  </a:lnTo>
                  <a:lnTo>
                    <a:pt x="3903235" y="979075"/>
                  </a:lnTo>
                  <a:lnTo>
                    <a:pt x="3917226" y="979075"/>
                  </a:lnTo>
                  <a:lnTo>
                    <a:pt x="3931216" y="979075"/>
                  </a:lnTo>
                  <a:lnTo>
                    <a:pt x="3945206" y="979075"/>
                  </a:lnTo>
                  <a:lnTo>
                    <a:pt x="3959196" y="979075"/>
                  </a:lnTo>
                  <a:lnTo>
                    <a:pt x="3973186" y="979075"/>
                  </a:lnTo>
                  <a:lnTo>
                    <a:pt x="3987176" y="979075"/>
                  </a:lnTo>
                  <a:lnTo>
                    <a:pt x="4001166" y="979075"/>
                  </a:lnTo>
                  <a:lnTo>
                    <a:pt x="4015156" y="979075"/>
                  </a:lnTo>
                  <a:lnTo>
                    <a:pt x="4029146" y="979075"/>
                  </a:lnTo>
                  <a:lnTo>
                    <a:pt x="4043136" y="979075"/>
                  </a:lnTo>
                  <a:lnTo>
                    <a:pt x="4057126" y="979075"/>
                  </a:lnTo>
                  <a:lnTo>
                    <a:pt x="4071117" y="979075"/>
                  </a:lnTo>
                  <a:lnTo>
                    <a:pt x="4085107" y="979075"/>
                  </a:lnTo>
                  <a:lnTo>
                    <a:pt x="4099097" y="979075"/>
                  </a:lnTo>
                  <a:lnTo>
                    <a:pt x="4113087" y="979075"/>
                  </a:lnTo>
                  <a:lnTo>
                    <a:pt x="4127077" y="979075"/>
                  </a:lnTo>
                  <a:lnTo>
                    <a:pt x="4141067" y="979075"/>
                  </a:lnTo>
                  <a:lnTo>
                    <a:pt x="4155057" y="979075"/>
                  </a:lnTo>
                </a:path>
              </a:pathLst>
            </a:custGeom>
            <a:ln w="40651" cap="flat">
              <a:solidFill>
                <a:srgbClr val="F26A21">
                  <a:alpha val="100000"/>
                </a:srgbClr>
              </a:solidFill>
              <a:prstDash val="solid"/>
              <a:round/>
            </a:ln>
          </p:spPr>
          <p:txBody>
            <a:bodyPr/>
            <a:lstStyle/>
            <a:p/>
          </p:txBody>
        </p:sp>
        <p:sp>
          <p:nvSpPr>
            <p:cNvPr id="43" name="pl43"/>
            <p:cNvSpPr/>
            <p:nvPr/>
          </p:nvSpPr>
          <p:spPr>
            <a:xfrm>
              <a:off x="2737948" y="408812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905232"/>
              <a:ext cx="4155057" cy="1223843"/>
            </a:xfrm>
            <a:custGeom>
              <a:avLst/>
              <a:pathLst>
                <a:path w="4155057" h="1223843">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0"/>
                  </a:lnTo>
                  <a:lnTo>
                    <a:pt x="1399009" y="28"/>
                  </a:lnTo>
                  <a:lnTo>
                    <a:pt x="1412999" y="62"/>
                  </a:lnTo>
                  <a:lnTo>
                    <a:pt x="1426989" y="102"/>
                  </a:lnTo>
                  <a:lnTo>
                    <a:pt x="1440979" y="149"/>
                  </a:lnTo>
                  <a:lnTo>
                    <a:pt x="1454969" y="204"/>
                  </a:lnTo>
                  <a:lnTo>
                    <a:pt x="1468959" y="268"/>
                  </a:lnTo>
                  <a:lnTo>
                    <a:pt x="1482949" y="344"/>
                  </a:lnTo>
                  <a:lnTo>
                    <a:pt x="1496939" y="433"/>
                  </a:lnTo>
                  <a:lnTo>
                    <a:pt x="1510930" y="538"/>
                  </a:lnTo>
                  <a:lnTo>
                    <a:pt x="1524920" y="661"/>
                  </a:lnTo>
                  <a:lnTo>
                    <a:pt x="1538910" y="805"/>
                  </a:lnTo>
                  <a:lnTo>
                    <a:pt x="1552900" y="975"/>
                  </a:lnTo>
                  <a:lnTo>
                    <a:pt x="1566890" y="1174"/>
                  </a:lnTo>
                  <a:lnTo>
                    <a:pt x="1580880" y="1409"/>
                  </a:lnTo>
                  <a:lnTo>
                    <a:pt x="1594870" y="1684"/>
                  </a:lnTo>
                  <a:lnTo>
                    <a:pt x="1608860" y="2006"/>
                  </a:lnTo>
                  <a:lnTo>
                    <a:pt x="1622850" y="2385"/>
                  </a:lnTo>
                  <a:lnTo>
                    <a:pt x="1636840" y="2830"/>
                  </a:lnTo>
                  <a:lnTo>
                    <a:pt x="1650830" y="3351"/>
                  </a:lnTo>
                  <a:lnTo>
                    <a:pt x="1664821" y="3963"/>
                  </a:lnTo>
                  <a:lnTo>
                    <a:pt x="1678811" y="4680"/>
                  </a:lnTo>
                  <a:lnTo>
                    <a:pt x="1692801" y="5519"/>
                  </a:lnTo>
                  <a:lnTo>
                    <a:pt x="1706791" y="6503"/>
                  </a:lnTo>
                  <a:lnTo>
                    <a:pt x="1720781" y="7654"/>
                  </a:lnTo>
                  <a:lnTo>
                    <a:pt x="1734771" y="9000"/>
                  </a:lnTo>
                  <a:lnTo>
                    <a:pt x="1748761" y="10572"/>
                  </a:lnTo>
                  <a:lnTo>
                    <a:pt x="1762751" y="12407"/>
                  </a:lnTo>
                  <a:lnTo>
                    <a:pt x="1776741" y="14546"/>
                  </a:lnTo>
                  <a:lnTo>
                    <a:pt x="1790731" y="17035"/>
                  </a:lnTo>
                  <a:lnTo>
                    <a:pt x="1804722" y="19929"/>
                  </a:lnTo>
                  <a:lnTo>
                    <a:pt x="1818712" y="23284"/>
                  </a:lnTo>
                  <a:lnTo>
                    <a:pt x="1832702" y="27168"/>
                  </a:lnTo>
                  <a:lnTo>
                    <a:pt x="1846692" y="31651"/>
                  </a:lnTo>
                  <a:lnTo>
                    <a:pt x="1860682" y="36810"/>
                  </a:lnTo>
                  <a:lnTo>
                    <a:pt x="1874672" y="42728"/>
                  </a:lnTo>
                  <a:lnTo>
                    <a:pt x="1888662" y="49489"/>
                  </a:lnTo>
                  <a:lnTo>
                    <a:pt x="1902652" y="57178"/>
                  </a:lnTo>
                  <a:lnTo>
                    <a:pt x="1916642" y="65880"/>
                  </a:lnTo>
                  <a:lnTo>
                    <a:pt x="1930632" y="75671"/>
                  </a:lnTo>
                  <a:lnTo>
                    <a:pt x="1944622" y="86616"/>
                  </a:lnTo>
                  <a:lnTo>
                    <a:pt x="1958613" y="98763"/>
                  </a:lnTo>
                  <a:lnTo>
                    <a:pt x="1972603" y="112137"/>
                  </a:lnTo>
                  <a:lnTo>
                    <a:pt x="1986593" y="126731"/>
                  </a:lnTo>
                  <a:lnTo>
                    <a:pt x="2000583" y="142505"/>
                  </a:lnTo>
                  <a:lnTo>
                    <a:pt x="2014573" y="159377"/>
                  </a:lnTo>
                  <a:lnTo>
                    <a:pt x="2028563" y="177225"/>
                  </a:lnTo>
                  <a:lnTo>
                    <a:pt x="2042553" y="195883"/>
                  </a:lnTo>
                  <a:lnTo>
                    <a:pt x="2056543" y="215152"/>
                  </a:lnTo>
                  <a:lnTo>
                    <a:pt x="2070533" y="234799"/>
                  </a:lnTo>
                  <a:lnTo>
                    <a:pt x="2084523" y="254574"/>
                  </a:lnTo>
                  <a:lnTo>
                    <a:pt x="2098513" y="274221"/>
                  </a:lnTo>
                  <a:lnTo>
                    <a:pt x="2112504" y="293489"/>
                  </a:lnTo>
                  <a:lnTo>
                    <a:pt x="2126494" y="312148"/>
                  </a:lnTo>
                  <a:lnTo>
                    <a:pt x="2140484" y="329995"/>
                  </a:lnTo>
                  <a:lnTo>
                    <a:pt x="2154474" y="346868"/>
                  </a:lnTo>
                  <a:lnTo>
                    <a:pt x="2168464" y="362642"/>
                  </a:lnTo>
                  <a:lnTo>
                    <a:pt x="2182454" y="377236"/>
                  </a:lnTo>
                  <a:lnTo>
                    <a:pt x="2196444" y="390609"/>
                  </a:lnTo>
                  <a:lnTo>
                    <a:pt x="2210434" y="402756"/>
                  </a:lnTo>
                  <a:lnTo>
                    <a:pt x="2224424" y="413701"/>
                  </a:lnTo>
                  <a:lnTo>
                    <a:pt x="2238414" y="423492"/>
                  </a:lnTo>
                  <a:lnTo>
                    <a:pt x="2252404" y="432194"/>
                  </a:lnTo>
                  <a:lnTo>
                    <a:pt x="2266395" y="439884"/>
                  </a:lnTo>
                  <a:lnTo>
                    <a:pt x="2280385" y="446644"/>
                  </a:lnTo>
                  <a:lnTo>
                    <a:pt x="2294375" y="452562"/>
                  </a:lnTo>
                  <a:lnTo>
                    <a:pt x="2308365" y="457721"/>
                  </a:lnTo>
                  <a:lnTo>
                    <a:pt x="2322355" y="462204"/>
                  </a:lnTo>
                  <a:lnTo>
                    <a:pt x="2336345" y="466088"/>
                  </a:lnTo>
                  <a:lnTo>
                    <a:pt x="2350335" y="469444"/>
                  </a:lnTo>
                  <a:lnTo>
                    <a:pt x="2364325" y="472337"/>
                  </a:lnTo>
                  <a:lnTo>
                    <a:pt x="2378315" y="474827"/>
                  </a:lnTo>
                  <a:lnTo>
                    <a:pt x="2392305" y="476966"/>
                  </a:lnTo>
                  <a:lnTo>
                    <a:pt x="2406296" y="478801"/>
                  </a:lnTo>
                  <a:lnTo>
                    <a:pt x="2420286" y="480373"/>
                  </a:lnTo>
                  <a:lnTo>
                    <a:pt x="2434276" y="481719"/>
                  </a:lnTo>
                  <a:lnTo>
                    <a:pt x="2448266" y="482869"/>
                  </a:lnTo>
                  <a:lnTo>
                    <a:pt x="2462256" y="483853"/>
                  </a:lnTo>
                  <a:lnTo>
                    <a:pt x="2476246" y="484693"/>
                  </a:lnTo>
                  <a:lnTo>
                    <a:pt x="2490236" y="485410"/>
                  </a:lnTo>
                  <a:lnTo>
                    <a:pt x="2504226" y="486021"/>
                  </a:lnTo>
                  <a:lnTo>
                    <a:pt x="2518216" y="486543"/>
                  </a:lnTo>
                  <a:lnTo>
                    <a:pt x="2532206" y="486987"/>
                  </a:lnTo>
                  <a:lnTo>
                    <a:pt x="2546196" y="487366"/>
                  </a:lnTo>
                  <a:lnTo>
                    <a:pt x="2560187" y="487689"/>
                  </a:lnTo>
                  <a:lnTo>
                    <a:pt x="2574177" y="487964"/>
                  </a:lnTo>
                  <a:lnTo>
                    <a:pt x="2588167" y="488198"/>
                  </a:lnTo>
                  <a:lnTo>
                    <a:pt x="2602157" y="488397"/>
                  </a:lnTo>
                  <a:lnTo>
                    <a:pt x="2616147" y="488567"/>
                  </a:lnTo>
                  <a:lnTo>
                    <a:pt x="2630137" y="488711"/>
                  </a:lnTo>
                  <a:lnTo>
                    <a:pt x="2644127" y="488834"/>
                  </a:lnTo>
                  <a:lnTo>
                    <a:pt x="2658117" y="488939"/>
                  </a:lnTo>
                  <a:lnTo>
                    <a:pt x="2672107" y="489028"/>
                  </a:lnTo>
                  <a:lnTo>
                    <a:pt x="2686097" y="489104"/>
                  </a:lnTo>
                  <a:lnTo>
                    <a:pt x="2700087" y="489169"/>
                  </a:lnTo>
                  <a:lnTo>
                    <a:pt x="2714078" y="489224"/>
                  </a:lnTo>
                  <a:lnTo>
                    <a:pt x="2728068" y="489270"/>
                  </a:lnTo>
                  <a:lnTo>
                    <a:pt x="2742058" y="489310"/>
                  </a:lnTo>
                  <a:lnTo>
                    <a:pt x="2756048" y="489344"/>
                  </a:lnTo>
                  <a:lnTo>
                    <a:pt x="2770038" y="489373"/>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45" name="pl45"/>
            <p:cNvSpPr/>
            <p:nvPr/>
          </p:nvSpPr>
          <p:spPr>
            <a:xfrm>
              <a:off x="2737948" y="905479"/>
              <a:ext cx="4155057" cy="1223843"/>
            </a:xfrm>
            <a:custGeom>
              <a:avLst/>
              <a:pathLst>
                <a:path w="4155057" h="1223843">
                  <a:moveTo>
                    <a:pt x="0" y="734306"/>
                  </a:moveTo>
                  <a:lnTo>
                    <a:pt x="13990" y="734335"/>
                  </a:lnTo>
                  <a:lnTo>
                    <a:pt x="27980" y="734368"/>
                  </a:lnTo>
                  <a:lnTo>
                    <a:pt x="41970" y="734408"/>
                  </a:lnTo>
                  <a:lnTo>
                    <a:pt x="55960" y="734455"/>
                  </a:lnTo>
                  <a:lnTo>
                    <a:pt x="69950" y="734510"/>
                  </a:lnTo>
                  <a:lnTo>
                    <a:pt x="83940" y="734574"/>
                  </a:lnTo>
                  <a:lnTo>
                    <a:pt x="97930" y="734650"/>
                  </a:lnTo>
                  <a:lnTo>
                    <a:pt x="111920" y="734739"/>
                  </a:lnTo>
                  <a:lnTo>
                    <a:pt x="125910" y="734844"/>
                  </a:lnTo>
                  <a:lnTo>
                    <a:pt x="139900" y="734967"/>
                  </a:lnTo>
                  <a:lnTo>
                    <a:pt x="153891" y="735112"/>
                  </a:lnTo>
                  <a:lnTo>
                    <a:pt x="167881" y="735281"/>
                  </a:lnTo>
                  <a:lnTo>
                    <a:pt x="181871" y="735481"/>
                  </a:lnTo>
                  <a:lnTo>
                    <a:pt x="195861" y="735715"/>
                  </a:lnTo>
                  <a:lnTo>
                    <a:pt x="209851" y="735990"/>
                  </a:lnTo>
                  <a:lnTo>
                    <a:pt x="223841" y="736313"/>
                  </a:lnTo>
                  <a:lnTo>
                    <a:pt x="237831" y="736691"/>
                  </a:lnTo>
                  <a:lnTo>
                    <a:pt x="251821" y="737136"/>
                  </a:lnTo>
                  <a:lnTo>
                    <a:pt x="265811" y="737657"/>
                  </a:lnTo>
                  <a:lnTo>
                    <a:pt x="279801" y="738269"/>
                  </a:lnTo>
                  <a:lnTo>
                    <a:pt x="293791" y="738986"/>
                  </a:lnTo>
                  <a:lnTo>
                    <a:pt x="307782" y="739826"/>
                  </a:lnTo>
                  <a:lnTo>
                    <a:pt x="321772" y="740809"/>
                  </a:lnTo>
                  <a:lnTo>
                    <a:pt x="335762" y="741960"/>
                  </a:lnTo>
                  <a:lnTo>
                    <a:pt x="349752" y="743306"/>
                  </a:lnTo>
                  <a:lnTo>
                    <a:pt x="363742" y="744878"/>
                  </a:lnTo>
                  <a:lnTo>
                    <a:pt x="377732" y="746713"/>
                  </a:lnTo>
                  <a:lnTo>
                    <a:pt x="391722" y="748852"/>
                  </a:lnTo>
                  <a:lnTo>
                    <a:pt x="405712" y="751342"/>
                  </a:lnTo>
                  <a:lnTo>
                    <a:pt x="419702" y="754235"/>
                  </a:lnTo>
                  <a:lnTo>
                    <a:pt x="433692" y="757591"/>
                  </a:lnTo>
                  <a:lnTo>
                    <a:pt x="447682" y="761474"/>
                  </a:lnTo>
                  <a:lnTo>
                    <a:pt x="461673" y="765957"/>
                  </a:lnTo>
                  <a:lnTo>
                    <a:pt x="475663" y="771116"/>
                  </a:lnTo>
                  <a:lnTo>
                    <a:pt x="489653" y="777034"/>
                  </a:lnTo>
                  <a:lnTo>
                    <a:pt x="503643" y="783795"/>
                  </a:lnTo>
                  <a:lnTo>
                    <a:pt x="517633" y="791485"/>
                  </a:lnTo>
                  <a:lnTo>
                    <a:pt x="531623" y="800187"/>
                  </a:lnTo>
                  <a:lnTo>
                    <a:pt x="545613" y="809977"/>
                  </a:lnTo>
                  <a:lnTo>
                    <a:pt x="559603" y="820922"/>
                  </a:lnTo>
                  <a:lnTo>
                    <a:pt x="573593" y="833069"/>
                  </a:lnTo>
                  <a:lnTo>
                    <a:pt x="587583" y="846443"/>
                  </a:lnTo>
                  <a:lnTo>
                    <a:pt x="601574" y="861037"/>
                  </a:lnTo>
                  <a:lnTo>
                    <a:pt x="615564" y="876811"/>
                  </a:lnTo>
                  <a:lnTo>
                    <a:pt x="629554" y="893683"/>
                  </a:lnTo>
                  <a:lnTo>
                    <a:pt x="643544" y="911531"/>
                  </a:lnTo>
                  <a:lnTo>
                    <a:pt x="657534" y="930190"/>
                  </a:lnTo>
                  <a:lnTo>
                    <a:pt x="671524" y="949458"/>
                  </a:lnTo>
                  <a:lnTo>
                    <a:pt x="685514" y="969105"/>
                  </a:lnTo>
                  <a:lnTo>
                    <a:pt x="699504" y="988880"/>
                  </a:lnTo>
                  <a:lnTo>
                    <a:pt x="713494" y="1008527"/>
                  </a:lnTo>
                  <a:lnTo>
                    <a:pt x="727484" y="1027795"/>
                  </a:lnTo>
                  <a:lnTo>
                    <a:pt x="741474" y="1046454"/>
                  </a:lnTo>
                  <a:lnTo>
                    <a:pt x="755465" y="1064302"/>
                  </a:lnTo>
                  <a:lnTo>
                    <a:pt x="769455" y="1081174"/>
                  </a:lnTo>
                  <a:lnTo>
                    <a:pt x="783445" y="1096948"/>
                  </a:lnTo>
                  <a:lnTo>
                    <a:pt x="797435" y="1111542"/>
                  </a:lnTo>
                  <a:lnTo>
                    <a:pt x="811425" y="1124915"/>
                  </a:lnTo>
                  <a:lnTo>
                    <a:pt x="825415" y="1137062"/>
                  </a:lnTo>
                  <a:lnTo>
                    <a:pt x="839405" y="1148007"/>
                  </a:lnTo>
                  <a:lnTo>
                    <a:pt x="853395" y="1157798"/>
                  </a:lnTo>
                  <a:lnTo>
                    <a:pt x="867385" y="1166500"/>
                  </a:lnTo>
                  <a:lnTo>
                    <a:pt x="881375" y="1174190"/>
                  </a:lnTo>
                  <a:lnTo>
                    <a:pt x="895365" y="1180951"/>
                  </a:lnTo>
                  <a:lnTo>
                    <a:pt x="909356" y="1186868"/>
                  </a:lnTo>
                  <a:lnTo>
                    <a:pt x="923346" y="1192028"/>
                  </a:lnTo>
                  <a:lnTo>
                    <a:pt x="937336" y="1196511"/>
                  </a:lnTo>
                  <a:lnTo>
                    <a:pt x="951326" y="1200394"/>
                  </a:lnTo>
                  <a:lnTo>
                    <a:pt x="965316" y="1203750"/>
                  </a:lnTo>
                  <a:lnTo>
                    <a:pt x="979306" y="1206643"/>
                  </a:lnTo>
                  <a:lnTo>
                    <a:pt x="993296" y="1209133"/>
                  </a:lnTo>
                  <a:lnTo>
                    <a:pt x="1007286" y="1211272"/>
                  </a:lnTo>
                  <a:lnTo>
                    <a:pt x="1021276" y="1213107"/>
                  </a:lnTo>
                  <a:lnTo>
                    <a:pt x="1035266" y="1214679"/>
                  </a:lnTo>
                  <a:lnTo>
                    <a:pt x="1049256" y="1216025"/>
                  </a:lnTo>
                  <a:lnTo>
                    <a:pt x="1063247" y="1217176"/>
                  </a:lnTo>
                  <a:lnTo>
                    <a:pt x="1077237" y="1218159"/>
                  </a:lnTo>
                  <a:lnTo>
                    <a:pt x="1091227" y="1218999"/>
                  </a:lnTo>
                  <a:lnTo>
                    <a:pt x="1105217" y="1219716"/>
                  </a:lnTo>
                  <a:lnTo>
                    <a:pt x="1119207" y="1220327"/>
                  </a:lnTo>
                  <a:lnTo>
                    <a:pt x="1133197" y="1220849"/>
                  </a:lnTo>
                  <a:lnTo>
                    <a:pt x="1147187" y="1221293"/>
                  </a:lnTo>
                  <a:lnTo>
                    <a:pt x="1161177" y="1221672"/>
                  </a:lnTo>
                  <a:lnTo>
                    <a:pt x="1175167" y="1221995"/>
                  </a:lnTo>
                  <a:lnTo>
                    <a:pt x="1189157" y="1222270"/>
                  </a:lnTo>
                  <a:lnTo>
                    <a:pt x="1203148" y="1222504"/>
                  </a:lnTo>
                  <a:lnTo>
                    <a:pt x="1217138" y="1222703"/>
                  </a:lnTo>
                  <a:lnTo>
                    <a:pt x="1231128" y="1222873"/>
                  </a:lnTo>
                  <a:lnTo>
                    <a:pt x="1245118" y="1223018"/>
                  </a:lnTo>
                  <a:lnTo>
                    <a:pt x="1259108" y="1223141"/>
                  </a:lnTo>
                  <a:lnTo>
                    <a:pt x="1273098" y="1223245"/>
                  </a:lnTo>
                  <a:lnTo>
                    <a:pt x="1287088" y="1223335"/>
                  </a:lnTo>
                  <a:lnTo>
                    <a:pt x="1301078" y="1223410"/>
                  </a:lnTo>
                  <a:lnTo>
                    <a:pt x="1315068" y="1223475"/>
                  </a:lnTo>
                  <a:lnTo>
                    <a:pt x="1329058" y="1223530"/>
                  </a:lnTo>
                  <a:lnTo>
                    <a:pt x="1343048" y="1223577"/>
                  </a:lnTo>
                  <a:lnTo>
                    <a:pt x="1357039" y="1223616"/>
                  </a:lnTo>
                  <a:lnTo>
                    <a:pt x="1371029" y="1223650"/>
                  </a:lnTo>
                  <a:lnTo>
                    <a:pt x="1385019" y="1223679"/>
                  </a:lnTo>
                  <a:lnTo>
                    <a:pt x="1385019" y="1223843"/>
                  </a:lnTo>
                  <a:lnTo>
                    <a:pt x="1399009" y="1223843"/>
                  </a:lnTo>
                  <a:lnTo>
                    <a:pt x="1412999" y="1223843"/>
                  </a:lnTo>
                  <a:lnTo>
                    <a:pt x="1426989" y="1223843"/>
                  </a:lnTo>
                  <a:lnTo>
                    <a:pt x="1440979" y="1223843"/>
                  </a:lnTo>
                  <a:lnTo>
                    <a:pt x="1454969" y="1223843"/>
                  </a:lnTo>
                  <a:lnTo>
                    <a:pt x="1468959" y="1223843"/>
                  </a:lnTo>
                  <a:lnTo>
                    <a:pt x="1482949" y="1223843"/>
                  </a:lnTo>
                  <a:lnTo>
                    <a:pt x="1496939" y="1223843"/>
                  </a:lnTo>
                  <a:lnTo>
                    <a:pt x="1510930" y="1223843"/>
                  </a:lnTo>
                  <a:lnTo>
                    <a:pt x="1524920" y="1223843"/>
                  </a:lnTo>
                  <a:lnTo>
                    <a:pt x="1538910" y="1223843"/>
                  </a:lnTo>
                  <a:lnTo>
                    <a:pt x="1552900" y="1223843"/>
                  </a:lnTo>
                  <a:lnTo>
                    <a:pt x="1566890" y="1223843"/>
                  </a:lnTo>
                  <a:lnTo>
                    <a:pt x="1580880" y="1223843"/>
                  </a:lnTo>
                  <a:lnTo>
                    <a:pt x="1594870" y="1223843"/>
                  </a:lnTo>
                  <a:lnTo>
                    <a:pt x="1608860" y="1223843"/>
                  </a:lnTo>
                  <a:lnTo>
                    <a:pt x="1622850" y="1223843"/>
                  </a:lnTo>
                  <a:lnTo>
                    <a:pt x="1636840" y="1223843"/>
                  </a:lnTo>
                  <a:lnTo>
                    <a:pt x="1650830" y="1223843"/>
                  </a:lnTo>
                  <a:lnTo>
                    <a:pt x="1664821" y="1223843"/>
                  </a:lnTo>
                  <a:lnTo>
                    <a:pt x="1678811" y="1223843"/>
                  </a:lnTo>
                  <a:lnTo>
                    <a:pt x="1692801" y="1223843"/>
                  </a:lnTo>
                  <a:lnTo>
                    <a:pt x="1706791" y="1223843"/>
                  </a:lnTo>
                  <a:lnTo>
                    <a:pt x="1720781" y="1223843"/>
                  </a:lnTo>
                  <a:lnTo>
                    <a:pt x="1734771" y="1223843"/>
                  </a:lnTo>
                  <a:lnTo>
                    <a:pt x="1748761" y="1223843"/>
                  </a:lnTo>
                  <a:lnTo>
                    <a:pt x="1762751" y="1223843"/>
                  </a:lnTo>
                  <a:lnTo>
                    <a:pt x="1776741" y="1223843"/>
                  </a:lnTo>
                  <a:lnTo>
                    <a:pt x="1790731" y="1223843"/>
                  </a:lnTo>
                  <a:lnTo>
                    <a:pt x="1804722" y="1223843"/>
                  </a:lnTo>
                  <a:lnTo>
                    <a:pt x="1818712" y="1223843"/>
                  </a:lnTo>
                  <a:lnTo>
                    <a:pt x="1832702" y="1223843"/>
                  </a:lnTo>
                  <a:lnTo>
                    <a:pt x="1846692" y="1223843"/>
                  </a:lnTo>
                  <a:lnTo>
                    <a:pt x="1860682" y="1223843"/>
                  </a:lnTo>
                  <a:lnTo>
                    <a:pt x="1874672" y="1223843"/>
                  </a:lnTo>
                  <a:lnTo>
                    <a:pt x="1888662" y="1223843"/>
                  </a:lnTo>
                  <a:lnTo>
                    <a:pt x="1902652" y="1223843"/>
                  </a:lnTo>
                  <a:lnTo>
                    <a:pt x="1916642" y="1223843"/>
                  </a:lnTo>
                  <a:lnTo>
                    <a:pt x="1930632" y="1223843"/>
                  </a:lnTo>
                  <a:lnTo>
                    <a:pt x="1944622" y="1223843"/>
                  </a:lnTo>
                  <a:lnTo>
                    <a:pt x="1958613" y="1223843"/>
                  </a:lnTo>
                  <a:lnTo>
                    <a:pt x="1972603" y="1223843"/>
                  </a:lnTo>
                  <a:lnTo>
                    <a:pt x="1986593" y="1223843"/>
                  </a:lnTo>
                  <a:lnTo>
                    <a:pt x="2000583" y="1223843"/>
                  </a:lnTo>
                  <a:lnTo>
                    <a:pt x="2014573" y="1223843"/>
                  </a:lnTo>
                  <a:lnTo>
                    <a:pt x="2028563" y="1223843"/>
                  </a:lnTo>
                  <a:lnTo>
                    <a:pt x="2042553" y="1223843"/>
                  </a:lnTo>
                  <a:lnTo>
                    <a:pt x="2056543" y="1223843"/>
                  </a:lnTo>
                  <a:lnTo>
                    <a:pt x="2070533" y="1223843"/>
                  </a:lnTo>
                  <a:lnTo>
                    <a:pt x="2084523" y="1223843"/>
                  </a:lnTo>
                  <a:lnTo>
                    <a:pt x="2098513" y="1223843"/>
                  </a:lnTo>
                  <a:lnTo>
                    <a:pt x="2112504" y="1223843"/>
                  </a:lnTo>
                  <a:lnTo>
                    <a:pt x="2126494" y="1223843"/>
                  </a:lnTo>
                  <a:lnTo>
                    <a:pt x="2140484" y="1223843"/>
                  </a:lnTo>
                  <a:lnTo>
                    <a:pt x="2154474" y="1223843"/>
                  </a:lnTo>
                  <a:lnTo>
                    <a:pt x="2168464" y="1223843"/>
                  </a:lnTo>
                  <a:lnTo>
                    <a:pt x="2182454" y="1223843"/>
                  </a:lnTo>
                  <a:lnTo>
                    <a:pt x="2196444" y="1223843"/>
                  </a:lnTo>
                  <a:lnTo>
                    <a:pt x="2210434" y="1223843"/>
                  </a:lnTo>
                  <a:lnTo>
                    <a:pt x="2224424" y="1223843"/>
                  </a:lnTo>
                  <a:lnTo>
                    <a:pt x="2238414" y="1223843"/>
                  </a:lnTo>
                  <a:lnTo>
                    <a:pt x="2252404" y="1223843"/>
                  </a:lnTo>
                  <a:lnTo>
                    <a:pt x="2266395" y="1223843"/>
                  </a:lnTo>
                  <a:lnTo>
                    <a:pt x="2280385" y="1223843"/>
                  </a:lnTo>
                  <a:lnTo>
                    <a:pt x="2294375" y="1223843"/>
                  </a:lnTo>
                  <a:lnTo>
                    <a:pt x="2308365" y="1223843"/>
                  </a:lnTo>
                  <a:lnTo>
                    <a:pt x="2322355" y="1223843"/>
                  </a:lnTo>
                  <a:lnTo>
                    <a:pt x="2336345" y="1223843"/>
                  </a:lnTo>
                  <a:lnTo>
                    <a:pt x="2350335" y="1223843"/>
                  </a:lnTo>
                  <a:lnTo>
                    <a:pt x="2364325" y="1223843"/>
                  </a:lnTo>
                  <a:lnTo>
                    <a:pt x="2378315" y="1223843"/>
                  </a:lnTo>
                  <a:lnTo>
                    <a:pt x="2392305" y="1223843"/>
                  </a:lnTo>
                  <a:lnTo>
                    <a:pt x="2406296" y="1223843"/>
                  </a:lnTo>
                  <a:lnTo>
                    <a:pt x="2420286" y="1223843"/>
                  </a:lnTo>
                  <a:lnTo>
                    <a:pt x="2434276" y="1223843"/>
                  </a:lnTo>
                  <a:lnTo>
                    <a:pt x="2448266" y="1223843"/>
                  </a:lnTo>
                  <a:lnTo>
                    <a:pt x="2462256" y="1223843"/>
                  </a:lnTo>
                  <a:lnTo>
                    <a:pt x="2476246" y="1223843"/>
                  </a:lnTo>
                  <a:lnTo>
                    <a:pt x="2490236" y="1223843"/>
                  </a:lnTo>
                  <a:lnTo>
                    <a:pt x="2504226" y="1223843"/>
                  </a:lnTo>
                  <a:lnTo>
                    <a:pt x="2518216" y="1223843"/>
                  </a:lnTo>
                  <a:lnTo>
                    <a:pt x="2532206" y="1223843"/>
                  </a:lnTo>
                  <a:lnTo>
                    <a:pt x="2546196" y="1223843"/>
                  </a:lnTo>
                  <a:lnTo>
                    <a:pt x="2560187" y="1223843"/>
                  </a:lnTo>
                  <a:lnTo>
                    <a:pt x="2574177" y="1223843"/>
                  </a:lnTo>
                  <a:lnTo>
                    <a:pt x="2588167" y="1223843"/>
                  </a:lnTo>
                  <a:lnTo>
                    <a:pt x="2602157" y="1223843"/>
                  </a:lnTo>
                  <a:lnTo>
                    <a:pt x="2616147" y="1223843"/>
                  </a:lnTo>
                  <a:lnTo>
                    <a:pt x="2630137" y="1223843"/>
                  </a:lnTo>
                  <a:lnTo>
                    <a:pt x="2644127" y="1223843"/>
                  </a:lnTo>
                  <a:lnTo>
                    <a:pt x="2658117" y="1223843"/>
                  </a:lnTo>
                  <a:lnTo>
                    <a:pt x="2672107" y="1223843"/>
                  </a:lnTo>
                  <a:lnTo>
                    <a:pt x="2686097" y="1223843"/>
                  </a:lnTo>
                  <a:lnTo>
                    <a:pt x="2700087" y="1223843"/>
                  </a:lnTo>
                  <a:lnTo>
                    <a:pt x="2714078" y="1223843"/>
                  </a:lnTo>
                  <a:lnTo>
                    <a:pt x="2728068" y="1223843"/>
                  </a:lnTo>
                  <a:lnTo>
                    <a:pt x="2742058" y="1223843"/>
                  </a:lnTo>
                  <a:lnTo>
                    <a:pt x="2756048" y="1223843"/>
                  </a:lnTo>
                  <a:lnTo>
                    <a:pt x="2770038" y="1223843"/>
                  </a:lnTo>
                  <a:lnTo>
                    <a:pt x="2770038" y="1223433"/>
                  </a:lnTo>
                  <a:lnTo>
                    <a:pt x="2784028" y="1223361"/>
                  </a:lnTo>
                  <a:lnTo>
                    <a:pt x="2798018" y="1223276"/>
                  </a:lnTo>
                  <a:lnTo>
                    <a:pt x="2812008" y="1223177"/>
                  </a:lnTo>
                  <a:lnTo>
                    <a:pt x="2825998" y="1223060"/>
                  </a:lnTo>
                  <a:lnTo>
                    <a:pt x="2839988" y="1222923"/>
                  </a:lnTo>
                  <a:lnTo>
                    <a:pt x="2853978" y="1222761"/>
                  </a:lnTo>
                  <a:lnTo>
                    <a:pt x="2867969" y="1222572"/>
                  </a:lnTo>
                  <a:lnTo>
                    <a:pt x="2881959" y="1222349"/>
                  </a:lnTo>
                  <a:lnTo>
                    <a:pt x="2895949" y="1222087"/>
                  </a:lnTo>
                  <a:lnTo>
                    <a:pt x="2909939" y="1221779"/>
                  </a:lnTo>
                  <a:lnTo>
                    <a:pt x="2923929" y="1221418"/>
                  </a:lnTo>
                  <a:lnTo>
                    <a:pt x="2937919" y="1220994"/>
                  </a:lnTo>
                  <a:lnTo>
                    <a:pt x="2951909" y="1220495"/>
                  </a:lnTo>
                  <a:lnTo>
                    <a:pt x="2965899" y="1219910"/>
                  </a:lnTo>
                  <a:lnTo>
                    <a:pt x="2979889" y="1219223"/>
                  </a:lnTo>
                  <a:lnTo>
                    <a:pt x="2993879" y="1218416"/>
                  </a:lnTo>
                  <a:lnTo>
                    <a:pt x="3007870" y="1217469"/>
                  </a:lnTo>
                  <a:lnTo>
                    <a:pt x="3021860" y="1216357"/>
                  </a:lnTo>
                  <a:lnTo>
                    <a:pt x="3035850" y="1215053"/>
                  </a:lnTo>
                  <a:lnTo>
                    <a:pt x="3049840" y="1213525"/>
                  </a:lnTo>
                  <a:lnTo>
                    <a:pt x="3063830" y="1211733"/>
                  </a:lnTo>
                  <a:lnTo>
                    <a:pt x="3077820" y="1209633"/>
                  </a:lnTo>
                  <a:lnTo>
                    <a:pt x="3091810" y="1207174"/>
                  </a:lnTo>
                  <a:lnTo>
                    <a:pt x="3105800" y="1204297"/>
                  </a:lnTo>
                  <a:lnTo>
                    <a:pt x="3119790" y="1200933"/>
                  </a:lnTo>
                  <a:lnTo>
                    <a:pt x="3133780" y="1197002"/>
                  </a:lnTo>
                  <a:lnTo>
                    <a:pt x="3147770" y="1192415"/>
                  </a:lnTo>
                  <a:lnTo>
                    <a:pt x="3161761" y="1187067"/>
                  </a:lnTo>
                  <a:lnTo>
                    <a:pt x="3175751" y="1180843"/>
                  </a:lnTo>
                  <a:lnTo>
                    <a:pt x="3189741" y="1173610"/>
                  </a:lnTo>
                  <a:lnTo>
                    <a:pt x="3203731" y="1165221"/>
                  </a:lnTo>
                  <a:lnTo>
                    <a:pt x="3217721" y="1155512"/>
                  </a:lnTo>
                  <a:lnTo>
                    <a:pt x="3231711" y="1144304"/>
                  </a:lnTo>
                  <a:lnTo>
                    <a:pt x="3245701" y="1131406"/>
                  </a:lnTo>
                  <a:lnTo>
                    <a:pt x="3259691" y="1116612"/>
                  </a:lnTo>
                  <a:lnTo>
                    <a:pt x="3273681" y="1099710"/>
                  </a:lnTo>
                  <a:lnTo>
                    <a:pt x="3287671" y="1080485"/>
                  </a:lnTo>
                  <a:lnTo>
                    <a:pt x="3301661" y="1058731"/>
                  </a:lnTo>
                  <a:lnTo>
                    <a:pt x="3315652" y="1034253"/>
                  </a:lnTo>
                  <a:lnTo>
                    <a:pt x="3329642" y="1006891"/>
                  </a:lnTo>
                  <a:lnTo>
                    <a:pt x="3343632" y="976523"/>
                  </a:lnTo>
                  <a:lnTo>
                    <a:pt x="3357622" y="943090"/>
                  </a:lnTo>
                  <a:lnTo>
                    <a:pt x="3371612" y="906605"/>
                  </a:lnTo>
                  <a:lnTo>
                    <a:pt x="3385602" y="867170"/>
                  </a:lnTo>
                  <a:lnTo>
                    <a:pt x="3399592" y="824989"/>
                  </a:lnTo>
                  <a:lnTo>
                    <a:pt x="3413582" y="780370"/>
                  </a:lnTo>
                  <a:lnTo>
                    <a:pt x="3427572" y="733723"/>
                  </a:lnTo>
                  <a:lnTo>
                    <a:pt x="3441562" y="685552"/>
                  </a:lnTo>
                  <a:lnTo>
                    <a:pt x="3455552" y="636435"/>
                  </a:lnTo>
                  <a:lnTo>
                    <a:pt x="3469543" y="586997"/>
                  </a:lnTo>
                  <a:lnTo>
                    <a:pt x="3483533" y="537880"/>
                  </a:lnTo>
                  <a:lnTo>
                    <a:pt x="3497523" y="489709"/>
                  </a:lnTo>
                  <a:lnTo>
                    <a:pt x="3511513" y="443062"/>
                  </a:lnTo>
                  <a:lnTo>
                    <a:pt x="3525503" y="398443"/>
                  </a:lnTo>
                  <a:lnTo>
                    <a:pt x="3539493" y="356262"/>
                  </a:lnTo>
                  <a:lnTo>
                    <a:pt x="3553483" y="316828"/>
                  </a:lnTo>
                  <a:lnTo>
                    <a:pt x="3567473" y="280342"/>
                  </a:lnTo>
                  <a:lnTo>
                    <a:pt x="3581463" y="246909"/>
                  </a:lnTo>
                  <a:lnTo>
                    <a:pt x="3595453" y="216541"/>
                  </a:lnTo>
                  <a:lnTo>
                    <a:pt x="3609444" y="189179"/>
                  </a:lnTo>
                  <a:lnTo>
                    <a:pt x="3623434" y="164702"/>
                  </a:lnTo>
                  <a:lnTo>
                    <a:pt x="3637424" y="142947"/>
                  </a:lnTo>
                  <a:lnTo>
                    <a:pt x="3651414" y="123722"/>
                  </a:lnTo>
                  <a:lnTo>
                    <a:pt x="3665404" y="106820"/>
                  </a:lnTo>
                  <a:lnTo>
                    <a:pt x="3679394" y="92026"/>
                  </a:lnTo>
                  <a:lnTo>
                    <a:pt x="3693384" y="79128"/>
                  </a:lnTo>
                  <a:lnTo>
                    <a:pt x="3707374" y="67920"/>
                  </a:lnTo>
                  <a:lnTo>
                    <a:pt x="3721364" y="58212"/>
                  </a:lnTo>
                  <a:lnTo>
                    <a:pt x="3735354" y="49822"/>
                  </a:lnTo>
                  <a:lnTo>
                    <a:pt x="3749344" y="42589"/>
                  </a:lnTo>
                  <a:lnTo>
                    <a:pt x="3763335" y="36365"/>
                  </a:lnTo>
                  <a:lnTo>
                    <a:pt x="3777325" y="31017"/>
                  </a:lnTo>
                  <a:lnTo>
                    <a:pt x="3791315" y="26430"/>
                  </a:lnTo>
                  <a:lnTo>
                    <a:pt x="3805305" y="22500"/>
                  </a:lnTo>
                  <a:lnTo>
                    <a:pt x="3819295" y="19135"/>
                  </a:lnTo>
                  <a:lnTo>
                    <a:pt x="3833285" y="16258"/>
                  </a:lnTo>
                  <a:lnTo>
                    <a:pt x="3847275" y="13799"/>
                  </a:lnTo>
                  <a:lnTo>
                    <a:pt x="3861265" y="11700"/>
                  </a:lnTo>
                  <a:lnTo>
                    <a:pt x="3875255" y="9908"/>
                  </a:lnTo>
                  <a:lnTo>
                    <a:pt x="3889245" y="8379"/>
                  </a:lnTo>
                  <a:lnTo>
                    <a:pt x="3903235" y="7075"/>
                  </a:lnTo>
                  <a:lnTo>
                    <a:pt x="3917226" y="5964"/>
                  </a:lnTo>
                  <a:lnTo>
                    <a:pt x="3931216" y="5017"/>
                  </a:lnTo>
                  <a:lnTo>
                    <a:pt x="3945206" y="4210"/>
                  </a:lnTo>
                  <a:lnTo>
                    <a:pt x="3959196" y="3522"/>
                  </a:lnTo>
                  <a:lnTo>
                    <a:pt x="3973186" y="2937"/>
                  </a:lnTo>
                  <a:lnTo>
                    <a:pt x="3987176" y="2438"/>
                  </a:lnTo>
                  <a:lnTo>
                    <a:pt x="4001166" y="2014"/>
                  </a:lnTo>
                  <a:lnTo>
                    <a:pt x="4015156" y="1653"/>
                  </a:lnTo>
                  <a:lnTo>
                    <a:pt x="4029146" y="1345"/>
                  </a:lnTo>
                  <a:lnTo>
                    <a:pt x="4043136" y="1083"/>
                  </a:lnTo>
                  <a:lnTo>
                    <a:pt x="4057126" y="861"/>
                  </a:lnTo>
                  <a:lnTo>
                    <a:pt x="4071117" y="671"/>
                  </a:lnTo>
                  <a:lnTo>
                    <a:pt x="4085107" y="510"/>
                  </a:lnTo>
                  <a:lnTo>
                    <a:pt x="4099097" y="372"/>
                  </a:lnTo>
                  <a:lnTo>
                    <a:pt x="4113087" y="256"/>
                  </a:lnTo>
                  <a:lnTo>
                    <a:pt x="4127077" y="156"/>
                  </a:lnTo>
                  <a:lnTo>
                    <a:pt x="4141067" y="71"/>
                  </a:lnTo>
                  <a:lnTo>
                    <a:pt x="4155057" y="0"/>
                  </a:lnTo>
                </a:path>
              </a:pathLst>
            </a:custGeom>
            <a:ln w="40651" cap="flat">
              <a:solidFill>
                <a:srgbClr val="D3D3D3">
                  <a:alpha val="100000"/>
                </a:srgbClr>
              </a:solidFill>
              <a:prstDash val="solid"/>
              <a:round/>
            </a:ln>
          </p:spPr>
          <p:txBody>
            <a:bodyPr/>
            <a:lstStyle/>
            <a:p/>
          </p:txBody>
        </p:sp>
        <p:sp>
          <p:nvSpPr>
            <p:cNvPr id="46" name="pt46"/>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8" name="pt48"/>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8257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4" name="pt64"/>
            <p:cNvSpPr/>
            <p:nvPr/>
          </p:nvSpPr>
          <p:spPr>
            <a:xfrm>
              <a:off x="5449283" y="18257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5" name="pt65"/>
            <p:cNvSpPr/>
            <p:nvPr/>
          </p:nvSpPr>
          <p:spPr>
            <a:xfrm>
              <a:off x="6834303" y="18257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6" name="pt66"/>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678630" y="83164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31" name="tx131"/>
            <p:cNvSpPr/>
            <p:nvPr/>
          </p:nvSpPr>
          <p:spPr>
            <a:xfrm>
              <a:off x="1495652"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32" name="tx132"/>
            <p:cNvSpPr/>
            <p:nvPr/>
          </p:nvSpPr>
          <p:spPr>
            <a:xfrm>
              <a:off x="1657448" y="1321344"/>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33" name="tx133"/>
            <p:cNvSpPr/>
            <p:nvPr/>
          </p:nvSpPr>
          <p:spPr>
            <a:xfrm>
              <a:off x="1467616" y="1566195"/>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34" name="tx134"/>
            <p:cNvSpPr/>
            <p:nvPr/>
          </p:nvSpPr>
          <p:spPr>
            <a:xfrm>
              <a:off x="1467677" y="1811046"/>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35" name="tx135"/>
            <p:cNvSpPr/>
            <p:nvPr/>
          </p:nvSpPr>
          <p:spPr>
            <a:xfrm>
              <a:off x="1502692" y="2055897"/>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(9,000)</a:t>
              </a:r>
            </a:p>
          </p:txBody>
        </p:sp>
        <p:sp>
          <p:nvSpPr>
            <p:cNvPr id="136" name="tx136"/>
            <p:cNvSpPr/>
            <p:nvPr/>
          </p:nvSpPr>
          <p:spPr>
            <a:xfrm>
              <a:off x="1629411"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(8,000)</a:t>
              </a:r>
            </a:p>
          </p:txBody>
        </p:sp>
        <p:sp>
          <p:nvSpPr>
            <p:cNvPr id="137" name="tx137"/>
            <p:cNvSpPr/>
            <p:nvPr/>
          </p:nvSpPr>
          <p:spPr>
            <a:xfrm>
              <a:off x="1798000"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38" name="tx138"/>
            <p:cNvSpPr/>
            <p:nvPr/>
          </p:nvSpPr>
          <p:spPr>
            <a:xfrm>
              <a:off x="1657448"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39" name="tx139"/>
            <p:cNvSpPr/>
            <p:nvPr/>
          </p:nvSpPr>
          <p:spPr>
            <a:xfrm>
              <a:off x="1699564"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40" name="tx140"/>
            <p:cNvSpPr/>
            <p:nvPr/>
          </p:nvSpPr>
          <p:spPr>
            <a:xfrm>
              <a:off x="1017675"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41" name="tx141"/>
            <p:cNvSpPr/>
            <p:nvPr/>
          </p:nvSpPr>
          <p:spPr>
            <a:xfrm>
              <a:off x="785541"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42" name="tx142"/>
            <p:cNvSpPr/>
            <p:nvPr/>
          </p:nvSpPr>
          <p:spPr>
            <a:xfrm>
              <a:off x="1200467" y="3769853"/>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43" name="tx143"/>
            <p:cNvSpPr/>
            <p:nvPr/>
          </p:nvSpPr>
          <p:spPr>
            <a:xfrm>
              <a:off x="1397463"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44" name="tx144"/>
            <p:cNvSpPr/>
            <p:nvPr/>
          </p:nvSpPr>
          <p:spPr>
            <a:xfrm>
              <a:off x="1734764" y="4259555"/>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45" name="tx145"/>
            <p:cNvSpPr/>
            <p:nvPr/>
          </p:nvSpPr>
          <p:spPr>
            <a:xfrm>
              <a:off x="1713644" y="450440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46" name="tx146"/>
            <p:cNvSpPr/>
            <p:nvPr/>
          </p:nvSpPr>
          <p:spPr>
            <a:xfrm>
              <a:off x="1692648" y="4749256"/>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47" name="tx147"/>
            <p:cNvSpPr/>
            <p:nvPr/>
          </p:nvSpPr>
          <p:spPr>
            <a:xfrm>
              <a:off x="1674986" y="4994107"/>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48" name="tx148"/>
            <p:cNvSpPr/>
            <p:nvPr/>
          </p:nvSpPr>
          <p:spPr>
            <a:xfrm>
              <a:off x="1682026"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49" name="tx149"/>
            <p:cNvSpPr/>
            <p:nvPr/>
          </p:nvSpPr>
          <p:spPr>
            <a:xfrm>
              <a:off x="166782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50" name="tx150"/>
            <p:cNvSpPr/>
            <p:nvPr/>
          </p:nvSpPr>
          <p:spPr>
            <a:xfrm>
              <a:off x="1520230"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51" name="tx151"/>
            <p:cNvSpPr/>
            <p:nvPr/>
          </p:nvSpPr>
          <p:spPr>
            <a:xfrm>
              <a:off x="7031507" y="831643"/>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(92,000)</a:t>
              </a:r>
            </a:p>
          </p:txBody>
        </p:sp>
        <p:sp>
          <p:nvSpPr>
            <p:cNvPr id="152" name="tx152"/>
            <p:cNvSpPr/>
            <p:nvPr/>
          </p:nvSpPr>
          <p:spPr>
            <a:xfrm>
              <a:off x="7031507"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53" name="tx153"/>
            <p:cNvSpPr/>
            <p:nvPr/>
          </p:nvSpPr>
          <p:spPr>
            <a:xfrm>
              <a:off x="7031507" y="1321344"/>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(38,000)</a:t>
              </a:r>
            </a:p>
          </p:txBody>
        </p:sp>
        <p:sp>
          <p:nvSpPr>
            <p:cNvPr id="154" name="tx154"/>
            <p:cNvSpPr/>
            <p:nvPr/>
          </p:nvSpPr>
          <p:spPr>
            <a:xfrm>
              <a:off x="7031507" y="1566195"/>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(15,000)</a:t>
              </a:r>
            </a:p>
          </p:txBody>
        </p:sp>
        <p:sp>
          <p:nvSpPr>
            <p:cNvPr id="155" name="tx155"/>
            <p:cNvSpPr/>
            <p:nvPr/>
          </p:nvSpPr>
          <p:spPr>
            <a:xfrm>
              <a:off x="7031507" y="181104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(11,000)</a:t>
              </a:r>
            </a:p>
          </p:txBody>
        </p:sp>
        <p:sp>
          <p:nvSpPr>
            <p:cNvPr id="156" name="tx156"/>
            <p:cNvSpPr/>
            <p:nvPr/>
          </p:nvSpPr>
          <p:spPr>
            <a:xfrm>
              <a:off x="7031507" y="2055897"/>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(10,000)</a:t>
              </a:r>
            </a:p>
          </p:txBody>
        </p:sp>
        <p:sp>
          <p:nvSpPr>
            <p:cNvPr id="157" name="tx157"/>
            <p:cNvSpPr/>
            <p:nvPr/>
          </p:nvSpPr>
          <p:spPr>
            <a:xfrm>
              <a:off x="7031507"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(5,000)</a:t>
              </a:r>
            </a:p>
          </p:txBody>
        </p:sp>
        <p:sp>
          <p:nvSpPr>
            <p:cNvPr id="158" name="tx158"/>
            <p:cNvSpPr/>
            <p:nvPr/>
          </p:nvSpPr>
          <p:spPr>
            <a:xfrm>
              <a:off x="7031507" y="254559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59" name="tx159"/>
            <p:cNvSpPr/>
            <p:nvPr/>
          </p:nvSpPr>
          <p:spPr>
            <a:xfrm>
              <a:off x="7031507" y="2790449"/>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(4,000)</a:t>
              </a:r>
            </a:p>
          </p:txBody>
        </p:sp>
        <p:sp>
          <p:nvSpPr>
            <p:cNvPr id="160" name="tx160"/>
            <p:cNvSpPr/>
            <p:nvPr/>
          </p:nvSpPr>
          <p:spPr>
            <a:xfrm>
              <a:off x="7031507"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(3,000)</a:t>
              </a:r>
            </a:p>
          </p:txBody>
        </p:sp>
        <p:sp>
          <p:nvSpPr>
            <p:cNvPr id="161" name="tx161"/>
            <p:cNvSpPr/>
            <p:nvPr/>
          </p:nvSpPr>
          <p:spPr>
            <a:xfrm>
              <a:off x="7031507" y="3280151"/>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62" name="tx162"/>
            <p:cNvSpPr/>
            <p:nvPr/>
          </p:nvSpPr>
          <p:spPr>
            <a:xfrm>
              <a:off x="7031507"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(2,000)</a:t>
              </a:r>
            </a:p>
          </p:txBody>
        </p:sp>
        <p:sp>
          <p:nvSpPr>
            <p:cNvPr id="163" name="tx163"/>
            <p:cNvSpPr/>
            <p:nvPr/>
          </p:nvSpPr>
          <p:spPr>
            <a:xfrm>
              <a:off x="7031507" y="3769853"/>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(2,000)</a:t>
              </a:r>
            </a:p>
          </p:txBody>
        </p:sp>
        <p:sp>
          <p:nvSpPr>
            <p:cNvPr id="164" name="tx164"/>
            <p:cNvSpPr/>
            <p:nvPr/>
          </p:nvSpPr>
          <p:spPr>
            <a:xfrm>
              <a:off x="7031507"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5" name="tx165"/>
            <p:cNvSpPr/>
            <p:nvPr/>
          </p:nvSpPr>
          <p:spPr>
            <a:xfrm>
              <a:off x="7031507" y="4259555"/>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66" name="tx166"/>
            <p:cNvSpPr/>
            <p:nvPr/>
          </p:nvSpPr>
          <p:spPr>
            <a:xfrm>
              <a:off x="7031507"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67" name="tx167"/>
            <p:cNvSpPr/>
            <p:nvPr/>
          </p:nvSpPr>
          <p:spPr>
            <a:xfrm>
              <a:off x="7031507" y="4749256"/>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(1,000)</a:t>
              </a:r>
            </a:p>
          </p:txBody>
        </p:sp>
        <p:sp>
          <p:nvSpPr>
            <p:cNvPr id="168" name="tx168"/>
            <p:cNvSpPr/>
            <p:nvPr/>
          </p:nvSpPr>
          <p:spPr>
            <a:xfrm>
              <a:off x="7031507"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7031507"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70" name="tx170"/>
            <p:cNvSpPr/>
            <p:nvPr/>
          </p:nvSpPr>
          <p:spPr>
            <a:xfrm>
              <a:off x="7031507" y="5483809"/>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71" name="tx171"/>
            <p:cNvSpPr/>
            <p:nvPr/>
          </p:nvSpPr>
          <p:spPr>
            <a:xfrm>
              <a:off x="7031507" y="5728660"/>
              <a:ext cx="8261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(&lt;500)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ECAR based on the absolute number of zero-dose children, with rank 1 representing the country with the most zero-dose children.
In 2021, Turkiye ranked number 1 out of 21 countries with 57,000 zero-dose children.
In 2024, Turkiye ranked number 5 out of 21 countries with 11,000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399447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273234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147021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36340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10128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423662" y="3162630"/>
              <a:ext cx="200644" cy="1462905"/>
            </a:xfrm>
            <a:prstGeom prst="rect">
              <a:avLst/>
            </a:prstGeom>
            <a:solidFill>
              <a:srgbClr val="80BD41">
                <a:alpha val="100000"/>
              </a:srgbClr>
            </a:solidFill>
          </p:spPr>
          <p:txBody>
            <a:bodyPr/>
            <a:lstStyle/>
            <a:p/>
          </p:txBody>
        </p:sp>
        <p:sp>
          <p:nvSpPr>
            <p:cNvPr id="24" name="rc24"/>
            <p:cNvSpPr/>
            <p:nvPr/>
          </p:nvSpPr>
          <p:spPr>
            <a:xfrm>
              <a:off x="1423662" y="2904470"/>
              <a:ext cx="200644" cy="137685"/>
            </a:xfrm>
            <a:prstGeom prst="rect">
              <a:avLst/>
            </a:prstGeom>
            <a:solidFill>
              <a:srgbClr val="0058AB">
                <a:alpha val="100000"/>
              </a:srgbClr>
            </a:solidFill>
          </p:spPr>
          <p:txBody>
            <a:bodyPr/>
            <a:lstStyle/>
            <a:p/>
          </p:txBody>
        </p:sp>
        <p:sp>
          <p:nvSpPr>
            <p:cNvPr id="25" name="rc25"/>
            <p:cNvSpPr/>
            <p:nvPr/>
          </p:nvSpPr>
          <p:spPr>
            <a:xfrm>
              <a:off x="1423662" y="3042156"/>
              <a:ext cx="200644" cy="120473"/>
            </a:xfrm>
            <a:prstGeom prst="rect">
              <a:avLst/>
            </a:prstGeom>
            <a:solidFill>
              <a:srgbClr val="1CABE2">
                <a:alpha val="100000"/>
              </a:srgbClr>
            </a:solidFill>
          </p:spPr>
          <p:txBody>
            <a:bodyPr/>
            <a:lstStyle/>
            <a:p/>
          </p:txBody>
        </p:sp>
        <p:sp>
          <p:nvSpPr>
            <p:cNvPr id="26" name="rc26"/>
            <p:cNvSpPr/>
            <p:nvPr/>
          </p:nvSpPr>
          <p:spPr>
            <a:xfrm>
              <a:off x="1646600" y="3148809"/>
              <a:ext cx="200644" cy="1476725"/>
            </a:xfrm>
            <a:prstGeom prst="rect">
              <a:avLst/>
            </a:prstGeom>
            <a:solidFill>
              <a:srgbClr val="80BD41">
                <a:alpha val="100000"/>
              </a:srgbClr>
            </a:solidFill>
          </p:spPr>
          <p:txBody>
            <a:bodyPr/>
            <a:lstStyle/>
            <a:p/>
          </p:txBody>
        </p:sp>
        <p:sp>
          <p:nvSpPr>
            <p:cNvPr id="27" name="rc27"/>
            <p:cNvSpPr/>
            <p:nvPr/>
          </p:nvSpPr>
          <p:spPr>
            <a:xfrm>
              <a:off x="1646600" y="2947437"/>
              <a:ext cx="200644" cy="83904"/>
            </a:xfrm>
            <a:prstGeom prst="rect">
              <a:avLst/>
            </a:prstGeom>
            <a:solidFill>
              <a:srgbClr val="0058AB">
                <a:alpha val="100000"/>
              </a:srgbClr>
            </a:solidFill>
          </p:spPr>
          <p:txBody>
            <a:bodyPr/>
            <a:lstStyle/>
            <a:p/>
          </p:txBody>
        </p:sp>
        <p:sp>
          <p:nvSpPr>
            <p:cNvPr id="28" name="rc28"/>
            <p:cNvSpPr/>
            <p:nvPr/>
          </p:nvSpPr>
          <p:spPr>
            <a:xfrm>
              <a:off x="1646600" y="3031342"/>
              <a:ext cx="200644" cy="117467"/>
            </a:xfrm>
            <a:prstGeom prst="rect">
              <a:avLst/>
            </a:prstGeom>
            <a:solidFill>
              <a:srgbClr val="1CABE2">
                <a:alpha val="100000"/>
              </a:srgbClr>
            </a:solidFill>
          </p:spPr>
          <p:txBody>
            <a:bodyPr/>
            <a:lstStyle/>
            <a:p/>
          </p:txBody>
        </p:sp>
        <p:sp>
          <p:nvSpPr>
            <p:cNvPr id="29" name="rc29"/>
            <p:cNvSpPr/>
            <p:nvPr/>
          </p:nvSpPr>
          <p:spPr>
            <a:xfrm>
              <a:off x="1869538" y="3366963"/>
              <a:ext cx="200644" cy="1258572"/>
            </a:xfrm>
            <a:prstGeom prst="rect">
              <a:avLst/>
            </a:prstGeom>
            <a:solidFill>
              <a:srgbClr val="80BD41">
                <a:alpha val="100000"/>
              </a:srgbClr>
            </a:solidFill>
          </p:spPr>
          <p:txBody>
            <a:bodyPr/>
            <a:lstStyle/>
            <a:p/>
          </p:txBody>
        </p:sp>
        <p:sp>
          <p:nvSpPr>
            <p:cNvPr id="30" name="rc30"/>
            <p:cNvSpPr/>
            <p:nvPr/>
          </p:nvSpPr>
          <p:spPr>
            <a:xfrm>
              <a:off x="1869538" y="3011981"/>
              <a:ext cx="200644" cy="290439"/>
            </a:xfrm>
            <a:prstGeom prst="rect">
              <a:avLst/>
            </a:prstGeom>
            <a:solidFill>
              <a:srgbClr val="0058AB">
                <a:alpha val="100000"/>
              </a:srgbClr>
            </a:solidFill>
          </p:spPr>
          <p:txBody>
            <a:bodyPr/>
            <a:lstStyle/>
            <a:p/>
          </p:txBody>
        </p:sp>
        <p:sp>
          <p:nvSpPr>
            <p:cNvPr id="31" name="rc31"/>
            <p:cNvSpPr/>
            <p:nvPr/>
          </p:nvSpPr>
          <p:spPr>
            <a:xfrm>
              <a:off x="1869538" y="3302420"/>
              <a:ext cx="200644" cy="64542"/>
            </a:xfrm>
            <a:prstGeom prst="rect">
              <a:avLst/>
            </a:prstGeom>
            <a:solidFill>
              <a:srgbClr val="1CABE2">
                <a:alpha val="100000"/>
              </a:srgbClr>
            </a:solidFill>
          </p:spPr>
          <p:txBody>
            <a:bodyPr/>
            <a:lstStyle/>
            <a:p/>
          </p:txBody>
        </p:sp>
        <p:sp>
          <p:nvSpPr>
            <p:cNvPr id="32" name="rc32"/>
            <p:cNvSpPr/>
            <p:nvPr/>
          </p:nvSpPr>
          <p:spPr>
            <a:xfrm>
              <a:off x="2092476" y="3546933"/>
              <a:ext cx="200644" cy="1078601"/>
            </a:xfrm>
            <a:prstGeom prst="rect">
              <a:avLst/>
            </a:prstGeom>
            <a:solidFill>
              <a:srgbClr val="80BD41">
                <a:alpha val="100000"/>
              </a:srgbClr>
            </a:solidFill>
          </p:spPr>
          <p:txBody>
            <a:bodyPr/>
            <a:lstStyle/>
            <a:p/>
          </p:txBody>
        </p:sp>
        <p:sp>
          <p:nvSpPr>
            <p:cNvPr id="33" name="rc33"/>
            <p:cNvSpPr/>
            <p:nvPr/>
          </p:nvSpPr>
          <p:spPr>
            <a:xfrm>
              <a:off x="2092476" y="3039355"/>
              <a:ext cx="200644" cy="380682"/>
            </a:xfrm>
            <a:prstGeom prst="rect">
              <a:avLst/>
            </a:prstGeom>
            <a:solidFill>
              <a:srgbClr val="0058AB">
                <a:alpha val="100000"/>
              </a:srgbClr>
            </a:solidFill>
          </p:spPr>
          <p:txBody>
            <a:bodyPr/>
            <a:lstStyle/>
            <a:p/>
          </p:txBody>
        </p:sp>
        <p:sp>
          <p:nvSpPr>
            <p:cNvPr id="34" name="rc34"/>
            <p:cNvSpPr/>
            <p:nvPr/>
          </p:nvSpPr>
          <p:spPr>
            <a:xfrm>
              <a:off x="2092476" y="3420038"/>
              <a:ext cx="200644" cy="126895"/>
            </a:xfrm>
            <a:prstGeom prst="rect">
              <a:avLst/>
            </a:prstGeom>
            <a:solidFill>
              <a:srgbClr val="1CABE2">
                <a:alpha val="100000"/>
              </a:srgbClr>
            </a:solidFill>
          </p:spPr>
          <p:txBody>
            <a:bodyPr/>
            <a:lstStyle/>
            <a:p/>
          </p:txBody>
        </p:sp>
        <p:sp>
          <p:nvSpPr>
            <p:cNvPr id="35" name="rc35"/>
            <p:cNvSpPr/>
            <p:nvPr/>
          </p:nvSpPr>
          <p:spPr>
            <a:xfrm>
              <a:off x="2315413" y="3266834"/>
              <a:ext cx="200644" cy="1358700"/>
            </a:xfrm>
            <a:prstGeom prst="rect">
              <a:avLst/>
            </a:prstGeom>
            <a:solidFill>
              <a:srgbClr val="80BD41">
                <a:alpha val="100000"/>
              </a:srgbClr>
            </a:solidFill>
          </p:spPr>
          <p:txBody>
            <a:bodyPr/>
            <a:lstStyle/>
            <a:p/>
          </p:txBody>
        </p:sp>
        <p:sp>
          <p:nvSpPr>
            <p:cNvPr id="36" name="rc36"/>
            <p:cNvSpPr/>
            <p:nvPr/>
          </p:nvSpPr>
          <p:spPr>
            <a:xfrm>
              <a:off x="2315413" y="3027063"/>
              <a:ext cx="200644" cy="223786"/>
            </a:xfrm>
            <a:prstGeom prst="rect">
              <a:avLst/>
            </a:prstGeom>
            <a:solidFill>
              <a:srgbClr val="0058AB">
                <a:alpha val="100000"/>
              </a:srgbClr>
            </a:solidFill>
          </p:spPr>
          <p:txBody>
            <a:bodyPr/>
            <a:lstStyle/>
            <a:p/>
          </p:txBody>
        </p:sp>
        <p:sp>
          <p:nvSpPr>
            <p:cNvPr id="37" name="rc37"/>
            <p:cNvSpPr/>
            <p:nvPr/>
          </p:nvSpPr>
          <p:spPr>
            <a:xfrm>
              <a:off x="2315413" y="3250850"/>
              <a:ext cx="200644" cy="15984"/>
            </a:xfrm>
            <a:prstGeom prst="rect">
              <a:avLst/>
            </a:prstGeom>
            <a:solidFill>
              <a:srgbClr val="1CABE2">
                <a:alpha val="100000"/>
              </a:srgbClr>
            </a:solidFill>
          </p:spPr>
          <p:txBody>
            <a:bodyPr/>
            <a:lstStyle/>
            <a:p/>
          </p:txBody>
        </p:sp>
        <p:sp>
          <p:nvSpPr>
            <p:cNvPr id="38" name="rc38"/>
            <p:cNvSpPr/>
            <p:nvPr/>
          </p:nvSpPr>
          <p:spPr>
            <a:xfrm>
              <a:off x="2538351" y="3174157"/>
              <a:ext cx="200644" cy="1451378"/>
            </a:xfrm>
            <a:prstGeom prst="rect">
              <a:avLst/>
            </a:prstGeom>
            <a:solidFill>
              <a:srgbClr val="80BD41">
                <a:alpha val="100000"/>
              </a:srgbClr>
            </a:solidFill>
          </p:spPr>
          <p:txBody>
            <a:bodyPr/>
            <a:lstStyle/>
            <a:p/>
          </p:txBody>
        </p:sp>
        <p:sp>
          <p:nvSpPr>
            <p:cNvPr id="39" name="rc39"/>
            <p:cNvSpPr/>
            <p:nvPr/>
          </p:nvSpPr>
          <p:spPr>
            <a:xfrm>
              <a:off x="2538351" y="3012892"/>
              <a:ext cx="200644" cy="129012"/>
            </a:xfrm>
            <a:prstGeom prst="rect">
              <a:avLst/>
            </a:prstGeom>
            <a:solidFill>
              <a:srgbClr val="0058AB">
                <a:alpha val="100000"/>
              </a:srgbClr>
            </a:solidFill>
          </p:spPr>
          <p:txBody>
            <a:bodyPr/>
            <a:lstStyle/>
            <a:p/>
          </p:txBody>
        </p:sp>
        <p:sp>
          <p:nvSpPr>
            <p:cNvPr id="40" name="rc40"/>
            <p:cNvSpPr/>
            <p:nvPr/>
          </p:nvSpPr>
          <p:spPr>
            <a:xfrm>
              <a:off x="2538351" y="3141904"/>
              <a:ext cx="200644" cy="32252"/>
            </a:xfrm>
            <a:prstGeom prst="rect">
              <a:avLst/>
            </a:prstGeom>
            <a:solidFill>
              <a:srgbClr val="1CABE2">
                <a:alpha val="100000"/>
              </a:srgbClr>
            </a:solidFill>
          </p:spPr>
          <p:txBody>
            <a:bodyPr/>
            <a:lstStyle/>
            <a:p/>
          </p:txBody>
        </p:sp>
        <p:sp>
          <p:nvSpPr>
            <p:cNvPr id="41" name="rc41"/>
            <p:cNvSpPr/>
            <p:nvPr/>
          </p:nvSpPr>
          <p:spPr>
            <a:xfrm>
              <a:off x="2761289" y="3165500"/>
              <a:ext cx="200644" cy="1460035"/>
            </a:xfrm>
            <a:prstGeom prst="rect">
              <a:avLst/>
            </a:prstGeom>
            <a:solidFill>
              <a:srgbClr val="80BD41">
                <a:alpha val="100000"/>
              </a:srgbClr>
            </a:solidFill>
          </p:spPr>
          <p:txBody>
            <a:bodyPr/>
            <a:lstStyle/>
            <a:p/>
          </p:txBody>
        </p:sp>
        <p:sp>
          <p:nvSpPr>
            <p:cNvPr id="42" name="rc42"/>
            <p:cNvSpPr/>
            <p:nvPr/>
          </p:nvSpPr>
          <p:spPr>
            <a:xfrm>
              <a:off x="2761289" y="3003273"/>
              <a:ext cx="200644" cy="129780"/>
            </a:xfrm>
            <a:prstGeom prst="rect">
              <a:avLst/>
            </a:prstGeom>
            <a:solidFill>
              <a:srgbClr val="0058AB">
                <a:alpha val="100000"/>
              </a:srgbClr>
            </a:solidFill>
          </p:spPr>
          <p:txBody>
            <a:bodyPr/>
            <a:lstStyle/>
            <a:p/>
          </p:txBody>
        </p:sp>
        <p:sp>
          <p:nvSpPr>
            <p:cNvPr id="43" name="rc43"/>
            <p:cNvSpPr/>
            <p:nvPr/>
          </p:nvSpPr>
          <p:spPr>
            <a:xfrm>
              <a:off x="2761289" y="3133054"/>
              <a:ext cx="200644" cy="32445"/>
            </a:xfrm>
            <a:prstGeom prst="rect">
              <a:avLst/>
            </a:prstGeom>
            <a:solidFill>
              <a:srgbClr val="1CABE2">
                <a:alpha val="100000"/>
              </a:srgbClr>
            </a:solidFill>
          </p:spPr>
          <p:txBody>
            <a:bodyPr/>
            <a:lstStyle/>
            <a:p/>
          </p:txBody>
        </p:sp>
        <p:sp>
          <p:nvSpPr>
            <p:cNvPr id="44" name="rc44"/>
            <p:cNvSpPr/>
            <p:nvPr/>
          </p:nvSpPr>
          <p:spPr>
            <a:xfrm>
              <a:off x="2984227" y="3067696"/>
              <a:ext cx="200644" cy="1557838"/>
            </a:xfrm>
            <a:prstGeom prst="rect">
              <a:avLst/>
            </a:prstGeom>
            <a:solidFill>
              <a:srgbClr val="80BD41">
                <a:alpha val="100000"/>
              </a:srgbClr>
            </a:solidFill>
          </p:spPr>
          <p:txBody>
            <a:bodyPr/>
            <a:lstStyle/>
            <a:p/>
          </p:txBody>
        </p:sp>
        <p:sp>
          <p:nvSpPr>
            <p:cNvPr id="45" name="rc45"/>
            <p:cNvSpPr/>
            <p:nvPr/>
          </p:nvSpPr>
          <p:spPr>
            <a:xfrm>
              <a:off x="2984227" y="3002786"/>
              <a:ext cx="200644" cy="32455"/>
            </a:xfrm>
            <a:prstGeom prst="rect">
              <a:avLst/>
            </a:prstGeom>
            <a:solidFill>
              <a:srgbClr val="0058AB">
                <a:alpha val="100000"/>
              </a:srgbClr>
            </a:solidFill>
          </p:spPr>
          <p:txBody>
            <a:bodyPr/>
            <a:lstStyle/>
            <a:p/>
          </p:txBody>
        </p:sp>
        <p:sp>
          <p:nvSpPr>
            <p:cNvPr id="46" name="rc46"/>
            <p:cNvSpPr/>
            <p:nvPr/>
          </p:nvSpPr>
          <p:spPr>
            <a:xfrm>
              <a:off x="2984227" y="3035242"/>
              <a:ext cx="200644" cy="32454"/>
            </a:xfrm>
            <a:prstGeom prst="rect">
              <a:avLst/>
            </a:prstGeom>
            <a:solidFill>
              <a:srgbClr val="1CABE2">
                <a:alpha val="100000"/>
              </a:srgbClr>
            </a:solidFill>
          </p:spPr>
          <p:txBody>
            <a:bodyPr/>
            <a:lstStyle/>
            <a:p/>
          </p:txBody>
        </p:sp>
        <p:sp>
          <p:nvSpPr>
            <p:cNvPr id="47" name="rc47"/>
            <p:cNvSpPr/>
            <p:nvPr/>
          </p:nvSpPr>
          <p:spPr>
            <a:xfrm>
              <a:off x="3207165" y="3075091"/>
              <a:ext cx="200644" cy="1550444"/>
            </a:xfrm>
            <a:prstGeom prst="rect">
              <a:avLst/>
            </a:prstGeom>
            <a:solidFill>
              <a:srgbClr val="80BD41">
                <a:alpha val="100000"/>
              </a:srgbClr>
            </a:solidFill>
          </p:spPr>
          <p:txBody>
            <a:bodyPr/>
            <a:lstStyle/>
            <a:p/>
          </p:txBody>
        </p:sp>
        <p:sp>
          <p:nvSpPr>
            <p:cNvPr id="48" name="rc48"/>
            <p:cNvSpPr/>
            <p:nvPr/>
          </p:nvSpPr>
          <p:spPr>
            <a:xfrm>
              <a:off x="3207165" y="3010489"/>
              <a:ext cx="200644" cy="48451"/>
            </a:xfrm>
            <a:prstGeom prst="rect">
              <a:avLst/>
            </a:prstGeom>
            <a:solidFill>
              <a:srgbClr val="0058AB">
                <a:alpha val="100000"/>
              </a:srgbClr>
            </a:solidFill>
          </p:spPr>
          <p:txBody>
            <a:bodyPr/>
            <a:lstStyle/>
            <a:p/>
          </p:txBody>
        </p:sp>
        <p:sp>
          <p:nvSpPr>
            <p:cNvPr id="49" name="rc49"/>
            <p:cNvSpPr/>
            <p:nvPr/>
          </p:nvSpPr>
          <p:spPr>
            <a:xfrm>
              <a:off x="3207165" y="3058941"/>
              <a:ext cx="200644" cy="16150"/>
            </a:xfrm>
            <a:prstGeom prst="rect">
              <a:avLst/>
            </a:prstGeom>
            <a:solidFill>
              <a:srgbClr val="1CABE2">
                <a:alpha val="100000"/>
              </a:srgbClr>
            </a:solidFill>
          </p:spPr>
          <p:txBody>
            <a:bodyPr/>
            <a:lstStyle/>
            <a:p/>
          </p:txBody>
        </p:sp>
        <p:sp>
          <p:nvSpPr>
            <p:cNvPr id="50" name="rc50"/>
            <p:cNvSpPr/>
            <p:nvPr/>
          </p:nvSpPr>
          <p:spPr>
            <a:xfrm>
              <a:off x="3430103" y="3081385"/>
              <a:ext cx="200644" cy="1544149"/>
            </a:xfrm>
            <a:prstGeom prst="rect">
              <a:avLst/>
            </a:prstGeom>
            <a:solidFill>
              <a:srgbClr val="80BD41">
                <a:alpha val="100000"/>
              </a:srgbClr>
            </a:solidFill>
          </p:spPr>
          <p:txBody>
            <a:bodyPr/>
            <a:lstStyle/>
            <a:p/>
          </p:txBody>
        </p:sp>
        <p:sp>
          <p:nvSpPr>
            <p:cNvPr id="51" name="rc51"/>
            <p:cNvSpPr/>
            <p:nvPr/>
          </p:nvSpPr>
          <p:spPr>
            <a:xfrm>
              <a:off x="3430103" y="3017046"/>
              <a:ext cx="200644" cy="48254"/>
            </a:xfrm>
            <a:prstGeom prst="rect">
              <a:avLst/>
            </a:prstGeom>
            <a:solidFill>
              <a:srgbClr val="0058AB">
                <a:alpha val="100000"/>
              </a:srgbClr>
            </a:solidFill>
          </p:spPr>
          <p:txBody>
            <a:bodyPr/>
            <a:lstStyle/>
            <a:p/>
          </p:txBody>
        </p:sp>
        <p:sp>
          <p:nvSpPr>
            <p:cNvPr id="52" name="rc52"/>
            <p:cNvSpPr/>
            <p:nvPr/>
          </p:nvSpPr>
          <p:spPr>
            <a:xfrm>
              <a:off x="3430103" y="3065301"/>
              <a:ext cx="200644" cy="16084"/>
            </a:xfrm>
            <a:prstGeom prst="rect">
              <a:avLst/>
            </a:prstGeom>
            <a:solidFill>
              <a:srgbClr val="1CABE2">
                <a:alpha val="100000"/>
              </a:srgbClr>
            </a:solidFill>
          </p:spPr>
          <p:txBody>
            <a:bodyPr/>
            <a:lstStyle/>
            <a:p/>
          </p:txBody>
        </p:sp>
        <p:sp>
          <p:nvSpPr>
            <p:cNvPr id="53" name="rc53"/>
            <p:cNvSpPr/>
            <p:nvPr/>
          </p:nvSpPr>
          <p:spPr>
            <a:xfrm>
              <a:off x="3653041" y="3102305"/>
              <a:ext cx="200644" cy="1523230"/>
            </a:xfrm>
            <a:prstGeom prst="rect">
              <a:avLst/>
            </a:prstGeom>
            <a:solidFill>
              <a:srgbClr val="80BD41">
                <a:alpha val="100000"/>
              </a:srgbClr>
            </a:solidFill>
          </p:spPr>
          <p:txBody>
            <a:bodyPr/>
            <a:lstStyle/>
            <a:p/>
          </p:txBody>
        </p:sp>
        <p:sp>
          <p:nvSpPr>
            <p:cNvPr id="54" name="rc54"/>
            <p:cNvSpPr/>
            <p:nvPr/>
          </p:nvSpPr>
          <p:spPr>
            <a:xfrm>
              <a:off x="3653041" y="3055195"/>
              <a:ext cx="200644" cy="31406"/>
            </a:xfrm>
            <a:prstGeom prst="rect">
              <a:avLst/>
            </a:prstGeom>
            <a:solidFill>
              <a:srgbClr val="0058AB">
                <a:alpha val="100000"/>
              </a:srgbClr>
            </a:solidFill>
          </p:spPr>
          <p:txBody>
            <a:bodyPr/>
            <a:lstStyle/>
            <a:p/>
          </p:txBody>
        </p:sp>
        <p:sp>
          <p:nvSpPr>
            <p:cNvPr id="55" name="rc55"/>
            <p:cNvSpPr/>
            <p:nvPr/>
          </p:nvSpPr>
          <p:spPr>
            <a:xfrm>
              <a:off x="3653041" y="3086602"/>
              <a:ext cx="200644" cy="15703"/>
            </a:xfrm>
            <a:prstGeom prst="rect">
              <a:avLst/>
            </a:prstGeom>
            <a:solidFill>
              <a:srgbClr val="1CABE2">
                <a:alpha val="100000"/>
              </a:srgbClr>
            </a:solidFill>
          </p:spPr>
          <p:txBody>
            <a:bodyPr/>
            <a:lstStyle/>
            <a:p/>
          </p:txBody>
        </p:sp>
        <p:sp>
          <p:nvSpPr>
            <p:cNvPr id="56" name="rc56"/>
            <p:cNvSpPr/>
            <p:nvPr/>
          </p:nvSpPr>
          <p:spPr>
            <a:xfrm>
              <a:off x="3875979" y="3115363"/>
              <a:ext cx="200644" cy="1510172"/>
            </a:xfrm>
            <a:prstGeom prst="rect">
              <a:avLst/>
            </a:prstGeom>
            <a:solidFill>
              <a:srgbClr val="80BD41">
                <a:alpha val="100000"/>
              </a:srgbClr>
            </a:solidFill>
          </p:spPr>
          <p:txBody>
            <a:bodyPr/>
            <a:lstStyle/>
            <a:p/>
          </p:txBody>
        </p:sp>
        <p:sp>
          <p:nvSpPr>
            <p:cNvPr id="57" name="rc57"/>
            <p:cNvSpPr/>
            <p:nvPr/>
          </p:nvSpPr>
          <p:spPr>
            <a:xfrm>
              <a:off x="3875979" y="3068657"/>
              <a:ext cx="200644" cy="31137"/>
            </a:xfrm>
            <a:prstGeom prst="rect">
              <a:avLst/>
            </a:prstGeom>
            <a:solidFill>
              <a:srgbClr val="0058AB">
                <a:alpha val="100000"/>
              </a:srgbClr>
            </a:solidFill>
          </p:spPr>
          <p:txBody>
            <a:bodyPr/>
            <a:lstStyle/>
            <a:p/>
          </p:txBody>
        </p:sp>
        <p:sp>
          <p:nvSpPr>
            <p:cNvPr id="58" name="rc58"/>
            <p:cNvSpPr/>
            <p:nvPr/>
          </p:nvSpPr>
          <p:spPr>
            <a:xfrm>
              <a:off x="3875979" y="3099795"/>
              <a:ext cx="200644" cy="15568"/>
            </a:xfrm>
            <a:prstGeom prst="rect">
              <a:avLst/>
            </a:prstGeom>
            <a:solidFill>
              <a:srgbClr val="1CABE2">
                <a:alpha val="100000"/>
              </a:srgbClr>
            </a:solidFill>
          </p:spPr>
          <p:txBody>
            <a:bodyPr/>
            <a:lstStyle/>
            <a:p/>
          </p:txBody>
        </p:sp>
        <p:sp>
          <p:nvSpPr>
            <p:cNvPr id="59" name="rc59"/>
            <p:cNvSpPr/>
            <p:nvPr/>
          </p:nvSpPr>
          <p:spPr>
            <a:xfrm>
              <a:off x="4098916" y="3061986"/>
              <a:ext cx="200644" cy="1563548"/>
            </a:xfrm>
            <a:prstGeom prst="rect">
              <a:avLst/>
            </a:prstGeom>
            <a:solidFill>
              <a:srgbClr val="80BD41">
                <a:alpha val="100000"/>
              </a:srgbClr>
            </a:solidFill>
          </p:spPr>
          <p:txBody>
            <a:bodyPr/>
            <a:lstStyle/>
            <a:p/>
          </p:txBody>
        </p:sp>
        <p:sp>
          <p:nvSpPr>
            <p:cNvPr id="60" name="rc60"/>
            <p:cNvSpPr/>
            <p:nvPr/>
          </p:nvSpPr>
          <p:spPr>
            <a:xfrm>
              <a:off x="4098916" y="3013629"/>
              <a:ext cx="200644" cy="48357"/>
            </a:xfrm>
            <a:prstGeom prst="rect">
              <a:avLst/>
            </a:prstGeom>
            <a:solidFill>
              <a:srgbClr val="0058AB">
                <a:alpha val="100000"/>
              </a:srgbClr>
            </a:solidFill>
          </p:spPr>
          <p:txBody>
            <a:bodyPr/>
            <a:lstStyle/>
            <a:p/>
          </p:txBody>
        </p:sp>
        <p:sp>
          <p:nvSpPr>
            <p:cNvPr id="61" name="rc61"/>
            <p:cNvSpPr/>
            <p:nvPr/>
          </p:nvSpPr>
          <p:spPr>
            <a:xfrm>
              <a:off x="4098916" y="3061986"/>
              <a:ext cx="200644" cy="0"/>
            </a:xfrm>
            <a:prstGeom prst="rect">
              <a:avLst/>
            </a:prstGeom>
            <a:solidFill>
              <a:srgbClr val="1CABE2">
                <a:alpha val="100000"/>
              </a:srgbClr>
            </a:solidFill>
          </p:spPr>
          <p:txBody>
            <a:bodyPr/>
            <a:lstStyle/>
            <a:p/>
          </p:txBody>
        </p:sp>
        <p:sp>
          <p:nvSpPr>
            <p:cNvPr id="62" name="rc62"/>
            <p:cNvSpPr/>
            <p:nvPr/>
          </p:nvSpPr>
          <p:spPr>
            <a:xfrm>
              <a:off x="4321854" y="3032324"/>
              <a:ext cx="200644" cy="1593211"/>
            </a:xfrm>
            <a:prstGeom prst="rect">
              <a:avLst/>
            </a:prstGeom>
            <a:solidFill>
              <a:srgbClr val="80BD41">
                <a:alpha val="100000"/>
              </a:srgbClr>
            </a:solidFill>
          </p:spPr>
          <p:txBody>
            <a:bodyPr/>
            <a:lstStyle/>
            <a:p/>
          </p:txBody>
        </p:sp>
        <p:sp>
          <p:nvSpPr>
            <p:cNvPr id="63" name="rc63"/>
            <p:cNvSpPr/>
            <p:nvPr/>
          </p:nvSpPr>
          <p:spPr>
            <a:xfrm>
              <a:off x="4321854" y="2999809"/>
              <a:ext cx="200644" cy="16257"/>
            </a:xfrm>
            <a:prstGeom prst="rect">
              <a:avLst/>
            </a:prstGeom>
            <a:solidFill>
              <a:srgbClr val="0058AB">
                <a:alpha val="100000"/>
              </a:srgbClr>
            </a:solidFill>
          </p:spPr>
          <p:txBody>
            <a:bodyPr/>
            <a:lstStyle/>
            <a:p/>
          </p:txBody>
        </p:sp>
        <p:sp>
          <p:nvSpPr>
            <p:cNvPr id="64" name="rc64"/>
            <p:cNvSpPr/>
            <p:nvPr/>
          </p:nvSpPr>
          <p:spPr>
            <a:xfrm>
              <a:off x="4321854" y="3016066"/>
              <a:ext cx="200644" cy="16257"/>
            </a:xfrm>
            <a:prstGeom prst="rect">
              <a:avLst/>
            </a:prstGeom>
            <a:solidFill>
              <a:srgbClr val="1CABE2">
                <a:alpha val="100000"/>
              </a:srgbClr>
            </a:solidFill>
          </p:spPr>
          <p:txBody>
            <a:bodyPr/>
            <a:lstStyle/>
            <a:p/>
          </p:txBody>
        </p:sp>
        <p:sp>
          <p:nvSpPr>
            <p:cNvPr id="65" name="rc65"/>
            <p:cNvSpPr/>
            <p:nvPr/>
          </p:nvSpPr>
          <p:spPr>
            <a:xfrm>
              <a:off x="4544792" y="2983868"/>
              <a:ext cx="200644" cy="1641666"/>
            </a:xfrm>
            <a:prstGeom prst="rect">
              <a:avLst/>
            </a:prstGeom>
            <a:solidFill>
              <a:srgbClr val="80BD41">
                <a:alpha val="100000"/>
              </a:srgbClr>
            </a:solidFill>
          </p:spPr>
          <p:txBody>
            <a:bodyPr/>
            <a:lstStyle/>
            <a:p/>
          </p:txBody>
        </p:sp>
        <p:sp>
          <p:nvSpPr>
            <p:cNvPr id="66" name="rc66"/>
            <p:cNvSpPr/>
            <p:nvPr/>
          </p:nvSpPr>
          <p:spPr>
            <a:xfrm>
              <a:off x="4544792" y="2915466"/>
              <a:ext cx="200644" cy="51301"/>
            </a:xfrm>
            <a:prstGeom prst="rect">
              <a:avLst/>
            </a:prstGeom>
            <a:solidFill>
              <a:srgbClr val="0058AB">
                <a:alpha val="100000"/>
              </a:srgbClr>
            </a:solidFill>
          </p:spPr>
          <p:txBody>
            <a:bodyPr/>
            <a:lstStyle/>
            <a:p/>
          </p:txBody>
        </p:sp>
        <p:sp>
          <p:nvSpPr>
            <p:cNvPr id="67" name="rc67"/>
            <p:cNvSpPr/>
            <p:nvPr/>
          </p:nvSpPr>
          <p:spPr>
            <a:xfrm>
              <a:off x="4544792" y="2966768"/>
              <a:ext cx="200644" cy="17100"/>
            </a:xfrm>
            <a:prstGeom prst="rect">
              <a:avLst/>
            </a:prstGeom>
            <a:solidFill>
              <a:srgbClr val="1CABE2">
                <a:alpha val="100000"/>
              </a:srgbClr>
            </a:solidFill>
          </p:spPr>
          <p:txBody>
            <a:bodyPr/>
            <a:lstStyle/>
            <a:p/>
          </p:txBody>
        </p:sp>
        <p:sp>
          <p:nvSpPr>
            <p:cNvPr id="68" name="rc68"/>
            <p:cNvSpPr/>
            <p:nvPr/>
          </p:nvSpPr>
          <p:spPr>
            <a:xfrm>
              <a:off x="4767730" y="2941687"/>
              <a:ext cx="200644" cy="1683848"/>
            </a:xfrm>
            <a:prstGeom prst="rect">
              <a:avLst/>
            </a:prstGeom>
            <a:solidFill>
              <a:srgbClr val="80BD41">
                <a:alpha val="100000"/>
              </a:srgbClr>
            </a:solidFill>
          </p:spPr>
          <p:txBody>
            <a:bodyPr/>
            <a:lstStyle/>
            <a:p/>
          </p:txBody>
        </p:sp>
        <p:sp>
          <p:nvSpPr>
            <p:cNvPr id="69" name="rc69"/>
            <p:cNvSpPr/>
            <p:nvPr/>
          </p:nvSpPr>
          <p:spPr>
            <a:xfrm>
              <a:off x="4767730" y="2889609"/>
              <a:ext cx="200644" cy="34718"/>
            </a:xfrm>
            <a:prstGeom prst="rect">
              <a:avLst/>
            </a:prstGeom>
            <a:solidFill>
              <a:srgbClr val="0058AB">
                <a:alpha val="100000"/>
              </a:srgbClr>
            </a:solidFill>
          </p:spPr>
          <p:txBody>
            <a:bodyPr/>
            <a:lstStyle/>
            <a:p/>
          </p:txBody>
        </p:sp>
        <p:sp>
          <p:nvSpPr>
            <p:cNvPr id="70" name="rc70"/>
            <p:cNvSpPr/>
            <p:nvPr/>
          </p:nvSpPr>
          <p:spPr>
            <a:xfrm>
              <a:off x="4767730" y="2924327"/>
              <a:ext cx="200644" cy="17359"/>
            </a:xfrm>
            <a:prstGeom prst="rect">
              <a:avLst/>
            </a:prstGeom>
            <a:solidFill>
              <a:srgbClr val="1CABE2">
                <a:alpha val="100000"/>
              </a:srgbClr>
            </a:solidFill>
          </p:spPr>
          <p:txBody>
            <a:bodyPr/>
            <a:lstStyle/>
            <a:p/>
          </p:txBody>
        </p:sp>
        <p:sp>
          <p:nvSpPr>
            <p:cNvPr id="71" name="rc71"/>
            <p:cNvSpPr/>
            <p:nvPr/>
          </p:nvSpPr>
          <p:spPr>
            <a:xfrm>
              <a:off x="4990668" y="2909314"/>
              <a:ext cx="200644" cy="1716220"/>
            </a:xfrm>
            <a:prstGeom prst="rect">
              <a:avLst/>
            </a:prstGeom>
            <a:solidFill>
              <a:srgbClr val="80BD41">
                <a:alpha val="100000"/>
              </a:srgbClr>
            </a:solidFill>
          </p:spPr>
          <p:txBody>
            <a:bodyPr/>
            <a:lstStyle/>
            <a:p/>
          </p:txBody>
        </p:sp>
        <p:sp>
          <p:nvSpPr>
            <p:cNvPr id="72" name="rc72"/>
            <p:cNvSpPr/>
            <p:nvPr/>
          </p:nvSpPr>
          <p:spPr>
            <a:xfrm>
              <a:off x="4990668" y="2874289"/>
              <a:ext cx="200644" cy="17512"/>
            </a:xfrm>
            <a:prstGeom prst="rect">
              <a:avLst/>
            </a:prstGeom>
            <a:solidFill>
              <a:srgbClr val="0058AB">
                <a:alpha val="100000"/>
              </a:srgbClr>
            </a:solidFill>
          </p:spPr>
          <p:txBody>
            <a:bodyPr/>
            <a:lstStyle/>
            <a:p/>
          </p:txBody>
        </p:sp>
        <p:sp>
          <p:nvSpPr>
            <p:cNvPr id="73" name="rc73"/>
            <p:cNvSpPr/>
            <p:nvPr/>
          </p:nvSpPr>
          <p:spPr>
            <a:xfrm>
              <a:off x="4990668" y="2891801"/>
              <a:ext cx="200644" cy="17513"/>
            </a:xfrm>
            <a:prstGeom prst="rect">
              <a:avLst/>
            </a:prstGeom>
            <a:solidFill>
              <a:srgbClr val="1CABE2">
                <a:alpha val="100000"/>
              </a:srgbClr>
            </a:solidFill>
          </p:spPr>
          <p:txBody>
            <a:bodyPr/>
            <a:lstStyle/>
            <a:p/>
          </p:txBody>
        </p:sp>
        <p:sp>
          <p:nvSpPr>
            <p:cNvPr id="74" name="rc74"/>
            <p:cNvSpPr/>
            <p:nvPr/>
          </p:nvSpPr>
          <p:spPr>
            <a:xfrm>
              <a:off x="5213606" y="2953466"/>
              <a:ext cx="200644" cy="1672068"/>
            </a:xfrm>
            <a:prstGeom prst="rect">
              <a:avLst/>
            </a:prstGeom>
            <a:solidFill>
              <a:srgbClr val="80BD41">
                <a:alpha val="100000"/>
              </a:srgbClr>
            </a:solidFill>
          </p:spPr>
          <p:txBody>
            <a:bodyPr/>
            <a:lstStyle/>
            <a:p/>
          </p:txBody>
        </p:sp>
        <p:sp>
          <p:nvSpPr>
            <p:cNvPr id="75" name="rc75"/>
            <p:cNvSpPr/>
            <p:nvPr/>
          </p:nvSpPr>
          <p:spPr>
            <a:xfrm>
              <a:off x="5213606" y="2883797"/>
              <a:ext cx="200644" cy="34834"/>
            </a:xfrm>
            <a:prstGeom prst="rect">
              <a:avLst/>
            </a:prstGeom>
            <a:solidFill>
              <a:srgbClr val="0058AB">
                <a:alpha val="100000"/>
              </a:srgbClr>
            </a:solidFill>
          </p:spPr>
          <p:txBody>
            <a:bodyPr/>
            <a:lstStyle/>
            <a:p/>
          </p:txBody>
        </p:sp>
        <p:sp>
          <p:nvSpPr>
            <p:cNvPr id="76" name="rc76"/>
            <p:cNvSpPr/>
            <p:nvPr/>
          </p:nvSpPr>
          <p:spPr>
            <a:xfrm>
              <a:off x="5213606" y="2918631"/>
              <a:ext cx="200644" cy="34834"/>
            </a:xfrm>
            <a:prstGeom prst="rect">
              <a:avLst/>
            </a:prstGeom>
            <a:solidFill>
              <a:srgbClr val="1CABE2">
                <a:alpha val="100000"/>
              </a:srgbClr>
            </a:solidFill>
          </p:spPr>
          <p:txBody>
            <a:bodyPr/>
            <a:lstStyle/>
            <a:p/>
          </p:txBody>
        </p:sp>
        <p:sp>
          <p:nvSpPr>
            <p:cNvPr id="77" name="rc77"/>
            <p:cNvSpPr/>
            <p:nvPr/>
          </p:nvSpPr>
          <p:spPr>
            <a:xfrm>
              <a:off x="5436544" y="2954943"/>
              <a:ext cx="200644" cy="1670592"/>
            </a:xfrm>
            <a:prstGeom prst="rect">
              <a:avLst/>
            </a:prstGeom>
            <a:solidFill>
              <a:srgbClr val="80BD41">
                <a:alpha val="100000"/>
              </a:srgbClr>
            </a:solidFill>
          </p:spPr>
          <p:txBody>
            <a:bodyPr/>
            <a:lstStyle/>
            <a:p/>
          </p:txBody>
        </p:sp>
        <p:sp>
          <p:nvSpPr>
            <p:cNvPr id="78" name="rc78"/>
            <p:cNvSpPr/>
            <p:nvPr/>
          </p:nvSpPr>
          <p:spPr>
            <a:xfrm>
              <a:off x="5436544" y="2920849"/>
              <a:ext cx="200644" cy="17046"/>
            </a:xfrm>
            <a:prstGeom prst="rect">
              <a:avLst/>
            </a:prstGeom>
            <a:solidFill>
              <a:srgbClr val="0058AB">
                <a:alpha val="100000"/>
              </a:srgbClr>
            </a:solidFill>
          </p:spPr>
          <p:txBody>
            <a:bodyPr/>
            <a:lstStyle/>
            <a:p/>
          </p:txBody>
        </p:sp>
        <p:sp>
          <p:nvSpPr>
            <p:cNvPr id="79" name="rc79"/>
            <p:cNvSpPr/>
            <p:nvPr/>
          </p:nvSpPr>
          <p:spPr>
            <a:xfrm>
              <a:off x="5436544" y="2937895"/>
              <a:ext cx="200644" cy="17047"/>
            </a:xfrm>
            <a:prstGeom prst="rect">
              <a:avLst/>
            </a:prstGeom>
            <a:solidFill>
              <a:srgbClr val="1CABE2">
                <a:alpha val="100000"/>
              </a:srgbClr>
            </a:solidFill>
          </p:spPr>
          <p:txBody>
            <a:bodyPr/>
            <a:lstStyle/>
            <a:p/>
          </p:txBody>
        </p:sp>
        <p:sp>
          <p:nvSpPr>
            <p:cNvPr id="80" name="rc80"/>
            <p:cNvSpPr/>
            <p:nvPr/>
          </p:nvSpPr>
          <p:spPr>
            <a:xfrm>
              <a:off x="5659482" y="3028722"/>
              <a:ext cx="200644" cy="1596813"/>
            </a:xfrm>
            <a:prstGeom prst="rect">
              <a:avLst/>
            </a:prstGeom>
            <a:solidFill>
              <a:srgbClr val="80BD41">
                <a:alpha val="100000"/>
              </a:srgbClr>
            </a:solidFill>
          </p:spPr>
          <p:txBody>
            <a:bodyPr/>
            <a:lstStyle/>
            <a:p/>
          </p:txBody>
        </p:sp>
        <p:sp>
          <p:nvSpPr>
            <p:cNvPr id="81" name="rc81"/>
            <p:cNvSpPr/>
            <p:nvPr/>
          </p:nvSpPr>
          <p:spPr>
            <a:xfrm>
              <a:off x="5659482" y="3012592"/>
              <a:ext cx="200644" cy="16129"/>
            </a:xfrm>
            <a:prstGeom prst="rect">
              <a:avLst/>
            </a:prstGeom>
            <a:solidFill>
              <a:srgbClr val="0058AB">
                <a:alpha val="100000"/>
              </a:srgbClr>
            </a:solidFill>
          </p:spPr>
          <p:txBody>
            <a:bodyPr/>
            <a:lstStyle/>
            <a:p/>
          </p:txBody>
        </p:sp>
        <p:sp>
          <p:nvSpPr>
            <p:cNvPr id="82" name="rc82"/>
            <p:cNvSpPr/>
            <p:nvPr/>
          </p:nvSpPr>
          <p:spPr>
            <a:xfrm>
              <a:off x="5659482" y="3028722"/>
              <a:ext cx="200644" cy="0"/>
            </a:xfrm>
            <a:prstGeom prst="rect">
              <a:avLst/>
            </a:prstGeom>
            <a:solidFill>
              <a:srgbClr val="1CABE2">
                <a:alpha val="100000"/>
              </a:srgbClr>
            </a:solidFill>
          </p:spPr>
          <p:txBody>
            <a:bodyPr/>
            <a:lstStyle/>
            <a:p/>
          </p:txBody>
        </p:sp>
        <p:sp>
          <p:nvSpPr>
            <p:cNvPr id="83" name="rc83"/>
            <p:cNvSpPr/>
            <p:nvPr/>
          </p:nvSpPr>
          <p:spPr>
            <a:xfrm>
              <a:off x="5882419" y="3159024"/>
              <a:ext cx="200644" cy="1466511"/>
            </a:xfrm>
            <a:prstGeom prst="rect">
              <a:avLst/>
            </a:prstGeom>
            <a:solidFill>
              <a:srgbClr val="80BD41">
                <a:alpha val="100000"/>
              </a:srgbClr>
            </a:solidFill>
          </p:spPr>
          <p:txBody>
            <a:bodyPr/>
            <a:lstStyle/>
            <a:p/>
          </p:txBody>
        </p:sp>
        <p:sp>
          <p:nvSpPr>
            <p:cNvPr id="84" name="rc84"/>
            <p:cNvSpPr/>
            <p:nvPr/>
          </p:nvSpPr>
          <p:spPr>
            <a:xfrm>
              <a:off x="5882419" y="3129095"/>
              <a:ext cx="200644" cy="29928"/>
            </a:xfrm>
            <a:prstGeom prst="rect">
              <a:avLst/>
            </a:prstGeom>
            <a:solidFill>
              <a:srgbClr val="0058AB">
                <a:alpha val="100000"/>
              </a:srgbClr>
            </a:solidFill>
          </p:spPr>
          <p:txBody>
            <a:bodyPr/>
            <a:lstStyle/>
            <a:p/>
          </p:txBody>
        </p:sp>
        <p:sp>
          <p:nvSpPr>
            <p:cNvPr id="85" name="rc85"/>
            <p:cNvSpPr/>
            <p:nvPr/>
          </p:nvSpPr>
          <p:spPr>
            <a:xfrm>
              <a:off x="5882419" y="3159024"/>
              <a:ext cx="200644" cy="0"/>
            </a:xfrm>
            <a:prstGeom prst="rect">
              <a:avLst/>
            </a:prstGeom>
            <a:solidFill>
              <a:srgbClr val="1CABE2">
                <a:alpha val="100000"/>
              </a:srgbClr>
            </a:solidFill>
          </p:spPr>
          <p:txBody>
            <a:bodyPr/>
            <a:lstStyle/>
            <a:p/>
          </p:txBody>
        </p:sp>
        <p:sp>
          <p:nvSpPr>
            <p:cNvPr id="86" name="rc86"/>
            <p:cNvSpPr/>
            <p:nvPr/>
          </p:nvSpPr>
          <p:spPr>
            <a:xfrm>
              <a:off x="6105357" y="3265244"/>
              <a:ext cx="200644" cy="1360290"/>
            </a:xfrm>
            <a:prstGeom prst="rect">
              <a:avLst/>
            </a:prstGeom>
            <a:solidFill>
              <a:srgbClr val="80BD41">
                <a:alpha val="100000"/>
              </a:srgbClr>
            </a:solidFill>
          </p:spPr>
          <p:txBody>
            <a:bodyPr/>
            <a:lstStyle/>
            <a:p/>
          </p:txBody>
        </p:sp>
        <p:sp>
          <p:nvSpPr>
            <p:cNvPr id="87" name="rc87"/>
            <p:cNvSpPr/>
            <p:nvPr/>
          </p:nvSpPr>
          <p:spPr>
            <a:xfrm>
              <a:off x="6105357" y="3193650"/>
              <a:ext cx="200644" cy="71594"/>
            </a:xfrm>
            <a:prstGeom prst="rect">
              <a:avLst/>
            </a:prstGeom>
            <a:solidFill>
              <a:srgbClr val="0058AB">
                <a:alpha val="100000"/>
              </a:srgbClr>
            </a:solidFill>
          </p:spPr>
          <p:txBody>
            <a:bodyPr/>
            <a:lstStyle/>
            <a:p/>
          </p:txBody>
        </p:sp>
        <p:sp>
          <p:nvSpPr>
            <p:cNvPr id="88" name="rc88"/>
            <p:cNvSpPr/>
            <p:nvPr/>
          </p:nvSpPr>
          <p:spPr>
            <a:xfrm>
              <a:off x="6105357" y="3265244"/>
              <a:ext cx="200644" cy="0"/>
            </a:xfrm>
            <a:prstGeom prst="rect">
              <a:avLst/>
            </a:prstGeom>
            <a:solidFill>
              <a:srgbClr val="1CABE2">
                <a:alpha val="100000"/>
              </a:srgbClr>
            </a:solidFill>
          </p:spPr>
          <p:txBody>
            <a:bodyPr/>
            <a:lstStyle/>
            <a:p/>
          </p:txBody>
        </p:sp>
        <p:sp>
          <p:nvSpPr>
            <p:cNvPr id="89" name="rc89"/>
            <p:cNvSpPr/>
            <p:nvPr/>
          </p:nvSpPr>
          <p:spPr>
            <a:xfrm>
              <a:off x="6328295" y="3286820"/>
              <a:ext cx="200644" cy="1338714"/>
            </a:xfrm>
            <a:prstGeom prst="rect">
              <a:avLst/>
            </a:prstGeom>
            <a:solidFill>
              <a:srgbClr val="80BD41">
                <a:alpha val="100000"/>
              </a:srgbClr>
            </a:solidFill>
          </p:spPr>
          <p:txBody>
            <a:bodyPr/>
            <a:lstStyle/>
            <a:p/>
          </p:txBody>
        </p:sp>
        <p:sp>
          <p:nvSpPr>
            <p:cNvPr id="90" name="rc90"/>
            <p:cNvSpPr/>
            <p:nvPr/>
          </p:nvSpPr>
          <p:spPr>
            <a:xfrm>
              <a:off x="6328295" y="3273298"/>
              <a:ext cx="200644" cy="13522"/>
            </a:xfrm>
            <a:prstGeom prst="rect">
              <a:avLst/>
            </a:prstGeom>
            <a:solidFill>
              <a:srgbClr val="0058AB">
                <a:alpha val="100000"/>
              </a:srgbClr>
            </a:solidFill>
          </p:spPr>
          <p:txBody>
            <a:bodyPr/>
            <a:lstStyle/>
            <a:p/>
          </p:txBody>
        </p:sp>
        <p:sp>
          <p:nvSpPr>
            <p:cNvPr id="91" name="rc91"/>
            <p:cNvSpPr/>
            <p:nvPr/>
          </p:nvSpPr>
          <p:spPr>
            <a:xfrm>
              <a:off x="6328295" y="3286820"/>
              <a:ext cx="200644" cy="0"/>
            </a:xfrm>
            <a:prstGeom prst="rect">
              <a:avLst/>
            </a:prstGeom>
            <a:solidFill>
              <a:srgbClr val="1CABE2">
                <a:alpha val="100000"/>
              </a:srgbClr>
            </a:solidFill>
          </p:spPr>
          <p:txBody>
            <a:bodyPr/>
            <a:lstStyle/>
            <a:p/>
          </p:txBody>
        </p:sp>
        <p:sp>
          <p:nvSpPr>
            <p:cNvPr id="92" name="rc92"/>
            <p:cNvSpPr/>
            <p:nvPr/>
          </p:nvSpPr>
          <p:spPr>
            <a:xfrm>
              <a:off x="6551233" y="3296717"/>
              <a:ext cx="200644" cy="1328818"/>
            </a:xfrm>
            <a:prstGeom prst="rect">
              <a:avLst/>
            </a:prstGeom>
            <a:solidFill>
              <a:srgbClr val="80BD41">
                <a:alpha val="100000"/>
              </a:srgbClr>
            </a:solidFill>
          </p:spPr>
          <p:txBody>
            <a:bodyPr/>
            <a:lstStyle/>
            <a:p/>
          </p:txBody>
        </p:sp>
        <p:sp>
          <p:nvSpPr>
            <p:cNvPr id="93" name="rc93"/>
            <p:cNvSpPr/>
            <p:nvPr/>
          </p:nvSpPr>
          <p:spPr>
            <a:xfrm>
              <a:off x="6551233" y="3283294"/>
              <a:ext cx="200644" cy="13422"/>
            </a:xfrm>
            <a:prstGeom prst="rect">
              <a:avLst/>
            </a:prstGeom>
            <a:solidFill>
              <a:srgbClr val="0058AB">
                <a:alpha val="100000"/>
              </a:srgbClr>
            </a:solidFill>
          </p:spPr>
          <p:txBody>
            <a:bodyPr/>
            <a:lstStyle/>
            <a:p/>
          </p:txBody>
        </p:sp>
        <p:sp>
          <p:nvSpPr>
            <p:cNvPr id="94" name="rc94"/>
            <p:cNvSpPr/>
            <p:nvPr/>
          </p:nvSpPr>
          <p:spPr>
            <a:xfrm>
              <a:off x="6551233" y="3296717"/>
              <a:ext cx="200644" cy="0"/>
            </a:xfrm>
            <a:prstGeom prst="rect">
              <a:avLst/>
            </a:prstGeom>
            <a:solidFill>
              <a:srgbClr val="1CABE2">
                <a:alpha val="100000"/>
              </a:srgbClr>
            </a:solidFill>
          </p:spPr>
          <p:txBody>
            <a:bodyPr/>
            <a:lstStyle/>
            <a:p/>
          </p:txBody>
        </p:sp>
        <p:sp>
          <p:nvSpPr>
            <p:cNvPr id="95" name="rc95"/>
            <p:cNvSpPr/>
            <p:nvPr/>
          </p:nvSpPr>
          <p:spPr>
            <a:xfrm>
              <a:off x="6774171" y="3311362"/>
              <a:ext cx="200644" cy="1314172"/>
            </a:xfrm>
            <a:prstGeom prst="rect">
              <a:avLst/>
            </a:prstGeom>
            <a:solidFill>
              <a:srgbClr val="80BD41">
                <a:alpha val="100000"/>
              </a:srgbClr>
            </a:solidFill>
          </p:spPr>
          <p:txBody>
            <a:bodyPr/>
            <a:lstStyle/>
            <a:p/>
          </p:txBody>
        </p:sp>
        <p:sp>
          <p:nvSpPr>
            <p:cNvPr id="96" name="rc96"/>
            <p:cNvSpPr/>
            <p:nvPr/>
          </p:nvSpPr>
          <p:spPr>
            <a:xfrm>
              <a:off x="6774171" y="3298087"/>
              <a:ext cx="200644" cy="13275"/>
            </a:xfrm>
            <a:prstGeom prst="rect">
              <a:avLst/>
            </a:prstGeom>
            <a:solidFill>
              <a:srgbClr val="0058AB">
                <a:alpha val="100000"/>
              </a:srgbClr>
            </a:solidFill>
          </p:spPr>
          <p:txBody>
            <a:bodyPr/>
            <a:lstStyle/>
            <a:p/>
          </p:txBody>
        </p:sp>
        <p:sp>
          <p:nvSpPr>
            <p:cNvPr id="97" name="rc97"/>
            <p:cNvSpPr/>
            <p:nvPr/>
          </p:nvSpPr>
          <p:spPr>
            <a:xfrm>
              <a:off x="6774171" y="3311362"/>
              <a:ext cx="200644" cy="0"/>
            </a:xfrm>
            <a:prstGeom prst="rect">
              <a:avLst/>
            </a:prstGeom>
            <a:solidFill>
              <a:srgbClr val="1CABE2">
                <a:alpha val="100000"/>
              </a:srgbClr>
            </a:solidFill>
          </p:spPr>
          <p:txBody>
            <a:bodyPr/>
            <a:lstStyle/>
            <a:p/>
          </p:txBody>
        </p:sp>
        <p:sp>
          <p:nvSpPr>
            <p:cNvPr id="98" name="rc98"/>
            <p:cNvSpPr/>
            <p:nvPr/>
          </p:nvSpPr>
          <p:spPr>
            <a:xfrm>
              <a:off x="6997109" y="3306296"/>
              <a:ext cx="200644" cy="12216"/>
            </a:xfrm>
            <a:prstGeom prst="rect">
              <a:avLst/>
            </a:prstGeom>
            <a:solidFill>
              <a:srgbClr val="F26A21">
                <a:alpha val="100000"/>
              </a:srgbClr>
            </a:solidFill>
          </p:spPr>
          <p:txBody>
            <a:bodyPr/>
            <a:lstStyle/>
            <a:p/>
          </p:txBody>
        </p:sp>
        <p:sp>
          <p:nvSpPr>
            <p:cNvPr id="99" name="rc99"/>
            <p:cNvSpPr/>
            <p:nvPr/>
          </p:nvSpPr>
          <p:spPr>
            <a:xfrm>
              <a:off x="6997109" y="3318513"/>
              <a:ext cx="200644" cy="1307021"/>
            </a:xfrm>
            <a:prstGeom prst="rect">
              <a:avLst/>
            </a:prstGeom>
            <a:solidFill>
              <a:srgbClr val="FFC20E">
                <a:alpha val="100000"/>
              </a:srgbClr>
            </a:solidFill>
          </p:spPr>
          <p:txBody>
            <a:bodyPr/>
            <a:lstStyle/>
            <a:p/>
          </p:txBody>
        </p:sp>
        <p:sp>
          <p:nvSpPr>
            <p:cNvPr id="100" name="rc100"/>
            <p:cNvSpPr/>
            <p:nvPr/>
          </p:nvSpPr>
          <p:spPr>
            <a:xfrm>
              <a:off x="7220047" y="3314903"/>
              <a:ext cx="200644" cy="11243"/>
            </a:xfrm>
            <a:prstGeom prst="rect">
              <a:avLst/>
            </a:prstGeom>
            <a:solidFill>
              <a:srgbClr val="F26A21">
                <a:alpha val="100000"/>
              </a:srgbClr>
            </a:solidFill>
          </p:spPr>
          <p:txBody>
            <a:bodyPr/>
            <a:lstStyle/>
            <a:p/>
          </p:txBody>
        </p:sp>
        <p:sp>
          <p:nvSpPr>
            <p:cNvPr id="101" name="rc101"/>
            <p:cNvSpPr/>
            <p:nvPr/>
          </p:nvSpPr>
          <p:spPr>
            <a:xfrm>
              <a:off x="7220047" y="3326146"/>
              <a:ext cx="200644" cy="1299389"/>
            </a:xfrm>
            <a:prstGeom prst="rect">
              <a:avLst/>
            </a:prstGeom>
            <a:solidFill>
              <a:srgbClr val="FFC20E">
                <a:alpha val="100000"/>
              </a:srgbClr>
            </a:solidFill>
          </p:spPr>
          <p:txBody>
            <a:bodyPr/>
            <a:lstStyle/>
            <a:p/>
          </p:txBody>
        </p:sp>
        <p:sp>
          <p:nvSpPr>
            <p:cNvPr id="102" name="rc102"/>
            <p:cNvSpPr/>
            <p:nvPr/>
          </p:nvSpPr>
          <p:spPr>
            <a:xfrm>
              <a:off x="7442985" y="3326697"/>
              <a:ext cx="200644" cy="10347"/>
            </a:xfrm>
            <a:prstGeom prst="rect">
              <a:avLst/>
            </a:prstGeom>
            <a:solidFill>
              <a:srgbClr val="F26A21">
                <a:alpha val="100000"/>
              </a:srgbClr>
            </a:solidFill>
          </p:spPr>
          <p:txBody>
            <a:bodyPr/>
            <a:lstStyle/>
            <a:p/>
          </p:txBody>
        </p:sp>
        <p:sp>
          <p:nvSpPr>
            <p:cNvPr id="103" name="rc103"/>
            <p:cNvSpPr/>
            <p:nvPr/>
          </p:nvSpPr>
          <p:spPr>
            <a:xfrm>
              <a:off x="7442985" y="3337044"/>
              <a:ext cx="200644" cy="1288490"/>
            </a:xfrm>
            <a:prstGeom prst="rect">
              <a:avLst/>
            </a:prstGeom>
            <a:solidFill>
              <a:srgbClr val="FFC20E">
                <a:alpha val="100000"/>
              </a:srgbClr>
            </a:solidFill>
          </p:spPr>
          <p:txBody>
            <a:bodyPr/>
            <a:lstStyle/>
            <a:p/>
          </p:txBody>
        </p:sp>
        <p:sp>
          <p:nvSpPr>
            <p:cNvPr id="104" name="rc104"/>
            <p:cNvSpPr/>
            <p:nvPr/>
          </p:nvSpPr>
          <p:spPr>
            <a:xfrm>
              <a:off x="7665922" y="3336330"/>
              <a:ext cx="200644" cy="9522"/>
            </a:xfrm>
            <a:prstGeom prst="rect">
              <a:avLst/>
            </a:prstGeom>
            <a:solidFill>
              <a:srgbClr val="F26A21">
                <a:alpha val="100000"/>
              </a:srgbClr>
            </a:solidFill>
          </p:spPr>
          <p:txBody>
            <a:bodyPr/>
            <a:lstStyle/>
            <a:p/>
          </p:txBody>
        </p:sp>
        <p:sp>
          <p:nvSpPr>
            <p:cNvPr id="105" name="rc105"/>
            <p:cNvSpPr/>
            <p:nvPr/>
          </p:nvSpPr>
          <p:spPr>
            <a:xfrm>
              <a:off x="7665922" y="3345852"/>
              <a:ext cx="200644" cy="1279682"/>
            </a:xfrm>
            <a:prstGeom prst="rect">
              <a:avLst/>
            </a:prstGeom>
            <a:solidFill>
              <a:srgbClr val="FFC20E">
                <a:alpha val="100000"/>
              </a:srgbClr>
            </a:solidFill>
          </p:spPr>
          <p:txBody>
            <a:bodyPr/>
            <a:lstStyle/>
            <a:p/>
          </p:txBody>
        </p:sp>
        <p:sp>
          <p:nvSpPr>
            <p:cNvPr id="106" name="rc106"/>
            <p:cNvSpPr/>
            <p:nvPr/>
          </p:nvSpPr>
          <p:spPr>
            <a:xfrm>
              <a:off x="7888860" y="3348319"/>
              <a:ext cx="200644" cy="8763"/>
            </a:xfrm>
            <a:prstGeom prst="rect">
              <a:avLst/>
            </a:prstGeom>
            <a:solidFill>
              <a:srgbClr val="F26A21">
                <a:alpha val="100000"/>
              </a:srgbClr>
            </a:solidFill>
          </p:spPr>
          <p:txBody>
            <a:bodyPr/>
            <a:lstStyle/>
            <a:p/>
          </p:txBody>
        </p:sp>
        <p:sp>
          <p:nvSpPr>
            <p:cNvPr id="107" name="rc107"/>
            <p:cNvSpPr/>
            <p:nvPr/>
          </p:nvSpPr>
          <p:spPr>
            <a:xfrm>
              <a:off x="7888860" y="3357082"/>
              <a:ext cx="200644" cy="1268452"/>
            </a:xfrm>
            <a:prstGeom prst="rect">
              <a:avLst/>
            </a:prstGeom>
            <a:solidFill>
              <a:srgbClr val="FFC20E">
                <a:alpha val="100000"/>
              </a:srgbClr>
            </a:solidFill>
          </p:spPr>
          <p:txBody>
            <a:bodyPr/>
            <a:lstStyle/>
            <a:p/>
          </p:txBody>
        </p:sp>
        <p:sp>
          <p:nvSpPr>
            <p:cNvPr id="108" name="rc108"/>
            <p:cNvSpPr/>
            <p:nvPr/>
          </p:nvSpPr>
          <p:spPr>
            <a:xfrm>
              <a:off x="8111798" y="3360022"/>
              <a:ext cx="200644" cy="8064"/>
            </a:xfrm>
            <a:prstGeom prst="rect">
              <a:avLst/>
            </a:prstGeom>
            <a:solidFill>
              <a:srgbClr val="F26A21">
                <a:alpha val="100000"/>
              </a:srgbClr>
            </a:solidFill>
          </p:spPr>
          <p:txBody>
            <a:bodyPr/>
            <a:lstStyle/>
            <a:p/>
          </p:txBody>
        </p:sp>
        <p:sp>
          <p:nvSpPr>
            <p:cNvPr id="109" name="rc109"/>
            <p:cNvSpPr/>
            <p:nvPr/>
          </p:nvSpPr>
          <p:spPr>
            <a:xfrm>
              <a:off x="8111798" y="3368087"/>
              <a:ext cx="200644" cy="1257447"/>
            </a:xfrm>
            <a:prstGeom prst="rect">
              <a:avLst/>
            </a:prstGeom>
            <a:solidFill>
              <a:srgbClr val="FFC20E">
                <a:alpha val="100000"/>
              </a:srgbClr>
            </a:solidFill>
          </p:spPr>
          <p:txBody>
            <a:bodyPr/>
            <a:lstStyle/>
            <a:p/>
          </p:txBody>
        </p:sp>
        <p:sp>
          <p:nvSpPr>
            <p:cNvPr id="110" name="pl110"/>
            <p:cNvSpPr/>
            <p:nvPr/>
          </p:nvSpPr>
          <p:spPr>
            <a:xfrm>
              <a:off x="1523984" y="1227418"/>
              <a:ext cx="5350508" cy="789461"/>
            </a:xfrm>
            <a:custGeom>
              <a:avLst/>
              <a:pathLst>
                <a:path w="5350508" h="789461">
                  <a:moveTo>
                    <a:pt x="0" y="240270"/>
                  </a:moveTo>
                  <a:lnTo>
                    <a:pt x="222937" y="137297"/>
                  </a:lnTo>
                  <a:lnTo>
                    <a:pt x="445875" y="583515"/>
                  </a:lnTo>
                  <a:lnTo>
                    <a:pt x="668813" y="789461"/>
                  </a:lnTo>
                  <a:lnTo>
                    <a:pt x="891751" y="446217"/>
                  </a:lnTo>
                  <a:lnTo>
                    <a:pt x="1114689" y="240270"/>
                  </a:lnTo>
                  <a:lnTo>
                    <a:pt x="1337627" y="240270"/>
                  </a:lnTo>
                  <a:lnTo>
                    <a:pt x="1560565" y="34324"/>
                  </a:lnTo>
                  <a:lnTo>
                    <a:pt x="1783502" y="68648"/>
                  </a:lnTo>
                  <a:lnTo>
                    <a:pt x="2006440" y="68648"/>
                  </a:lnTo>
                  <a:lnTo>
                    <a:pt x="2229378" y="34324"/>
                  </a:lnTo>
                  <a:lnTo>
                    <a:pt x="2452316" y="34324"/>
                  </a:lnTo>
                  <a:lnTo>
                    <a:pt x="2675254" y="68648"/>
                  </a:lnTo>
                  <a:lnTo>
                    <a:pt x="2898192" y="0"/>
                  </a:lnTo>
                  <a:lnTo>
                    <a:pt x="3121130" y="68648"/>
                  </a:lnTo>
                  <a:lnTo>
                    <a:pt x="3344068" y="34324"/>
                  </a:lnTo>
                  <a:lnTo>
                    <a:pt x="3567005" y="0"/>
                  </a:lnTo>
                  <a:lnTo>
                    <a:pt x="3789943" y="34324"/>
                  </a:lnTo>
                  <a:lnTo>
                    <a:pt x="4012881" y="0"/>
                  </a:lnTo>
                  <a:lnTo>
                    <a:pt x="4235819" y="0"/>
                  </a:lnTo>
                  <a:lnTo>
                    <a:pt x="4458757" y="34324"/>
                  </a:lnTo>
                  <a:lnTo>
                    <a:pt x="4681695" y="137297"/>
                  </a:lnTo>
                  <a:lnTo>
                    <a:pt x="4904633" y="0"/>
                  </a:lnTo>
                  <a:lnTo>
                    <a:pt x="5127571" y="0"/>
                  </a:lnTo>
                  <a:lnTo>
                    <a:pt x="5350508" y="0"/>
                  </a:lnTo>
                </a:path>
              </a:pathLst>
            </a:custGeom>
            <a:ln w="27101" cap="flat">
              <a:solidFill>
                <a:srgbClr val="0058AB">
                  <a:alpha val="100000"/>
                </a:srgbClr>
              </a:solidFill>
              <a:prstDash val="solid"/>
              <a:round/>
            </a:ln>
          </p:spPr>
          <p:txBody>
            <a:bodyPr/>
            <a:lstStyle/>
            <a:p/>
          </p:txBody>
        </p:sp>
        <p:sp>
          <p:nvSpPr>
            <p:cNvPr id="111" name="pl111"/>
            <p:cNvSpPr/>
            <p:nvPr/>
          </p:nvSpPr>
          <p:spPr>
            <a:xfrm>
              <a:off x="1523984" y="1227418"/>
              <a:ext cx="5350508" cy="1064056"/>
            </a:xfrm>
            <a:custGeom>
              <a:avLst/>
              <a:pathLst>
                <a:path w="5350508" h="1064056">
                  <a:moveTo>
                    <a:pt x="0" y="480541"/>
                  </a:moveTo>
                  <a:lnTo>
                    <a:pt x="222937" y="377568"/>
                  </a:lnTo>
                  <a:lnTo>
                    <a:pt x="445875" y="720812"/>
                  </a:lnTo>
                  <a:lnTo>
                    <a:pt x="668813" y="1064056"/>
                  </a:lnTo>
                  <a:lnTo>
                    <a:pt x="891751" y="480541"/>
                  </a:lnTo>
                  <a:lnTo>
                    <a:pt x="1114689" y="308919"/>
                  </a:lnTo>
                  <a:lnTo>
                    <a:pt x="1337627" y="308919"/>
                  </a:lnTo>
                  <a:lnTo>
                    <a:pt x="1560565" y="102973"/>
                  </a:lnTo>
                  <a:lnTo>
                    <a:pt x="1783502" y="102973"/>
                  </a:lnTo>
                  <a:lnTo>
                    <a:pt x="2006440" y="102973"/>
                  </a:lnTo>
                  <a:lnTo>
                    <a:pt x="2229378" y="68648"/>
                  </a:lnTo>
                  <a:lnTo>
                    <a:pt x="2452316" y="68648"/>
                  </a:lnTo>
                  <a:lnTo>
                    <a:pt x="2675254" y="68648"/>
                  </a:lnTo>
                  <a:lnTo>
                    <a:pt x="2898192" y="34324"/>
                  </a:lnTo>
                  <a:lnTo>
                    <a:pt x="3121130" y="102973"/>
                  </a:lnTo>
                  <a:lnTo>
                    <a:pt x="3344068" y="68648"/>
                  </a:lnTo>
                  <a:lnTo>
                    <a:pt x="3567005" y="34324"/>
                  </a:lnTo>
                  <a:lnTo>
                    <a:pt x="3789943" y="102973"/>
                  </a:lnTo>
                  <a:lnTo>
                    <a:pt x="4012881" y="34324"/>
                  </a:lnTo>
                  <a:lnTo>
                    <a:pt x="4235819" y="0"/>
                  </a:lnTo>
                  <a:lnTo>
                    <a:pt x="4458757" y="34324"/>
                  </a:lnTo>
                  <a:lnTo>
                    <a:pt x="4681695" y="137297"/>
                  </a:lnTo>
                  <a:lnTo>
                    <a:pt x="4904633" y="0"/>
                  </a:lnTo>
                  <a:lnTo>
                    <a:pt x="5127571" y="0"/>
                  </a:lnTo>
                  <a:lnTo>
                    <a:pt x="5350508" y="0"/>
                  </a:lnTo>
                </a:path>
              </a:pathLst>
            </a:custGeom>
            <a:ln w="27101" cap="flat">
              <a:solidFill>
                <a:srgbClr val="80BD41">
                  <a:alpha val="100000"/>
                </a:srgbClr>
              </a:solidFill>
              <a:prstDash val="solid"/>
              <a:round/>
            </a:ln>
          </p:spPr>
          <p:txBody>
            <a:bodyPr/>
            <a:lstStyle/>
            <a:p/>
          </p:txBody>
        </p:sp>
        <p:sp>
          <p:nvSpPr>
            <p:cNvPr id="112" name="tx112"/>
            <p:cNvSpPr/>
            <p:nvPr/>
          </p:nvSpPr>
          <p:spPr>
            <a:xfrm>
              <a:off x="1455656"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3" name="tx113"/>
            <p:cNvSpPr/>
            <p:nvPr/>
          </p:nvSpPr>
          <p:spPr>
            <a:xfrm>
              <a:off x="2570345"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4" name="tx114"/>
            <p:cNvSpPr/>
            <p:nvPr/>
          </p:nvSpPr>
          <p:spPr>
            <a:xfrm>
              <a:off x="3685034"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5" name="tx115"/>
            <p:cNvSpPr/>
            <p:nvPr/>
          </p:nvSpPr>
          <p:spPr>
            <a:xfrm>
              <a:off x="4799724"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6" name="tx116"/>
            <p:cNvSpPr/>
            <p:nvPr/>
          </p:nvSpPr>
          <p:spPr>
            <a:xfrm>
              <a:off x="569147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591441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6137351"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9" name="tx119"/>
            <p:cNvSpPr/>
            <p:nvPr/>
          </p:nvSpPr>
          <p:spPr>
            <a:xfrm>
              <a:off x="6360289"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6583227"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80616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1455656"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23" name="tx123"/>
            <p:cNvSpPr/>
            <p:nvPr/>
          </p:nvSpPr>
          <p:spPr>
            <a:xfrm>
              <a:off x="2570345"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4" name="tx124"/>
            <p:cNvSpPr/>
            <p:nvPr/>
          </p:nvSpPr>
          <p:spPr>
            <a:xfrm>
              <a:off x="3685034"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5" name="tx125"/>
            <p:cNvSpPr/>
            <p:nvPr/>
          </p:nvSpPr>
          <p:spPr>
            <a:xfrm>
              <a:off x="4799724"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6" name="tx126"/>
            <p:cNvSpPr/>
            <p:nvPr/>
          </p:nvSpPr>
          <p:spPr>
            <a:xfrm>
              <a:off x="5691475"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5914413"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6137351"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9" name="tx129"/>
            <p:cNvSpPr/>
            <p:nvPr/>
          </p:nvSpPr>
          <p:spPr>
            <a:xfrm>
              <a:off x="6360289"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6583227"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6806165"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3" name="tx133"/>
            <p:cNvSpPr/>
            <p:nvPr/>
          </p:nvSpPr>
          <p:spPr>
            <a:xfrm>
              <a:off x="508103" y="330598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4" name="tx134"/>
            <p:cNvSpPr/>
            <p:nvPr/>
          </p:nvSpPr>
          <p:spPr>
            <a:xfrm>
              <a:off x="508103" y="204385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35" name="tx135"/>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7" name="tx137"/>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38" name="tx138"/>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39" name="tx139"/>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0" name="tx140"/>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1" name="tx141"/>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2" name="tx142"/>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3" name="tx143"/>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4" name="tx144"/>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5" name="tx145"/>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6" name="tx146"/>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7" name="tx147"/>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8" name="tx148"/>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0" name="tx150"/>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1" name="tx151"/>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2" name="tx152"/>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3" name="tx153"/>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4" name="tx154"/>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5" name="rc155"/>
            <p:cNvSpPr/>
            <p:nvPr/>
          </p:nvSpPr>
          <p:spPr>
            <a:xfrm>
              <a:off x="1763486" y="5504603"/>
              <a:ext cx="201456" cy="201456"/>
            </a:xfrm>
            <a:prstGeom prst="rect">
              <a:avLst/>
            </a:prstGeom>
            <a:solidFill>
              <a:srgbClr val="80BD41">
                <a:alpha val="100000"/>
              </a:srgbClr>
            </a:solidFill>
          </p:spPr>
          <p:txBody>
            <a:bodyPr/>
            <a:lstStyle/>
            <a:p/>
          </p:txBody>
        </p:sp>
        <p:sp>
          <p:nvSpPr>
            <p:cNvPr id="156" name="rc156"/>
            <p:cNvSpPr/>
            <p:nvPr/>
          </p:nvSpPr>
          <p:spPr>
            <a:xfrm>
              <a:off x="2665435" y="5504603"/>
              <a:ext cx="201456" cy="201456"/>
            </a:xfrm>
            <a:prstGeom prst="rect">
              <a:avLst/>
            </a:prstGeom>
            <a:solidFill>
              <a:srgbClr val="1CABE2">
                <a:alpha val="100000"/>
              </a:srgbClr>
            </a:solidFill>
          </p:spPr>
          <p:txBody>
            <a:bodyPr/>
            <a:lstStyle/>
            <a:p/>
          </p:txBody>
        </p:sp>
        <p:sp>
          <p:nvSpPr>
            <p:cNvPr id="157" name="rc157"/>
            <p:cNvSpPr/>
            <p:nvPr/>
          </p:nvSpPr>
          <p:spPr>
            <a:xfrm>
              <a:off x="3738259" y="5504603"/>
              <a:ext cx="201456" cy="201456"/>
            </a:xfrm>
            <a:prstGeom prst="rect">
              <a:avLst/>
            </a:prstGeom>
            <a:solidFill>
              <a:srgbClr val="0058AB">
                <a:alpha val="100000"/>
              </a:srgbClr>
            </a:solidFill>
          </p:spPr>
          <p:txBody>
            <a:bodyPr/>
            <a:lstStyle/>
            <a:p/>
          </p:txBody>
        </p:sp>
        <p:sp>
          <p:nvSpPr>
            <p:cNvPr id="158" name="rc158"/>
            <p:cNvSpPr/>
            <p:nvPr/>
          </p:nvSpPr>
          <p:spPr>
            <a:xfrm>
              <a:off x="4733592" y="5504603"/>
              <a:ext cx="201456" cy="201456"/>
            </a:xfrm>
            <a:prstGeom prst="rect">
              <a:avLst/>
            </a:prstGeom>
            <a:solidFill>
              <a:srgbClr val="FFC20E">
                <a:alpha val="100000"/>
              </a:srgbClr>
            </a:solidFill>
          </p:spPr>
          <p:txBody>
            <a:bodyPr/>
            <a:lstStyle/>
            <a:p/>
          </p:txBody>
        </p:sp>
        <p:sp>
          <p:nvSpPr>
            <p:cNvPr id="159" name="rc159"/>
            <p:cNvSpPr/>
            <p:nvPr/>
          </p:nvSpPr>
          <p:spPr>
            <a:xfrm>
              <a:off x="6637725" y="5504603"/>
              <a:ext cx="201455" cy="201456"/>
            </a:xfrm>
            <a:prstGeom prst="rect">
              <a:avLst/>
            </a:prstGeom>
            <a:solidFill>
              <a:srgbClr val="F26A21">
                <a:alpha val="100000"/>
              </a:srgbClr>
            </a:solidFill>
          </p:spPr>
          <p:txBody>
            <a:bodyPr/>
            <a:lstStyle/>
            <a:p/>
          </p:txBody>
        </p:sp>
        <p:sp>
          <p:nvSpPr>
            <p:cNvPr id="160" name="tx160"/>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1" name="tx161"/>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2" name="tx162"/>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4" name="tx164"/>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5" name="pl165"/>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6" name="pl166"/>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7" name="tx167"/>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8" name="tx168"/>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9" name="tx169"/>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0" name="tx170"/>
            <p:cNvSpPr/>
            <p:nvPr/>
          </p:nvSpPr>
          <p:spPr>
            <a:xfrm>
              <a:off x="1079223" y="580629"/>
              <a:ext cx="422169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Turkiye</a:t>
              </a:r>
            </a:p>
          </p:txBody>
        </p:sp>
        <p:sp>
          <p:nvSpPr>
            <p:cNvPr id="171" name="tx171"/>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2" name="tx172"/>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3" name="tx173"/>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Turkiye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0706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293967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57228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62336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25597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88858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351649" y="3499072"/>
              <a:ext cx="214223" cy="1491687"/>
            </a:xfrm>
            <a:prstGeom prst="rect">
              <a:avLst/>
            </a:prstGeom>
            <a:solidFill>
              <a:srgbClr val="0058AB">
                <a:alpha val="100000"/>
              </a:srgbClr>
            </a:solidFill>
          </p:spPr>
          <p:txBody>
            <a:bodyPr/>
            <a:lstStyle/>
            <a:p/>
          </p:txBody>
        </p:sp>
        <p:sp>
          <p:nvSpPr>
            <p:cNvPr id="39" name="rc39"/>
            <p:cNvSpPr/>
            <p:nvPr/>
          </p:nvSpPr>
          <p:spPr>
            <a:xfrm>
              <a:off x="1589675" y="4081731"/>
              <a:ext cx="214223" cy="909028"/>
            </a:xfrm>
            <a:prstGeom prst="rect">
              <a:avLst/>
            </a:prstGeom>
            <a:solidFill>
              <a:srgbClr val="0058AB">
                <a:alpha val="100000"/>
              </a:srgbClr>
            </a:solidFill>
          </p:spPr>
          <p:txBody>
            <a:bodyPr/>
            <a:lstStyle/>
            <a:p/>
          </p:txBody>
        </p:sp>
        <p:sp>
          <p:nvSpPr>
            <p:cNvPr id="40" name="rc40"/>
            <p:cNvSpPr/>
            <p:nvPr/>
          </p:nvSpPr>
          <p:spPr>
            <a:xfrm>
              <a:off x="1827702" y="1844132"/>
              <a:ext cx="214223" cy="3146627"/>
            </a:xfrm>
            <a:prstGeom prst="rect">
              <a:avLst/>
            </a:prstGeom>
            <a:solidFill>
              <a:srgbClr val="0058AB">
                <a:alpha val="100000"/>
              </a:srgbClr>
            </a:solidFill>
          </p:spPr>
          <p:txBody>
            <a:bodyPr/>
            <a:lstStyle/>
            <a:p/>
          </p:txBody>
        </p:sp>
        <p:sp>
          <p:nvSpPr>
            <p:cNvPr id="41" name="rc41"/>
            <p:cNvSpPr/>
            <p:nvPr/>
          </p:nvSpPr>
          <p:spPr>
            <a:xfrm>
              <a:off x="2065728" y="866434"/>
              <a:ext cx="214223" cy="4124325"/>
            </a:xfrm>
            <a:prstGeom prst="rect">
              <a:avLst/>
            </a:prstGeom>
            <a:solidFill>
              <a:srgbClr val="0058AB">
                <a:alpha val="100000"/>
              </a:srgbClr>
            </a:solidFill>
          </p:spPr>
          <p:txBody>
            <a:bodyPr/>
            <a:lstStyle/>
            <a:p/>
          </p:txBody>
        </p:sp>
        <p:sp>
          <p:nvSpPr>
            <p:cNvPr id="42" name="rc42"/>
            <p:cNvSpPr/>
            <p:nvPr/>
          </p:nvSpPr>
          <p:spPr>
            <a:xfrm>
              <a:off x="2303754" y="2566252"/>
              <a:ext cx="214223" cy="2424507"/>
            </a:xfrm>
            <a:prstGeom prst="rect">
              <a:avLst/>
            </a:prstGeom>
            <a:solidFill>
              <a:srgbClr val="0058AB">
                <a:alpha val="100000"/>
              </a:srgbClr>
            </a:solidFill>
          </p:spPr>
          <p:txBody>
            <a:bodyPr/>
            <a:lstStyle/>
            <a:p/>
          </p:txBody>
        </p:sp>
        <p:sp>
          <p:nvSpPr>
            <p:cNvPr id="43" name="rc43"/>
            <p:cNvSpPr/>
            <p:nvPr/>
          </p:nvSpPr>
          <p:spPr>
            <a:xfrm>
              <a:off x="2541780" y="3593039"/>
              <a:ext cx="214223" cy="1397720"/>
            </a:xfrm>
            <a:prstGeom prst="rect">
              <a:avLst/>
            </a:prstGeom>
            <a:solidFill>
              <a:srgbClr val="0058AB">
                <a:alpha val="100000"/>
              </a:srgbClr>
            </a:solidFill>
          </p:spPr>
          <p:txBody>
            <a:bodyPr/>
            <a:lstStyle/>
            <a:p/>
          </p:txBody>
        </p:sp>
        <p:sp>
          <p:nvSpPr>
            <p:cNvPr id="44" name="rc44"/>
            <p:cNvSpPr/>
            <p:nvPr/>
          </p:nvSpPr>
          <p:spPr>
            <a:xfrm>
              <a:off x="2779807" y="3584712"/>
              <a:ext cx="214223" cy="1406047"/>
            </a:xfrm>
            <a:prstGeom prst="rect">
              <a:avLst/>
            </a:prstGeom>
            <a:solidFill>
              <a:srgbClr val="0058AB">
                <a:alpha val="100000"/>
              </a:srgbClr>
            </a:solidFill>
          </p:spPr>
          <p:txBody>
            <a:bodyPr/>
            <a:lstStyle/>
            <a:p/>
          </p:txBody>
        </p:sp>
        <p:sp>
          <p:nvSpPr>
            <p:cNvPr id="45" name="rc45"/>
            <p:cNvSpPr/>
            <p:nvPr/>
          </p:nvSpPr>
          <p:spPr>
            <a:xfrm>
              <a:off x="3017833" y="4639135"/>
              <a:ext cx="214223" cy="351624"/>
            </a:xfrm>
            <a:prstGeom prst="rect">
              <a:avLst/>
            </a:prstGeom>
            <a:solidFill>
              <a:srgbClr val="0058AB">
                <a:alpha val="100000"/>
              </a:srgbClr>
            </a:solidFill>
          </p:spPr>
          <p:txBody>
            <a:bodyPr/>
            <a:lstStyle/>
            <a:p/>
          </p:txBody>
        </p:sp>
        <p:sp>
          <p:nvSpPr>
            <p:cNvPr id="46" name="rc46"/>
            <p:cNvSpPr/>
            <p:nvPr/>
          </p:nvSpPr>
          <p:spPr>
            <a:xfrm>
              <a:off x="3255859" y="4465832"/>
              <a:ext cx="214223" cy="524927"/>
            </a:xfrm>
            <a:prstGeom prst="rect">
              <a:avLst/>
            </a:prstGeom>
            <a:solidFill>
              <a:srgbClr val="0058AB">
                <a:alpha val="100000"/>
              </a:srgbClr>
            </a:solidFill>
          </p:spPr>
          <p:txBody>
            <a:bodyPr/>
            <a:lstStyle/>
            <a:p/>
          </p:txBody>
        </p:sp>
        <p:sp>
          <p:nvSpPr>
            <p:cNvPr id="47" name="rc47"/>
            <p:cNvSpPr/>
            <p:nvPr/>
          </p:nvSpPr>
          <p:spPr>
            <a:xfrm>
              <a:off x="3493885" y="4467965"/>
              <a:ext cx="214223" cy="522794"/>
            </a:xfrm>
            <a:prstGeom prst="rect">
              <a:avLst/>
            </a:prstGeom>
            <a:solidFill>
              <a:srgbClr val="0058AB">
                <a:alpha val="100000"/>
              </a:srgbClr>
            </a:solidFill>
          </p:spPr>
          <p:txBody>
            <a:bodyPr/>
            <a:lstStyle/>
            <a:p/>
          </p:txBody>
        </p:sp>
        <p:sp>
          <p:nvSpPr>
            <p:cNvPr id="48" name="rc48"/>
            <p:cNvSpPr/>
            <p:nvPr/>
          </p:nvSpPr>
          <p:spPr>
            <a:xfrm>
              <a:off x="3731911" y="4650498"/>
              <a:ext cx="214223" cy="340261"/>
            </a:xfrm>
            <a:prstGeom prst="rect">
              <a:avLst/>
            </a:prstGeom>
            <a:solidFill>
              <a:srgbClr val="0058AB">
                <a:alpha val="100000"/>
              </a:srgbClr>
            </a:solidFill>
          </p:spPr>
          <p:txBody>
            <a:bodyPr/>
            <a:lstStyle/>
            <a:p/>
          </p:txBody>
        </p:sp>
        <p:sp>
          <p:nvSpPr>
            <p:cNvPr id="49" name="rc49"/>
            <p:cNvSpPr/>
            <p:nvPr/>
          </p:nvSpPr>
          <p:spPr>
            <a:xfrm>
              <a:off x="3969938" y="4653410"/>
              <a:ext cx="214223" cy="337349"/>
            </a:xfrm>
            <a:prstGeom prst="rect">
              <a:avLst/>
            </a:prstGeom>
            <a:solidFill>
              <a:srgbClr val="0058AB">
                <a:alpha val="100000"/>
              </a:srgbClr>
            </a:solidFill>
          </p:spPr>
          <p:txBody>
            <a:bodyPr/>
            <a:lstStyle/>
            <a:p/>
          </p:txBody>
        </p:sp>
        <p:sp>
          <p:nvSpPr>
            <p:cNvPr id="50" name="rc50"/>
            <p:cNvSpPr/>
            <p:nvPr/>
          </p:nvSpPr>
          <p:spPr>
            <a:xfrm>
              <a:off x="4207964" y="4466857"/>
              <a:ext cx="214223" cy="523902"/>
            </a:xfrm>
            <a:prstGeom prst="rect">
              <a:avLst/>
            </a:prstGeom>
            <a:solidFill>
              <a:srgbClr val="0058AB">
                <a:alpha val="100000"/>
              </a:srgbClr>
            </a:solidFill>
          </p:spPr>
          <p:txBody>
            <a:bodyPr/>
            <a:lstStyle/>
            <a:p/>
          </p:txBody>
        </p:sp>
        <p:sp>
          <p:nvSpPr>
            <p:cNvPr id="51" name="rc51"/>
            <p:cNvSpPr/>
            <p:nvPr/>
          </p:nvSpPr>
          <p:spPr>
            <a:xfrm>
              <a:off x="4445990" y="4814626"/>
              <a:ext cx="214223" cy="176133"/>
            </a:xfrm>
            <a:prstGeom prst="rect">
              <a:avLst/>
            </a:prstGeom>
            <a:solidFill>
              <a:srgbClr val="0058AB">
                <a:alpha val="100000"/>
              </a:srgbClr>
            </a:solidFill>
          </p:spPr>
          <p:txBody>
            <a:bodyPr/>
            <a:lstStyle/>
            <a:p/>
          </p:txBody>
        </p:sp>
        <p:sp>
          <p:nvSpPr>
            <p:cNvPr id="52" name="rc52"/>
            <p:cNvSpPr/>
            <p:nvPr/>
          </p:nvSpPr>
          <p:spPr>
            <a:xfrm>
              <a:off x="4684016" y="4434956"/>
              <a:ext cx="214223" cy="555803"/>
            </a:xfrm>
            <a:prstGeom prst="rect">
              <a:avLst/>
            </a:prstGeom>
            <a:solidFill>
              <a:srgbClr val="0058AB">
                <a:alpha val="100000"/>
              </a:srgbClr>
            </a:solidFill>
          </p:spPr>
          <p:txBody>
            <a:bodyPr/>
            <a:lstStyle/>
            <a:p/>
          </p:txBody>
        </p:sp>
        <p:sp>
          <p:nvSpPr>
            <p:cNvPr id="53" name="rc53"/>
            <p:cNvSpPr/>
            <p:nvPr/>
          </p:nvSpPr>
          <p:spPr>
            <a:xfrm>
              <a:off x="4922043" y="4614618"/>
              <a:ext cx="214223" cy="376142"/>
            </a:xfrm>
            <a:prstGeom prst="rect">
              <a:avLst/>
            </a:prstGeom>
            <a:solidFill>
              <a:srgbClr val="0058AB">
                <a:alpha val="100000"/>
              </a:srgbClr>
            </a:solidFill>
          </p:spPr>
          <p:txBody>
            <a:bodyPr/>
            <a:lstStyle/>
            <a:p/>
          </p:txBody>
        </p:sp>
        <p:sp>
          <p:nvSpPr>
            <p:cNvPr id="54" name="rc54"/>
            <p:cNvSpPr/>
            <p:nvPr/>
          </p:nvSpPr>
          <p:spPr>
            <a:xfrm>
              <a:off x="5160069" y="4801034"/>
              <a:ext cx="214223" cy="189725"/>
            </a:xfrm>
            <a:prstGeom prst="rect">
              <a:avLst/>
            </a:prstGeom>
            <a:solidFill>
              <a:srgbClr val="0058AB">
                <a:alpha val="100000"/>
              </a:srgbClr>
            </a:solidFill>
          </p:spPr>
          <p:txBody>
            <a:bodyPr/>
            <a:lstStyle/>
            <a:p/>
          </p:txBody>
        </p:sp>
        <p:sp>
          <p:nvSpPr>
            <p:cNvPr id="55" name="rc55"/>
            <p:cNvSpPr/>
            <p:nvPr/>
          </p:nvSpPr>
          <p:spPr>
            <a:xfrm>
              <a:off x="5398095" y="4613360"/>
              <a:ext cx="214223" cy="377400"/>
            </a:xfrm>
            <a:prstGeom prst="rect">
              <a:avLst/>
            </a:prstGeom>
            <a:solidFill>
              <a:srgbClr val="0058AB">
                <a:alpha val="100000"/>
              </a:srgbClr>
            </a:solidFill>
          </p:spPr>
          <p:txBody>
            <a:bodyPr/>
            <a:lstStyle/>
            <a:p/>
          </p:txBody>
        </p:sp>
        <p:sp>
          <p:nvSpPr>
            <p:cNvPr id="56" name="rc56"/>
            <p:cNvSpPr/>
            <p:nvPr/>
          </p:nvSpPr>
          <p:spPr>
            <a:xfrm>
              <a:off x="5636121" y="4806080"/>
              <a:ext cx="214223" cy="184679"/>
            </a:xfrm>
            <a:prstGeom prst="rect">
              <a:avLst/>
            </a:prstGeom>
            <a:solidFill>
              <a:srgbClr val="0058AB">
                <a:alpha val="100000"/>
              </a:srgbClr>
            </a:solidFill>
          </p:spPr>
          <p:txBody>
            <a:bodyPr/>
            <a:lstStyle/>
            <a:p/>
          </p:txBody>
        </p:sp>
        <p:sp>
          <p:nvSpPr>
            <p:cNvPr id="57" name="rc57"/>
            <p:cNvSpPr/>
            <p:nvPr/>
          </p:nvSpPr>
          <p:spPr>
            <a:xfrm>
              <a:off x="5874148" y="4816007"/>
              <a:ext cx="214223" cy="174752"/>
            </a:xfrm>
            <a:prstGeom prst="rect">
              <a:avLst/>
            </a:prstGeom>
            <a:solidFill>
              <a:srgbClr val="0058AB">
                <a:alpha val="100000"/>
              </a:srgbClr>
            </a:solidFill>
          </p:spPr>
          <p:txBody>
            <a:bodyPr/>
            <a:lstStyle/>
            <a:p/>
          </p:txBody>
        </p:sp>
        <p:sp>
          <p:nvSpPr>
            <p:cNvPr id="58" name="rc58"/>
            <p:cNvSpPr/>
            <p:nvPr/>
          </p:nvSpPr>
          <p:spPr>
            <a:xfrm>
              <a:off x="6112174" y="4666510"/>
              <a:ext cx="214223" cy="324249"/>
            </a:xfrm>
            <a:prstGeom prst="rect">
              <a:avLst/>
            </a:prstGeom>
            <a:solidFill>
              <a:srgbClr val="0058AB">
                <a:alpha val="100000"/>
              </a:srgbClr>
            </a:solidFill>
          </p:spPr>
          <p:txBody>
            <a:bodyPr/>
            <a:lstStyle/>
            <a:p/>
          </p:txBody>
        </p:sp>
        <p:sp>
          <p:nvSpPr>
            <p:cNvPr id="59" name="rc59"/>
            <p:cNvSpPr/>
            <p:nvPr/>
          </p:nvSpPr>
          <p:spPr>
            <a:xfrm>
              <a:off x="6350200" y="4215107"/>
              <a:ext cx="214223" cy="775652"/>
            </a:xfrm>
            <a:prstGeom prst="rect">
              <a:avLst/>
            </a:prstGeom>
            <a:solidFill>
              <a:srgbClr val="0058AB">
                <a:alpha val="100000"/>
              </a:srgbClr>
            </a:solidFill>
          </p:spPr>
          <p:txBody>
            <a:bodyPr/>
            <a:lstStyle/>
            <a:p/>
          </p:txBody>
        </p:sp>
        <p:sp>
          <p:nvSpPr>
            <p:cNvPr id="60" name="rc60"/>
            <p:cNvSpPr/>
            <p:nvPr/>
          </p:nvSpPr>
          <p:spPr>
            <a:xfrm>
              <a:off x="6588226" y="4844257"/>
              <a:ext cx="214223" cy="146502"/>
            </a:xfrm>
            <a:prstGeom prst="rect">
              <a:avLst/>
            </a:prstGeom>
            <a:solidFill>
              <a:srgbClr val="0058AB">
                <a:alpha val="100000"/>
              </a:srgbClr>
            </a:solidFill>
          </p:spPr>
          <p:txBody>
            <a:bodyPr/>
            <a:lstStyle/>
            <a:p/>
          </p:txBody>
        </p:sp>
        <p:sp>
          <p:nvSpPr>
            <p:cNvPr id="61" name="rc61"/>
            <p:cNvSpPr/>
            <p:nvPr/>
          </p:nvSpPr>
          <p:spPr>
            <a:xfrm>
              <a:off x="6826253" y="4845338"/>
              <a:ext cx="214223" cy="145422"/>
            </a:xfrm>
            <a:prstGeom prst="rect">
              <a:avLst/>
            </a:prstGeom>
            <a:solidFill>
              <a:srgbClr val="0058AB">
                <a:alpha val="100000"/>
              </a:srgbClr>
            </a:solidFill>
          </p:spPr>
          <p:txBody>
            <a:bodyPr/>
            <a:lstStyle/>
            <a:p/>
          </p:txBody>
        </p:sp>
        <p:sp>
          <p:nvSpPr>
            <p:cNvPr id="62" name="rc62"/>
            <p:cNvSpPr/>
            <p:nvPr/>
          </p:nvSpPr>
          <p:spPr>
            <a:xfrm>
              <a:off x="7064279" y="4846937"/>
              <a:ext cx="214223" cy="143822"/>
            </a:xfrm>
            <a:prstGeom prst="rect">
              <a:avLst/>
            </a:prstGeom>
            <a:solidFill>
              <a:srgbClr val="0058AB">
                <a:alpha val="100000"/>
              </a:srgbClr>
            </a:solidFill>
          </p:spPr>
          <p:txBody>
            <a:bodyPr/>
            <a:lstStyle/>
            <a:p/>
          </p:txBody>
        </p:sp>
        <p:sp>
          <p:nvSpPr>
            <p:cNvPr id="63" name="rc63"/>
            <p:cNvSpPr/>
            <p:nvPr/>
          </p:nvSpPr>
          <p:spPr>
            <a:xfrm>
              <a:off x="8492436" y="4903383"/>
              <a:ext cx="214223" cy="87376"/>
            </a:xfrm>
            <a:prstGeom prst="rect">
              <a:avLst/>
            </a:prstGeom>
            <a:solidFill>
              <a:srgbClr val="69DBFF">
                <a:alpha val="100000"/>
              </a:srgbClr>
            </a:solidFill>
          </p:spPr>
          <p:txBody>
            <a:bodyPr/>
            <a:lstStyle/>
            <a:p/>
          </p:txBody>
        </p:sp>
        <p:sp>
          <p:nvSpPr>
            <p:cNvPr id="64" name="pl64"/>
            <p:cNvSpPr/>
            <p:nvPr/>
          </p:nvSpPr>
          <p:spPr>
            <a:xfrm>
              <a:off x="6219286" y="4816007"/>
              <a:ext cx="2380262" cy="87376"/>
            </a:xfrm>
            <a:custGeom>
              <a:avLst/>
              <a:pathLst>
                <a:path w="2380262" h="87376">
                  <a:moveTo>
                    <a:pt x="0" y="0"/>
                  </a:moveTo>
                  <a:lnTo>
                    <a:pt x="238026" y="8737"/>
                  </a:lnTo>
                  <a:lnTo>
                    <a:pt x="476052" y="17475"/>
                  </a:lnTo>
                  <a:lnTo>
                    <a:pt x="714078" y="26212"/>
                  </a:lnTo>
                  <a:lnTo>
                    <a:pt x="952104" y="34950"/>
                  </a:lnTo>
                  <a:lnTo>
                    <a:pt x="1190131" y="43688"/>
                  </a:lnTo>
                  <a:lnTo>
                    <a:pt x="1428157" y="52425"/>
                  </a:lnTo>
                  <a:lnTo>
                    <a:pt x="1666183" y="61163"/>
                  </a:lnTo>
                  <a:lnTo>
                    <a:pt x="1904209" y="69901"/>
                  </a:lnTo>
                  <a:lnTo>
                    <a:pt x="2142236" y="78638"/>
                  </a:lnTo>
                  <a:lnTo>
                    <a:pt x="2380262" y="87376"/>
                  </a:lnTo>
                </a:path>
              </a:pathLst>
            </a:custGeom>
            <a:ln w="13550" cap="flat">
              <a:solidFill>
                <a:srgbClr val="000000">
                  <a:alpha val="100000"/>
                </a:srgbClr>
              </a:solidFill>
              <a:prstDash val="solid"/>
              <a:round/>
            </a:ln>
          </p:spPr>
          <p:txBody>
            <a:bodyPr/>
            <a:lstStyle/>
            <a:p/>
          </p:txBody>
        </p:sp>
        <p:sp>
          <p:nvSpPr>
            <p:cNvPr id="65" name="pt65"/>
            <p:cNvSpPr/>
            <p:nvPr/>
          </p:nvSpPr>
          <p:spPr>
            <a:xfrm>
              <a:off x="6194460" y="47911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32486" y="47999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70512" y="48086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908538" y="48173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46565" y="48261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84591" y="48348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22617" y="48436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60643" y="48523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8670" y="48610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6696" y="48698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4722" y="48785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56593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78" name="tx78"/>
            <p:cNvSpPr/>
            <p:nvPr/>
          </p:nvSpPr>
          <p:spPr>
            <a:xfrm>
              <a:off x="508103" y="219854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79" name="tx79"/>
            <p:cNvSpPr/>
            <p:nvPr/>
          </p:nvSpPr>
          <p:spPr>
            <a:xfrm>
              <a:off x="508103" y="83115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0" name="tx80"/>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93168" y="5881714"/>
              <a:ext cx="201456" cy="201456"/>
            </a:xfrm>
            <a:prstGeom prst="rect">
              <a:avLst/>
            </a:prstGeom>
            <a:solidFill>
              <a:srgbClr val="0058AB">
                <a:alpha val="100000"/>
              </a:srgbClr>
            </a:solidFill>
          </p:spPr>
          <p:txBody>
            <a:bodyPr/>
            <a:lstStyle/>
            <a:p/>
          </p:txBody>
        </p:sp>
        <p:sp>
          <p:nvSpPr>
            <p:cNvPr id="109" name="rc109"/>
            <p:cNvSpPr/>
            <p:nvPr/>
          </p:nvSpPr>
          <p:spPr>
            <a:xfrm>
              <a:off x="4595254" y="5881714"/>
              <a:ext cx="201456" cy="201456"/>
            </a:xfrm>
            <a:prstGeom prst="rect">
              <a:avLst/>
            </a:prstGeom>
            <a:solidFill>
              <a:srgbClr val="69DBFF">
                <a:alpha val="100000"/>
              </a:srgbClr>
            </a:solidFill>
          </p:spPr>
          <p:txBody>
            <a:bodyPr/>
            <a:lstStyle/>
            <a:p/>
          </p:txBody>
        </p:sp>
        <p:sp>
          <p:nvSpPr>
            <p:cNvPr id="110" name="tx110"/>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2051826" y="398022"/>
              <a:ext cx="595465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Turkiye</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3% higher than the annual number proposed to reach the target, based on a linear trajectory of decline.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97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637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378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118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2859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767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507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248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5988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9729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532148"/>
              <a:ext cx="249522" cy="1570548"/>
            </a:xfrm>
            <a:prstGeom prst="rect">
              <a:avLst/>
            </a:prstGeom>
            <a:solidFill>
              <a:srgbClr val="80BD41">
                <a:alpha val="100000"/>
              </a:srgbClr>
            </a:solidFill>
          </p:spPr>
          <p:txBody>
            <a:bodyPr/>
            <a:lstStyle/>
            <a:p/>
          </p:txBody>
        </p:sp>
        <p:sp>
          <p:nvSpPr>
            <p:cNvPr id="27" name="rc27"/>
            <p:cNvSpPr/>
            <p:nvPr/>
          </p:nvSpPr>
          <p:spPr>
            <a:xfrm>
              <a:off x="1296273" y="2395578"/>
              <a:ext cx="249522" cy="136569"/>
            </a:xfrm>
            <a:prstGeom prst="rect">
              <a:avLst/>
            </a:prstGeom>
            <a:solidFill>
              <a:srgbClr val="1CABE2">
                <a:alpha val="100000"/>
              </a:srgbClr>
            </a:solidFill>
          </p:spPr>
          <p:txBody>
            <a:bodyPr/>
            <a:lstStyle/>
            <a:p/>
          </p:txBody>
        </p:sp>
        <p:sp>
          <p:nvSpPr>
            <p:cNvPr id="28" name="rc28"/>
            <p:cNvSpPr/>
            <p:nvPr/>
          </p:nvSpPr>
          <p:spPr>
            <a:xfrm>
              <a:off x="1573521" y="2521422"/>
              <a:ext cx="249522" cy="1581275"/>
            </a:xfrm>
            <a:prstGeom prst="rect">
              <a:avLst/>
            </a:prstGeom>
            <a:solidFill>
              <a:srgbClr val="80BD41">
                <a:alpha val="100000"/>
              </a:srgbClr>
            </a:solidFill>
          </p:spPr>
          <p:txBody>
            <a:bodyPr/>
            <a:lstStyle/>
            <a:p/>
          </p:txBody>
        </p:sp>
        <p:sp>
          <p:nvSpPr>
            <p:cNvPr id="29" name="rc29"/>
            <p:cNvSpPr/>
            <p:nvPr/>
          </p:nvSpPr>
          <p:spPr>
            <a:xfrm>
              <a:off x="1573521" y="2438197"/>
              <a:ext cx="249522" cy="83225"/>
            </a:xfrm>
            <a:prstGeom prst="rect">
              <a:avLst/>
            </a:prstGeom>
            <a:solidFill>
              <a:srgbClr val="1CABE2">
                <a:alpha val="100000"/>
              </a:srgbClr>
            </a:solidFill>
          </p:spPr>
          <p:txBody>
            <a:bodyPr/>
            <a:lstStyle/>
            <a:p/>
          </p:txBody>
        </p:sp>
        <p:sp>
          <p:nvSpPr>
            <p:cNvPr id="30" name="rc30"/>
            <p:cNvSpPr/>
            <p:nvPr/>
          </p:nvSpPr>
          <p:spPr>
            <a:xfrm>
              <a:off x="1850769" y="2790303"/>
              <a:ext cx="249522" cy="1312393"/>
            </a:xfrm>
            <a:prstGeom prst="rect">
              <a:avLst/>
            </a:prstGeom>
            <a:solidFill>
              <a:srgbClr val="80BD41">
                <a:alpha val="100000"/>
              </a:srgbClr>
            </a:solidFill>
          </p:spPr>
          <p:txBody>
            <a:bodyPr/>
            <a:lstStyle/>
            <a:p/>
          </p:txBody>
        </p:sp>
        <p:sp>
          <p:nvSpPr>
            <p:cNvPr id="31" name="rc31"/>
            <p:cNvSpPr/>
            <p:nvPr/>
          </p:nvSpPr>
          <p:spPr>
            <a:xfrm>
              <a:off x="1850769" y="2502217"/>
              <a:ext cx="249522" cy="288085"/>
            </a:xfrm>
            <a:prstGeom prst="rect">
              <a:avLst/>
            </a:prstGeom>
            <a:solidFill>
              <a:srgbClr val="1CABE2">
                <a:alpha val="100000"/>
              </a:srgbClr>
            </a:solidFill>
          </p:spPr>
          <p:txBody>
            <a:bodyPr/>
            <a:lstStyle/>
            <a:p/>
          </p:txBody>
        </p:sp>
        <p:sp>
          <p:nvSpPr>
            <p:cNvPr id="32" name="rc32"/>
            <p:cNvSpPr/>
            <p:nvPr/>
          </p:nvSpPr>
          <p:spPr>
            <a:xfrm>
              <a:off x="2128016" y="2906968"/>
              <a:ext cx="249522" cy="1195729"/>
            </a:xfrm>
            <a:prstGeom prst="rect">
              <a:avLst/>
            </a:prstGeom>
            <a:solidFill>
              <a:srgbClr val="80BD41">
                <a:alpha val="100000"/>
              </a:srgbClr>
            </a:solidFill>
          </p:spPr>
          <p:txBody>
            <a:bodyPr/>
            <a:lstStyle/>
            <a:p/>
          </p:txBody>
        </p:sp>
        <p:sp>
          <p:nvSpPr>
            <p:cNvPr id="33" name="rc33"/>
            <p:cNvSpPr/>
            <p:nvPr/>
          </p:nvSpPr>
          <p:spPr>
            <a:xfrm>
              <a:off x="2128016" y="2529370"/>
              <a:ext cx="249522" cy="377597"/>
            </a:xfrm>
            <a:prstGeom prst="rect">
              <a:avLst/>
            </a:prstGeom>
            <a:solidFill>
              <a:srgbClr val="1CABE2">
                <a:alpha val="100000"/>
              </a:srgbClr>
            </a:solidFill>
          </p:spPr>
          <p:txBody>
            <a:bodyPr/>
            <a:lstStyle/>
            <a:p/>
          </p:txBody>
        </p:sp>
        <p:sp>
          <p:nvSpPr>
            <p:cNvPr id="34" name="rc34"/>
            <p:cNvSpPr/>
            <p:nvPr/>
          </p:nvSpPr>
          <p:spPr>
            <a:xfrm>
              <a:off x="2405264" y="2739151"/>
              <a:ext cx="249522" cy="1363546"/>
            </a:xfrm>
            <a:prstGeom prst="rect">
              <a:avLst/>
            </a:prstGeom>
            <a:solidFill>
              <a:srgbClr val="80BD41">
                <a:alpha val="100000"/>
              </a:srgbClr>
            </a:solidFill>
          </p:spPr>
          <p:txBody>
            <a:bodyPr/>
            <a:lstStyle/>
            <a:p/>
          </p:txBody>
        </p:sp>
        <p:sp>
          <p:nvSpPr>
            <p:cNvPr id="35" name="rc35"/>
            <p:cNvSpPr/>
            <p:nvPr/>
          </p:nvSpPr>
          <p:spPr>
            <a:xfrm>
              <a:off x="2405264" y="2517178"/>
              <a:ext cx="249522" cy="221973"/>
            </a:xfrm>
            <a:prstGeom prst="rect">
              <a:avLst/>
            </a:prstGeom>
            <a:solidFill>
              <a:srgbClr val="1CABE2">
                <a:alpha val="100000"/>
              </a:srgbClr>
            </a:solidFill>
          </p:spPr>
          <p:txBody>
            <a:bodyPr/>
            <a:lstStyle/>
            <a:p/>
          </p:txBody>
        </p:sp>
        <p:sp>
          <p:nvSpPr>
            <p:cNvPr id="36" name="rc36"/>
            <p:cNvSpPr/>
            <p:nvPr/>
          </p:nvSpPr>
          <p:spPr>
            <a:xfrm>
              <a:off x="2682512" y="2631088"/>
              <a:ext cx="249522" cy="1471608"/>
            </a:xfrm>
            <a:prstGeom prst="rect">
              <a:avLst/>
            </a:prstGeom>
            <a:solidFill>
              <a:srgbClr val="80BD41">
                <a:alpha val="100000"/>
              </a:srgbClr>
            </a:solidFill>
          </p:spPr>
          <p:txBody>
            <a:bodyPr/>
            <a:lstStyle/>
            <a:p/>
          </p:txBody>
        </p:sp>
        <p:sp>
          <p:nvSpPr>
            <p:cNvPr id="37" name="rc37"/>
            <p:cNvSpPr/>
            <p:nvPr/>
          </p:nvSpPr>
          <p:spPr>
            <a:xfrm>
              <a:off x="2682512" y="2503121"/>
              <a:ext cx="249522" cy="127966"/>
            </a:xfrm>
            <a:prstGeom prst="rect">
              <a:avLst/>
            </a:prstGeom>
            <a:solidFill>
              <a:srgbClr val="1CABE2">
                <a:alpha val="100000"/>
              </a:srgbClr>
            </a:solidFill>
          </p:spPr>
          <p:txBody>
            <a:bodyPr/>
            <a:lstStyle/>
            <a:p/>
          </p:txBody>
        </p:sp>
        <p:sp>
          <p:nvSpPr>
            <p:cNvPr id="38" name="rc38"/>
            <p:cNvSpPr/>
            <p:nvPr/>
          </p:nvSpPr>
          <p:spPr>
            <a:xfrm>
              <a:off x="2959759" y="2622310"/>
              <a:ext cx="249522" cy="1480387"/>
            </a:xfrm>
            <a:prstGeom prst="rect">
              <a:avLst/>
            </a:prstGeom>
            <a:solidFill>
              <a:srgbClr val="80BD41">
                <a:alpha val="100000"/>
              </a:srgbClr>
            </a:solidFill>
          </p:spPr>
          <p:txBody>
            <a:bodyPr/>
            <a:lstStyle/>
            <a:p/>
          </p:txBody>
        </p:sp>
        <p:sp>
          <p:nvSpPr>
            <p:cNvPr id="39" name="rc39"/>
            <p:cNvSpPr/>
            <p:nvPr/>
          </p:nvSpPr>
          <p:spPr>
            <a:xfrm>
              <a:off x="2959759" y="2493581"/>
              <a:ext cx="249522" cy="128729"/>
            </a:xfrm>
            <a:prstGeom prst="rect">
              <a:avLst/>
            </a:prstGeom>
            <a:solidFill>
              <a:srgbClr val="1CABE2">
                <a:alpha val="100000"/>
              </a:srgbClr>
            </a:solidFill>
          </p:spPr>
          <p:txBody>
            <a:bodyPr/>
            <a:lstStyle/>
            <a:p/>
          </p:txBody>
        </p:sp>
        <p:sp>
          <p:nvSpPr>
            <p:cNvPr id="40" name="rc40"/>
            <p:cNvSpPr/>
            <p:nvPr/>
          </p:nvSpPr>
          <p:spPr>
            <a:xfrm>
              <a:off x="3237007" y="2525290"/>
              <a:ext cx="249522" cy="1577406"/>
            </a:xfrm>
            <a:prstGeom prst="rect">
              <a:avLst/>
            </a:prstGeom>
            <a:solidFill>
              <a:srgbClr val="80BD41">
                <a:alpha val="100000"/>
              </a:srgbClr>
            </a:solidFill>
          </p:spPr>
          <p:txBody>
            <a:bodyPr/>
            <a:lstStyle/>
            <a:p/>
          </p:txBody>
        </p:sp>
        <p:sp>
          <p:nvSpPr>
            <p:cNvPr id="41" name="rc41"/>
            <p:cNvSpPr/>
            <p:nvPr/>
          </p:nvSpPr>
          <p:spPr>
            <a:xfrm>
              <a:off x="3237007" y="2493097"/>
              <a:ext cx="249522" cy="32192"/>
            </a:xfrm>
            <a:prstGeom prst="rect">
              <a:avLst/>
            </a:prstGeom>
            <a:solidFill>
              <a:srgbClr val="1CABE2">
                <a:alpha val="100000"/>
              </a:srgbClr>
            </a:solidFill>
          </p:spPr>
          <p:txBody>
            <a:bodyPr/>
            <a:lstStyle/>
            <a:p/>
          </p:txBody>
        </p:sp>
        <p:sp>
          <p:nvSpPr>
            <p:cNvPr id="42" name="rc42"/>
            <p:cNvSpPr/>
            <p:nvPr/>
          </p:nvSpPr>
          <p:spPr>
            <a:xfrm>
              <a:off x="3514255" y="2548797"/>
              <a:ext cx="249522" cy="1553899"/>
            </a:xfrm>
            <a:prstGeom prst="rect">
              <a:avLst/>
            </a:prstGeom>
            <a:solidFill>
              <a:srgbClr val="80BD41">
                <a:alpha val="100000"/>
              </a:srgbClr>
            </a:solidFill>
          </p:spPr>
          <p:txBody>
            <a:bodyPr/>
            <a:lstStyle/>
            <a:p/>
          </p:txBody>
        </p:sp>
        <p:sp>
          <p:nvSpPr>
            <p:cNvPr id="43" name="rc43"/>
            <p:cNvSpPr/>
            <p:nvPr/>
          </p:nvSpPr>
          <p:spPr>
            <a:xfrm>
              <a:off x="3514255" y="2500738"/>
              <a:ext cx="249522" cy="48059"/>
            </a:xfrm>
            <a:prstGeom prst="rect">
              <a:avLst/>
            </a:prstGeom>
            <a:solidFill>
              <a:srgbClr val="1CABE2">
                <a:alpha val="100000"/>
              </a:srgbClr>
            </a:solidFill>
          </p:spPr>
          <p:txBody>
            <a:bodyPr/>
            <a:lstStyle/>
            <a:p/>
          </p:txBody>
        </p:sp>
        <p:sp>
          <p:nvSpPr>
            <p:cNvPr id="44" name="rc44"/>
            <p:cNvSpPr/>
            <p:nvPr/>
          </p:nvSpPr>
          <p:spPr>
            <a:xfrm>
              <a:off x="3791502" y="2555105"/>
              <a:ext cx="249522" cy="1547591"/>
            </a:xfrm>
            <a:prstGeom prst="rect">
              <a:avLst/>
            </a:prstGeom>
            <a:solidFill>
              <a:srgbClr val="80BD41">
                <a:alpha val="100000"/>
              </a:srgbClr>
            </a:solidFill>
          </p:spPr>
          <p:txBody>
            <a:bodyPr/>
            <a:lstStyle/>
            <a:p/>
          </p:txBody>
        </p:sp>
        <p:sp>
          <p:nvSpPr>
            <p:cNvPr id="45" name="rc45"/>
            <p:cNvSpPr/>
            <p:nvPr/>
          </p:nvSpPr>
          <p:spPr>
            <a:xfrm>
              <a:off x="3791502" y="2507241"/>
              <a:ext cx="249522" cy="47863"/>
            </a:xfrm>
            <a:prstGeom prst="rect">
              <a:avLst/>
            </a:prstGeom>
            <a:solidFill>
              <a:srgbClr val="1CABE2">
                <a:alpha val="100000"/>
              </a:srgbClr>
            </a:solidFill>
          </p:spPr>
          <p:txBody>
            <a:bodyPr/>
            <a:lstStyle/>
            <a:p/>
          </p:txBody>
        </p:sp>
        <p:sp>
          <p:nvSpPr>
            <p:cNvPr id="46" name="rc46"/>
            <p:cNvSpPr/>
            <p:nvPr/>
          </p:nvSpPr>
          <p:spPr>
            <a:xfrm>
              <a:off x="4068750" y="2576233"/>
              <a:ext cx="249522" cy="1526463"/>
            </a:xfrm>
            <a:prstGeom prst="rect">
              <a:avLst/>
            </a:prstGeom>
            <a:solidFill>
              <a:srgbClr val="80BD41">
                <a:alpha val="100000"/>
              </a:srgbClr>
            </a:solidFill>
          </p:spPr>
          <p:txBody>
            <a:bodyPr/>
            <a:lstStyle/>
            <a:p/>
          </p:txBody>
        </p:sp>
        <p:sp>
          <p:nvSpPr>
            <p:cNvPr id="47" name="rc47"/>
            <p:cNvSpPr/>
            <p:nvPr/>
          </p:nvSpPr>
          <p:spPr>
            <a:xfrm>
              <a:off x="4068750" y="2545081"/>
              <a:ext cx="249522" cy="31152"/>
            </a:xfrm>
            <a:prstGeom prst="rect">
              <a:avLst/>
            </a:prstGeom>
            <a:solidFill>
              <a:srgbClr val="1CABE2">
                <a:alpha val="100000"/>
              </a:srgbClr>
            </a:solidFill>
          </p:spPr>
          <p:txBody>
            <a:bodyPr/>
            <a:lstStyle/>
            <a:p/>
          </p:txBody>
        </p:sp>
        <p:sp>
          <p:nvSpPr>
            <p:cNvPr id="48" name="rc48"/>
            <p:cNvSpPr/>
            <p:nvPr/>
          </p:nvSpPr>
          <p:spPr>
            <a:xfrm>
              <a:off x="4345998" y="2589320"/>
              <a:ext cx="249522" cy="1513377"/>
            </a:xfrm>
            <a:prstGeom prst="rect">
              <a:avLst/>
            </a:prstGeom>
            <a:solidFill>
              <a:srgbClr val="80BD41">
                <a:alpha val="100000"/>
              </a:srgbClr>
            </a:solidFill>
          </p:spPr>
          <p:txBody>
            <a:bodyPr/>
            <a:lstStyle/>
            <a:p/>
          </p:txBody>
        </p:sp>
        <p:sp>
          <p:nvSpPr>
            <p:cNvPr id="49" name="rc49"/>
            <p:cNvSpPr/>
            <p:nvPr/>
          </p:nvSpPr>
          <p:spPr>
            <a:xfrm>
              <a:off x="4345998" y="2558434"/>
              <a:ext cx="249522" cy="30885"/>
            </a:xfrm>
            <a:prstGeom prst="rect">
              <a:avLst/>
            </a:prstGeom>
            <a:solidFill>
              <a:srgbClr val="1CABE2">
                <a:alpha val="100000"/>
              </a:srgbClr>
            </a:solidFill>
          </p:spPr>
          <p:txBody>
            <a:bodyPr/>
            <a:lstStyle/>
            <a:p/>
          </p:txBody>
        </p:sp>
        <p:sp>
          <p:nvSpPr>
            <p:cNvPr id="50" name="rc50"/>
            <p:cNvSpPr/>
            <p:nvPr/>
          </p:nvSpPr>
          <p:spPr>
            <a:xfrm>
              <a:off x="4623245" y="2551818"/>
              <a:ext cx="249522" cy="1550879"/>
            </a:xfrm>
            <a:prstGeom prst="rect">
              <a:avLst/>
            </a:prstGeom>
            <a:solidFill>
              <a:srgbClr val="80BD41">
                <a:alpha val="100000"/>
              </a:srgbClr>
            </a:solidFill>
          </p:spPr>
          <p:txBody>
            <a:bodyPr/>
            <a:lstStyle/>
            <a:p/>
          </p:txBody>
        </p:sp>
        <p:sp>
          <p:nvSpPr>
            <p:cNvPr id="51" name="rc51"/>
            <p:cNvSpPr/>
            <p:nvPr/>
          </p:nvSpPr>
          <p:spPr>
            <a:xfrm>
              <a:off x="4623245" y="2503852"/>
              <a:ext cx="249522" cy="47965"/>
            </a:xfrm>
            <a:prstGeom prst="rect">
              <a:avLst/>
            </a:prstGeom>
            <a:solidFill>
              <a:srgbClr val="1CABE2">
                <a:alpha val="100000"/>
              </a:srgbClr>
            </a:solidFill>
          </p:spPr>
          <p:txBody>
            <a:bodyPr/>
            <a:lstStyle/>
            <a:p/>
          </p:txBody>
        </p:sp>
        <p:sp>
          <p:nvSpPr>
            <p:cNvPr id="52" name="rc52"/>
            <p:cNvSpPr/>
            <p:nvPr/>
          </p:nvSpPr>
          <p:spPr>
            <a:xfrm>
              <a:off x="4900493" y="2506270"/>
              <a:ext cx="249522" cy="1596426"/>
            </a:xfrm>
            <a:prstGeom prst="rect">
              <a:avLst/>
            </a:prstGeom>
            <a:solidFill>
              <a:srgbClr val="80BD41">
                <a:alpha val="100000"/>
              </a:srgbClr>
            </a:solidFill>
          </p:spPr>
          <p:txBody>
            <a:bodyPr/>
            <a:lstStyle/>
            <a:p/>
          </p:txBody>
        </p:sp>
        <p:sp>
          <p:nvSpPr>
            <p:cNvPr id="53" name="rc53"/>
            <p:cNvSpPr/>
            <p:nvPr/>
          </p:nvSpPr>
          <p:spPr>
            <a:xfrm>
              <a:off x="4900493" y="2490144"/>
              <a:ext cx="249522" cy="16125"/>
            </a:xfrm>
            <a:prstGeom prst="rect">
              <a:avLst/>
            </a:prstGeom>
            <a:solidFill>
              <a:srgbClr val="1CABE2">
                <a:alpha val="100000"/>
              </a:srgbClr>
            </a:solidFill>
          </p:spPr>
          <p:txBody>
            <a:bodyPr/>
            <a:lstStyle/>
            <a:p/>
          </p:txBody>
        </p:sp>
        <p:sp>
          <p:nvSpPr>
            <p:cNvPr id="54" name="rc54"/>
            <p:cNvSpPr/>
            <p:nvPr/>
          </p:nvSpPr>
          <p:spPr>
            <a:xfrm>
              <a:off x="5177741" y="2457371"/>
              <a:ext cx="249522" cy="1645326"/>
            </a:xfrm>
            <a:prstGeom prst="rect">
              <a:avLst/>
            </a:prstGeom>
            <a:solidFill>
              <a:srgbClr val="80BD41">
                <a:alpha val="100000"/>
              </a:srgbClr>
            </a:solidFill>
          </p:spPr>
          <p:txBody>
            <a:bodyPr/>
            <a:lstStyle/>
            <a:p/>
          </p:txBody>
        </p:sp>
        <p:sp>
          <p:nvSpPr>
            <p:cNvPr id="55" name="rc55"/>
            <p:cNvSpPr/>
            <p:nvPr/>
          </p:nvSpPr>
          <p:spPr>
            <a:xfrm>
              <a:off x="5177741" y="2406485"/>
              <a:ext cx="249522" cy="50885"/>
            </a:xfrm>
            <a:prstGeom prst="rect">
              <a:avLst/>
            </a:prstGeom>
            <a:solidFill>
              <a:srgbClr val="1CABE2">
                <a:alpha val="100000"/>
              </a:srgbClr>
            </a:solidFill>
          </p:spPr>
          <p:txBody>
            <a:bodyPr/>
            <a:lstStyle/>
            <a:p/>
          </p:txBody>
        </p:sp>
        <p:sp>
          <p:nvSpPr>
            <p:cNvPr id="56" name="rc56"/>
            <p:cNvSpPr/>
            <p:nvPr/>
          </p:nvSpPr>
          <p:spPr>
            <a:xfrm>
              <a:off x="5454988" y="2415274"/>
              <a:ext cx="249522" cy="1687422"/>
            </a:xfrm>
            <a:prstGeom prst="rect">
              <a:avLst/>
            </a:prstGeom>
            <a:solidFill>
              <a:srgbClr val="80BD41">
                <a:alpha val="100000"/>
              </a:srgbClr>
            </a:solidFill>
          </p:spPr>
          <p:txBody>
            <a:bodyPr/>
            <a:lstStyle/>
            <a:p/>
          </p:txBody>
        </p:sp>
        <p:sp>
          <p:nvSpPr>
            <p:cNvPr id="57" name="rc57"/>
            <p:cNvSpPr/>
            <p:nvPr/>
          </p:nvSpPr>
          <p:spPr>
            <a:xfrm>
              <a:off x="5454988" y="2380837"/>
              <a:ext cx="249522" cy="34437"/>
            </a:xfrm>
            <a:prstGeom prst="rect">
              <a:avLst/>
            </a:prstGeom>
            <a:solidFill>
              <a:srgbClr val="1CABE2">
                <a:alpha val="100000"/>
              </a:srgbClr>
            </a:solidFill>
          </p:spPr>
          <p:txBody>
            <a:bodyPr/>
            <a:lstStyle/>
            <a:p/>
          </p:txBody>
        </p:sp>
        <p:sp>
          <p:nvSpPr>
            <p:cNvPr id="58" name="rc58"/>
            <p:cNvSpPr/>
            <p:nvPr/>
          </p:nvSpPr>
          <p:spPr>
            <a:xfrm>
              <a:off x="5732236" y="2383012"/>
              <a:ext cx="249522" cy="1719685"/>
            </a:xfrm>
            <a:prstGeom prst="rect">
              <a:avLst/>
            </a:prstGeom>
            <a:solidFill>
              <a:srgbClr val="80BD41">
                <a:alpha val="100000"/>
              </a:srgbClr>
            </a:solidFill>
          </p:spPr>
          <p:txBody>
            <a:bodyPr/>
            <a:lstStyle/>
            <a:p/>
          </p:txBody>
        </p:sp>
        <p:sp>
          <p:nvSpPr>
            <p:cNvPr id="59" name="rc59"/>
            <p:cNvSpPr/>
            <p:nvPr/>
          </p:nvSpPr>
          <p:spPr>
            <a:xfrm>
              <a:off x="5732236" y="2365641"/>
              <a:ext cx="249522" cy="17370"/>
            </a:xfrm>
            <a:prstGeom prst="rect">
              <a:avLst/>
            </a:prstGeom>
            <a:solidFill>
              <a:srgbClr val="1CABE2">
                <a:alpha val="100000"/>
              </a:srgbClr>
            </a:solidFill>
          </p:spPr>
          <p:txBody>
            <a:bodyPr/>
            <a:lstStyle/>
            <a:p/>
          </p:txBody>
        </p:sp>
        <p:sp>
          <p:nvSpPr>
            <p:cNvPr id="60" name="rc60"/>
            <p:cNvSpPr/>
            <p:nvPr/>
          </p:nvSpPr>
          <p:spPr>
            <a:xfrm>
              <a:off x="6009484" y="2409624"/>
              <a:ext cx="249522" cy="1693072"/>
            </a:xfrm>
            <a:prstGeom prst="rect">
              <a:avLst/>
            </a:prstGeom>
            <a:solidFill>
              <a:srgbClr val="80BD41">
                <a:alpha val="100000"/>
              </a:srgbClr>
            </a:solidFill>
          </p:spPr>
          <p:txBody>
            <a:bodyPr/>
            <a:lstStyle/>
            <a:p/>
          </p:txBody>
        </p:sp>
        <p:sp>
          <p:nvSpPr>
            <p:cNvPr id="61" name="rc61"/>
            <p:cNvSpPr/>
            <p:nvPr/>
          </p:nvSpPr>
          <p:spPr>
            <a:xfrm>
              <a:off x="6009484" y="2375072"/>
              <a:ext cx="249522" cy="34552"/>
            </a:xfrm>
            <a:prstGeom prst="rect">
              <a:avLst/>
            </a:prstGeom>
            <a:solidFill>
              <a:srgbClr val="1CABE2">
                <a:alpha val="100000"/>
              </a:srgbClr>
            </a:solidFill>
          </p:spPr>
          <p:txBody>
            <a:bodyPr/>
            <a:lstStyle/>
            <a:p/>
          </p:txBody>
        </p:sp>
        <p:sp>
          <p:nvSpPr>
            <p:cNvPr id="62" name="rc62"/>
            <p:cNvSpPr/>
            <p:nvPr/>
          </p:nvSpPr>
          <p:spPr>
            <a:xfrm>
              <a:off x="6286731" y="2428732"/>
              <a:ext cx="249522" cy="1673964"/>
            </a:xfrm>
            <a:prstGeom prst="rect">
              <a:avLst/>
            </a:prstGeom>
            <a:solidFill>
              <a:srgbClr val="80BD41">
                <a:alpha val="100000"/>
              </a:srgbClr>
            </a:solidFill>
          </p:spPr>
          <p:txBody>
            <a:bodyPr/>
            <a:lstStyle/>
            <a:p/>
          </p:txBody>
        </p:sp>
        <p:sp>
          <p:nvSpPr>
            <p:cNvPr id="63" name="rc63"/>
            <p:cNvSpPr/>
            <p:nvPr/>
          </p:nvSpPr>
          <p:spPr>
            <a:xfrm>
              <a:off x="6286731" y="2411824"/>
              <a:ext cx="249522" cy="16908"/>
            </a:xfrm>
            <a:prstGeom prst="rect">
              <a:avLst/>
            </a:prstGeom>
            <a:solidFill>
              <a:srgbClr val="1CABE2">
                <a:alpha val="100000"/>
              </a:srgbClr>
            </a:solidFill>
          </p:spPr>
          <p:txBody>
            <a:bodyPr/>
            <a:lstStyle/>
            <a:p/>
          </p:txBody>
        </p:sp>
        <p:sp>
          <p:nvSpPr>
            <p:cNvPr id="64" name="rc64"/>
            <p:cNvSpPr/>
            <p:nvPr/>
          </p:nvSpPr>
          <p:spPr>
            <a:xfrm>
              <a:off x="6563979" y="2518823"/>
              <a:ext cx="249522" cy="1583874"/>
            </a:xfrm>
            <a:prstGeom prst="rect">
              <a:avLst/>
            </a:prstGeom>
            <a:solidFill>
              <a:srgbClr val="80BD41">
                <a:alpha val="100000"/>
              </a:srgbClr>
            </a:solidFill>
          </p:spPr>
          <p:txBody>
            <a:bodyPr/>
            <a:lstStyle/>
            <a:p/>
          </p:txBody>
        </p:sp>
        <p:sp>
          <p:nvSpPr>
            <p:cNvPr id="65" name="rc65"/>
            <p:cNvSpPr/>
            <p:nvPr/>
          </p:nvSpPr>
          <p:spPr>
            <a:xfrm>
              <a:off x="6563979" y="2502823"/>
              <a:ext cx="249522" cy="15999"/>
            </a:xfrm>
            <a:prstGeom prst="rect">
              <a:avLst/>
            </a:prstGeom>
            <a:solidFill>
              <a:srgbClr val="1CABE2">
                <a:alpha val="100000"/>
              </a:srgbClr>
            </a:solidFill>
          </p:spPr>
          <p:txBody>
            <a:bodyPr/>
            <a:lstStyle/>
            <a:p/>
          </p:txBody>
        </p:sp>
        <p:sp>
          <p:nvSpPr>
            <p:cNvPr id="66" name="rc66"/>
            <p:cNvSpPr/>
            <p:nvPr/>
          </p:nvSpPr>
          <p:spPr>
            <a:xfrm>
              <a:off x="6841227" y="2648069"/>
              <a:ext cx="249522" cy="1454628"/>
            </a:xfrm>
            <a:prstGeom prst="rect">
              <a:avLst/>
            </a:prstGeom>
            <a:solidFill>
              <a:srgbClr val="80BD41">
                <a:alpha val="100000"/>
              </a:srgbClr>
            </a:solidFill>
          </p:spPr>
          <p:txBody>
            <a:bodyPr/>
            <a:lstStyle/>
            <a:p/>
          </p:txBody>
        </p:sp>
        <p:sp>
          <p:nvSpPr>
            <p:cNvPr id="67" name="rc67"/>
            <p:cNvSpPr/>
            <p:nvPr/>
          </p:nvSpPr>
          <p:spPr>
            <a:xfrm>
              <a:off x="6841227" y="2618382"/>
              <a:ext cx="249522" cy="29686"/>
            </a:xfrm>
            <a:prstGeom prst="rect">
              <a:avLst/>
            </a:prstGeom>
            <a:solidFill>
              <a:srgbClr val="1CABE2">
                <a:alpha val="100000"/>
              </a:srgbClr>
            </a:solidFill>
          </p:spPr>
          <p:txBody>
            <a:bodyPr/>
            <a:lstStyle/>
            <a:p/>
          </p:txBody>
        </p:sp>
        <p:sp>
          <p:nvSpPr>
            <p:cNvPr id="68" name="rc68"/>
            <p:cNvSpPr/>
            <p:nvPr/>
          </p:nvSpPr>
          <p:spPr>
            <a:xfrm>
              <a:off x="7118474" y="2753429"/>
              <a:ext cx="249522" cy="1349268"/>
            </a:xfrm>
            <a:prstGeom prst="rect">
              <a:avLst/>
            </a:prstGeom>
            <a:solidFill>
              <a:srgbClr val="80BD41">
                <a:alpha val="100000"/>
              </a:srgbClr>
            </a:solidFill>
          </p:spPr>
          <p:txBody>
            <a:bodyPr/>
            <a:lstStyle/>
            <a:p/>
          </p:txBody>
        </p:sp>
        <p:sp>
          <p:nvSpPr>
            <p:cNvPr id="69" name="rc69"/>
            <p:cNvSpPr/>
            <p:nvPr/>
          </p:nvSpPr>
          <p:spPr>
            <a:xfrm>
              <a:off x="7118474" y="2682415"/>
              <a:ext cx="249522" cy="71013"/>
            </a:xfrm>
            <a:prstGeom prst="rect">
              <a:avLst/>
            </a:prstGeom>
            <a:solidFill>
              <a:srgbClr val="1CABE2">
                <a:alpha val="100000"/>
              </a:srgbClr>
            </a:solidFill>
          </p:spPr>
          <p:txBody>
            <a:bodyPr/>
            <a:lstStyle/>
            <a:p/>
          </p:txBody>
        </p:sp>
        <p:sp>
          <p:nvSpPr>
            <p:cNvPr id="70" name="rc70"/>
            <p:cNvSpPr/>
            <p:nvPr/>
          </p:nvSpPr>
          <p:spPr>
            <a:xfrm>
              <a:off x="7395722" y="2774830"/>
              <a:ext cx="249522" cy="1327867"/>
            </a:xfrm>
            <a:prstGeom prst="rect">
              <a:avLst/>
            </a:prstGeom>
            <a:solidFill>
              <a:srgbClr val="80BD41">
                <a:alpha val="100000"/>
              </a:srgbClr>
            </a:solidFill>
          </p:spPr>
          <p:txBody>
            <a:bodyPr/>
            <a:lstStyle/>
            <a:p/>
          </p:txBody>
        </p:sp>
        <p:sp>
          <p:nvSpPr>
            <p:cNvPr id="71" name="rc71"/>
            <p:cNvSpPr/>
            <p:nvPr/>
          </p:nvSpPr>
          <p:spPr>
            <a:xfrm>
              <a:off x="7395722" y="2761417"/>
              <a:ext cx="249522" cy="13412"/>
            </a:xfrm>
            <a:prstGeom prst="rect">
              <a:avLst/>
            </a:prstGeom>
            <a:solidFill>
              <a:srgbClr val="1CABE2">
                <a:alpha val="100000"/>
              </a:srgbClr>
            </a:solidFill>
          </p:spPr>
          <p:txBody>
            <a:bodyPr/>
            <a:lstStyle/>
            <a:p/>
          </p:txBody>
        </p:sp>
        <p:sp>
          <p:nvSpPr>
            <p:cNvPr id="72" name="rc72"/>
            <p:cNvSpPr/>
            <p:nvPr/>
          </p:nvSpPr>
          <p:spPr>
            <a:xfrm>
              <a:off x="7672970" y="2784646"/>
              <a:ext cx="249522" cy="1318050"/>
            </a:xfrm>
            <a:prstGeom prst="rect">
              <a:avLst/>
            </a:prstGeom>
            <a:solidFill>
              <a:srgbClr val="80BD41">
                <a:alpha val="100000"/>
              </a:srgbClr>
            </a:solidFill>
          </p:spPr>
          <p:txBody>
            <a:bodyPr/>
            <a:lstStyle/>
            <a:p/>
          </p:txBody>
        </p:sp>
        <p:sp>
          <p:nvSpPr>
            <p:cNvPr id="73" name="rc73"/>
            <p:cNvSpPr/>
            <p:nvPr/>
          </p:nvSpPr>
          <p:spPr>
            <a:xfrm>
              <a:off x="7672970" y="2771332"/>
              <a:ext cx="249522" cy="13313"/>
            </a:xfrm>
            <a:prstGeom prst="rect">
              <a:avLst/>
            </a:prstGeom>
            <a:solidFill>
              <a:srgbClr val="1CABE2">
                <a:alpha val="100000"/>
              </a:srgbClr>
            </a:solidFill>
          </p:spPr>
          <p:txBody>
            <a:bodyPr/>
            <a:lstStyle/>
            <a:p/>
          </p:txBody>
        </p:sp>
        <p:sp>
          <p:nvSpPr>
            <p:cNvPr id="74" name="rc74"/>
            <p:cNvSpPr/>
            <p:nvPr/>
          </p:nvSpPr>
          <p:spPr>
            <a:xfrm>
              <a:off x="7950217" y="2799173"/>
              <a:ext cx="249522" cy="1303523"/>
            </a:xfrm>
            <a:prstGeom prst="rect">
              <a:avLst/>
            </a:prstGeom>
            <a:solidFill>
              <a:srgbClr val="80BD41">
                <a:alpha val="100000"/>
              </a:srgbClr>
            </a:solidFill>
          </p:spPr>
          <p:txBody>
            <a:bodyPr/>
            <a:lstStyle/>
            <a:p/>
          </p:txBody>
        </p:sp>
        <p:sp>
          <p:nvSpPr>
            <p:cNvPr id="75" name="rc75"/>
            <p:cNvSpPr/>
            <p:nvPr/>
          </p:nvSpPr>
          <p:spPr>
            <a:xfrm>
              <a:off x="7950217" y="2786005"/>
              <a:ext cx="249522" cy="13167"/>
            </a:xfrm>
            <a:prstGeom prst="rect">
              <a:avLst/>
            </a:prstGeom>
            <a:solidFill>
              <a:srgbClr val="1CABE2">
                <a:alpha val="100000"/>
              </a:srgbClr>
            </a:solidFill>
          </p:spPr>
          <p:txBody>
            <a:bodyPr/>
            <a:lstStyle/>
            <a:p/>
          </p:txBody>
        </p:sp>
        <p:sp>
          <p:nvSpPr>
            <p:cNvPr id="76" name="pl76"/>
            <p:cNvSpPr/>
            <p:nvPr/>
          </p:nvSpPr>
          <p:spPr>
            <a:xfrm>
              <a:off x="1421035" y="1236556"/>
              <a:ext cx="6653943" cy="665871"/>
            </a:xfrm>
            <a:custGeom>
              <a:avLst/>
              <a:pathLst>
                <a:path w="6653943" h="665871">
                  <a:moveTo>
                    <a:pt x="0" y="202656"/>
                  </a:moveTo>
                  <a:lnTo>
                    <a:pt x="277247" y="115803"/>
                  </a:lnTo>
                  <a:lnTo>
                    <a:pt x="554495" y="492165"/>
                  </a:lnTo>
                  <a:lnTo>
                    <a:pt x="831742" y="665871"/>
                  </a:lnTo>
                  <a:lnTo>
                    <a:pt x="1108990" y="376361"/>
                  </a:lnTo>
                  <a:lnTo>
                    <a:pt x="1386238" y="202656"/>
                  </a:lnTo>
                  <a:lnTo>
                    <a:pt x="1663485" y="202656"/>
                  </a:lnTo>
                  <a:lnTo>
                    <a:pt x="1940733" y="28950"/>
                  </a:lnTo>
                  <a:lnTo>
                    <a:pt x="2217981" y="57901"/>
                  </a:lnTo>
                  <a:lnTo>
                    <a:pt x="2495228" y="57901"/>
                  </a:lnTo>
                  <a:lnTo>
                    <a:pt x="2772476" y="28950"/>
                  </a:lnTo>
                  <a:lnTo>
                    <a:pt x="3049724" y="28950"/>
                  </a:lnTo>
                  <a:lnTo>
                    <a:pt x="3326971" y="57901"/>
                  </a:lnTo>
                  <a:lnTo>
                    <a:pt x="3604219" y="0"/>
                  </a:lnTo>
                  <a:lnTo>
                    <a:pt x="3881467" y="57901"/>
                  </a:lnTo>
                  <a:lnTo>
                    <a:pt x="4158714" y="28950"/>
                  </a:lnTo>
                  <a:lnTo>
                    <a:pt x="4435962" y="0"/>
                  </a:lnTo>
                  <a:lnTo>
                    <a:pt x="4713210" y="28950"/>
                  </a:lnTo>
                  <a:lnTo>
                    <a:pt x="4990457" y="0"/>
                  </a:lnTo>
                  <a:lnTo>
                    <a:pt x="5267705" y="0"/>
                  </a:lnTo>
                  <a:lnTo>
                    <a:pt x="5544953" y="28950"/>
                  </a:lnTo>
                  <a:lnTo>
                    <a:pt x="5822200" y="115803"/>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29607" y="22596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88" name="tx88"/>
            <p:cNvSpPr/>
            <p:nvPr/>
          </p:nvSpPr>
          <p:spPr>
            <a:xfrm>
              <a:off x="2715845" y="23671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89" name="tx89"/>
            <p:cNvSpPr/>
            <p:nvPr/>
          </p:nvSpPr>
          <p:spPr>
            <a:xfrm>
              <a:off x="4102084" y="241030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1.24</a:t>
              </a:r>
            </a:p>
          </p:txBody>
        </p:sp>
        <p:sp>
          <p:nvSpPr>
            <p:cNvPr id="90" name="tx90"/>
            <p:cNvSpPr/>
            <p:nvPr/>
          </p:nvSpPr>
          <p:spPr>
            <a:xfrm>
              <a:off x="5488322" y="22448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a:t>
              </a:r>
            </a:p>
          </p:txBody>
        </p:sp>
        <p:sp>
          <p:nvSpPr>
            <p:cNvPr id="91" name="tx91"/>
            <p:cNvSpPr/>
            <p:nvPr/>
          </p:nvSpPr>
          <p:spPr>
            <a:xfrm>
              <a:off x="6597312" y="23668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92" name="tx92"/>
            <p:cNvSpPr/>
            <p:nvPr/>
          </p:nvSpPr>
          <p:spPr>
            <a:xfrm>
              <a:off x="6874560" y="24824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93" name="tx93"/>
            <p:cNvSpPr/>
            <p:nvPr/>
          </p:nvSpPr>
          <p:spPr>
            <a:xfrm>
              <a:off x="7151808" y="25464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a:t>
              </a:r>
            </a:p>
          </p:txBody>
        </p:sp>
        <p:sp>
          <p:nvSpPr>
            <p:cNvPr id="94" name="tx94"/>
            <p:cNvSpPr/>
            <p:nvPr/>
          </p:nvSpPr>
          <p:spPr>
            <a:xfrm>
              <a:off x="7429055" y="26254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95" name="tx95"/>
            <p:cNvSpPr/>
            <p:nvPr/>
          </p:nvSpPr>
          <p:spPr>
            <a:xfrm>
              <a:off x="7706303" y="26354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a:t>
              </a:r>
            </a:p>
          </p:txBody>
        </p:sp>
        <p:sp>
          <p:nvSpPr>
            <p:cNvPr id="96" name="tx96"/>
            <p:cNvSpPr/>
            <p:nvPr/>
          </p:nvSpPr>
          <p:spPr>
            <a:xfrm>
              <a:off x="7983551" y="26500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1.05</a:t>
              </a:r>
            </a:p>
          </p:txBody>
        </p:sp>
        <p:sp>
          <p:nvSpPr>
            <p:cNvPr id="97" name="pl97"/>
            <p:cNvSpPr/>
            <p:nvPr/>
          </p:nvSpPr>
          <p:spPr>
            <a:xfrm>
              <a:off x="1421035"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29607" y="32823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08" name="tx108"/>
            <p:cNvSpPr/>
            <p:nvPr/>
          </p:nvSpPr>
          <p:spPr>
            <a:xfrm>
              <a:off x="1329607" y="24288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09" name="tx109"/>
            <p:cNvSpPr/>
            <p:nvPr/>
          </p:nvSpPr>
          <p:spPr>
            <a:xfrm>
              <a:off x="2715845" y="33318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10" name="tx110"/>
            <p:cNvSpPr/>
            <p:nvPr/>
          </p:nvSpPr>
          <p:spPr>
            <a:xfrm>
              <a:off x="2741971" y="25320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1" name="tx111"/>
            <p:cNvSpPr/>
            <p:nvPr/>
          </p:nvSpPr>
          <p:spPr>
            <a:xfrm>
              <a:off x="4102084" y="330556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a:t>
              </a:r>
            </a:p>
          </p:txBody>
        </p:sp>
        <p:sp>
          <p:nvSpPr>
            <p:cNvPr id="112" name="tx112"/>
            <p:cNvSpPr/>
            <p:nvPr/>
          </p:nvSpPr>
          <p:spPr>
            <a:xfrm>
              <a:off x="4102084" y="25256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13" name="tx113"/>
            <p:cNvSpPr/>
            <p:nvPr/>
          </p:nvSpPr>
          <p:spPr>
            <a:xfrm>
              <a:off x="5488322" y="32238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14" name="tx114"/>
            <p:cNvSpPr/>
            <p:nvPr/>
          </p:nvSpPr>
          <p:spPr>
            <a:xfrm>
              <a:off x="5488322" y="236296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5" name="tx115"/>
            <p:cNvSpPr/>
            <p:nvPr/>
          </p:nvSpPr>
          <p:spPr>
            <a:xfrm>
              <a:off x="6597312" y="327685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16" name="tx116"/>
            <p:cNvSpPr/>
            <p:nvPr/>
          </p:nvSpPr>
          <p:spPr>
            <a:xfrm>
              <a:off x="6597312" y="24757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7" name="tx117"/>
            <p:cNvSpPr/>
            <p:nvPr/>
          </p:nvSpPr>
          <p:spPr>
            <a:xfrm>
              <a:off x="6874560" y="33403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18" name="tx118"/>
            <p:cNvSpPr/>
            <p:nvPr/>
          </p:nvSpPr>
          <p:spPr>
            <a:xfrm>
              <a:off x="6874560" y="25981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19" name="tx119"/>
            <p:cNvSpPr/>
            <p:nvPr/>
          </p:nvSpPr>
          <p:spPr>
            <a:xfrm>
              <a:off x="7151808" y="33930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a:t>
              </a:r>
            </a:p>
          </p:txBody>
        </p:sp>
        <p:sp>
          <p:nvSpPr>
            <p:cNvPr id="120" name="tx120"/>
            <p:cNvSpPr/>
            <p:nvPr/>
          </p:nvSpPr>
          <p:spPr>
            <a:xfrm>
              <a:off x="7151808" y="26828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21" name="tx121"/>
            <p:cNvSpPr/>
            <p:nvPr/>
          </p:nvSpPr>
          <p:spPr>
            <a:xfrm>
              <a:off x="7429055" y="34037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22" name="tx122"/>
            <p:cNvSpPr/>
            <p:nvPr/>
          </p:nvSpPr>
          <p:spPr>
            <a:xfrm>
              <a:off x="7429055" y="27330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3" name="tx123"/>
            <p:cNvSpPr/>
            <p:nvPr/>
          </p:nvSpPr>
          <p:spPr>
            <a:xfrm>
              <a:off x="7706303" y="34086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24" name="tx124"/>
            <p:cNvSpPr/>
            <p:nvPr/>
          </p:nvSpPr>
          <p:spPr>
            <a:xfrm>
              <a:off x="7706303" y="27429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5" name="tx125"/>
            <p:cNvSpPr/>
            <p:nvPr/>
          </p:nvSpPr>
          <p:spPr>
            <a:xfrm>
              <a:off x="7983551" y="34158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a:t>
              </a:r>
            </a:p>
          </p:txBody>
        </p:sp>
        <p:sp>
          <p:nvSpPr>
            <p:cNvPr id="126" name="tx126"/>
            <p:cNvSpPr/>
            <p:nvPr/>
          </p:nvSpPr>
          <p:spPr>
            <a:xfrm>
              <a:off x="7983551" y="27575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7" name="tx127"/>
            <p:cNvSpPr/>
            <p:nvPr/>
          </p:nvSpPr>
          <p:spPr>
            <a:xfrm>
              <a:off x="577897" y="405058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28" name="tx128"/>
            <p:cNvSpPr/>
            <p:nvPr/>
          </p:nvSpPr>
          <p:spPr>
            <a:xfrm>
              <a:off x="577897" y="342463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29" name="tx129"/>
            <p:cNvSpPr/>
            <p:nvPr/>
          </p:nvSpPr>
          <p:spPr>
            <a:xfrm>
              <a:off x="577897" y="279868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0" name="tx130"/>
            <p:cNvSpPr/>
            <p:nvPr/>
          </p:nvSpPr>
          <p:spPr>
            <a:xfrm>
              <a:off x="577897" y="217273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31" name="tx131"/>
            <p:cNvSpPr/>
            <p:nvPr/>
          </p:nvSpPr>
          <p:spPr>
            <a:xfrm>
              <a:off x="577897" y="154678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32" name="tx132"/>
            <p:cNvSpPr/>
            <p:nvPr/>
          </p:nvSpPr>
          <p:spPr>
            <a:xfrm>
              <a:off x="577897" y="92083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2.5M</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2" name="rc152"/>
            <p:cNvSpPr/>
            <p:nvPr/>
          </p:nvSpPr>
          <p:spPr>
            <a:xfrm>
              <a:off x="4056806" y="5010059"/>
              <a:ext cx="201456" cy="201456"/>
            </a:xfrm>
            <a:prstGeom prst="rect">
              <a:avLst/>
            </a:prstGeom>
            <a:solidFill>
              <a:srgbClr val="1CABE2">
                <a:alpha val="100000"/>
              </a:srgbClr>
            </a:solidFill>
          </p:spPr>
          <p:txBody>
            <a:bodyPr/>
            <a:lstStyle/>
            <a:p/>
          </p:txBody>
        </p:sp>
        <p:sp>
          <p:nvSpPr>
            <p:cNvPr id="153" name="rc153"/>
            <p:cNvSpPr/>
            <p:nvPr/>
          </p:nvSpPr>
          <p:spPr>
            <a:xfrm>
              <a:off x="6014964" y="5010059"/>
              <a:ext cx="201456" cy="201456"/>
            </a:xfrm>
            <a:prstGeom prst="rect">
              <a:avLst/>
            </a:prstGeom>
            <a:solidFill>
              <a:srgbClr val="80BD41">
                <a:alpha val="100000"/>
              </a:srgbClr>
            </a:solidFill>
          </p:spPr>
          <p:txBody>
            <a:bodyPr/>
            <a:lstStyle/>
            <a:p/>
          </p:txBody>
        </p:sp>
        <p:sp>
          <p:nvSpPr>
            <p:cNvPr id="154" name="tx154"/>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5" name="tx155"/>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7" name="tx157"/>
            <p:cNvSpPr/>
            <p:nvPr/>
          </p:nvSpPr>
          <p:spPr>
            <a:xfrm>
              <a:off x="951100" y="650218"/>
              <a:ext cx="144442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Turkiye, 2000-2024</a:t>
              </a:r>
            </a:p>
          </p:txBody>
        </p:sp>
        <p:sp>
          <p:nvSpPr>
            <p:cNvPr id="158" name="pl158"/>
            <p:cNvSpPr/>
            <p:nvPr/>
          </p:nvSpPr>
          <p:spPr>
            <a:xfrm>
              <a:off x="258245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515481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772717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386863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44099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89059"/>
              <a:ext cx="6508980" cy="167191"/>
            </a:xfrm>
            <a:prstGeom prst="rect">
              <a:avLst/>
            </a:prstGeom>
            <a:solidFill>
              <a:srgbClr val="80BD41">
                <a:alpha val="100000"/>
              </a:srgbClr>
            </a:solidFill>
          </p:spPr>
          <p:txBody>
            <a:bodyPr/>
            <a:lstStyle/>
            <a:p/>
          </p:txBody>
        </p:sp>
        <p:sp>
          <p:nvSpPr>
            <p:cNvPr id="168" name="rc168"/>
            <p:cNvSpPr/>
            <p:nvPr/>
          </p:nvSpPr>
          <p:spPr>
            <a:xfrm>
              <a:off x="7805254" y="5889059"/>
              <a:ext cx="65749" cy="167191"/>
            </a:xfrm>
            <a:prstGeom prst="rect">
              <a:avLst/>
            </a:prstGeom>
            <a:solidFill>
              <a:srgbClr val="1CABE2">
                <a:alpha val="100000"/>
              </a:srgbClr>
            </a:solidFill>
          </p:spPr>
          <p:txBody>
            <a:bodyPr/>
            <a:lstStyle/>
            <a:p/>
          </p:txBody>
        </p:sp>
        <p:sp>
          <p:nvSpPr>
            <p:cNvPr id="169" name="rc169"/>
            <p:cNvSpPr/>
            <p:nvPr/>
          </p:nvSpPr>
          <p:spPr>
            <a:xfrm>
              <a:off x="1296273" y="5680069"/>
              <a:ext cx="5416571" cy="167191"/>
            </a:xfrm>
            <a:prstGeom prst="rect">
              <a:avLst/>
            </a:prstGeom>
            <a:solidFill>
              <a:srgbClr val="80BD41">
                <a:alpha val="100000"/>
              </a:srgbClr>
            </a:solidFill>
          </p:spPr>
          <p:txBody>
            <a:bodyPr/>
            <a:lstStyle/>
            <a:p/>
          </p:txBody>
        </p:sp>
        <p:sp>
          <p:nvSpPr>
            <p:cNvPr id="170" name="rc170"/>
            <p:cNvSpPr/>
            <p:nvPr/>
          </p:nvSpPr>
          <p:spPr>
            <a:xfrm>
              <a:off x="6712845" y="5680069"/>
              <a:ext cx="54714" cy="167191"/>
            </a:xfrm>
            <a:prstGeom prst="rect">
              <a:avLst/>
            </a:prstGeom>
            <a:solidFill>
              <a:srgbClr val="1CABE2">
                <a:alpha val="100000"/>
              </a:srgbClr>
            </a:solidFill>
          </p:spPr>
          <p:txBody>
            <a:bodyPr/>
            <a:lstStyle/>
            <a:p/>
          </p:txBody>
        </p:sp>
        <p:sp>
          <p:nvSpPr>
            <p:cNvPr id="171" name="rc171"/>
            <p:cNvSpPr/>
            <p:nvPr/>
          </p:nvSpPr>
          <p:spPr>
            <a:xfrm>
              <a:off x="1296273" y="5471080"/>
              <a:ext cx="5356872" cy="167191"/>
            </a:xfrm>
            <a:prstGeom prst="rect">
              <a:avLst/>
            </a:prstGeom>
            <a:solidFill>
              <a:srgbClr val="80BD41">
                <a:alpha val="100000"/>
              </a:srgbClr>
            </a:solidFill>
          </p:spPr>
          <p:txBody>
            <a:bodyPr/>
            <a:lstStyle/>
            <a:p/>
          </p:txBody>
        </p:sp>
        <p:sp>
          <p:nvSpPr>
            <p:cNvPr id="172" name="rc172"/>
            <p:cNvSpPr/>
            <p:nvPr/>
          </p:nvSpPr>
          <p:spPr>
            <a:xfrm>
              <a:off x="6653146" y="5471080"/>
              <a:ext cx="54112" cy="167191"/>
            </a:xfrm>
            <a:prstGeom prst="rect">
              <a:avLst/>
            </a:prstGeom>
            <a:solidFill>
              <a:srgbClr val="1CABE2">
                <a:alpha val="100000"/>
              </a:srgbClr>
            </a:solidFill>
          </p:spPr>
          <p:txBody>
            <a:bodyPr/>
            <a:lstStyle/>
            <a:p/>
          </p:txBody>
        </p:sp>
        <p:sp>
          <p:nvSpPr>
            <p:cNvPr id="173" name="tx173"/>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1.28</a:t>
              </a:r>
            </a:p>
          </p:txBody>
        </p:sp>
        <p:sp>
          <p:nvSpPr>
            <p:cNvPr id="174" name="tx174"/>
            <p:cNvSpPr/>
            <p:nvPr/>
          </p:nvSpPr>
          <p:spPr>
            <a:xfrm>
              <a:off x="6928597"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1.06</a:t>
              </a:r>
            </a:p>
          </p:txBody>
        </p:sp>
        <p:sp>
          <p:nvSpPr>
            <p:cNvPr id="175" name="tx175"/>
            <p:cNvSpPr/>
            <p:nvPr/>
          </p:nvSpPr>
          <p:spPr>
            <a:xfrm>
              <a:off x="6865280"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1.05</a:t>
              </a:r>
            </a:p>
          </p:txBody>
        </p:sp>
        <p:sp>
          <p:nvSpPr>
            <p:cNvPr id="176" name="tx176"/>
            <p:cNvSpPr/>
            <p:nvPr/>
          </p:nvSpPr>
          <p:spPr>
            <a:xfrm>
              <a:off x="4445270" y="593353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177" name="tx177"/>
            <p:cNvSpPr/>
            <p:nvPr/>
          </p:nvSpPr>
          <p:spPr>
            <a:xfrm>
              <a:off x="7732635"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78" name="tx178"/>
            <p:cNvSpPr/>
            <p:nvPr/>
          </p:nvSpPr>
          <p:spPr>
            <a:xfrm>
              <a:off x="3899065"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179" name="tx179"/>
            <p:cNvSpPr/>
            <p:nvPr/>
          </p:nvSpPr>
          <p:spPr>
            <a:xfrm>
              <a:off x="6634708"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80" name="tx180"/>
            <p:cNvSpPr/>
            <p:nvPr/>
          </p:nvSpPr>
          <p:spPr>
            <a:xfrm>
              <a:off x="3869216"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181" name="tx181"/>
            <p:cNvSpPr/>
            <p:nvPr/>
          </p:nvSpPr>
          <p:spPr>
            <a:xfrm>
              <a:off x="6574708"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82" name="tx182"/>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6" name="tx186"/>
            <p:cNvSpPr/>
            <p:nvPr/>
          </p:nvSpPr>
          <p:spPr>
            <a:xfrm>
              <a:off x="369394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7" name="tx187"/>
            <p:cNvSpPr/>
            <p:nvPr/>
          </p:nvSpPr>
          <p:spPr>
            <a:xfrm>
              <a:off x="626630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8" name="tx188"/>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the same as in 2019 (99%).
The number of children vaccinated with DTP1 decreased 18% compared to in 2019.
The number of surviving infants decreased approximately 18% compared to in 2019.
In 2024, 200,000 fewer children were vaccinated than in 2019.
In 2024, there were 200,000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885677"/>
            </a:xfrm>
            <a:custGeom>
              <a:avLst/>
              <a:pathLst>
                <a:path w="3397293" h="885677">
                  <a:moveTo>
                    <a:pt x="0" y="399983"/>
                  </a:moveTo>
                  <a:lnTo>
                    <a:pt x="141553" y="314272"/>
                  </a:lnTo>
                  <a:lnTo>
                    <a:pt x="283107" y="599975"/>
                  </a:lnTo>
                  <a:lnTo>
                    <a:pt x="424661" y="885677"/>
                  </a:lnTo>
                  <a:lnTo>
                    <a:pt x="566215" y="399983"/>
                  </a:lnTo>
                  <a:lnTo>
                    <a:pt x="707769" y="257132"/>
                  </a:lnTo>
                  <a:lnTo>
                    <a:pt x="849323" y="257132"/>
                  </a:lnTo>
                  <a:lnTo>
                    <a:pt x="990877" y="85710"/>
                  </a:lnTo>
                  <a:lnTo>
                    <a:pt x="1132431" y="85710"/>
                  </a:lnTo>
                  <a:lnTo>
                    <a:pt x="1273984" y="85710"/>
                  </a:lnTo>
                  <a:lnTo>
                    <a:pt x="1415538" y="57140"/>
                  </a:lnTo>
                  <a:lnTo>
                    <a:pt x="1557092" y="57140"/>
                  </a:lnTo>
                  <a:lnTo>
                    <a:pt x="1698646" y="57140"/>
                  </a:lnTo>
                  <a:lnTo>
                    <a:pt x="1840200" y="28570"/>
                  </a:lnTo>
                  <a:lnTo>
                    <a:pt x="1981754" y="85710"/>
                  </a:lnTo>
                  <a:lnTo>
                    <a:pt x="2123308" y="57140"/>
                  </a:lnTo>
                  <a:lnTo>
                    <a:pt x="2264862" y="28570"/>
                  </a:lnTo>
                  <a:lnTo>
                    <a:pt x="2406416" y="85710"/>
                  </a:lnTo>
                  <a:lnTo>
                    <a:pt x="2547969" y="28570"/>
                  </a:lnTo>
                  <a:lnTo>
                    <a:pt x="2689523" y="0"/>
                  </a:lnTo>
                  <a:lnTo>
                    <a:pt x="2831077" y="28570"/>
                  </a:lnTo>
                  <a:lnTo>
                    <a:pt x="2972631" y="114281"/>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14272"/>
            </a:xfrm>
            <a:custGeom>
              <a:avLst/>
              <a:pathLst>
                <a:path w="3397293" h="314272">
                  <a:moveTo>
                    <a:pt x="0" y="114281"/>
                  </a:moveTo>
                  <a:lnTo>
                    <a:pt x="141553" y="57140"/>
                  </a:lnTo>
                  <a:lnTo>
                    <a:pt x="283107" y="171421"/>
                  </a:lnTo>
                  <a:lnTo>
                    <a:pt x="424661" y="314272"/>
                  </a:lnTo>
                  <a:lnTo>
                    <a:pt x="566215" y="114281"/>
                  </a:lnTo>
                  <a:lnTo>
                    <a:pt x="707769" y="57140"/>
                  </a:lnTo>
                  <a:lnTo>
                    <a:pt x="849323" y="57140"/>
                  </a:lnTo>
                  <a:lnTo>
                    <a:pt x="990877" y="0"/>
                  </a:lnTo>
                  <a:lnTo>
                    <a:pt x="1132431" y="0"/>
                  </a:lnTo>
                  <a:lnTo>
                    <a:pt x="1273984" y="85710"/>
                  </a:lnTo>
                  <a:lnTo>
                    <a:pt x="1415538" y="114281"/>
                  </a:lnTo>
                  <a:lnTo>
                    <a:pt x="1557092" y="114281"/>
                  </a:lnTo>
                  <a:lnTo>
                    <a:pt x="1698646" y="57140"/>
                  </a:lnTo>
                  <a:lnTo>
                    <a:pt x="1840200" y="28570"/>
                  </a:lnTo>
                  <a:lnTo>
                    <a:pt x="1981754" y="199991"/>
                  </a:lnTo>
                  <a:lnTo>
                    <a:pt x="2123308" y="171421"/>
                  </a:lnTo>
                  <a:lnTo>
                    <a:pt x="2264862" y="228562"/>
                  </a:lnTo>
                  <a:lnTo>
                    <a:pt x="2406416" y="114281"/>
                  </a:lnTo>
                  <a:lnTo>
                    <a:pt x="2547969" y="57140"/>
                  </a:lnTo>
                  <a:lnTo>
                    <a:pt x="2689523" y="0"/>
                  </a:lnTo>
                  <a:lnTo>
                    <a:pt x="2831077" y="85710"/>
                  </a:lnTo>
                  <a:lnTo>
                    <a:pt x="2972631" y="85710"/>
                  </a:lnTo>
                  <a:lnTo>
                    <a:pt x="3114185" y="28570"/>
                  </a:lnTo>
                  <a:lnTo>
                    <a:pt x="3255739" y="28570"/>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885677"/>
            </a:xfrm>
            <a:custGeom>
              <a:avLst/>
              <a:pathLst>
                <a:path w="3397293" h="885677">
                  <a:moveTo>
                    <a:pt x="0" y="399983"/>
                  </a:moveTo>
                  <a:lnTo>
                    <a:pt x="141553" y="314272"/>
                  </a:lnTo>
                  <a:lnTo>
                    <a:pt x="283107" y="599975"/>
                  </a:lnTo>
                  <a:lnTo>
                    <a:pt x="424661" y="885677"/>
                  </a:lnTo>
                  <a:lnTo>
                    <a:pt x="566215" y="399983"/>
                  </a:lnTo>
                  <a:lnTo>
                    <a:pt x="707769" y="257132"/>
                  </a:lnTo>
                  <a:lnTo>
                    <a:pt x="849323" y="257132"/>
                  </a:lnTo>
                  <a:lnTo>
                    <a:pt x="990877" y="85710"/>
                  </a:lnTo>
                  <a:lnTo>
                    <a:pt x="1132431" y="85710"/>
                  </a:lnTo>
                  <a:lnTo>
                    <a:pt x="1273984" y="85710"/>
                  </a:lnTo>
                  <a:lnTo>
                    <a:pt x="1415538" y="57140"/>
                  </a:lnTo>
                  <a:lnTo>
                    <a:pt x="1557092" y="57140"/>
                  </a:lnTo>
                  <a:lnTo>
                    <a:pt x="1698646" y="57140"/>
                  </a:lnTo>
                  <a:lnTo>
                    <a:pt x="1840200" y="28570"/>
                  </a:lnTo>
                  <a:lnTo>
                    <a:pt x="1981754" y="85710"/>
                  </a:lnTo>
                  <a:lnTo>
                    <a:pt x="2123308" y="57140"/>
                  </a:lnTo>
                  <a:lnTo>
                    <a:pt x="2264862" y="28570"/>
                  </a:lnTo>
                  <a:lnTo>
                    <a:pt x="2406416" y="85710"/>
                  </a:lnTo>
                  <a:lnTo>
                    <a:pt x="2547969" y="28570"/>
                  </a:lnTo>
                  <a:lnTo>
                    <a:pt x="2689523" y="0"/>
                  </a:lnTo>
                  <a:lnTo>
                    <a:pt x="2831077" y="28570"/>
                  </a:lnTo>
                  <a:lnTo>
                    <a:pt x="2972631" y="114281"/>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885677"/>
            </a:xfrm>
            <a:custGeom>
              <a:avLst/>
              <a:pathLst>
                <a:path w="3397293" h="885677">
                  <a:moveTo>
                    <a:pt x="0" y="399983"/>
                  </a:moveTo>
                  <a:lnTo>
                    <a:pt x="141553" y="314272"/>
                  </a:lnTo>
                  <a:lnTo>
                    <a:pt x="283107" y="599975"/>
                  </a:lnTo>
                  <a:lnTo>
                    <a:pt x="424661" y="885677"/>
                  </a:lnTo>
                  <a:lnTo>
                    <a:pt x="566215" y="399983"/>
                  </a:lnTo>
                  <a:lnTo>
                    <a:pt x="707769" y="257132"/>
                  </a:lnTo>
                  <a:lnTo>
                    <a:pt x="849323" y="257132"/>
                  </a:lnTo>
                  <a:lnTo>
                    <a:pt x="990877" y="85710"/>
                  </a:lnTo>
                  <a:lnTo>
                    <a:pt x="1132431" y="85710"/>
                  </a:lnTo>
                  <a:lnTo>
                    <a:pt x="1273984" y="85710"/>
                  </a:lnTo>
                  <a:lnTo>
                    <a:pt x="1415538" y="57140"/>
                  </a:lnTo>
                  <a:lnTo>
                    <a:pt x="1557092" y="57140"/>
                  </a:lnTo>
                  <a:lnTo>
                    <a:pt x="1698646" y="57140"/>
                  </a:lnTo>
                  <a:lnTo>
                    <a:pt x="1840200" y="28570"/>
                  </a:lnTo>
                  <a:lnTo>
                    <a:pt x="1981754" y="85710"/>
                  </a:lnTo>
                  <a:lnTo>
                    <a:pt x="2123308" y="57140"/>
                  </a:lnTo>
                  <a:lnTo>
                    <a:pt x="2264862" y="28570"/>
                  </a:lnTo>
                  <a:lnTo>
                    <a:pt x="2406416" y="85710"/>
                  </a:lnTo>
                  <a:lnTo>
                    <a:pt x="2547969" y="28570"/>
                  </a:lnTo>
                  <a:lnTo>
                    <a:pt x="2689523" y="0"/>
                  </a:lnTo>
                  <a:lnTo>
                    <a:pt x="2831077" y="28570"/>
                  </a:lnTo>
                  <a:lnTo>
                    <a:pt x="2972631" y="114281"/>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96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4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4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004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9250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533" y="4804015"/>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Turkiye</a:t>
              </a:r>
            </a:p>
          </p:txBody>
        </p:sp>
        <p:sp>
          <p:nvSpPr>
            <p:cNvPr id="60" name="tx60"/>
            <p:cNvSpPr/>
            <p:nvPr/>
          </p:nvSpPr>
          <p:spPr>
            <a:xfrm>
              <a:off x="279714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9603"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91296" y="472419"/>
              <a:ext cx="245663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Turkiye, 2000-2024</a:t>
              </a:r>
            </a:p>
          </p:txBody>
        </p:sp>
        <p:sp>
          <p:nvSpPr>
            <p:cNvPr id="63" name="pl63"/>
            <p:cNvSpPr/>
            <p:nvPr/>
          </p:nvSpPr>
          <p:spPr>
            <a:xfrm>
              <a:off x="5267799" y="34265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9487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632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2315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923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607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290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597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597361"/>
              <a:ext cx="3397293" cy="2268199"/>
            </a:xfrm>
            <a:custGeom>
              <a:avLst/>
              <a:pathLst>
                <a:path w="3397293" h="2268199">
                  <a:moveTo>
                    <a:pt x="0" y="1024348"/>
                  </a:moveTo>
                  <a:lnTo>
                    <a:pt x="141553" y="804844"/>
                  </a:lnTo>
                  <a:lnTo>
                    <a:pt x="283107" y="1536522"/>
                  </a:lnTo>
                  <a:lnTo>
                    <a:pt x="424661" y="2268199"/>
                  </a:lnTo>
                  <a:lnTo>
                    <a:pt x="566215" y="1024348"/>
                  </a:lnTo>
                  <a:lnTo>
                    <a:pt x="707769" y="658509"/>
                  </a:lnTo>
                  <a:lnTo>
                    <a:pt x="849323" y="658509"/>
                  </a:lnTo>
                  <a:lnTo>
                    <a:pt x="990877" y="219503"/>
                  </a:lnTo>
                  <a:lnTo>
                    <a:pt x="1132431" y="219503"/>
                  </a:lnTo>
                  <a:lnTo>
                    <a:pt x="1273984" y="219503"/>
                  </a:lnTo>
                  <a:lnTo>
                    <a:pt x="1415538" y="146335"/>
                  </a:lnTo>
                  <a:lnTo>
                    <a:pt x="1557092" y="146335"/>
                  </a:lnTo>
                  <a:lnTo>
                    <a:pt x="1698646" y="146335"/>
                  </a:lnTo>
                  <a:lnTo>
                    <a:pt x="1840200" y="73167"/>
                  </a:lnTo>
                  <a:lnTo>
                    <a:pt x="1981754" y="219503"/>
                  </a:lnTo>
                  <a:lnTo>
                    <a:pt x="2123308" y="146335"/>
                  </a:lnTo>
                  <a:lnTo>
                    <a:pt x="2264862" y="73167"/>
                  </a:lnTo>
                  <a:lnTo>
                    <a:pt x="2406416" y="219503"/>
                  </a:lnTo>
                  <a:lnTo>
                    <a:pt x="2547969" y="73167"/>
                  </a:lnTo>
                  <a:lnTo>
                    <a:pt x="2689523" y="0"/>
                  </a:lnTo>
                  <a:lnTo>
                    <a:pt x="2831077" y="73167"/>
                  </a:lnTo>
                  <a:lnTo>
                    <a:pt x="2972631" y="29267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80" name="pl80"/>
            <p:cNvSpPr/>
            <p:nvPr/>
          </p:nvSpPr>
          <p:spPr>
            <a:xfrm>
              <a:off x="5437664" y="1597361"/>
              <a:ext cx="3397293" cy="1024348"/>
            </a:xfrm>
            <a:custGeom>
              <a:avLst/>
              <a:pathLst>
                <a:path w="3397293" h="1024348">
                  <a:moveTo>
                    <a:pt x="0" y="1024348"/>
                  </a:moveTo>
                  <a:lnTo>
                    <a:pt x="141553" y="1024348"/>
                  </a:lnTo>
                  <a:lnTo>
                    <a:pt x="283107" y="1024348"/>
                  </a:lnTo>
                  <a:lnTo>
                    <a:pt x="424661" y="878012"/>
                  </a:lnTo>
                  <a:lnTo>
                    <a:pt x="566215" y="731677"/>
                  </a:lnTo>
                  <a:lnTo>
                    <a:pt x="707769" y="658509"/>
                  </a:lnTo>
                  <a:lnTo>
                    <a:pt x="849323" y="585341"/>
                  </a:lnTo>
                  <a:lnTo>
                    <a:pt x="990877" y="585341"/>
                  </a:lnTo>
                  <a:lnTo>
                    <a:pt x="1132431" y="365838"/>
                  </a:lnTo>
                  <a:lnTo>
                    <a:pt x="1273984" y="219503"/>
                  </a:lnTo>
                  <a:lnTo>
                    <a:pt x="1415538" y="219503"/>
                  </a:lnTo>
                  <a:lnTo>
                    <a:pt x="1557092" y="146335"/>
                  </a:lnTo>
                  <a:lnTo>
                    <a:pt x="1698646" y="146335"/>
                  </a:lnTo>
                  <a:lnTo>
                    <a:pt x="1840200" y="219503"/>
                  </a:lnTo>
                  <a:lnTo>
                    <a:pt x="1981754" y="146335"/>
                  </a:lnTo>
                  <a:lnTo>
                    <a:pt x="2123308" y="73167"/>
                  </a:lnTo>
                  <a:lnTo>
                    <a:pt x="2264862" y="0"/>
                  </a:lnTo>
                  <a:lnTo>
                    <a:pt x="2406416" y="0"/>
                  </a:lnTo>
                  <a:lnTo>
                    <a:pt x="2547969" y="0"/>
                  </a:lnTo>
                  <a:lnTo>
                    <a:pt x="2689523" y="0"/>
                  </a:lnTo>
                  <a:lnTo>
                    <a:pt x="2831077" y="219503"/>
                  </a:lnTo>
                  <a:lnTo>
                    <a:pt x="2972631" y="292670"/>
                  </a:lnTo>
                  <a:lnTo>
                    <a:pt x="3114185" y="73167"/>
                  </a:lnTo>
                  <a:lnTo>
                    <a:pt x="3255739" y="146335"/>
                  </a:lnTo>
                  <a:lnTo>
                    <a:pt x="3397293" y="73167"/>
                  </a:lnTo>
                </a:path>
              </a:pathLst>
            </a:custGeom>
            <a:ln w="27101" cap="flat">
              <a:solidFill>
                <a:srgbClr val="80BD41">
                  <a:alpha val="100000"/>
                </a:srgbClr>
              </a:solidFill>
              <a:prstDash val="solid"/>
              <a:round/>
            </a:ln>
          </p:spPr>
          <p:txBody>
            <a:bodyPr/>
            <a:lstStyle/>
            <a:p/>
          </p:txBody>
        </p:sp>
        <p:sp>
          <p:nvSpPr>
            <p:cNvPr id="81" name="pl81"/>
            <p:cNvSpPr/>
            <p:nvPr/>
          </p:nvSpPr>
          <p:spPr>
            <a:xfrm>
              <a:off x="5437664" y="1597361"/>
              <a:ext cx="3397293" cy="804844"/>
            </a:xfrm>
            <a:custGeom>
              <a:avLst/>
              <a:pathLst>
                <a:path w="3397293" h="804844">
                  <a:moveTo>
                    <a:pt x="0" y="292670"/>
                  </a:moveTo>
                  <a:lnTo>
                    <a:pt x="141553" y="146335"/>
                  </a:lnTo>
                  <a:lnTo>
                    <a:pt x="283107" y="439006"/>
                  </a:lnTo>
                  <a:lnTo>
                    <a:pt x="424661" y="804844"/>
                  </a:lnTo>
                  <a:lnTo>
                    <a:pt x="566215" y="292670"/>
                  </a:lnTo>
                  <a:lnTo>
                    <a:pt x="707769" y="146335"/>
                  </a:lnTo>
                  <a:lnTo>
                    <a:pt x="849323" y="146335"/>
                  </a:lnTo>
                  <a:lnTo>
                    <a:pt x="990877" y="0"/>
                  </a:lnTo>
                  <a:lnTo>
                    <a:pt x="1132431" y="0"/>
                  </a:lnTo>
                  <a:lnTo>
                    <a:pt x="1273984" y="219503"/>
                  </a:lnTo>
                  <a:lnTo>
                    <a:pt x="1415538" y="292670"/>
                  </a:lnTo>
                  <a:lnTo>
                    <a:pt x="1557092" y="292670"/>
                  </a:lnTo>
                  <a:lnTo>
                    <a:pt x="1698646" y="146335"/>
                  </a:lnTo>
                  <a:lnTo>
                    <a:pt x="1840200" y="73167"/>
                  </a:lnTo>
                  <a:lnTo>
                    <a:pt x="1981754" y="512174"/>
                  </a:lnTo>
                  <a:lnTo>
                    <a:pt x="2123308" y="439006"/>
                  </a:lnTo>
                  <a:lnTo>
                    <a:pt x="2264862" y="585341"/>
                  </a:lnTo>
                  <a:lnTo>
                    <a:pt x="2406416" y="292670"/>
                  </a:lnTo>
                  <a:lnTo>
                    <a:pt x="2547969" y="146335"/>
                  </a:lnTo>
                  <a:lnTo>
                    <a:pt x="2689523" y="0"/>
                  </a:lnTo>
                  <a:lnTo>
                    <a:pt x="2831077" y="219503"/>
                  </a:lnTo>
                  <a:lnTo>
                    <a:pt x="2972631" y="219503"/>
                  </a:lnTo>
                  <a:lnTo>
                    <a:pt x="3114185" y="73167"/>
                  </a:lnTo>
                  <a:lnTo>
                    <a:pt x="3255739" y="73167"/>
                  </a:lnTo>
                  <a:lnTo>
                    <a:pt x="3397293" y="219503"/>
                  </a:lnTo>
                </a:path>
              </a:pathLst>
            </a:custGeom>
            <a:ln w="27101" cap="flat">
              <a:solidFill>
                <a:srgbClr val="961A49">
                  <a:alpha val="100000"/>
                </a:srgbClr>
              </a:solidFill>
              <a:prstDash val="solid"/>
              <a:round/>
            </a:ln>
          </p:spPr>
          <p:txBody>
            <a:bodyPr/>
            <a:lstStyle/>
            <a:p/>
          </p:txBody>
        </p:sp>
        <p:sp>
          <p:nvSpPr>
            <p:cNvPr id="82" name="pl82"/>
            <p:cNvSpPr/>
            <p:nvPr/>
          </p:nvSpPr>
          <p:spPr>
            <a:xfrm>
              <a:off x="5437664" y="159736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597361"/>
              <a:ext cx="3397293" cy="2268199"/>
            </a:xfrm>
            <a:custGeom>
              <a:avLst/>
              <a:pathLst>
                <a:path w="3397293" h="2268199">
                  <a:moveTo>
                    <a:pt x="0" y="1024348"/>
                  </a:moveTo>
                  <a:lnTo>
                    <a:pt x="141553" y="804844"/>
                  </a:lnTo>
                  <a:lnTo>
                    <a:pt x="283107" y="1536522"/>
                  </a:lnTo>
                  <a:lnTo>
                    <a:pt x="424661" y="2268199"/>
                  </a:lnTo>
                  <a:lnTo>
                    <a:pt x="566215" y="1024348"/>
                  </a:lnTo>
                  <a:lnTo>
                    <a:pt x="707769" y="658509"/>
                  </a:lnTo>
                  <a:lnTo>
                    <a:pt x="849323" y="658509"/>
                  </a:lnTo>
                  <a:lnTo>
                    <a:pt x="990877" y="219503"/>
                  </a:lnTo>
                  <a:lnTo>
                    <a:pt x="1132431" y="219503"/>
                  </a:lnTo>
                  <a:lnTo>
                    <a:pt x="1273984" y="219503"/>
                  </a:lnTo>
                  <a:lnTo>
                    <a:pt x="1415538" y="146335"/>
                  </a:lnTo>
                  <a:lnTo>
                    <a:pt x="1557092" y="146335"/>
                  </a:lnTo>
                  <a:lnTo>
                    <a:pt x="1698646" y="146335"/>
                  </a:lnTo>
                  <a:lnTo>
                    <a:pt x="1840200" y="73167"/>
                  </a:lnTo>
                  <a:lnTo>
                    <a:pt x="1981754" y="219503"/>
                  </a:lnTo>
                  <a:lnTo>
                    <a:pt x="2123308" y="146335"/>
                  </a:lnTo>
                  <a:lnTo>
                    <a:pt x="2264862" y="73167"/>
                  </a:lnTo>
                  <a:lnTo>
                    <a:pt x="2406416" y="219503"/>
                  </a:lnTo>
                  <a:lnTo>
                    <a:pt x="2547969" y="73167"/>
                  </a:lnTo>
                  <a:lnTo>
                    <a:pt x="2689523" y="0"/>
                  </a:lnTo>
                  <a:lnTo>
                    <a:pt x="2831077" y="73167"/>
                  </a:lnTo>
                  <a:lnTo>
                    <a:pt x="2972631" y="29267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4" name="pl84"/>
            <p:cNvSpPr/>
            <p:nvPr/>
          </p:nvSpPr>
          <p:spPr>
            <a:xfrm>
              <a:off x="5437664" y="1407125"/>
              <a:ext cx="0" cy="1214584"/>
            </a:xfrm>
            <a:custGeom>
              <a:avLst/>
              <a:pathLst>
                <a:path w="0" h="1214584">
                  <a:moveTo>
                    <a:pt x="0" y="121458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407125"/>
              <a:ext cx="0" cy="848745"/>
            </a:xfrm>
            <a:custGeom>
              <a:avLst/>
              <a:pathLst>
                <a:path w="0" h="848745">
                  <a:moveTo>
                    <a:pt x="0" y="84874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407125"/>
              <a:ext cx="0" cy="336571"/>
            </a:xfrm>
            <a:custGeom>
              <a:avLst/>
              <a:pathLst>
                <a:path w="0" h="336571">
                  <a:moveTo>
                    <a:pt x="0" y="33657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407125"/>
              <a:ext cx="0" cy="336571"/>
            </a:xfrm>
            <a:custGeom>
              <a:avLst/>
              <a:pathLst>
                <a:path w="0" h="336571">
                  <a:moveTo>
                    <a:pt x="0" y="33657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407125"/>
              <a:ext cx="0" cy="190236"/>
            </a:xfrm>
            <a:custGeom>
              <a:avLst/>
              <a:pathLst>
                <a:path w="0" h="190236">
                  <a:moveTo>
                    <a:pt x="0" y="19023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407125"/>
              <a:ext cx="0" cy="190236"/>
            </a:xfrm>
            <a:custGeom>
              <a:avLst/>
              <a:pathLst>
                <a:path w="0" h="190236">
                  <a:moveTo>
                    <a:pt x="0" y="19023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407125"/>
              <a:ext cx="0" cy="190236"/>
            </a:xfrm>
            <a:custGeom>
              <a:avLst/>
              <a:pathLst>
                <a:path w="0" h="190236">
                  <a:moveTo>
                    <a:pt x="0" y="19023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597361"/>
              <a:ext cx="3397293" cy="2268199"/>
            </a:xfrm>
            <a:custGeom>
              <a:avLst/>
              <a:pathLst>
                <a:path w="3397293" h="2268199">
                  <a:moveTo>
                    <a:pt x="0" y="1024348"/>
                  </a:moveTo>
                  <a:lnTo>
                    <a:pt x="141553" y="804844"/>
                  </a:lnTo>
                  <a:lnTo>
                    <a:pt x="283107" y="1536522"/>
                  </a:lnTo>
                  <a:lnTo>
                    <a:pt x="424661" y="2268199"/>
                  </a:lnTo>
                  <a:lnTo>
                    <a:pt x="566215" y="1024348"/>
                  </a:lnTo>
                  <a:lnTo>
                    <a:pt x="707769" y="658509"/>
                  </a:lnTo>
                  <a:lnTo>
                    <a:pt x="849323" y="658509"/>
                  </a:lnTo>
                  <a:lnTo>
                    <a:pt x="990877" y="219503"/>
                  </a:lnTo>
                  <a:lnTo>
                    <a:pt x="1132431" y="219503"/>
                  </a:lnTo>
                  <a:lnTo>
                    <a:pt x="1273984" y="219503"/>
                  </a:lnTo>
                  <a:lnTo>
                    <a:pt x="1415538" y="146335"/>
                  </a:lnTo>
                  <a:lnTo>
                    <a:pt x="1557092" y="146335"/>
                  </a:lnTo>
                  <a:lnTo>
                    <a:pt x="1698646" y="146335"/>
                  </a:lnTo>
                  <a:lnTo>
                    <a:pt x="1840200" y="73167"/>
                  </a:lnTo>
                  <a:lnTo>
                    <a:pt x="1981754" y="219503"/>
                  </a:lnTo>
                  <a:lnTo>
                    <a:pt x="2123308" y="146335"/>
                  </a:lnTo>
                  <a:lnTo>
                    <a:pt x="2264862" y="73167"/>
                  </a:lnTo>
                  <a:lnTo>
                    <a:pt x="2406416" y="219503"/>
                  </a:lnTo>
                  <a:lnTo>
                    <a:pt x="2547969" y="73167"/>
                  </a:lnTo>
                  <a:lnTo>
                    <a:pt x="2689523" y="0"/>
                  </a:lnTo>
                  <a:lnTo>
                    <a:pt x="2831077" y="73167"/>
                  </a:lnTo>
                  <a:lnTo>
                    <a:pt x="2972631" y="29267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2" name="tx92"/>
            <p:cNvSpPr/>
            <p:nvPr/>
          </p:nvSpPr>
          <p:spPr>
            <a:xfrm>
              <a:off x="5359324" y="133874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3" name="tx93"/>
            <p:cNvSpPr/>
            <p:nvPr/>
          </p:nvSpPr>
          <p:spPr>
            <a:xfrm>
              <a:off x="6097238" y="133741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4" name="tx94"/>
            <p:cNvSpPr/>
            <p:nvPr/>
          </p:nvSpPr>
          <p:spPr>
            <a:xfrm>
              <a:off x="6805008" y="133874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7512777" y="133874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097042" y="13374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3258" y="13374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804812" y="13374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902429" y="163141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177637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740210"/>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2" name="tx102"/>
            <p:cNvSpPr/>
            <p:nvPr/>
          </p:nvSpPr>
          <p:spPr>
            <a:xfrm>
              <a:off x="5003259" y="300860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227692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15452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60301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0301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84674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60920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297232" y="4804015"/>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Turkiye</a:t>
              </a:r>
            </a:p>
          </p:txBody>
        </p:sp>
        <p:sp>
          <p:nvSpPr>
            <p:cNvPr id="119" name="tx119"/>
            <p:cNvSpPr/>
            <p:nvPr/>
          </p:nvSpPr>
          <p:spPr>
            <a:xfrm>
              <a:off x="711384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876302"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1" name="tx121"/>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74940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61387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47833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18164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04610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7321564" cy="149993"/>
            </a:xfrm>
            <a:prstGeom prst="rect">
              <a:avLst/>
            </a:prstGeom>
            <a:solidFill>
              <a:srgbClr val="1CABE2">
                <a:alpha val="80000"/>
              </a:srgbClr>
            </a:solidFill>
          </p:spPr>
          <p:txBody>
            <a:bodyPr/>
            <a:lstStyle/>
            <a:p/>
          </p:txBody>
        </p:sp>
        <p:sp>
          <p:nvSpPr>
            <p:cNvPr id="132" name="rc132"/>
            <p:cNvSpPr/>
            <p:nvPr/>
          </p:nvSpPr>
          <p:spPr>
            <a:xfrm>
              <a:off x="1317178" y="5637654"/>
              <a:ext cx="6092710" cy="149993"/>
            </a:xfrm>
            <a:prstGeom prst="rect">
              <a:avLst/>
            </a:prstGeom>
            <a:solidFill>
              <a:srgbClr val="1CABE2">
                <a:alpha val="80000"/>
              </a:srgbClr>
            </a:solidFill>
          </p:spPr>
          <p:txBody>
            <a:bodyPr/>
            <a:lstStyle/>
            <a:p/>
          </p:txBody>
        </p:sp>
        <p:sp>
          <p:nvSpPr>
            <p:cNvPr id="133" name="rc133"/>
            <p:cNvSpPr/>
            <p:nvPr/>
          </p:nvSpPr>
          <p:spPr>
            <a:xfrm>
              <a:off x="1317178" y="5450161"/>
              <a:ext cx="6025682"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83204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39" name="tx139"/>
            <p:cNvSpPr/>
            <p:nvPr/>
          </p:nvSpPr>
          <p:spPr>
            <a:xfrm>
              <a:off x="661881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0" name="tx140"/>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Turkiye (99%) was 14 percentage points higher than the global average (85%) and 7 percentage points higher than the average across all ECAR countries (92%).
National DTP3 coverage was the same as in 2019 (99%).
This equates to 11,000 un- and undervaccinated children in 2024 compared to 13,000 un- and undervaccinated children in 2019.</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Turkiye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52807"/>
              <a:ext cx="351110" cy="15446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642580"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423053"/>
              <a:ext cx="351110" cy="2574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332192"/>
              <a:ext cx="351110" cy="26652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301906"/>
              <a:ext cx="351110" cy="2695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543803"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153681"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999037"/>
              <a:ext cx="351110" cy="299840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52807"/>
              <a:ext cx="351110" cy="1544631"/>
            </a:xfrm>
            <a:prstGeom prst="rect">
              <a:avLst/>
            </a:prstGeom>
            <a:solidFill>
              <a:srgbClr val="0083CF">
                <a:alpha val="100000"/>
              </a:srgbClr>
            </a:solidFill>
          </p:spPr>
          <p:txBody>
            <a:bodyPr/>
            <a:lstStyle/>
            <a:p/>
          </p:txBody>
        </p:sp>
        <p:sp>
          <p:nvSpPr>
            <p:cNvPr id="35" name="rc35"/>
            <p:cNvSpPr/>
            <p:nvPr/>
          </p:nvSpPr>
          <p:spPr>
            <a:xfrm>
              <a:off x="1642580" y="1604774"/>
              <a:ext cx="351110" cy="2392663"/>
            </a:xfrm>
            <a:prstGeom prst="rect">
              <a:avLst/>
            </a:prstGeom>
            <a:solidFill>
              <a:srgbClr val="0083CF">
                <a:alpha val="100000"/>
              </a:srgbClr>
            </a:solidFill>
          </p:spPr>
          <p:txBody>
            <a:bodyPr/>
            <a:lstStyle/>
            <a:p/>
          </p:txBody>
        </p:sp>
        <p:sp>
          <p:nvSpPr>
            <p:cNvPr id="36" name="rc36"/>
            <p:cNvSpPr/>
            <p:nvPr/>
          </p:nvSpPr>
          <p:spPr>
            <a:xfrm>
              <a:off x="1252457" y="1604774"/>
              <a:ext cx="351110" cy="2392663"/>
            </a:xfrm>
            <a:prstGeom prst="rect">
              <a:avLst/>
            </a:prstGeom>
            <a:solidFill>
              <a:srgbClr val="0083CF">
                <a:alpha val="100000"/>
              </a:srgbClr>
            </a:solidFill>
          </p:spPr>
          <p:txBody>
            <a:bodyPr/>
            <a:lstStyle/>
            <a:p/>
          </p:txBody>
        </p:sp>
        <p:sp>
          <p:nvSpPr>
            <p:cNvPr id="37" name="rc37"/>
            <p:cNvSpPr/>
            <p:nvPr/>
          </p:nvSpPr>
          <p:spPr>
            <a:xfrm>
              <a:off x="2422824" y="1423053"/>
              <a:ext cx="351110" cy="2574385"/>
            </a:xfrm>
            <a:prstGeom prst="rect">
              <a:avLst/>
            </a:prstGeom>
            <a:solidFill>
              <a:srgbClr val="0083CF">
                <a:alpha val="100000"/>
              </a:srgbClr>
            </a:solidFill>
          </p:spPr>
          <p:txBody>
            <a:bodyPr/>
            <a:lstStyle/>
            <a:p/>
          </p:txBody>
        </p:sp>
        <p:sp>
          <p:nvSpPr>
            <p:cNvPr id="38" name="rc38"/>
            <p:cNvSpPr/>
            <p:nvPr/>
          </p:nvSpPr>
          <p:spPr>
            <a:xfrm>
              <a:off x="2812947" y="1392766"/>
              <a:ext cx="351110" cy="2604671"/>
            </a:xfrm>
            <a:prstGeom prst="rect">
              <a:avLst/>
            </a:prstGeom>
            <a:solidFill>
              <a:srgbClr val="0083CF">
                <a:alpha val="100000"/>
              </a:srgbClr>
            </a:solidFill>
          </p:spPr>
          <p:txBody>
            <a:bodyPr/>
            <a:lstStyle/>
            <a:p/>
          </p:txBody>
        </p:sp>
        <p:sp>
          <p:nvSpPr>
            <p:cNvPr id="39" name="rc39"/>
            <p:cNvSpPr/>
            <p:nvPr/>
          </p:nvSpPr>
          <p:spPr>
            <a:xfrm>
              <a:off x="3593191" y="1332192"/>
              <a:ext cx="351110" cy="2665245"/>
            </a:xfrm>
            <a:prstGeom prst="rect">
              <a:avLst/>
            </a:prstGeom>
            <a:solidFill>
              <a:srgbClr val="0083CF">
                <a:alpha val="100000"/>
              </a:srgbClr>
            </a:solidFill>
          </p:spPr>
          <p:txBody>
            <a:bodyPr/>
            <a:lstStyle/>
            <a:p/>
          </p:txBody>
        </p:sp>
        <p:sp>
          <p:nvSpPr>
            <p:cNvPr id="40" name="rc40"/>
            <p:cNvSpPr/>
            <p:nvPr/>
          </p:nvSpPr>
          <p:spPr>
            <a:xfrm>
              <a:off x="4373436" y="1271619"/>
              <a:ext cx="351110" cy="2725819"/>
            </a:xfrm>
            <a:prstGeom prst="rect">
              <a:avLst/>
            </a:prstGeom>
            <a:solidFill>
              <a:srgbClr val="0083CF">
                <a:alpha val="100000"/>
              </a:srgbClr>
            </a:solidFill>
          </p:spPr>
          <p:txBody>
            <a:bodyPr/>
            <a:lstStyle/>
            <a:p/>
          </p:txBody>
        </p:sp>
        <p:sp>
          <p:nvSpPr>
            <p:cNvPr id="41" name="rc41"/>
            <p:cNvSpPr/>
            <p:nvPr/>
          </p:nvSpPr>
          <p:spPr>
            <a:xfrm>
              <a:off x="7104293" y="1059611"/>
              <a:ext cx="351110" cy="2937827"/>
            </a:xfrm>
            <a:prstGeom prst="rect">
              <a:avLst/>
            </a:prstGeom>
            <a:solidFill>
              <a:srgbClr val="0083CF">
                <a:alpha val="100000"/>
              </a:srgbClr>
            </a:solidFill>
          </p:spPr>
          <p:txBody>
            <a:bodyPr/>
            <a:lstStyle/>
            <a:p/>
          </p:txBody>
        </p:sp>
        <p:sp>
          <p:nvSpPr>
            <p:cNvPr id="42" name="rc42"/>
            <p:cNvSpPr/>
            <p:nvPr/>
          </p:nvSpPr>
          <p:spPr>
            <a:xfrm>
              <a:off x="7884537" y="1029324"/>
              <a:ext cx="351110" cy="2968114"/>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F26A21">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452807"/>
              <a:ext cx="279546" cy="279546"/>
            </a:xfrm>
            <a:custGeom>
              <a:avLst/>
              <a:pathLst>
                <a:path w="279546" h="279546">
                  <a:moveTo>
                    <a:pt x="269657" y="0"/>
                  </a:moveTo>
                  <a:lnTo>
                    <a:pt x="279546" y="0"/>
                  </a:lnTo>
                  <a:lnTo>
                    <a:pt x="0" y="279546"/>
                  </a:lnTo>
                  <a:lnTo>
                    <a:pt x="0" y="269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452807"/>
              <a:ext cx="180660" cy="180660"/>
            </a:xfrm>
            <a:custGeom>
              <a:avLst/>
              <a:pathLst>
                <a:path w="180660" h="180660">
                  <a:moveTo>
                    <a:pt x="170771" y="0"/>
                  </a:moveTo>
                  <a:lnTo>
                    <a:pt x="180660" y="0"/>
                  </a:lnTo>
                  <a:lnTo>
                    <a:pt x="0" y="180660"/>
                  </a:lnTo>
                  <a:lnTo>
                    <a:pt x="0" y="170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52807"/>
              <a:ext cx="81774" cy="81774"/>
            </a:xfrm>
            <a:custGeom>
              <a:avLst/>
              <a:pathLst>
                <a:path w="81774" h="81774">
                  <a:moveTo>
                    <a:pt x="71886" y="0"/>
                  </a:moveTo>
                  <a:lnTo>
                    <a:pt x="81774" y="0"/>
                  </a:lnTo>
                  <a:lnTo>
                    <a:pt x="0" y="81774"/>
                  </a:lnTo>
                  <a:lnTo>
                    <a:pt x="0" y="718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1604774"/>
              <a:ext cx="347334" cy="347334"/>
            </a:xfrm>
            <a:custGeom>
              <a:avLst/>
              <a:pathLst>
                <a:path w="347334" h="347334">
                  <a:moveTo>
                    <a:pt x="337445" y="0"/>
                  </a:moveTo>
                  <a:lnTo>
                    <a:pt x="347334" y="0"/>
                  </a:lnTo>
                  <a:lnTo>
                    <a:pt x="0" y="347334"/>
                  </a:lnTo>
                  <a:lnTo>
                    <a:pt x="0" y="337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1604774"/>
              <a:ext cx="248448" cy="248448"/>
            </a:xfrm>
            <a:custGeom>
              <a:avLst/>
              <a:pathLst>
                <a:path w="248448" h="248448">
                  <a:moveTo>
                    <a:pt x="238559" y="0"/>
                  </a:moveTo>
                  <a:lnTo>
                    <a:pt x="248448" y="0"/>
                  </a:lnTo>
                  <a:lnTo>
                    <a:pt x="0" y="248448"/>
                  </a:lnTo>
                  <a:lnTo>
                    <a:pt x="0" y="238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604774"/>
              <a:ext cx="149562" cy="149562"/>
            </a:xfrm>
            <a:custGeom>
              <a:avLst/>
              <a:pathLst>
                <a:path w="149562" h="149562">
                  <a:moveTo>
                    <a:pt x="139674" y="0"/>
                  </a:moveTo>
                  <a:lnTo>
                    <a:pt x="149562" y="0"/>
                  </a:lnTo>
                  <a:lnTo>
                    <a:pt x="0" y="149562"/>
                  </a:lnTo>
                  <a:lnTo>
                    <a:pt x="0" y="13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604774"/>
              <a:ext cx="50677" cy="50677"/>
            </a:xfrm>
            <a:custGeom>
              <a:avLst/>
              <a:pathLst>
                <a:path w="50677" h="50677">
                  <a:moveTo>
                    <a:pt x="40788" y="0"/>
                  </a:moveTo>
                  <a:lnTo>
                    <a:pt x="50677" y="0"/>
                  </a:lnTo>
                  <a:lnTo>
                    <a:pt x="0" y="50677"/>
                  </a:lnTo>
                  <a:lnTo>
                    <a:pt x="0" y="407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1423053"/>
              <a:ext cx="342124" cy="342124"/>
            </a:xfrm>
            <a:custGeom>
              <a:avLst/>
              <a:pathLst>
                <a:path w="342124" h="342124">
                  <a:moveTo>
                    <a:pt x="332236" y="0"/>
                  </a:moveTo>
                  <a:lnTo>
                    <a:pt x="342124" y="0"/>
                  </a:lnTo>
                  <a:lnTo>
                    <a:pt x="0" y="342124"/>
                  </a:lnTo>
                  <a:lnTo>
                    <a:pt x="0" y="332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423053"/>
              <a:ext cx="243239" cy="243239"/>
            </a:xfrm>
            <a:custGeom>
              <a:avLst/>
              <a:pathLst>
                <a:path w="243239" h="243239">
                  <a:moveTo>
                    <a:pt x="233350" y="0"/>
                  </a:moveTo>
                  <a:lnTo>
                    <a:pt x="243239" y="0"/>
                  </a:lnTo>
                  <a:lnTo>
                    <a:pt x="0" y="243239"/>
                  </a:lnTo>
                  <a:lnTo>
                    <a:pt x="0" y="233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423053"/>
              <a:ext cx="144353" cy="144353"/>
            </a:xfrm>
            <a:custGeom>
              <a:avLst/>
              <a:pathLst>
                <a:path w="144353" h="144353">
                  <a:moveTo>
                    <a:pt x="134464" y="0"/>
                  </a:moveTo>
                  <a:lnTo>
                    <a:pt x="144353" y="0"/>
                  </a:lnTo>
                  <a:lnTo>
                    <a:pt x="0" y="144353"/>
                  </a:lnTo>
                  <a:lnTo>
                    <a:pt x="0" y="134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423053"/>
              <a:ext cx="45467" cy="45467"/>
            </a:xfrm>
            <a:custGeom>
              <a:avLst/>
              <a:pathLst>
                <a:path w="45467" h="45467">
                  <a:moveTo>
                    <a:pt x="35579" y="0"/>
                  </a:moveTo>
                  <a:lnTo>
                    <a:pt x="45467" y="0"/>
                  </a:lnTo>
                  <a:lnTo>
                    <a:pt x="0" y="45467"/>
                  </a:lnTo>
                  <a:lnTo>
                    <a:pt x="0" y="35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147245" y="3980627"/>
              <a:ext cx="16811" cy="16811"/>
            </a:xfrm>
            <a:custGeom>
              <a:avLst/>
              <a:pathLst>
                <a:path w="16811" h="16811">
                  <a:moveTo>
                    <a:pt x="16811" y="0"/>
                  </a:moveTo>
                  <a:lnTo>
                    <a:pt x="16811" y="9888"/>
                  </a:lnTo>
                  <a:lnTo>
                    <a:pt x="9888" y="16811"/>
                  </a:lnTo>
                  <a:lnTo>
                    <a:pt x="0" y="16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048359" y="3881741"/>
              <a:ext cx="115697" cy="115697"/>
            </a:xfrm>
            <a:custGeom>
              <a:avLst/>
              <a:pathLst>
                <a:path w="115697" h="115697">
                  <a:moveTo>
                    <a:pt x="115697" y="0"/>
                  </a:moveTo>
                  <a:lnTo>
                    <a:pt x="115697" y="9888"/>
                  </a:lnTo>
                  <a:lnTo>
                    <a:pt x="9888" y="115697"/>
                  </a:lnTo>
                  <a:lnTo>
                    <a:pt x="0" y="11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49474" y="3782855"/>
              <a:ext cx="214582" cy="214582"/>
            </a:xfrm>
            <a:custGeom>
              <a:avLst/>
              <a:pathLst>
                <a:path w="214582" h="214582">
                  <a:moveTo>
                    <a:pt x="214582" y="0"/>
                  </a:moveTo>
                  <a:lnTo>
                    <a:pt x="214582" y="9888"/>
                  </a:lnTo>
                  <a:lnTo>
                    <a:pt x="9888" y="214582"/>
                  </a:lnTo>
                  <a:lnTo>
                    <a:pt x="0" y="214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50588" y="3683970"/>
              <a:ext cx="313468" cy="313468"/>
            </a:xfrm>
            <a:custGeom>
              <a:avLst/>
              <a:pathLst>
                <a:path w="313468" h="313468">
                  <a:moveTo>
                    <a:pt x="313468" y="0"/>
                  </a:moveTo>
                  <a:lnTo>
                    <a:pt x="313468" y="9888"/>
                  </a:lnTo>
                  <a:lnTo>
                    <a:pt x="9888" y="313468"/>
                  </a:lnTo>
                  <a:lnTo>
                    <a:pt x="0" y="313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812947" y="3585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812947" y="3486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812947" y="3387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812947" y="3288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812947" y="3189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812947" y="3090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812947" y="2991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812947" y="28928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812947" y="27939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812947" y="26951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812947" y="25962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812947" y="24973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812947" y="23984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22995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22006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21017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20029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19040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18051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17062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16073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15084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14095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1392766"/>
              <a:ext cx="278946" cy="278946"/>
            </a:xfrm>
            <a:custGeom>
              <a:avLst/>
              <a:pathLst>
                <a:path w="278946" h="278946">
                  <a:moveTo>
                    <a:pt x="269057" y="0"/>
                  </a:moveTo>
                  <a:lnTo>
                    <a:pt x="278946" y="0"/>
                  </a:lnTo>
                  <a:lnTo>
                    <a:pt x="0" y="278946"/>
                  </a:lnTo>
                  <a:lnTo>
                    <a:pt x="0" y="26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1392766"/>
              <a:ext cx="180060" cy="180060"/>
            </a:xfrm>
            <a:custGeom>
              <a:avLst/>
              <a:pathLst>
                <a:path w="180060" h="180060">
                  <a:moveTo>
                    <a:pt x="170171" y="0"/>
                  </a:moveTo>
                  <a:lnTo>
                    <a:pt x="180060" y="0"/>
                  </a:lnTo>
                  <a:lnTo>
                    <a:pt x="0" y="180060"/>
                  </a:lnTo>
                  <a:lnTo>
                    <a:pt x="0" y="1701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1392766"/>
              <a:ext cx="81174" cy="81174"/>
            </a:xfrm>
            <a:custGeom>
              <a:avLst/>
              <a:pathLst>
                <a:path w="81174" h="81174">
                  <a:moveTo>
                    <a:pt x="71286" y="0"/>
                  </a:moveTo>
                  <a:lnTo>
                    <a:pt x="81174" y="0"/>
                  </a:lnTo>
                  <a:lnTo>
                    <a:pt x="0" y="81174"/>
                  </a:lnTo>
                  <a:lnTo>
                    <a:pt x="0" y="71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420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1332192"/>
              <a:ext cx="350360" cy="350360"/>
            </a:xfrm>
            <a:custGeom>
              <a:avLst/>
              <a:pathLst>
                <a:path w="350360" h="350360">
                  <a:moveTo>
                    <a:pt x="340471" y="0"/>
                  </a:moveTo>
                  <a:lnTo>
                    <a:pt x="350360" y="0"/>
                  </a:lnTo>
                  <a:lnTo>
                    <a:pt x="0" y="350360"/>
                  </a:lnTo>
                  <a:lnTo>
                    <a:pt x="0" y="340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1332192"/>
              <a:ext cx="251474" cy="251474"/>
            </a:xfrm>
            <a:custGeom>
              <a:avLst/>
              <a:pathLst>
                <a:path w="251474" h="251474">
                  <a:moveTo>
                    <a:pt x="241586" y="0"/>
                  </a:moveTo>
                  <a:lnTo>
                    <a:pt x="251474" y="0"/>
                  </a:lnTo>
                  <a:lnTo>
                    <a:pt x="0" y="251474"/>
                  </a:lnTo>
                  <a:lnTo>
                    <a:pt x="0" y="241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1332192"/>
              <a:ext cx="152589" cy="152589"/>
            </a:xfrm>
            <a:custGeom>
              <a:avLst/>
              <a:pathLst>
                <a:path w="152589" h="152589">
                  <a:moveTo>
                    <a:pt x="142700" y="0"/>
                  </a:moveTo>
                  <a:lnTo>
                    <a:pt x="152589" y="0"/>
                  </a:lnTo>
                  <a:lnTo>
                    <a:pt x="0" y="152589"/>
                  </a:lnTo>
                  <a:lnTo>
                    <a:pt x="0" y="142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1332192"/>
              <a:ext cx="53703" cy="53703"/>
            </a:xfrm>
            <a:custGeom>
              <a:avLst/>
              <a:pathLst>
                <a:path w="53703" h="53703">
                  <a:moveTo>
                    <a:pt x="43814" y="0"/>
                  </a:moveTo>
                  <a:lnTo>
                    <a:pt x="53703" y="0"/>
                  </a:lnTo>
                  <a:lnTo>
                    <a:pt x="0" y="53703"/>
                  </a:lnTo>
                  <a:lnTo>
                    <a:pt x="0" y="4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1271619"/>
              <a:ext cx="322889" cy="322889"/>
            </a:xfrm>
            <a:custGeom>
              <a:avLst/>
              <a:pathLst>
                <a:path w="322889" h="322889">
                  <a:moveTo>
                    <a:pt x="313000" y="0"/>
                  </a:moveTo>
                  <a:lnTo>
                    <a:pt x="322889" y="0"/>
                  </a:lnTo>
                  <a:lnTo>
                    <a:pt x="0" y="322889"/>
                  </a:lnTo>
                  <a:lnTo>
                    <a:pt x="0" y="313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271619"/>
              <a:ext cx="224003" cy="224003"/>
            </a:xfrm>
            <a:custGeom>
              <a:avLst/>
              <a:pathLst>
                <a:path w="224003" h="224003">
                  <a:moveTo>
                    <a:pt x="214114" y="0"/>
                  </a:moveTo>
                  <a:lnTo>
                    <a:pt x="224003" y="0"/>
                  </a:lnTo>
                  <a:lnTo>
                    <a:pt x="0" y="224003"/>
                  </a:lnTo>
                  <a:lnTo>
                    <a:pt x="0" y="2141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271619"/>
              <a:ext cx="125117" cy="125117"/>
            </a:xfrm>
            <a:custGeom>
              <a:avLst/>
              <a:pathLst>
                <a:path w="125117" h="125117">
                  <a:moveTo>
                    <a:pt x="115229" y="0"/>
                  </a:moveTo>
                  <a:lnTo>
                    <a:pt x="125117" y="0"/>
                  </a:lnTo>
                  <a:lnTo>
                    <a:pt x="0" y="125117"/>
                  </a:lnTo>
                  <a:lnTo>
                    <a:pt x="0" y="1152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271619"/>
              <a:ext cx="26232" cy="26232"/>
            </a:xfrm>
            <a:custGeom>
              <a:avLst/>
              <a:pathLst>
                <a:path w="26232" h="26232">
                  <a:moveTo>
                    <a:pt x="16343" y="0"/>
                  </a:moveTo>
                  <a:lnTo>
                    <a:pt x="26232" y="0"/>
                  </a:lnTo>
                  <a:lnTo>
                    <a:pt x="0" y="26232"/>
                  </a:lnTo>
                  <a:lnTo>
                    <a:pt x="0" y="16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1059611"/>
              <a:ext cx="276182" cy="276182"/>
            </a:xfrm>
            <a:custGeom>
              <a:avLst/>
              <a:pathLst>
                <a:path w="276182" h="276182">
                  <a:moveTo>
                    <a:pt x="266293" y="0"/>
                  </a:moveTo>
                  <a:lnTo>
                    <a:pt x="276182" y="0"/>
                  </a:lnTo>
                  <a:lnTo>
                    <a:pt x="0" y="276182"/>
                  </a:lnTo>
                  <a:lnTo>
                    <a:pt x="0" y="2662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059611"/>
              <a:ext cx="177296" cy="177296"/>
            </a:xfrm>
            <a:custGeom>
              <a:avLst/>
              <a:pathLst>
                <a:path w="177296" h="177296">
                  <a:moveTo>
                    <a:pt x="167408" y="0"/>
                  </a:moveTo>
                  <a:lnTo>
                    <a:pt x="177296" y="0"/>
                  </a:lnTo>
                  <a:lnTo>
                    <a:pt x="0" y="177296"/>
                  </a:lnTo>
                  <a:lnTo>
                    <a:pt x="0" y="167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059611"/>
              <a:ext cx="78411" cy="78411"/>
            </a:xfrm>
            <a:custGeom>
              <a:avLst/>
              <a:pathLst>
                <a:path w="78411" h="78411">
                  <a:moveTo>
                    <a:pt x="68522" y="0"/>
                  </a:moveTo>
                  <a:lnTo>
                    <a:pt x="78411" y="0"/>
                  </a:lnTo>
                  <a:lnTo>
                    <a:pt x="0" y="78411"/>
                  </a:lnTo>
                  <a:lnTo>
                    <a:pt x="0" y="68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84537" y="1029324"/>
              <a:ext cx="317309" cy="317309"/>
            </a:xfrm>
            <a:custGeom>
              <a:avLst/>
              <a:pathLst>
                <a:path w="317309" h="317309">
                  <a:moveTo>
                    <a:pt x="307421" y="0"/>
                  </a:moveTo>
                  <a:lnTo>
                    <a:pt x="317309" y="0"/>
                  </a:lnTo>
                  <a:lnTo>
                    <a:pt x="0" y="317309"/>
                  </a:lnTo>
                  <a:lnTo>
                    <a:pt x="0" y="307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84537" y="1029324"/>
              <a:ext cx="218424" cy="218424"/>
            </a:xfrm>
            <a:custGeom>
              <a:avLst/>
              <a:pathLst>
                <a:path w="218424" h="218424">
                  <a:moveTo>
                    <a:pt x="208535" y="0"/>
                  </a:moveTo>
                  <a:lnTo>
                    <a:pt x="218424" y="0"/>
                  </a:lnTo>
                  <a:lnTo>
                    <a:pt x="0" y="218424"/>
                  </a:lnTo>
                  <a:lnTo>
                    <a:pt x="0" y="2085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84537" y="1029324"/>
              <a:ext cx="119538" cy="119538"/>
            </a:xfrm>
            <a:custGeom>
              <a:avLst/>
              <a:pathLst>
                <a:path w="119538" h="119538">
                  <a:moveTo>
                    <a:pt x="109649" y="0"/>
                  </a:moveTo>
                  <a:lnTo>
                    <a:pt x="119538" y="0"/>
                  </a:lnTo>
                  <a:lnTo>
                    <a:pt x="0" y="119538"/>
                  </a:lnTo>
                  <a:lnTo>
                    <a:pt x="0" y="109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84537" y="1029324"/>
              <a:ext cx="20652" cy="20652"/>
            </a:xfrm>
            <a:custGeom>
              <a:avLst/>
              <a:pathLst>
                <a:path w="20652" h="20652">
                  <a:moveTo>
                    <a:pt x="10764" y="0"/>
                  </a:moveTo>
                  <a:lnTo>
                    <a:pt x="20652" y="0"/>
                  </a:lnTo>
                  <a:lnTo>
                    <a:pt x="0" y="20652"/>
                  </a:lnTo>
                  <a:lnTo>
                    <a:pt x="0" y="107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rc342"/>
            <p:cNvSpPr/>
            <p:nvPr/>
          </p:nvSpPr>
          <p:spPr>
            <a:xfrm>
              <a:off x="862335" y="2452807"/>
              <a:ext cx="351110" cy="154463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1642580" y="1604774"/>
              <a:ext cx="351110" cy="2392663"/>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2422824" y="1423053"/>
              <a:ext cx="351110" cy="2574385"/>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2812947" y="1392766"/>
              <a:ext cx="351110" cy="2604671"/>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3593191" y="1332192"/>
              <a:ext cx="351110" cy="2665245"/>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4373436" y="1271619"/>
              <a:ext cx="351110" cy="2725819"/>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7104293" y="1059611"/>
              <a:ext cx="351110" cy="2937827"/>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7884537" y="1029324"/>
              <a:ext cx="351110" cy="2968114"/>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2" name="tx352"/>
            <p:cNvSpPr/>
            <p:nvPr/>
          </p:nvSpPr>
          <p:spPr>
            <a:xfrm>
              <a:off x="957504" y="23062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51</a:t>
              </a:r>
            </a:p>
          </p:txBody>
        </p:sp>
        <p:sp>
          <p:nvSpPr>
            <p:cNvPr id="353" name="tx353"/>
            <p:cNvSpPr/>
            <p:nvPr/>
          </p:nvSpPr>
          <p:spPr>
            <a:xfrm>
              <a:off x="1737748"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4" name="tx354"/>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5" name="tx355"/>
            <p:cNvSpPr/>
            <p:nvPr/>
          </p:nvSpPr>
          <p:spPr>
            <a:xfrm>
              <a:off x="2127871"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6" name="tx356"/>
            <p:cNvSpPr/>
            <p:nvPr/>
          </p:nvSpPr>
          <p:spPr>
            <a:xfrm>
              <a:off x="2517993" y="12146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57" name="tx357"/>
            <p:cNvSpPr/>
            <p:nvPr/>
          </p:nvSpPr>
          <p:spPr>
            <a:xfrm>
              <a:off x="2908115"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8" name="tx358"/>
            <p:cNvSpPr/>
            <p:nvPr/>
          </p:nvSpPr>
          <p:spPr>
            <a:xfrm>
              <a:off x="3298238"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9" name="tx359"/>
            <p:cNvSpPr/>
            <p:nvPr/>
          </p:nvSpPr>
          <p:spPr>
            <a:xfrm>
              <a:off x="3688360" y="11183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60" name="tx360"/>
            <p:cNvSpPr/>
            <p:nvPr/>
          </p:nvSpPr>
          <p:spPr>
            <a:xfrm>
              <a:off x="4078483" y="10862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61" name="tx361"/>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2" name="tx362"/>
            <p:cNvSpPr/>
            <p:nvPr/>
          </p:nvSpPr>
          <p:spPr>
            <a:xfrm>
              <a:off x="4858727"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63" name="tx363"/>
            <p:cNvSpPr/>
            <p:nvPr/>
          </p:nvSpPr>
          <p:spPr>
            <a:xfrm>
              <a:off x="5638972"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4" name="tx364"/>
            <p:cNvSpPr/>
            <p:nvPr/>
          </p:nvSpPr>
          <p:spPr>
            <a:xfrm>
              <a:off x="5248850"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5" name="tx365"/>
            <p:cNvSpPr/>
            <p:nvPr/>
          </p:nvSpPr>
          <p:spPr>
            <a:xfrm>
              <a:off x="6029094"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6" name="tx366"/>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7" name="tx367"/>
            <p:cNvSpPr/>
            <p:nvPr/>
          </p:nvSpPr>
          <p:spPr>
            <a:xfrm>
              <a:off x="7199461"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8" name="tx368"/>
            <p:cNvSpPr/>
            <p:nvPr/>
          </p:nvSpPr>
          <p:spPr>
            <a:xfrm>
              <a:off x="6809339"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9" name="tx369"/>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0" name="tx370"/>
            <p:cNvSpPr/>
            <p:nvPr/>
          </p:nvSpPr>
          <p:spPr>
            <a:xfrm>
              <a:off x="8369828"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1" name="tx371"/>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2" name="tx372"/>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3" name="pg373"/>
            <p:cNvSpPr/>
            <p:nvPr/>
          </p:nvSpPr>
          <p:spPr>
            <a:xfrm>
              <a:off x="975224" y="31235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007745" y="31557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5" name="pg375"/>
            <p:cNvSpPr/>
            <p:nvPr/>
          </p:nvSpPr>
          <p:spPr>
            <a:xfrm>
              <a:off x="1755468"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787990"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7" name="pg377"/>
            <p:cNvSpPr/>
            <p:nvPr/>
          </p:nvSpPr>
          <p:spPr>
            <a:xfrm>
              <a:off x="1335201" y="269949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367723" y="2730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2535713" y="2608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568234" y="26408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2925835" y="259349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2958357" y="2624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3" name="pg383"/>
            <p:cNvSpPr/>
            <p:nvPr/>
          </p:nvSpPr>
          <p:spPr>
            <a:xfrm>
              <a:off x="3706080" y="25632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738602" y="25957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5" name="pg385"/>
            <p:cNvSpPr/>
            <p:nvPr/>
          </p:nvSpPr>
          <p:spPr>
            <a:xfrm>
              <a:off x="4486325"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518846"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7" name="pg387"/>
            <p:cNvSpPr/>
            <p:nvPr/>
          </p:nvSpPr>
          <p:spPr>
            <a:xfrm>
              <a:off x="7217181" y="24269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7249703" y="2457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9" name="pg389"/>
            <p:cNvSpPr/>
            <p:nvPr/>
          </p:nvSpPr>
          <p:spPr>
            <a:xfrm>
              <a:off x="7997426"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029947"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1" name="pg391"/>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8810192"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3" name="tx393"/>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4" name="tx394"/>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5" name="tx395"/>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6" name="tx396"/>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7" name="tx397"/>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8" name="tx398"/>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399" name="tx399"/>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0" name="tx400"/>
            <p:cNvSpPr/>
            <p:nvPr/>
          </p:nvSpPr>
          <p:spPr>
            <a:xfrm rot="-5400000">
              <a:off x="1537780"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1" name="tx401"/>
            <p:cNvSpPr/>
            <p:nvPr/>
          </p:nvSpPr>
          <p:spPr>
            <a:xfrm rot="-5400000">
              <a:off x="1820774"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2" name="tx402"/>
            <p:cNvSpPr/>
            <p:nvPr/>
          </p:nvSpPr>
          <p:spPr>
            <a:xfrm rot="-5400000">
              <a:off x="2238181"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03" name="tx403"/>
            <p:cNvSpPr/>
            <p:nvPr/>
          </p:nvSpPr>
          <p:spPr>
            <a:xfrm rot="-5400000">
              <a:off x="2724450"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04" name="tx404"/>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05" name="tx405"/>
            <p:cNvSpPr/>
            <p:nvPr/>
          </p:nvSpPr>
          <p:spPr>
            <a:xfrm rot="-5400000">
              <a:off x="3527205"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06" name="tx406"/>
            <p:cNvSpPr/>
            <p:nvPr/>
          </p:nvSpPr>
          <p:spPr>
            <a:xfrm rot="-5400000">
              <a:off x="3626126"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4202606"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08" name="tx408"/>
            <p:cNvSpPr/>
            <p:nvPr/>
          </p:nvSpPr>
          <p:spPr>
            <a:xfrm rot="-5400000">
              <a:off x="471223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09" name="tx409"/>
            <p:cNvSpPr/>
            <p:nvPr/>
          </p:nvSpPr>
          <p:spPr>
            <a:xfrm rot="-5400000">
              <a:off x="5068322"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0" name="tx410"/>
            <p:cNvSpPr/>
            <p:nvPr/>
          </p:nvSpPr>
          <p:spPr>
            <a:xfrm rot="-5400000">
              <a:off x="5448382"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1" name="tx411"/>
            <p:cNvSpPr/>
            <p:nvPr/>
          </p:nvSpPr>
          <p:spPr>
            <a:xfrm rot="-5400000">
              <a:off x="5878716"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2" name="tx412"/>
            <p:cNvSpPr/>
            <p:nvPr/>
          </p:nvSpPr>
          <p:spPr>
            <a:xfrm rot="-5400000">
              <a:off x="6295987"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3" name="tx413"/>
            <p:cNvSpPr/>
            <p:nvPr/>
          </p:nvSpPr>
          <p:spPr>
            <a:xfrm rot="-5400000">
              <a:off x="6655891"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14" name="tx414"/>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15" name="tx415"/>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16" name="tx416"/>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7" name="tx417"/>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18" name="tx418"/>
            <p:cNvSpPr/>
            <p:nvPr/>
          </p:nvSpPr>
          <p:spPr>
            <a:xfrm rot="-5400000">
              <a:off x="8596646"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9" name="tx419"/>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0" name="rc420"/>
            <p:cNvSpPr/>
            <p:nvPr/>
          </p:nvSpPr>
          <p:spPr>
            <a:xfrm>
              <a:off x="3788826" y="6114116"/>
              <a:ext cx="219455" cy="219455"/>
            </a:xfrm>
            <a:prstGeom prst="rect">
              <a:avLst/>
            </a:prstGeom>
            <a:solidFill>
              <a:srgbClr val="FFFFFF">
                <a:alpha val="100000"/>
              </a:srgbClr>
            </a:solidFill>
          </p:spPr>
          <p:txBody>
            <a:bodyPr/>
            <a:lstStyle/>
            <a:p/>
          </p:txBody>
        </p:sp>
        <p:sp>
          <p:nvSpPr>
            <p:cNvPr id="421" name="pg42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2" name="pg42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3" name="pg42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4" name="pg42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rc42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27" name="tx42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8" name="tx428"/>
            <p:cNvSpPr/>
            <p:nvPr/>
          </p:nvSpPr>
          <p:spPr>
            <a:xfrm>
              <a:off x="803816" y="398022"/>
              <a:ext cx="66722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ECAR, 2024</a:t>
              </a:r>
            </a:p>
          </p:txBody>
        </p:sp>
        <p:sp>
          <p:nvSpPr>
            <p:cNvPr id="429" name="tx42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0" name="tx43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2024, Turkiye ranked number 21 out of 21 countries for lowest DTP3 coverage (based on tied ranks).
Turkiye was in the top 10 countries with the most un- and undervaccinated children (rank=6).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31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960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888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817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2746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995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924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1853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5782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9710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599282"/>
              <a:ext cx="249522" cy="1407403"/>
            </a:xfrm>
            <a:prstGeom prst="rect">
              <a:avLst/>
            </a:prstGeom>
            <a:solidFill>
              <a:srgbClr val="80BD41">
                <a:alpha val="100000"/>
              </a:srgbClr>
            </a:solidFill>
          </p:spPr>
          <p:txBody>
            <a:bodyPr/>
            <a:lstStyle/>
            <a:p/>
          </p:txBody>
        </p:sp>
        <p:sp>
          <p:nvSpPr>
            <p:cNvPr id="27" name="rc27"/>
            <p:cNvSpPr/>
            <p:nvPr/>
          </p:nvSpPr>
          <p:spPr>
            <a:xfrm>
              <a:off x="1296273" y="2350917"/>
              <a:ext cx="249522" cy="248364"/>
            </a:xfrm>
            <a:prstGeom prst="rect">
              <a:avLst/>
            </a:prstGeom>
            <a:solidFill>
              <a:srgbClr val="1CABE2">
                <a:alpha val="100000"/>
              </a:srgbClr>
            </a:solidFill>
          </p:spPr>
          <p:txBody>
            <a:bodyPr/>
            <a:lstStyle/>
            <a:p/>
          </p:txBody>
        </p:sp>
        <p:sp>
          <p:nvSpPr>
            <p:cNvPr id="28" name="rc28"/>
            <p:cNvSpPr/>
            <p:nvPr/>
          </p:nvSpPr>
          <p:spPr>
            <a:xfrm>
              <a:off x="1573521" y="2585986"/>
              <a:ext cx="249522" cy="1420699"/>
            </a:xfrm>
            <a:prstGeom prst="rect">
              <a:avLst/>
            </a:prstGeom>
            <a:solidFill>
              <a:srgbClr val="80BD41">
                <a:alpha val="100000"/>
              </a:srgbClr>
            </a:solidFill>
          </p:spPr>
          <p:txBody>
            <a:bodyPr/>
            <a:lstStyle/>
            <a:p/>
          </p:txBody>
        </p:sp>
        <p:sp>
          <p:nvSpPr>
            <p:cNvPr id="29" name="rc29"/>
            <p:cNvSpPr/>
            <p:nvPr/>
          </p:nvSpPr>
          <p:spPr>
            <a:xfrm>
              <a:off x="1573521" y="2392253"/>
              <a:ext cx="249522" cy="193732"/>
            </a:xfrm>
            <a:prstGeom prst="rect">
              <a:avLst/>
            </a:prstGeom>
            <a:solidFill>
              <a:srgbClr val="1CABE2">
                <a:alpha val="100000"/>
              </a:srgbClr>
            </a:solidFill>
          </p:spPr>
          <p:txBody>
            <a:bodyPr/>
            <a:lstStyle/>
            <a:p/>
          </p:txBody>
        </p:sp>
        <p:sp>
          <p:nvSpPr>
            <p:cNvPr id="30" name="rc30"/>
            <p:cNvSpPr/>
            <p:nvPr/>
          </p:nvSpPr>
          <p:spPr>
            <a:xfrm>
              <a:off x="1850769" y="2795863"/>
              <a:ext cx="249522" cy="1210822"/>
            </a:xfrm>
            <a:prstGeom prst="rect">
              <a:avLst/>
            </a:prstGeom>
            <a:solidFill>
              <a:srgbClr val="80BD41">
                <a:alpha val="100000"/>
              </a:srgbClr>
            </a:solidFill>
          </p:spPr>
          <p:txBody>
            <a:bodyPr/>
            <a:lstStyle/>
            <a:p/>
          </p:txBody>
        </p:sp>
        <p:sp>
          <p:nvSpPr>
            <p:cNvPr id="31" name="rc31"/>
            <p:cNvSpPr/>
            <p:nvPr/>
          </p:nvSpPr>
          <p:spPr>
            <a:xfrm>
              <a:off x="1850769" y="2454349"/>
              <a:ext cx="249522" cy="341513"/>
            </a:xfrm>
            <a:prstGeom prst="rect">
              <a:avLst/>
            </a:prstGeom>
            <a:solidFill>
              <a:srgbClr val="1CABE2">
                <a:alpha val="100000"/>
              </a:srgbClr>
            </a:solidFill>
          </p:spPr>
          <p:txBody>
            <a:bodyPr/>
            <a:lstStyle/>
            <a:p/>
          </p:txBody>
        </p:sp>
        <p:sp>
          <p:nvSpPr>
            <p:cNvPr id="32" name="rc32"/>
            <p:cNvSpPr/>
            <p:nvPr/>
          </p:nvSpPr>
          <p:spPr>
            <a:xfrm>
              <a:off x="2128016" y="2969005"/>
              <a:ext cx="249522" cy="1037679"/>
            </a:xfrm>
            <a:prstGeom prst="rect">
              <a:avLst/>
            </a:prstGeom>
            <a:solidFill>
              <a:srgbClr val="80BD41">
                <a:alpha val="100000"/>
              </a:srgbClr>
            </a:solidFill>
          </p:spPr>
          <p:txBody>
            <a:bodyPr/>
            <a:lstStyle/>
            <a:p/>
          </p:txBody>
        </p:sp>
        <p:sp>
          <p:nvSpPr>
            <p:cNvPr id="33" name="rc33"/>
            <p:cNvSpPr/>
            <p:nvPr/>
          </p:nvSpPr>
          <p:spPr>
            <a:xfrm>
              <a:off x="2128016" y="2480684"/>
              <a:ext cx="249522" cy="488320"/>
            </a:xfrm>
            <a:prstGeom prst="rect">
              <a:avLst/>
            </a:prstGeom>
            <a:solidFill>
              <a:srgbClr val="1CABE2">
                <a:alpha val="100000"/>
              </a:srgbClr>
            </a:solidFill>
          </p:spPr>
          <p:txBody>
            <a:bodyPr/>
            <a:lstStyle/>
            <a:p/>
          </p:txBody>
        </p:sp>
        <p:sp>
          <p:nvSpPr>
            <p:cNvPr id="34" name="rc34"/>
            <p:cNvSpPr/>
            <p:nvPr/>
          </p:nvSpPr>
          <p:spPr>
            <a:xfrm>
              <a:off x="2405264" y="2699533"/>
              <a:ext cx="249522" cy="1307151"/>
            </a:xfrm>
            <a:prstGeom prst="rect">
              <a:avLst/>
            </a:prstGeom>
            <a:solidFill>
              <a:srgbClr val="80BD41">
                <a:alpha val="100000"/>
              </a:srgbClr>
            </a:solidFill>
          </p:spPr>
          <p:txBody>
            <a:bodyPr/>
            <a:lstStyle/>
            <a:p/>
          </p:txBody>
        </p:sp>
        <p:sp>
          <p:nvSpPr>
            <p:cNvPr id="35" name="rc35"/>
            <p:cNvSpPr/>
            <p:nvPr/>
          </p:nvSpPr>
          <p:spPr>
            <a:xfrm>
              <a:off x="2405264" y="2468859"/>
              <a:ext cx="249522" cy="230674"/>
            </a:xfrm>
            <a:prstGeom prst="rect">
              <a:avLst/>
            </a:prstGeom>
            <a:solidFill>
              <a:srgbClr val="1CABE2">
                <a:alpha val="100000"/>
              </a:srgbClr>
            </a:solidFill>
          </p:spPr>
          <p:txBody>
            <a:bodyPr/>
            <a:lstStyle/>
            <a:p/>
          </p:txBody>
        </p:sp>
        <p:sp>
          <p:nvSpPr>
            <p:cNvPr id="36" name="rc36"/>
            <p:cNvSpPr/>
            <p:nvPr/>
          </p:nvSpPr>
          <p:spPr>
            <a:xfrm>
              <a:off x="2682512" y="2610371"/>
              <a:ext cx="249522" cy="1396313"/>
            </a:xfrm>
            <a:prstGeom prst="rect">
              <a:avLst/>
            </a:prstGeom>
            <a:solidFill>
              <a:srgbClr val="80BD41">
                <a:alpha val="100000"/>
              </a:srgbClr>
            </a:solidFill>
          </p:spPr>
          <p:txBody>
            <a:bodyPr/>
            <a:lstStyle/>
            <a:p/>
          </p:txBody>
        </p:sp>
        <p:sp>
          <p:nvSpPr>
            <p:cNvPr id="37" name="rc37"/>
            <p:cNvSpPr/>
            <p:nvPr/>
          </p:nvSpPr>
          <p:spPr>
            <a:xfrm>
              <a:off x="2682512" y="2455225"/>
              <a:ext cx="249522" cy="155146"/>
            </a:xfrm>
            <a:prstGeom prst="rect">
              <a:avLst/>
            </a:prstGeom>
            <a:solidFill>
              <a:srgbClr val="1CABE2">
                <a:alpha val="100000"/>
              </a:srgbClr>
            </a:solidFill>
          </p:spPr>
          <p:txBody>
            <a:bodyPr/>
            <a:lstStyle/>
            <a:p/>
          </p:txBody>
        </p:sp>
        <p:sp>
          <p:nvSpPr>
            <p:cNvPr id="38" name="rc38"/>
            <p:cNvSpPr/>
            <p:nvPr/>
          </p:nvSpPr>
          <p:spPr>
            <a:xfrm>
              <a:off x="2959759" y="2602043"/>
              <a:ext cx="249522" cy="1404641"/>
            </a:xfrm>
            <a:prstGeom prst="rect">
              <a:avLst/>
            </a:prstGeom>
            <a:solidFill>
              <a:srgbClr val="80BD41">
                <a:alpha val="100000"/>
              </a:srgbClr>
            </a:solidFill>
          </p:spPr>
          <p:txBody>
            <a:bodyPr/>
            <a:lstStyle/>
            <a:p/>
          </p:txBody>
        </p:sp>
        <p:sp>
          <p:nvSpPr>
            <p:cNvPr id="39" name="rc39"/>
            <p:cNvSpPr/>
            <p:nvPr/>
          </p:nvSpPr>
          <p:spPr>
            <a:xfrm>
              <a:off x="2959759" y="2445972"/>
              <a:ext cx="249522" cy="156071"/>
            </a:xfrm>
            <a:prstGeom prst="rect">
              <a:avLst/>
            </a:prstGeom>
            <a:solidFill>
              <a:srgbClr val="1CABE2">
                <a:alpha val="100000"/>
              </a:srgbClr>
            </a:solidFill>
          </p:spPr>
          <p:txBody>
            <a:bodyPr/>
            <a:lstStyle/>
            <a:p/>
          </p:txBody>
        </p:sp>
        <p:sp>
          <p:nvSpPr>
            <p:cNvPr id="40" name="rc40"/>
            <p:cNvSpPr/>
            <p:nvPr/>
          </p:nvSpPr>
          <p:spPr>
            <a:xfrm>
              <a:off x="3237007" y="2507950"/>
              <a:ext cx="249522" cy="1498734"/>
            </a:xfrm>
            <a:prstGeom prst="rect">
              <a:avLst/>
            </a:prstGeom>
            <a:solidFill>
              <a:srgbClr val="80BD41">
                <a:alpha val="100000"/>
              </a:srgbClr>
            </a:solidFill>
          </p:spPr>
          <p:txBody>
            <a:bodyPr/>
            <a:lstStyle/>
            <a:p/>
          </p:txBody>
        </p:sp>
        <p:sp>
          <p:nvSpPr>
            <p:cNvPr id="41" name="rc41"/>
            <p:cNvSpPr/>
            <p:nvPr/>
          </p:nvSpPr>
          <p:spPr>
            <a:xfrm>
              <a:off x="3237007" y="2445503"/>
              <a:ext cx="249522" cy="62447"/>
            </a:xfrm>
            <a:prstGeom prst="rect">
              <a:avLst/>
            </a:prstGeom>
            <a:solidFill>
              <a:srgbClr val="1CABE2">
                <a:alpha val="100000"/>
              </a:srgbClr>
            </a:solidFill>
          </p:spPr>
          <p:txBody>
            <a:bodyPr/>
            <a:lstStyle/>
            <a:p/>
          </p:txBody>
        </p:sp>
        <p:sp>
          <p:nvSpPr>
            <p:cNvPr id="42" name="rc42"/>
            <p:cNvSpPr/>
            <p:nvPr/>
          </p:nvSpPr>
          <p:spPr>
            <a:xfrm>
              <a:off x="3514255" y="2515064"/>
              <a:ext cx="249522" cy="1491620"/>
            </a:xfrm>
            <a:prstGeom prst="rect">
              <a:avLst/>
            </a:prstGeom>
            <a:solidFill>
              <a:srgbClr val="80BD41">
                <a:alpha val="100000"/>
              </a:srgbClr>
            </a:solidFill>
          </p:spPr>
          <p:txBody>
            <a:bodyPr/>
            <a:lstStyle/>
            <a:p/>
          </p:txBody>
        </p:sp>
        <p:sp>
          <p:nvSpPr>
            <p:cNvPr id="43" name="rc43"/>
            <p:cNvSpPr/>
            <p:nvPr/>
          </p:nvSpPr>
          <p:spPr>
            <a:xfrm>
              <a:off x="3514255" y="2452913"/>
              <a:ext cx="249522" cy="62150"/>
            </a:xfrm>
            <a:prstGeom prst="rect">
              <a:avLst/>
            </a:prstGeom>
            <a:solidFill>
              <a:srgbClr val="1CABE2">
                <a:alpha val="100000"/>
              </a:srgbClr>
            </a:solidFill>
          </p:spPr>
          <p:txBody>
            <a:bodyPr/>
            <a:lstStyle/>
            <a:p/>
          </p:txBody>
        </p:sp>
        <p:sp>
          <p:nvSpPr>
            <p:cNvPr id="44" name="rc44"/>
            <p:cNvSpPr/>
            <p:nvPr/>
          </p:nvSpPr>
          <p:spPr>
            <a:xfrm>
              <a:off x="3791502" y="2521120"/>
              <a:ext cx="249522" cy="1485565"/>
            </a:xfrm>
            <a:prstGeom prst="rect">
              <a:avLst/>
            </a:prstGeom>
            <a:solidFill>
              <a:srgbClr val="80BD41">
                <a:alpha val="100000"/>
              </a:srgbClr>
            </a:solidFill>
          </p:spPr>
          <p:txBody>
            <a:bodyPr/>
            <a:lstStyle/>
            <a:p/>
          </p:txBody>
        </p:sp>
        <p:sp>
          <p:nvSpPr>
            <p:cNvPr id="45" name="rc45"/>
            <p:cNvSpPr/>
            <p:nvPr/>
          </p:nvSpPr>
          <p:spPr>
            <a:xfrm>
              <a:off x="3791502" y="2459221"/>
              <a:ext cx="249522" cy="61898"/>
            </a:xfrm>
            <a:prstGeom prst="rect">
              <a:avLst/>
            </a:prstGeom>
            <a:solidFill>
              <a:srgbClr val="1CABE2">
                <a:alpha val="100000"/>
              </a:srgbClr>
            </a:solidFill>
          </p:spPr>
          <p:txBody>
            <a:bodyPr/>
            <a:lstStyle/>
            <a:p/>
          </p:txBody>
        </p:sp>
        <p:sp>
          <p:nvSpPr>
            <p:cNvPr id="46" name="rc46"/>
            <p:cNvSpPr/>
            <p:nvPr/>
          </p:nvSpPr>
          <p:spPr>
            <a:xfrm>
              <a:off x="4068750" y="2541246"/>
              <a:ext cx="249522" cy="1465439"/>
            </a:xfrm>
            <a:prstGeom prst="rect">
              <a:avLst/>
            </a:prstGeom>
            <a:solidFill>
              <a:srgbClr val="80BD41">
                <a:alpha val="100000"/>
              </a:srgbClr>
            </a:solidFill>
          </p:spPr>
          <p:txBody>
            <a:bodyPr/>
            <a:lstStyle/>
            <a:p/>
          </p:txBody>
        </p:sp>
        <p:sp>
          <p:nvSpPr>
            <p:cNvPr id="47" name="rc47"/>
            <p:cNvSpPr/>
            <p:nvPr/>
          </p:nvSpPr>
          <p:spPr>
            <a:xfrm>
              <a:off x="4068750" y="2495923"/>
              <a:ext cx="249522" cy="45322"/>
            </a:xfrm>
            <a:prstGeom prst="rect">
              <a:avLst/>
            </a:prstGeom>
            <a:solidFill>
              <a:srgbClr val="1CABE2">
                <a:alpha val="100000"/>
              </a:srgbClr>
            </a:solidFill>
          </p:spPr>
          <p:txBody>
            <a:bodyPr/>
            <a:lstStyle/>
            <a:p/>
          </p:txBody>
        </p:sp>
        <p:sp>
          <p:nvSpPr>
            <p:cNvPr id="48" name="rc48"/>
            <p:cNvSpPr/>
            <p:nvPr/>
          </p:nvSpPr>
          <p:spPr>
            <a:xfrm>
              <a:off x="4345998" y="2553808"/>
              <a:ext cx="249522" cy="1452876"/>
            </a:xfrm>
            <a:prstGeom prst="rect">
              <a:avLst/>
            </a:prstGeom>
            <a:solidFill>
              <a:srgbClr val="80BD41">
                <a:alpha val="100000"/>
              </a:srgbClr>
            </a:solidFill>
          </p:spPr>
          <p:txBody>
            <a:bodyPr/>
            <a:lstStyle/>
            <a:p/>
          </p:txBody>
        </p:sp>
        <p:sp>
          <p:nvSpPr>
            <p:cNvPr id="49" name="rc49"/>
            <p:cNvSpPr/>
            <p:nvPr/>
          </p:nvSpPr>
          <p:spPr>
            <a:xfrm>
              <a:off x="4345998" y="2508874"/>
              <a:ext cx="249522" cy="44934"/>
            </a:xfrm>
            <a:prstGeom prst="rect">
              <a:avLst/>
            </a:prstGeom>
            <a:solidFill>
              <a:srgbClr val="1CABE2">
                <a:alpha val="100000"/>
              </a:srgbClr>
            </a:solidFill>
          </p:spPr>
          <p:txBody>
            <a:bodyPr/>
            <a:lstStyle/>
            <a:p/>
          </p:txBody>
        </p:sp>
        <p:sp>
          <p:nvSpPr>
            <p:cNvPr id="50" name="rc50"/>
            <p:cNvSpPr/>
            <p:nvPr/>
          </p:nvSpPr>
          <p:spPr>
            <a:xfrm>
              <a:off x="4623245" y="2502457"/>
              <a:ext cx="249522" cy="1504227"/>
            </a:xfrm>
            <a:prstGeom prst="rect">
              <a:avLst/>
            </a:prstGeom>
            <a:solidFill>
              <a:srgbClr val="80BD41">
                <a:alpha val="100000"/>
              </a:srgbClr>
            </a:solidFill>
          </p:spPr>
          <p:txBody>
            <a:bodyPr/>
            <a:lstStyle/>
            <a:p/>
          </p:txBody>
        </p:sp>
        <p:sp>
          <p:nvSpPr>
            <p:cNvPr id="51" name="rc51"/>
            <p:cNvSpPr/>
            <p:nvPr/>
          </p:nvSpPr>
          <p:spPr>
            <a:xfrm>
              <a:off x="4623245" y="2455934"/>
              <a:ext cx="249522" cy="46522"/>
            </a:xfrm>
            <a:prstGeom prst="rect">
              <a:avLst/>
            </a:prstGeom>
            <a:solidFill>
              <a:srgbClr val="1CABE2">
                <a:alpha val="100000"/>
              </a:srgbClr>
            </a:solidFill>
          </p:spPr>
          <p:txBody>
            <a:bodyPr/>
            <a:lstStyle/>
            <a:p/>
          </p:txBody>
        </p:sp>
        <p:sp>
          <p:nvSpPr>
            <p:cNvPr id="52" name="rc52"/>
            <p:cNvSpPr/>
            <p:nvPr/>
          </p:nvSpPr>
          <p:spPr>
            <a:xfrm>
              <a:off x="4900493" y="2473920"/>
              <a:ext cx="249522" cy="1532765"/>
            </a:xfrm>
            <a:prstGeom prst="rect">
              <a:avLst/>
            </a:prstGeom>
            <a:solidFill>
              <a:srgbClr val="80BD41">
                <a:alpha val="100000"/>
              </a:srgbClr>
            </a:solidFill>
          </p:spPr>
          <p:txBody>
            <a:bodyPr/>
            <a:lstStyle/>
            <a:p/>
          </p:txBody>
        </p:sp>
        <p:sp>
          <p:nvSpPr>
            <p:cNvPr id="53" name="rc53"/>
            <p:cNvSpPr/>
            <p:nvPr/>
          </p:nvSpPr>
          <p:spPr>
            <a:xfrm>
              <a:off x="4900493" y="2442638"/>
              <a:ext cx="249522" cy="31281"/>
            </a:xfrm>
            <a:prstGeom prst="rect">
              <a:avLst/>
            </a:prstGeom>
            <a:solidFill>
              <a:srgbClr val="1CABE2">
                <a:alpha val="100000"/>
              </a:srgbClr>
            </a:solidFill>
          </p:spPr>
          <p:txBody>
            <a:bodyPr/>
            <a:lstStyle/>
            <a:p/>
          </p:txBody>
        </p:sp>
        <p:sp>
          <p:nvSpPr>
            <p:cNvPr id="54" name="rc54"/>
            <p:cNvSpPr/>
            <p:nvPr/>
          </p:nvSpPr>
          <p:spPr>
            <a:xfrm>
              <a:off x="5177741" y="2427303"/>
              <a:ext cx="249522" cy="1579382"/>
            </a:xfrm>
            <a:prstGeom prst="rect">
              <a:avLst/>
            </a:prstGeom>
            <a:solidFill>
              <a:srgbClr val="80BD41">
                <a:alpha val="100000"/>
              </a:srgbClr>
            </a:solidFill>
          </p:spPr>
          <p:txBody>
            <a:bodyPr/>
            <a:lstStyle/>
            <a:p/>
          </p:txBody>
        </p:sp>
        <p:sp>
          <p:nvSpPr>
            <p:cNvPr id="55" name="rc55"/>
            <p:cNvSpPr/>
            <p:nvPr/>
          </p:nvSpPr>
          <p:spPr>
            <a:xfrm>
              <a:off x="5177741" y="2361496"/>
              <a:ext cx="249522" cy="65807"/>
            </a:xfrm>
            <a:prstGeom prst="rect">
              <a:avLst/>
            </a:prstGeom>
            <a:solidFill>
              <a:srgbClr val="1CABE2">
                <a:alpha val="100000"/>
              </a:srgbClr>
            </a:solidFill>
          </p:spPr>
          <p:txBody>
            <a:bodyPr/>
            <a:lstStyle/>
            <a:p/>
          </p:txBody>
        </p:sp>
        <p:sp>
          <p:nvSpPr>
            <p:cNvPr id="56" name="rc56"/>
            <p:cNvSpPr/>
            <p:nvPr/>
          </p:nvSpPr>
          <p:spPr>
            <a:xfrm>
              <a:off x="5454988" y="2386721"/>
              <a:ext cx="249522" cy="1619963"/>
            </a:xfrm>
            <a:prstGeom prst="rect">
              <a:avLst/>
            </a:prstGeom>
            <a:solidFill>
              <a:srgbClr val="80BD41">
                <a:alpha val="100000"/>
              </a:srgbClr>
            </a:solidFill>
          </p:spPr>
          <p:txBody>
            <a:bodyPr/>
            <a:lstStyle/>
            <a:p/>
          </p:txBody>
        </p:sp>
        <p:sp>
          <p:nvSpPr>
            <p:cNvPr id="57" name="rc57"/>
            <p:cNvSpPr/>
            <p:nvPr/>
          </p:nvSpPr>
          <p:spPr>
            <a:xfrm>
              <a:off x="5454988" y="2336619"/>
              <a:ext cx="249522" cy="50102"/>
            </a:xfrm>
            <a:prstGeom prst="rect">
              <a:avLst/>
            </a:prstGeom>
            <a:solidFill>
              <a:srgbClr val="1CABE2">
                <a:alpha val="100000"/>
              </a:srgbClr>
            </a:solidFill>
          </p:spPr>
          <p:txBody>
            <a:bodyPr/>
            <a:lstStyle/>
            <a:p/>
          </p:txBody>
        </p:sp>
        <p:sp>
          <p:nvSpPr>
            <p:cNvPr id="58" name="rc58"/>
            <p:cNvSpPr/>
            <p:nvPr/>
          </p:nvSpPr>
          <p:spPr>
            <a:xfrm>
              <a:off x="5732236" y="2355577"/>
              <a:ext cx="249522" cy="1651107"/>
            </a:xfrm>
            <a:prstGeom prst="rect">
              <a:avLst/>
            </a:prstGeom>
            <a:solidFill>
              <a:srgbClr val="80BD41">
                <a:alpha val="100000"/>
              </a:srgbClr>
            </a:solidFill>
          </p:spPr>
          <p:txBody>
            <a:bodyPr/>
            <a:lstStyle/>
            <a:p/>
          </p:txBody>
        </p:sp>
        <p:sp>
          <p:nvSpPr>
            <p:cNvPr id="59" name="rc59"/>
            <p:cNvSpPr/>
            <p:nvPr/>
          </p:nvSpPr>
          <p:spPr>
            <a:xfrm>
              <a:off x="5732236" y="2321881"/>
              <a:ext cx="249522" cy="33696"/>
            </a:xfrm>
            <a:prstGeom prst="rect">
              <a:avLst/>
            </a:prstGeom>
            <a:solidFill>
              <a:srgbClr val="1CABE2">
                <a:alpha val="100000"/>
              </a:srgbClr>
            </a:solidFill>
          </p:spPr>
          <p:txBody>
            <a:bodyPr/>
            <a:lstStyle/>
            <a:p/>
          </p:txBody>
        </p:sp>
        <p:sp>
          <p:nvSpPr>
            <p:cNvPr id="60" name="rc60"/>
            <p:cNvSpPr/>
            <p:nvPr/>
          </p:nvSpPr>
          <p:spPr>
            <a:xfrm>
              <a:off x="6009484" y="2398054"/>
              <a:ext cx="249522" cy="1608630"/>
            </a:xfrm>
            <a:prstGeom prst="rect">
              <a:avLst/>
            </a:prstGeom>
            <a:solidFill>
              <a:srgbClr val="80BD41">
                <a:alpha val="100000"/>
              </a:srgbClr>
            </a:solidFill>
          </p:spPr>
          <p:txBody>
            <a:bodyPr/>
            <a:lstStyle/>
            <a:p/>
          </p:txBody>
        </p:sp>
        <p:sp>
          <p:nvSpPr>
            <p:cNvPr id="61" name="rc61"/>
            <p:cNvSpPr/>
            <p:nvPr/>
          </p:nvSpPr>
          <p:spPr>
            <a:xfrm>
              <a:off x="6009484" y="2331028"/>
              <a:ext cx="249522" cy="67026"/>
            </a:xfrm>
            <a:prstGeom prst="rect">
              <a:avLst/>
            </a:prstGeom>
            <a:solidFill>
              <a:srgbClr val="1CABE2">
                <a:alpha val="100000"/>
              </a:srgbClr>
            </a:solidFill>
          </p:spPr>
          <p:txBody>
            <a:bodyPr/>
            <a:lstStyle/>
            <a:p/>
          </p:txBody>
        </p:sp>
        <p:sp>
          <p:nvSpPr>
            <p:cNvPr id="62" name="rc62"/>
            <p:cNvSpPr/>
            <p:nvPr/>
          </p:nvSpPr>
          <p:spPr>
            <a:xfrm>
              <a:off x="6286731" y="2399475"/>
              <a:ext cx="249522" cy="1607210"/>
            </a:xfrm>
            <a:prstGeom prst="rect">
              <a:avLst/>
            </a:prstGeom>
            <a:solidFill>
              <a:srgbClr val="80BD41">
                <a:alpha val="100000"/>
              </a:srgbClr>
            </a:solidFill>
          </p:spPr>
          <p:txBody>
            <a:bodyPr/>
            <a:lstStyle/>
            <a:p/>
          </p:txBody>
        </p:sp>
        <p:sp>
          <p:nvSpPr>
            <p:cNvPr id="63" name="rc63"/>
            <p:cNvSpPr/>
            <p:nvPr/>
          </p:nvSpPr>
          <p:spPr>
            <a:xfrm>
              <a:off x="6286731" y="2366674"/>
              <a:ext cx="249522" cy="32800"/>
            </a:xfrm>
            <a:prstGeom prst="rect">
              <a:avLst/>
            </a:prstGeom>
            <a:solidFill>
              <a:srgbClr val="1CABE2">
                <a:alpha val="100000"/>
              </a:srgbClr>
            </a:solidFill>
          </p:spPr>
          <p:txBody>
            <a:bodyPr/>
            <a:lstStyle/>
            <a:p/>
          </p:txBody>
        </p:sp>
        <p:sp>
          <p:nvSpPr>
            <p:cNvPr id="64" name="rc64"/>
            <p:cNvSpPr/>
            <p:nvPr/>
          </p:nvSpPr>
          <p:spPr>
            <a:xfrm>
              <a:off x="6563979" y="2470454"/>
              <a:ext cx="249522" cy="1536230"/>
            </a:xfrm>
            <a:prstGeom prst="rect">
              <a:avLst/>
            </a:prstGeom>
            <a:solidFill>
              <a:srgbClr val="80BD41">
                <a:alpha val="100000"/>
              </a:srgbClr>
            </a:solidFill>
          </p:spPr>
          <p:txBody>
            <a:bodyPr/>
            <a:lstStyle/>
            <a:p/>
          </p:txBody>
        </p:sp>
        <p:sp>
          <p:nvSpPr>
            <p:cNvPr id="65" name="rc65"/>
            <p:cNvSpPr/>
            <p:nvPr/>
          </p:nvSpPr>
          <p:spPr>
            <a:xfrm>
              <a:off x="6563979" y="2454936"/>
              <a:ext cx="249522" cy="15518"/>
            </a:xfrm>
            <a:prstGeom prst="rect">
              <a:avLst/>
            </a:prstGeom>
            <a:solidFill>
              <a:srgbClr val="1CABE2">
                <a:alpha val="100000"/>
              </a:srgbClr>
            </a:solidFill>
          </p:spPr>
          <p:txBody>
            <a:bodyPr/>
            <a:lstStyle/>
            <a:p/>
          </p:txBody>
        </p:sp>
        <p:sp>
          <p:nvSpPr>
            <p:cNvPr id="66" name="rc66"/>
            <p:cNvSpPr/>
            <p:nvPr/>
          </p:nvSpPr>
          <p:spPr>
            <a:xfrm>
              <a:off x="6841227" y="2595813"/>
              <a:ext cx="249522" cy="1410872"/>
            </a:xfrm>
            <a:prstGeom prst="rect">
              <a:avLst/>
            </a:prstGeom>
            <a:solidFill>
              <a:srgbClr val="80BD41">
                <a:alpha val="100000"/>
              </a:srgbClr>
            </a:solidFill>
          </p:spPr>
          <p:txBody>
            <a:bodyPr/>
            <a:lstStyle/>
            <a:p/>
          </p:txBody>
        </p:sp>
        <p:sp>
          <p:nvSpPr>
            <p:cNvPr id="67" name="rc67"/>
            <p:cNvSpPr/>
            <p:nvPr/>
          </p:nvSpPr>
          <p:spPr>
            <a:xfrm>
              <a:off x="6841227" y="2567019"/>
              <a:ext cx="249522" cy="28793"/>
            </a:xfrm>
            <a:prstGeom prst="rect">
              <a:avLst/>
            </a:prstGeom>
            <a:solidFill>
              <a:srgbClr val="1CABE2">
                <a:alpha val="100000"/>
              </a:srgbClr>
            </a:solidFill>
          </p:spPr>
          <p:txBody>
            <a:bodyPr/>
            <a:lstStyle/>
            <a:p/>
          </p:txBody>
        </p:sp>
        <p:sp>
          <p:nvSpPr>
            <p:cNvPr id="68" name="rc68"/>
            <p:cNvSpPr/>
            <p:nvPr/>
          </p:nvSpPr>
          <p:spPr>
            <a:xfrm>
              <a:off x="7118474" y="2698003"/>
              <a:ext cx="249522" cy="1308681"/>
            </a:xfrm>
            <a:prstGeom prst="rect">
              <a:avLst/>
            </a:prstGeom>
            <a:solidFill>
              <a:srgbClr val="80BD41">
                <a:alpha val="100000"/>
              </a:srgbClr>
            </a:solidFill>
          </p:spPr>
          <p:txBody>
            <a:bodyPr/>
            <a:lstStyle/>
            <a:p/>
          </p:txBody>
        </p:sp>
        <p:sp>
          <p:nvSpPr>
            <p:cNvPr id="69" name="rc69"/>
            <p:cNvSpPr/>
            <p:nvPr/>
          </p:nvSpPr>
          <p:spPr>
            <a:xfrm>
              <a:off x="7118474" y="2629125"/>
              <a:ext cx="249522" cy="68877"/>
            </a:xfrm>
            <a:prstGeom prst="rect">
              <a:avLst/>
            </a:prstGeom>
            <a:solidFill>
              <a:srgbClr val="1CABE2">
                <a:alpha val="100000"/>
              </a:srgbClr>
            </a:solidFill>
          </p:spPr>
          <p:txBody>
            <a:bodyPr/>
            <a:lstStyle/>
            <a:p/>
          </p:txBody>
        </p:sp>
        <p:sp>
          <p:nvSpPr>
            <p:cNvPr id="70" name="rc70"/>
            <p:cNvSpPr/>
            <p:nvPr/>
          </p:nvSpPr>
          <p:spPr>
            <a:xfrm>
              <a:off x="7395722" y="2718761"/>
              <a:ext cx="249522" cy="1287924"/>
            </a:xfrm>
            <a:prstGeom prst="rect">
              <a:avLst/>
            </a:prstGeom>
            <a:solidFill>
              <a:srgbClr val="80BD41">
                <a:alpha val="100000"/>
              </a:srgbClr>
            </a:solidFill>
          </p:spPr>
          <p:txBody>
            <a:bodyPr/>
            <a:lstStyle/>
            <a:p/>
          </p:txBody>
        </p:sp>
        <p:sp>
          <p:nvSpPr>
            <p:cNvPr id="71" name="rc71"/>
            <p:cNvSpPr/>
            <p:nvPr/>
          </p:nvSpPr>
          <p:spPr>
            <a:xfrm>
              <a:off x="7395722" y="2705751"/>
              <a:ext cx="249522" cy="13009"/>
            </a:xfrm>
            <a:prstGeom prst="rect">
              <a:avLst/>
            </a:prstGeom>
            <a:solidFill>
              <a:srgbClr val="1CABE2">
                <a:alpha val="100000"/>
              </a:srgbClr>
            </a:solidFill>
          </p:spPr>
          <p:txBody>
            <a:bodyPr/>
            <a:lstStyle/>
            <a:p/>
          </p:txBody>
        </p:sp>
        <p:sp>
          <p:nvSpPr>
            <p:cNvPr id="72" name="rc72"/>
            <p:cNvSpPr/>
            <p:nvPr/>
          </p:nvSpPr>
          <p:spPr>
            <a:xfrm>
              <a:off x="7672970" y="2728281"/>
              <a:ext cx="249522" cy="1278403"/>
            </a:xfrm>
            <a:prstGeom prst="rect">
              <a:avLst/>
            </a:prstGeom>
            <a:solidFill>
              <a:srgbClr val="80BD41">
                <a:alpha val="100000"/>
              </a:srgbClr>
            </a:solidFill>
          </p:spPr>
          <p:txBody>
            <a:bodyPr/>
            <a:lstStyle/>
            <a:p/>
          </p:txBody>
        </p:sp>
        <p:sp>
          <p:nvSpPr>
            <p:cNvPr id="73" name="rc73"/>
            <p:cNvSpPr/>
            <p:nvPr/>
          </p:nvSpPr>
          <p:spPr>
            <a:xfrm>
              <a:off x="7672970" y="2715368"/>
              <a:ext cx="249522" cy="12913"/>
            </a:xfrm>
            <a:prstGeom prst="rect">
              <a:avLst/>
            </a:prstGeom>
            <a:solidFill>
              <a:srgbClr val="1CABE2">
                <a:alpha val="100000"/>
              </a:srgbClr>
            </a:solidFill>
          </p:spPr>
          <p:txBody>
            <a:bodyPr/>
            <a:lstStyle/>
            <a:p/>
          </p:txBody>
        </p:sp>
        <p:sp>
          <p:nvSpPr>
            <p:cNvPr id="74" name="rc74"/>
            <p:cNvSpPr/>
            <p:nvPr/>
          </p:nvSpPr>
          <p:spPr>
            <a:xfrm>
              <a:off x="7950217" y="2742372"/>
              <a:ext cx="249522" cy="1264313"/>
            </a:xfrm>
            <a:prstGeom prst="rect">
              <a:avLst/>
            </a:prstGeom>
            <a:solidFill>
              <a:srgbClr val="80BD41">
                <a:alpha val="100000"/>
              </a:srgbClr>
            </a:solidFill>
          </p:spPr>
          <p:txBody>
            <a:bodyPr/>
            <a:lstStyle/>
            <a:p/>
          </p:txBody>
        </p:sp>
        <p:sp>
          <p:nvSpPr>
            <p:cNvPr id="75" name="rc75"/>
            <p:cNvSpPr/>
            <p:nvPr/>
          </p:nvSpPr>
          <p:spPr>
            <a:xfrm>
              <a:off x="7950217" y="2729600"/>
              <a:ext cx="249522" cy="12771"/>
            </a:xfrm>
            <a:prstGeom prst="rect">
              <a:avLst/>
            </a:prstGeom>
            <a:solidFill>
              <a:srgbClr val="1CABE2">
                <a:alpha val="100000"/>
              </a:srgbClr>
            </a:solidFill>
          </p:spPr>
          <p:txBody>
            <a:bodyPr/>
            <a:lstStyle/>
            <a:p/>
          </p:txBody>
        </p:sp>
        <p:sp>
          <p:nvSpPr>
            <p:cNvPr id="76" name="pl76"/>
            <p:cNvSpPr/>
            <p:nvPr/>
          </p:nvSpPr>
          <p:spPr>
            <a:xfrm>
              <a:off x="1421035" y="1226758"/>
              <a:ext cx="6653943" cy="870482"/>
            </a:xfrm>
            <a:custGeom>
              <a:avLst/>
              <a:pathLst>
                <a:path w="6653943" h="870482">
                  <a:moveTo>
                    <a:pt x="0" y="393120"/>
                  </a:moveTo>
                  <a:lnTo>
                    <a:pt x="277247" y="308880"/>
                  </a:lnTo>
                  <a:lnTo>
                    <a:pt x="554495" y="589681"/>
                  </a:lnTo>
                  <a:lnTo>
                    <a:pt x="831742" y="870482"/>
                  </a:lnTo>
                  <a:lnTo>
                    <a:pt x="1108990" y="393120"/>
                  </a:lnTo>
                  <a:lnTo>
                    <a:pt x="1386238" y="252720"/>
                  </a:lnTo>
                  <a:lnTo>
                    <a:pt x="1663485" y="252720"/>
                  </a:lnTo>
                  <a:lnTo>
                    <a:pt x="1940733" y="84240"/>
                  </a:lnTo>
                  <a:lnTo>
                    <a:pt x="2217981" y="84240"/>
                  </a:lnTo>
                  <a:lnTo>
                    <a:pt x="2495228" y="84240"/>
                  </a:lnTo>
                  <a:lnTo>
                    <a:pt x="2772476" y="56160"/>
                  </a:lnTo>
                  <a:lnTo>
                    <a:pt x="3049724" y="56160"/>
                  </a:lnTo>
                  <a:lnTo>
                    <a:pt x="3326971" y="56160"/>
                  </a:lnTo>
                  <a:lnTo>
                    <a:pt x="3604219" y="28080"/>
                  </a:lnTo>
                  <a:lnTo>
                    <a:pt x="3881467" y="84240"/>
                  </a:lnTo>
                  <a:lnTo>
                    <a:pt x="4158714" y="56160"/>
                  </a:lnTo>
                  <a:lnTo>
                    <a:pt x="4435962" y="28080"/>
                  </a:lnTo>
                  <a:lnTo>
                    <a:pt x="4713210" y="84240"/>
                  </a:lnTo>
                  <a:lnTo>
                    <a:pt x="4990457" y="28080"/>
                  </a:lnTo>
                  <a:lnTo>
                    <a:pt x="5267705" y="0"/>
                  </a:lnTo>
                  <a:lnTo>
                    <a:pt x="5544953" y="28080"/>
                  </a:lnTo>
                  <a:lnTo>
                    <a:pt x="5822200" y="11232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8" name="tx78"/>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29607" y="22149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88" name="tx88"/>
            <p:cNvSpPr/>
            <p:nvPr/>
          </p:nvSpPr>
          <p:spPr>
            <a:xfrm>
              <a:off x="2715845" y="23192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89" name="tx89"/>
            <p:cNvSpPr/>
            <p:nvPr/>
          </p:nvSpPr>
          <p:spPr>
            <a:xfrm>
              <a:off x="4102084" y="236114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1.24</a:t>
              </a:r>
            </a:p>
          </p:txBody>
        </p:sp>
        <p:sp>
          <p:nvSpPr>
            <p:cNvPr id="90" name="tx90"/>
            <p:cNvSpPr/>
            <p:nvPr/>
          </p:nvSpPr>
          <p:spPr>
            <a:xfrm>
              <a:off x="5488322" y="22006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a:t>
              </a:r>
            </a:p>
          </p:txBody>
        </p:sp>
        <p:sp>
          <p:nvSpPr>
            <p:cNvPr id="91" name="tx91"/>
            <p:cNvSpPr/>
            <p:nvPr/>
          </p:nvSpPr>
          <p:spPr>
            <a:xfrm>
              <a:off x="6597312" y="23190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92" name="tx92"/>
            <p:cNvSpPr/>
            <p:nvPr/>
          </p:nvSpPr>
          <p:spPr>
            <a:xfrm>
              <a:off x="6874560" y="24310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93" name="tx93"/>
            <p:cNvSpPr/>
            <p:nvPr/>
          </p:nvSpPr>
          <p:spPr>
            <a:xfrm>
              <a:off x="7151808" y="24931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a:t>
              </a:r>
            </a:p>
          </p:txBody>
        </p:sp>
        <p:sp>
          <p:nvSpPr>
            <p:cNvPr id="94" name="tx94"/>
            <p:cNvSpPr/>
            <p:nvPr/>
          </p:nvSpPr>
          <p:spPr>
            <a:xfrm>
              <a:off x="7429055" y="25698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95" name="tx95"/>
            <p:cNvSpPr/>
            <p:nvPr/>
          </p:nvSpPr>
          <p:spPr>
            <a:xfrm>
              <a:off x="7706303" y="25794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a:t>
              </a:r>
            </a:p>
          </p:txBody>
        </p:sp>
        <p:sp>
          <p:nvSpPr>
            <p:cNvPr id="96" name="tx96"/>
            <p:cNvSpPr/>
            <p:nvPr/>
          </p:nvSpPr>
          <p:spPr>
            <a:xfrm>
              <a:off x="7983551" y="25936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1.05</a:t>
              </a:r>
            </a:p>
          </p:txBody>
        </p:sp>
        <p:sp>
          <p:nvSpPr>
            <p:cNvPr id="97" name="pl97"/>
            <p:cNvSpPr/>
            <p:nvPr/>
          </p:nvSpPr>
          <p:spPr>
            <a:xfrm>
              <a:off x="1421035"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29607" y="32679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08" name="tx108"/>
            <p:cNvSpPr/>
            <p:nvPr/>
          </p:nvSpPr>
          <p:spPr>
            <a:xfrm>
              <a:off x="1355732" y="244005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09" name="tx109"/>
            <p:cNvSpPr/>
            <p:nvPr/>
          </p:nvSpPr>
          <p:spPr>
            <a:xfrm>
              <a:off x="2715845" y="32734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a:t>
              </a:r>
            </a:p>
          </p:txBody>
        </p:sp>
        <p:sp>
          <p:nvSpPr>
            <p:cNvPr id="110" name="tx110"/>
            <p:cNvSpPr/>
            <p:nvPr/>
          </p:nvSpPr>
          <p:spPr>
            <a:xfrm>
              <a:off x="2715845" y="24977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0.13</a:t>
              </a:r>
            </a:p>
          </p:txBody>
        </p:sp>
        <p:sp>
          <p:nvSpPr>
            <p:cNvPr id="111" name="tx111"/>
            <p:cNvSpPr/>
            <p:nvPr/>
          </p:nvSpPr>
          <p:spPr>
            <a:xfrm>
              <a:off x="4102084" y="324006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a:t>
              </a:r>
            </a:p>
          </p:txBody>
        </p:sp>
        <p:sp>
          <p:nvSpPr>
            <p:cNvPr id="112" name="tx112"/>
            <p:cNvSpPr/>
            <p:nvPr/>
          </p:nvSpPr>
          <p:spPr>
            <a:xfrm>
              <a:off x="4102084" y="24835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3" name="tx113"/>
            <p:cNvSpPr/>
            <p:nvPr/>
          </p:nvSpPr>
          <p:spPr>
            <a:xfrm>
              <a:off x="5488322" y="31616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a:t>
              </a:r>
            </a:p>
          </p:txBody>
        </p:sp>
        <p:sp>
          <p:nvSpPr>
            <p:cNvPr id="114" name="tx114"/>
            <p:cNvSpPr/>
            <p:nvPr/>
          </p:nvSpPr>
          <p:spPr>
            <a:xfrm>
              <a:off x="5488322" y="23266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5" name="tx115"/>
            <p:cNvSpPr/>
            <p:nvPr/>
          </p:nvSpPr>
          <p:spPr>
            <a:xfrm>
              <a:off x="6597312" y="320466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16" name="tx116"/>
            <p:cNvSpPr/>
            <p:nvPr/>
          </p:nvSpPr>
          <p:spPr>
            <a:xfrm>
              <a:off x="6597312" y="24276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7" name="tx117"/>
            <p:cNvSpPr/>
            <p:nvPr/>
          </p:nvSpPr>
          <p:spPr>
            <a:xfrm>
              <a:off x="6874560" y="32662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18" name="tx118"/>
            <p:cNvSpPr/>
            <p:nvPr/>
          </p:nvSpPr>
          <p:spPr>
            <a:xfrm>
              <a:off x="6874560" y="25463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19" name="tx119"/>
            <p:cNvSpPr/>
            <p:nvPr/>
          </p:nvSpPr>
          <p:spPr>
            <a:xfrm>
              <a:off x="7151808" y="33172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a:t>
              </a:r>
            </a:p>
          </p:txBody>
        </p:sp>
        <p:sp>
          <p:nvSpPr>
            <p:cNvPr id="120" name="tx120"/>
            <p:cNvSpPr/>
            <p:nvPr/>
          </p:nvSpPr>
          <p:spPr>
            <a:xfrm>
              <a:off x="7151808" y="26285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21" name="tx121"/>
            <p:cNvSpPr/>
            <p:nvPr/>
          </p:nvSpPr>
          <p:spPr>
            <a:xfrm>
              <a:off x="7429055" y="33276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22" name="tx122"/>
            <p:cNvSpPr/>
            <p:nvPr/>
          </p:nvSpPr>
          <p:spPr>
            <a:xfrm>
              <a:off x="7429055" y="26772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3" name="tx123"/>
            <p:cNvSpPr/>
            <p:nvPr/>
          </p:nvSpPr>
          <p:spPr>
            <a:xfrm>
              <a:off x="7706303" y="33324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24" name="tx124"/>
            <p:cNvSpPr/>
            <p:nvPr/>
          </p:nvSpPr>
          <p:spPr>
            <a:xfrm>
              <a:off x="7706303" y="26867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5" name="tx125"/>
            <p:cNvSpPr/>
            <p:nvPr/>
          </p:nvSpPr>
          <p:spPr>
            <a:xfrm>
              <a:off x="7983551" y="33394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a:t>
              </a:r>
            </a:p>
          </p:txBody>
        </p:sp>
        <p:sp>
          <p:nvSpPr>
            <p:cNvPr id="126" name="tx126"/>
            <p:cNvSpPr/>
            <p:nvPr/>
          </p:nvSpPr>
          <p:spPr>
            <a:xfrm>
              <a:off x="7983551" y="27009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27" name="tx127"/>
            <p:cNvSpPr/>
            <p:nvPr/>
          </p:nvSpPr>
          <p:spPr>
            <a:xfrm>
              <a:off x="577897" y="395457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28" name="tx128"/>
            <p:cNvSpPr/>
            <p:nvPr/>
          </p:nvSpPr>
          <p:spPr>
            <a:xfrm>
              <a:off x="577897" y="334744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29" name="tx129"/>
            <p:cNvSpPr/>
            <p:nvPr/>
          </p:nvSpPr>
          <p:spPr>
            <a:xfrm>
              <a:off x="577897" y="274032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0" name="tx130"/>
            <p:cNvSpPr/>
            <p:nvPr/>
          </p:nvSpPr>
          <p:spPr>
            <a:xfrm>
              <a:off x="577897" y="2133208"/>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31" name="tx131"/>
            <p:cNvSpPr/>
            <p:nvPr/>
          </p:nvSpPr>
          <p:spPr>
            <a:xfrm>
              <a:off x="577897" y="152608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32" name="tx132"/>
            <p:cNvSpPr/>
            <p:nvPr/>
          </p:nvSpPr>
          <p:spPr>
            <a:xfrm>
              <a:off x="577897" y="918966"/>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2.5M</a:t>
              </a:r>
            </a:p>
          </p:txBody>
        </p:sp>
        <p:sp>
          <p:nvSpPr>
            <p:cNvPr id="133" name="tx13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192539" y="246692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9" name="tx149"/>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2" name="rc152"/>
            <p:cNvSpPr/>
            <p:nvPr/>
          </p:nvSpPr>
          <p:spPr>
            <a:xfrm>
              <a:off x="4433341" y="4909475"/>
              <a:ext cx="201456" cy="201456"/>
            </a:xfrm>
            <a:prstGeom prst="rect">
              <a:avLst/>
            </a:prstGeom>
            <a:solidFill>
              <a:srgbClr val="1CABE2">
                <a:alpha val="100000"/>
              </a:srgbClr>
            </a:solidFill>
          </p:spPr>
          <p:txBody>
            <a:bodyPr/>
            <a:lstStyle/>
            <a:p/>
          </p:txBody>
        </p:sp>
        <p:sp>
          <p:nvSpPr>
            <p:cNvPr id="153" name="rc153"/>
            <p:cNvSpPr/>
            <p:nvPr/>
          </p:nvSpPr>
          <p:spPr>
            <a:xfrm>
              <a:off x="5638429" y="4909475"/>
              <a:ext cx="201456" cy="201456"/>
            </a:xfrm>
            <a:prstGeom prst="rect">
              <a:avLst/>
            </a:prstGeom>
            <a:solidFill>
              <a:srgbClr val="80BD41">
                <a:alpha val="100000"/>
              </a:srgbClr>
            </a:solidFill>
          </p:spPr>
          <p:txBody>
            <a:bodyPr/>
            <a:lstStyle/>
            <a:p/>
          </p:txBody>
        </p:sp>
        <p:sp>
          <p:nvSpPr>
            <p:cNvPr id="154" name="tx154"/>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7" name="tx157"/>
            <p:cNvSpPr/>
            <p:nvPr/>
          </p:nvSpPr>
          <p:spPr>
            <a:xfrm>
              <a:off x="951100" y="650218"/>
              <a:ext cx="144442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Turkiye, 2000-2024</a:t>
              </a:r>
            </a:p>
          </p:txBody>
        </p:sp>
        <p:sp>
          <p:nvSpPr>
            <p:cNvPr id="158" name="pl158"/>
            <p:cNvSpPr/>
            <p:nvPr/>
          </p:nvSpPr>
          <p:spPr>
            <a:xfrm>
              <a:off x="258245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515481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772717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386863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44099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774644"/>
              <a:ext cx="6508980" cy="162162"/>
            </a:xfrm>
            <a:prstGeom prst="rect">
              <a:avLst/>
            </a:prstGeom>
            <a:solidFill>
              <a:srgbClr val="80BD41">
                <a:alpha val="100000"/>
              </a:srgbClr>
            </a:solidFill>
          </p:spPr>
          <p:txBody>
            <a:bodyPr/>
            <a:lstStyle/>
            <a:p/>
          </p:txBody>
        </p:sp>
        <p:sp>
          <p:nvSpPr>
            <p:cNvPr id="168" name="rc168"/>
            <p:cNvSpPr/>
            <p:nvPr/>
          </p:nvSpPr>
          <p:spPr>
            <a:xfrm>
              <a:off x="7805254" y="5774644"/>
              <a:ext cx="65749" cy="162162"/>
            </a:xfrm>
            <a:prstGeom prst="rect">
              <a:avLst/>
            </a:prstGeom>
            <a:solidFill>
              <a:srgbClr val="1CABE2">
                <a:alpha val="100000"/>
              </a:srgbClr>
            </a:solidFill>
          </p:spPr>
          <p:txBody>
            <a:bodyPr/>
            <a:lstStyle/>
            <a:p/>
          </p:txBody>
        </p:sp>
        <p:sp>
          <p:nvSpPr>
            <p:cNvPr id="169" name="rc169"/>
            <p:cNvSpPr/>
            <p:nvPr/>
          </p:nvSpPr>
          <p:spPr>
            <a:xfrm>
              <a:off x="1296273" y="5571941"/>
              <a:ext cx="5416571" cy="162162"/>
            </a:xfrm>
            <a:prstGeom prst="rect">
              <a:avLst/>
            </a:prstGeom>
            <a:solidFill>
              <a:srgbClr val="80BD41">
                <a:alpha val="100000"/>
              </a:srgbClr>
            </a:solidFill>
          </p:spPr>
          <p:txBody>
            <a:bodyPr/>
            <a:lstStyle/>
            <a:p/>
          </p:txBody>
        </p:sp>
        <p:sp>
          <p:nvSpPr>
            <p:cNvPr id="170" name="rc170"/>
            <p:cNvSpPr/>
            <p:nvPr/>
          </p:nvSpPr>
          <p:spPr>
            <a:xfrm>
              <a:off x="6712845" y="5571941"/>
              <a:ext cx="54714" cy="162162"/>
            </a:xfrm>
            <a:prstGeom prst="rect">
              <a:avLst/>
            </a:prstGeom>
            <a:solidFill>
              <a:srgbClr val="1CABE2">
                <a:alpha val="100000"/>
              </a:srgbClr>
            </a:solidFill>
          </p:spPr>
          <p:txBody>
            <a:bodyPr/>
            <a:lstStyle/>
            <a:p/>
          </p:txBody>
        </p:sp>
        <p:sp>
          <p:nvSpPr>
            <p:cNvPr id="171" name="rc171"/>
            <p:cNvSpPr/>
            <p:nvPr/>
          </p:nvSpPr>
          <p:spPr>
            <a:xfrm>
              <a:off x="1296273" y="5369238"/>
              <a:ext cx="5356872" cy="162162"/>
            </a:xfrm>
            <a:prstGeom prst="rect">
              <a:avLst/>
            </a:prstGeom>
            <a:solidFill>
              <a:srgbClr val="80BD41">
                <a:alpha val="100000"/>
              </a:srgbClr>
            </a:solidFill>
          </p:spPr>
          <p:txBody>
            <a:bodyPr/>
            <a:lstStyle/>
            <a:p/>
          </p:txBody>
        </p:sp>
        <p:sp>
          <p:nvSpPr>
            <p:cNvPr id="172" name="rc172"/>
            <p:cNvSpPr/>
            <p:nvPr/>
          </p:nvSpPr>
          <p:spPr>
            <a:xfrm>
              <a:off x="6653146" y="5369238"/>
              <a:ext cx="54112" cy="162162"/>
            </a:xfrm>
            <a:prstGeom prst="rect">
              <a:avLst/>
            </a:prstGeom>
            <a:solidFill>
              <a:srgbClr val="1CABE2">
                <a:alpha val="100000"/>
              </a:srgbClr>
            </a:solidFill>
          </p:spPr>
          <p:txBody>
            <a:bodyPr/>
            <a:lstStyle/>
            <a:p/>
          </p:txBody>
        </p:sp>
        <p:sp>
          <p:nvSpPr>
            <p:cNvPr id="173" name="tx173"/>
            <p:cNvSpPr/>
            <p:nvPr/>
          </p:nvSpPr>
          <p:spPr>
            <a:xfrm>
              <a:off x="808721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1.28</a:t>
              </a:r>
            </a:p>
          </p:txBody>
        </p:sp>
        <p:sp>
          <p:nvSpPr>
            <p:cNvPr id="174" name="tx174"/>
            <p:cNvSpPr/>
            <p:nvPr/>
          </p:nvSpPr>
          <p:spPr>
            <a:xfrm>
              <a:off x="6928597"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1.06</a:t>
              </a:r>
            </a:p>
          </p:txBody>
        </p:sp>
        <p:sp>
          <p:nvSpPr>
            <p:cNvPr id="175" name="tx175"/>
            <p:cNvSpPr/>
            <p:nvPr/>
          </p:nvSpPr>
          <p:spPr>
            <a:xfrm>
              <a:off x="6865280"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1.05</a:t>
              </a:r>
            </a:p>
          </p:txBody>
        </p:sp>
        <p:sp>
          <p:nvSpPr>
            <p:cNvPr id="176" name="tx176"/>
            <p:cNvSpPr/>
            <p:nvPr/>
          </p:nvSpPr>
          <p:spPr>
            <a:xfrm>
              <a:off x="4445270" y="581660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177" name="tx177"/>
            <p:cNvSpPr/>
            <p:nvPr/>
          </p:nvSpPr>
          <p:spPr>
            <a:xfrm>
              <a:off x="7732635"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78" name="tx178"/>
            <p:cNvSpPr/>
            <p:nvPr/>
          </p:nvSpPr>
          <p:spPr>
            <a:xfrm>
              <a:off x="3899065"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179" name="tx179"/>
            <p:cNvSpPr/>
            <p:nvPr/>
          </p:nvSpPr>
          <p:spPr>
            <a:xfrm>
              <a:off x="6634708"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80" name="tx180"/>
            <p:cNvSpPr/>
            <p:nvPr/>
          </p:nvSpPr>
          <p:spPr>
            <a:xfrm>
              <a:off x="3869216"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181" name="tx181"/>
            <p:cNvSpPr/>
            <p:nvPr/>
          </p:nvSpPr>
          <p:spPr>
            <a:xfrm>
              <a:off x="6574708"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0.01</a:t>
              </a:r>
            </a:p>
          </p:txBody>
        </p:sp>
        <p:sp>
          <p:nvSpPr>
            <p:cNvPr id="182" name="tx182"/>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121580"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6" name="tx186"/>
            <p:cNvSpPr/>
            <p:nvPr/>
          </p:nvSpPr>
          <p:spPr>
            <a:xfrm>
              <a:off x="3693940"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7" name="tx187"/>
            <p:cNvSpPr/>
            <p:nvPr/>
          </p:nvSpPr>
          <p:spPr>
            <a:xfrm>
              <a:off x="6266300"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8" name="tx188"/>
            <p:cNvSpPr/>
            <p:nvPr/>
          </p:nvSpPr>
          <p:spPr>
            <a:xfrm>
              <a:off x="4107522" y="617306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9" name="tx18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(99%) was the same as in 2019 (99%).
The number of children vaccinated with DTP3 decreased 18% compared to in 2019.
The number of surviving infants decreased approximately 18% compared to in 2019.
In 2024, 200,000 fewer children were vaccinated than in 2019.
In 2024, there were 200,000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7044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39796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32548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93420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186172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11054" y="3056086"/>
              <a:ext cx="249014" cy="950599"/>
            </a:xfrm>
            <a:prstGeom prst="rect">
              <a:avLst/>
            </a:prstGeom>
            <a:solidFill>
              <a:srgbClr val="E2231A">
                <a:alpha val="100000"/>
              </a:srgbClr>
            </a:solidFill>
          </p:spPr>
          <p:txBody>
            <a:bodyPr/>
            <a:lstStyle/>
            <a:p/>
          </p:txBody>
        </p:sp>
        <p:sp>
          <p:nvSpPr>
            <p:cNvPr id="22" name="rc22"/>
            <p:cNvSpPr/>
            <p:nvPr/>
          </p:nvSpPr>
          <p:spPr>
            <a:xfrm>
              <a:off x="1587736" y="3365008"/>
              <a:ext cx="249014" cy="641676"/>
            </a:xfrm>
            <a:prstGeom prst="rect">
              <a:avLst/>
            </a:prstGeom>
            <a:solidFill>
              <a:srgbClr val="E2231A">
                <a:alpha val="100000"/>
              </a:srgbClr>
            </a:solidFill>
          </p:spPr>
          <p:txBody>
            <a:bodyPr/>
            <a:lstStyle/>
            <a:p/>
          </p:txBody>
        </p:sp>
        <p:sp>
          <p:nvSpPr>
            <p:cNvPr id="23" name="rc23"/>
            <p:cNvSpPr/>
            <p:nvPr/>
          </p:nvSpPr>
          <p:spPr>
            <a:xfrm>
              <a:off x="1864419" y="2841246"/>
              <a:ext cx="249014" cy="1165438"/>
            </a:xfrm>
            <a:prstGeom prst="rect">
              <a:avLst/>
            </a:prstGeom>
            <a:solidFill>
              <a:srgbClr val="E2231A">
                <a:alpha val="100000"/>
              </a:srgbClr>
            </a:solidFill>
          </p:spPr>
          <p:txBody>
            <a:bodyPr/>
            <a:lstStyle/>
            <a:p/>
          </p:txBody>
        </p:sp>
        <p:sp>
          <p:nvSpPr>
            <p:cNvPr id="24" name="rc24"/>
            <p:cNvSpPr/>
            <p:nvPr/>
          </p:nvSpPr>
          <p:spPr>
            <a:xfrm>
              <a:off x="2141101" y="2321881"/>
              <a:ext cx="249014" cy="1684803"/>
            </a:xfrm>
            <a:prstGeom prst="rect">
              <a:avLst/>
            </a:prstGeom>
            <a:solidFill>
              <a:srgbClr val="E2231A">
                <a:alpha val="100000"/>
              </a:srgbClr>
            </a:solidFill>
          </p:spPr>
          <p:txBody>
            <a:bodyPr/>
            <a:lstStyle/>
            <a:p/>
          </p:txBody>
        </p:sp>
        <p:sp>
          <p:nvSpPr>
            <p:cNvPr id="25" name="rc25"/>
            <p:cNvSpPr/>
            <p:nvPr/>
          </p:nvSpPr>
          <p:spPr>
            <a:xfrm>
              <a:off x="2417783" y="2716313"/>
              <a:ext cx="249014" cy="1290372"/>
            </a:xfrm>
            <a:prstGeom prst="rect">
              <a:avLst/>
            </a:prstGeom>
            <a:solidFill>
              <a:srgbClr val="E2231A">
                <a:alpha val="100000"/>
              </a:srgbClr>
            </a:solidFill>
          </p:spPr>
          <p:txBody>
            <a:bodyPr/>
            <a:lstStyle/>
            <a:p/>
          </p:txBody>
        </p:sp>
        <p:sp>
          <p:nvSpPr>
            <p:cNvPr id="26" name="rc26"/>
            <p:cNvSpPr/>
            <p:nvPr/>
          </p:nvSpPr>
          <p:spPr>
            <a:xfrm>
              <a:off x="2694466" y="3390035"/>
              <a:ext cx="249014" cy="616649"/>
            </a:xfrm>
            <a:prstGeom prst="rect">
              <a:avLst/>
            </a:prstGeom>
            <a:solidFill>
              <a:srgbClr val="E2231A">
                <a:alpha val="100000"/>
              </a:srgbClr>
            </a:solidFill>
          </p:spPr>
          <p:txBody>
            <a:bodyPr/>
            <a:lstStyle/>
            <a:p/>
          </p:txBody>
        </p:sp>
        <p:sp>
          <p:nvSpPr>
            <p:cNvPr id="27" name="rc27"/>
            <p:cNvSpPr/>
            <p:nvPr/>
          </p:nvSpPr>
          <p:spPr>
            <a:xfrm>
              <a:off x="2971148" y="3868833"/>
              <a:ext cx="249014" cy="137851"/>
            </a:xfrm>
            <a:prstGeom prst="rect">
              <a:avLst/>
            </a:prstGeom>
            <a:solidFill>
              <a:srgbClr val="E2231A">
                <a:alpha val="100000"/>
              </a:srgbClr>
            </a:solidFill>
          </p:spPr>
          <p:txBody>
            <a:bodyPr/>
            <a:lstStyle/>
            <a:p/>
          </p:txBody>
        </p:sp>
        <p:sp>
          <p:nvSpPr>
            <p:cNvPr id="28" name="rc28"/>
            <p:cNvSpPr/>
            <p:nvPr/>
          </p:nvSpPr>
          <p:spPr>
            <a:xfrm>
              <a:off x="3247830" y="3730902"/>
              <a:ext cx="249014" cy="275783"/>
            </a:xfrm>
            <a:prstGeom prst="rect">
              <a:avLst/>
            </a:prstGeom>
            <a:solidFill>
              <a:srgbClr val="E2231A">
                <a:alpha val="100000"/>
              </a:srgbClr>
            </a:solidFill>
          </p:spPr>
          <p:txBody>
            <a:bodyPr/>
            <a:lstStyle/>
            <a:p/>
          </p:txBody>
        </p:sp>
        <p:sp>
          <p:nvSpPr>
            <p:cNvPr id="29" name="rc29"/>
            <p:cNvSpPr/>
            <p:nvPr/>
          </p:nvSpPr>
          <p:spPr>
            <a:xfrm>
              <a:off x="3524513" y="3800827"/>
              <a:ext cx="249014" cy="205857"/>
            </a:xfrm>
            <a:prstGeom prst="rect">
              <a:avLst/>
            </a:prstGeom>
            <a:solidFill>
              <a:srgbClr val="E2231A">
                <a:alpha val="100000"/>
              </a:srgbClr>
            </a:solidFill>
          </p:spPr>
          <p:txBody>
            <a:bodyPr/>
            <a:lstStyle/>
            <a:p/>
          </p:txBody>
        </p:sp>
        <p:sp>
          <p:nvSpPr>
            <p:cNvPr id="30" name="rc30"/>
            <p:cNvSpPr/>
            <p:nvPr/>
          </p:nvSpPr>
          <p:spPr>
            <a:xfrm>
              <a:off x="3801195" y="3801664"/>
              <a:ext cx="249014" cy="205020"/>
            </a:xfrm>
            <a:prstGeom prst="rect">
              <a:avLst/>
            </a:prstGeom>
            <a:solidFill>
              <a:srgbClr val="E2231A">
                <a:alpha val="100000"/>
              </a:srgbClr>
            </a:solidFill>
          </p:spPr>
          <p:txBody>
            <a:bodyPr/>
            <a:lstStyle/>
            <a:p/>
          </p:txBody>
        </p:sp>
        <p:sp>
          <p:nvSpPr>
            <p:cNvPr id="31" name="rc31"/>
            <p:cNvSpPr/>
            <p:nvPr/>
          </p:nvSpPr>
          <p:spPr>
            <a:xfrm>
              <a:off x="4077877" y="3806528"/>
              <a:ext cx="249014" cy="200157"/>
            </a:xfrm>
            <a:prstGeom prst="rect">
              <a:avLst/>
            </a:prstGeom>
            <a:solidFill>
              <a:srgbClr val="E2231A">
                <a:alpha val="100000"/>
              </a:srgbClr>
            </a:solidFill>
          </p:spPr>
          <p:txBody>
            <a:bodyPr/>
            <a:lstStyle/>
            <a:p/>
          </p:txBody>
        </p:sp>
        <p:sp>
          <p:nvSpPr>
            <p:cNvPr id="32" name="rc32"/>
            <p:cNvSpPr/>
            <p:nvPr/>
          </p:nvSpPr>
          <p:spPr>
            <a:xfrm>
              <a:off x="4354560" y="3874389"/>
              <a:ext cx="249014" cy="132295"/>
            </a:xfrm>
            <a:prstGeom prst="rect">
              <a:avLst/>
            </a:prstGeom>
            <a:solidFill>
              <a:srgbClr val="E2231A">
                <a:alpha val="100000"/>
              </a:srgbClr>
            </a:solidFill>
          </p:spPr>
          <p:txBody>
            <a:bodyPr/>
            <a:lstStyle/>
            <a:p/>
          </p:txBody>
        </p:sp>
        <p:sp>
          <p:nvSpPr>
            <p:cNvPr id="33" name="rc33"/>
            <p:cNvSpPr/>
            <p:nvPr/>
          </p:nvSpPr>
          <p:spPr>
            <a:xfrm>
              <a:off x="4631242" y="3732746"/>
              <a:ext cx="249014" cy="273938"/>
            </a:xfrm>
            <a:prstGeom prst="rect">
              <a:avLst/>
            </a:prstGeom>
            <a:solidFill>
              <a:srgbClr val="E2231A">
                <a:alpha val="100000"/>
              </a:srgbClr>
            </a:solidFill>
          </p:spPr>
          <p:txBody>
            <a:bodyPr/>
            <a:lstStyle/>
            <a:p/>
          </p:txBody>
        </p:sp>
        <p:sp>
          <p:nvSpPr>
            <p:cNvPr id="34" name="rc34"/>
            <p:cNvSpPr/>
            <p:nvPr/>
          </p:nvSpPr>
          <p:spPr>
            <a:xfrm>
              <a:off x="4907924" y="3868538"/>
              <a:ext cx="249014" cy="138146"/>
            </a:xfrm>
            <a:prstGeom prst="rect">
              <a:avLst/>
            </a:prstGeom>
            <a:solidFill>
              <a:srgbClr val="E2231A">
                <a:alpha val="100000"/>
              </a:srgbClr>
            </a:solidFill>
          </p:spPr>
          <p:txBody>
            <a:bodyPr/>
            <a:lstStyle/>
            <a:p/>
          </p:txBody>
        </p:sp>
        <p:sp>
          <p:nvSpPr>
            <p:cNvPr id="35" name="rc35"/>
            <p:cNvSpPr/>
            <p:nvPr/>
          </p:nvSpPr>
          <p:spPr>
            <a:xfrm>
              <a:off x="5184607" y="3570748"/>
              <a:ext cx="249014" cy="435936"/>
            </a:xfrm>
            <a:prstGeom prst="rect">
              <a:avLst/>
            </a:prstGeom>
            <a:solidFill>
              <a:srgbClr val="E2231A">
                <a:alpha val="100000"/>
              </a:srgbClr>
            </a:solidFill>
          </p:spPr>
          <p:txBody>
            <a:bodyPr/>
            <a:lstStyle/>
            <a:p/>
          </p:txBody>
        </p:sp>
        <p:sp>
          <p:nvSpPr>
            <p:cNvPr id="36" name="rc36"/>
            <p:cNvSpPr/>
            <p:nvPr/>
          </p:nvSpPr>
          <p:spPr>
            <a:xfrm>
              <a:off x="5461289" y="3785421"/>
              <a:ext cx="249014" cy="221263"/>
            </a:xfrm>
            <a:prstGeom prst="rect">
              <a:avLst/>
            </a:prstGeom>
            <a:solidFill>
              <a:srgbClr val="E2231A">
                <a:alpha val="100000"/>
              </a:srgbClr>
            </a:solidFill>
          </p:spPr>
          <p:txBody>
            <a:bodyPr/>
            <a:lstStyle/>
            <a:p/>
          </p:txBody>
        </p:sp>
        <p:sp>
          <p:nvSpPr>
            <p:cNvPr id="37" name="rc37"/>
            <p:cNvSpPr/>
            <p:nvPr/>
          </p:nvSpPr>
          <p:spPr>
            <a:xfrm>
              <a:off x="5737971" y="3857873"/>
              <a:ext cx="249014" cy="148812"/>
            </a:xfrm>
            <a:prstGeom prst="rect">
              <a:avLst/>
            </a:prstGeom>
            <a:solidFill>
              <a:srgbClr val="E2231A">
                <a:alpha val="100000"/>
              </a:srgbClr>
            </a:solidFill>
          </p:spPr>
          <p:txBody>
            <a:bodyPr/>
            <a:lstStyle/>
            <a:p/>
          </p:txBody>
        </p:sp>
        <p:sp>
          <p:nvSpPr>
            <p:cNvPr id="38" name="rc38"/>
            <p:cNvSpPr/>
            <p:nvPr/>
          </p:nvSpPr>
          <p:spPr>
            <a:xfrm>
              <a:off x="6014654" y="3710680"/>
              <a:ext cx="249014" cy="296004"/>
            </a:xfrm>
            <a:prstGeom prst="rect">
              <a:avLst/>
            </a:prstGeom>
            <a:solidFill>
              <a:srgbClr val="E2231A">
                <a:alpha val="100000"/>
              </a:srgbClr>
            </a:solidFill>
          </p:spPr>
          <p:txBody>
            <a:bodyPr/>
            <a:lstStyle/>
            <a:p/>
          </p:txBody>
        </p:sp>
        <p:sp>
          <p:nvSpPr>
            <p:cNvPr id="39" name="rc39"/>
            <p:cNvSpPr/>
            <p:nvPr/>
          </p:nvSpPr>
          <p:spPr>
            <a:xfrm>
              <a:off x="6291336" y="3716975"/>
              <a:ext cx="249014" cy="289709"/>
            </a:xfrm>
            <a:prstGeom prst="rect">
              <a:avLst/>
            </a:prstGeom>
            <a:solidFill>
              <a:srgbClr val="E2231A">
                <a:alpha val="100000"/>
              </a:srgbClr>
            </a:solidFill>
          </p:spPr>
          <p:txBody>
            <a:bodyPr/>
            <a:lstStyle/>
            <a:p/>
          </p:txBody>
        </p:sp>
        <p:sp>
          <p:nvSpPr>
            <p:cNvPr id="40" name="rc40"/>
            <p:cNvSpPr/>
            <p:nvPr/>
          </p:nvSpPr>
          <p:spPr>
            <a:xfrm>
              <a:off x="6568018" y="3801095"/>
              <a:ext cx="249014" cy="205589"/>
            </a:xfrm>
            <a:prstGeom prst="rect">
              <a:avLst/>
            </a:prstGeom>
            <a:solidFill>
              <a:srgbClr val="E2231A">
                <a:alpha val="100000"/>
              </a:srgbClr>
            </a:solidFill>
          </p:spPr>
          <p:txBody>
            <a:bodyPr/>
            <a:lstStyle/>
            <a:p/>
          </p:txBody>
        </p:sp>
        <p:sp>
          <p:nvSpPr>
            <p:cNvPr id="41" name="rc41"/>
            <p:cNvSpPr/>
            <p:nvPr/>
          </p:nvSpPr>
          <p:spPr>
            <a:xfrm>
              <a:off x="6844701" y="3688791"/>
              <a:ext cx="249014" cy="317894"/>
            </a:xfrm>
            <a:prstGeom prst="rect">
              <a:avLst/>
            </a:prstGeom>
            <a:solidFill>
              <a:srgbClr val="E2231A">
                <a:alpha val="100000"/>
              </a:srgbClr>
            </a:solidFill>
          </p:spPr>
          <p:txBody>
            <a:bodyPr/>
            <a:lstStyle/>
            <a:p/>
          </p:txBody>
        </p:sp>
        <p:sp>
          <p:nvSpPr>
            <p:cNvPr id="42" name="rc42"/>
            <p:cNvSpPr/>
            <p:nvPr/>
          </p:nvSpPr>
          <p:spPr>
            <a:xfrm>
              <a:off x="7121383" y="3763339"/>
              <a:ext cx="249014" cy="243346"/>
            </a:xfrm>
            <a:prstGeom prst="rect">
              <a:avLst/>
            </a:prstGeom>
            <a:solidFill>
              <a:srgbClr val="E2231A">
                <a:alpha val="100000"/>
              </a:srgbClr>
            </a:solidFill>
          </p:spPr>
          <p:txBody>
            <a:bodyPr/>
            <a:lstStyle/>
            <a:p/>
          </p:txBody>
        </p:sp>
        <p:sp>
          <p:nvSpPr>
            <p:cNvPr id="43" name="rc43"/>
            <p:cNvSpPr/>
            <p:nvPr/>
          </p:nvSpPr>
          <p:spPr>
            <a:xfrm>
              <a:off x="7398065" y="3719421"/>
              <a:ext cx="249014" cy="287264"/>
            </a:xfrm>
            <a:prstGeom prst="rect">
              <a:avLst/>
            </a:prstGeom>
            <a:solidFill>
              <a:srgbClr val="E2231A">
                <a:alpha val="100000"/>
              </a:srgbClr>
            </a:solidFill>
          </p:spPr>
          <p:txBody>
            <a:bodyPr/>
            <a:lstStyle/>
            <a:p/>
          </p:txBody>
        </p:sp>
        <p:sp>
          <p:nvSpPr>
            <p:cNvPr id="44" name="rc44"/>
            <p:cNvSpPr/>
            <p:nvPr/>
          </p:nvSpPr>
          <p:spPr>
            <a:xfrm>
              <a:off x="7674748" y="3721544"/>
              <a:ext cx="249014" cy="285140"/>
            </a:xfrm>
            <a:prstGeom prst="rect">
              <a:avLst/>
            </a:prstGeom>
            <a:solidFill>
              <a:srgbClr val="E2231A">
                <a:alpha val="100000"/>
              </a:srgbClr>
            </a:solidFill>
          </p:spPr>
          <p:txBody>
            <a:bodyPr/>
            <a:lstStyle/>
            <a:p/>
          </p:txBody>
        </p:sp>
        <p:sp>
          <p:nvSpPr>
            <p:cNvPr id="45" name="rc45"/>
            <p:cNvSpPr/>
            <p:nvPr/>
          </p:nvSpPr>
          <p:spPr>
            <a:xfrm>
              <a:off x="7951430" y="3724687"/>
              <a:ext cx="249014" cy="281998"/>
            </a:xfrm>
            <a:prstGeom prst="rect">
              <a:avLst/>
            </a:prstGeom>
            <a:solidFill>
              <a:srgbClr val="E2231A">
                <a:alpha val="100000"/>
              </a:srgbClr>
            </a:solidFill>
          </p:spPr>
          <p:txBody>
            <a:bodyPr/>
            <a:lstStyle/>
            <a:p/>
          </p:txBody>
        </p:sp>
        <p:sp>
          <p:nvSpPr>
            <p:cNvPr id="46" name="rc46"/>
            <p:cNvSpPr/>
            <p:nvPr/>
          </p:nvSpPr>
          <p:spPr>
            <a:xfrm>
              <a:off x="1864419" y="2796851"/>
              <a:ext cx="249014" cy="44395"/>
            </a:xfrm>
            <a:prstGeom prst="rect">
              <a:avLst/>
            </a:prstGeom>
            <a:solidFill>
              <a:srgbClr val="B3B3B3">
                <a:alpha val="100000"/>
              </a:srgbClr>
            </a:solidFill>
          </p:spPr>
          <p:txBody>
            <a:bodyPr/>
            <a:lstStyle/>
            <a:p/>
          </p:txBody>
        </p:sp>
        <p:sp>
          <p:nvSpPr>
            <p:cNvPr id="47" name="rc47"/>
            <p:cNvSpPr/>
            <p:nvPr/>
          </p:nvSpPr>
          <p:spPr>
            <a:xfrm>
              <a:off x="2971148" y="2893197"/>
              <a:ext cx="249014" cy="975636"/>
            </a:xfrm>
            <a:prstGeom prst="rect">
              <a:avLst/>
            </a:prstGeom>
            <a:solidFill>
              <a:srgbClr val="B3B3B3">
                <a:alpha val="100000"/>
              </a:srgbClr>
            </a:solidFill>
          </p:spPr>
          <p:txBody>
            <a:bodyPr/>
            <a:lstStyle/>
            <a:p/>
          </p:txBody>
        </p:sp>
        <p:sp>
          <p:nvSpPr>
            <p:cNvPr id="48" name="rc48"/>
            <p:cNvSpPr/>
            <p:nvPr/>
          </p:nvSpPr>
          <p:spPr>
            <a:xfrm>
              <a:off x="3247830" y="3591844"/>
              <a:ext cx="249014" cy="139057"/>
            </a:xfrm>
            <a:prstGeom prst="rect">
              <a:avLst/>
            </a:prstGeom>
            <a:solidFill>
              <a:srgbClr val="B3B3B3">
                <a:alpha val="100000"/>
              </a:srgbClr>
            </a:solidFill>
          </p:spPr>
          <p:txBody>
            <a:bodyPr/>
            <a:lstStyle/>
            <a:p/>
          </p:txBody>
        </p:sp>
        <p:sp>
          <p:nvSpPr>
            <p:cNvPr id="49" name="rc49"/>
            <p:cNvSpPr/>
            <p:nvPr/>
          </p:nvSpPr>
          <p:spPr>
            <a:xfrm>
              <a:off x="3524513" y="3458052"/>
              <a:ext cx="249014" cy="342775"/>
            </a:xfrm>
            <a:prstGeom prst="rect">
              <a:avLst/>
            </a:prstGeom>
            <a:solidFill>
              <a:srgbClr val="B3B3B3">
                <a:alpha val="100000"/>
              </a:srgbClr>
            </a:solidFill>
          </p:spPr>
          <p:txBody>
            <a:bodyPr/>
            <a:lstStyle/>
            <a:p/>
          </p:txBody>
        </p:sp>
        <p:sp>
          <p:nvSpPr>
            <p:cNvPr id="50" name="rc50"/>
            <p:cNvSpPr/>
            <p:nvPr/>
          </p:nvSpPr>
          <p:spPr>
            <a:xfrm>
              <a:off x="3801195" y="3195535"/>
              <a:ext cx="249014" cy="606128"/>
            </a:xfrm>
            <a:prstGeom prst="rect">
              <a:avLst/>
            </a:prstGeom>
            <a:solidFill>
              <a:srgbClr val="B3B3B3">
                <a:alpha val="100000"/>
              </a:srgbClr>
            </a:solidFill>
          </p:spPr>
          <p:txBody>
            <a:bodyPr/>
            <a:lstStyle/>
            <a:p/>
          </p:txBody>
        </p:sp>
        <p:sp>
          <p:nvSpPr>
            <p:cNvPr id="51" name="rc51"/>
            <p:cNvSpPr/>
            <p:nvPr/>
          </p:nvSpPr>
          <p:spPr>
            <a:xfrm>
              <a:off x="4077877" y="3411136"/>
              <a:ext cx="249014" cy="395391"/>
            </a:xfrm>
            <a:prstGeom prst="rect">
              <a:avLst/>
            </a:prstGeom>
            <a:solidFill>
              <a:srgbClr val="B3B3B3">
                <a:alpha val="100000"/>
              </a:srgbClr>
            </a:solidFill>
          </p:spPr>
          <p:txBody>
            <a:bodyPr/>
            <a:lstStyle/>
            <a:p/>
          </p:txBody>
        </p:sp>
        <p:sp>
          <p:nvSpPr>
            <p:cNvPr id="52" name="rc52"/>
            <p:cNvSpPr/>
            <p:nvPr/>
          </p:nvSpPr>
          <p:spPr>
            <a:xfrm>
              <a:off x="4354560" y="3094738"/>
              <a:ext cx="249014" cy="779651"/>
            </a:xfrm>
            <a:prstGeom prst="rect">
              <a:avLst/>
            </a:prstGeom>
            <a:solidFill>
              <a:srgbClr val="B3B3B3">
                <a:alpha val="100000"/>
              </a:srgbClr>
            </a:solidFill>
          </p:spPr>
          <p:txBody>
            <a:bodyPr/>
            <a:lstStyle/>
            <a:p/>
          </p:txBody>
        </p:sp>
        <p:sp>
          <p:nvSpPr>
            <p:cNvPr id="53" name="rc53"/>
            <p:cNvSpPr/>
            <p:nvPr/>
          </p:nvSpPr>
          <p:spPr>
            <a:xfrm>
              <a:off x="4631242" y="3033419"/>
              <a:ext cx="249014" cy="699327"/>
            </a:xfrm>
            <a:prstGeom prst="rect">
              <a:avLst/>
            </a:prstGeom>
            <a:solidFill>
              <a:srgbClr val="B3B3B3">
                <a:alpha val="100000"/>
              </a:srgbClr>
            </a:solidFill>
          </p:spPr>
          <p:txBody>
            <a:bodyPr/>
            <a:lstStyle/>
            <a:p/>
          </p:txBody>
        </p:sp>
        <p:sp>
          <p:nvSpPr>
            <p:cNvPr id="54" name="rc54"/>
            <p:cNvSpPr/>
            <p:nvPr/>
          </p:nvSpPr>
          <p:spPr>
            <a:xfrm>
              <a:off x="5184607" y="3214325"/>
              <a:ext cx="249014" cy="356423"/>
            </a:xfrm>
            <a:prstGeom prst="rect">
              <a:avLst/>
            </a:prstGeom>
            <a:solidFill>
              <a:srgbClr val="B3B3B3">
                <a:alpha val="100000"/>
              </a:srgbClr>
            </a:solidFill>
          </p:spPr>
          <p:txBody>
            <a:bodyPr/>
            <a:lstStyle/>
            <a:p/>
          </p:txBody>
        </p:sp>
        <p:sp>
          <p:nvSpPr>
            <p:cNvPr id="55" name="rc55"/>
            <p:cNvSpPr/>
            <p:nvPr/>
          </p:nvSpPr>
          <p:spPr>
            <a:xfrm>
              <a:off x="5461289" y="3067105"/>
              <a:ext cx="249014" cy="718315"/>
            </a:xfrm>
            <a:prstGeom prst="rect">
              <a:avLst/>
            </a:prstGeom>
            <a:solidFill>
              <a:srgbClr val="B3B3B3">
                <a:alpha val="100000"/>
              </a:srgbClr>
            </a:solidFill>
          </p:spPr>
          <p:txBody>
            <a:bodyPr/>
            <a:lstStyle/>
            <a:p/>
          </p:txBody>
        </p:sp>
        <p:sp>
          <p:nvSpPr>
            <p:cNvPr id="56" name="rc56"/>
            <p:cNvSpPr/>
            <p:nvPr/>
          </p:nvSpPr>
          <p:spPr>
            <a:xfrm>
              <a:off x="5737971" y="2982170"/>
              <a:ext cx="249014" cy="875702"/>
            </a:xfrm>
            <a:prstGeom prst="rect">
              <a:avLst/>
            </a:prstGeom>
            <a:solidFill>
              <a:srgbClr val="B3B3B3">
                <a:alpha val="100000"/>
              </a:srgbClr>
            </a:solidFill>
          </p:spPr>
          <p:txBody>
            <a:bodyPr/>
            <a:lstStyle/>
            <a:p/>
          </p:txBody>
        </p:sp>
        <p:sp>
          <p:nvSpPr>
            <p:cNvPr id="57" name="rc57"/>
            <p:cNvSpPr/>
            <p:nvPr/>
          </p:nvSpPr>
          <p:spPr>
            <a:xfrm>
              <a:off x="6014654" y="3049597"/>
              <a:ext cx="249014" cy="661082"/>
            </a:xfrm>
            <a:prstGeom prst="rect">
              <a:avLst/>
            </a:prstGeom>
            <a:solidFill>
              <a:srgbClr val="B3B3B3">
                <a:alpha val="100000"/>
              </a:srgbClr>
            </a:solidFill>
          </p:spPr>
          <p:txBody>
            <a:bodyPr/>
            <a:lstStyle/>
            <a:p/>
          </p:txBody>
        </p:sp>
        <p:sp>
          <p:nvSpPr>
            <p:cNvPr id="58" name="rc58"/>
            <p:cNvSpPr/>
            <p:nvPr/>
          </p:nvSpPr>
          <p:spPr>
            <a:xfrm>
              <a:off x="6291336" y="3108444"/>
              <a:ext cx="249014" cy="608531"/>
            </a:xfrm>
            <a:prstGeom prst="rect">
              <a:avLst/>
            </a:prstGeom>
            <a:solidFill>
              <a:srgbClr val="B3B3B3">
                <a:alpha val="100000"/>
              </a:srgbClr>
            </a:solidFill>
          </p:spPr>
          <p:txBody>
            <a:bodyPr/>
            <a:lstStyle/>
            <a:p/>
          </p:txBody>
        </p:sp>
        <p:sp>
          <p:nvSpPr>
            <p:cNvPr id="59" name="rc59"/>
            <p:cNvSpPr/>
            <p:nvPr/>
          </p:nvSpPr>
          <p:spPr>
            <a:xfrm>
              <a:off x="6568018" y="3153199"/>
              <a:ext cx="249014" cy="647896"/>
            </a:xfrm>
            <a:prstGeom prst="rect">
              <a:avLst/>
            </a:prstGeom>
            <a:solidFill>
              <a:srgbClr val="B3B3B3">
                <a:alpha val="100000"/>
              </a:srgbClr>
            </a:solidFill>
          </p:spPr>
          <p:txBody>
            <a:bodyPr/>
            <a:lstStyle/>
            <a:p/>
          </p:txBody>
        </p:sp>
        <p:sp>
          <p:nvSpPr>
            <p:cNvPr id="60" name="rc60"/>
            <p:cNvSpPr/>
            <p:nvPr/>
          </p:nvSpPr>
          <p:spPr>
            <a:xfrm>
              <a:off x="6844701" y="3492371"/>
              <a:ext cx="249014" cy="196419"/>
            </a:xfrm>
            <a:prstGeom prst="rect">
              <a:avLst/>
            </a:prstGeom>
            <a:solidFill>
              <a:srgbClr val="B3B3B3">
                <a:alpha val="100000"/>
              </a:srgbClr>
            </a:solidFill>
          </p:spPr>
          <p:txBody>
            <a:bodyPr/>
            <a:lstStyle/>
            <a:p/>
          </p:txBody>
        </p:sp>
        <p:sp>
          <p:nvSpPr>
            <p:cNvPr id="61" name="rc61"/>
            <p:cNvSpPr/>
            <p:nvPr/>
          </p:nvSpPr>
          <p:spPr>
            <a:xfrm>
              <a:off x="7121383" y="3507364"/>
              <a:ext cx="249014" cy="255974"/>
            </a:xfrm>
            <a:prstGeom prst="rect">
              <a:avLst/>
            </a:prstGeom>
            <a:solidFill>
              <a:srgbClr val="B3B3B3">
                <a:alpha val="100000"/>
              </a:srgbClr>
            </a:solidFill>
          </p:spPr>
          <p:txBody>
            <a:bodyPr/>
            <a:lstStyle/>
            <a:p/>
          </p:txBody>
        </p:sp>
        <p:sp>
          <p:nvSpPr>
            <p:cNvPr id="62" name="rc62"/>
            <p:cNvSpPr/>
            <p:nvPr/>
          </p:nvSpPr>
          <p:spPr>
            <a:xfrm>
              <a:off x="7398065" y="3592610"/>
              <a:ext cx="249014" cy="126810"/>
            </a:xfrm>
            <a:prstGeom prst="rect">
              <a:avLst/>
            </a:prstGeom>
            <a:solidFill>
              <a:srgbClr val="B3B3B3">
                <a:alpha val="100000"/>
              </a:srgbClr>
            </a:solidFill>
          </p:spPr>
          <p:txBody>
            <a:bodyPr/>
            <a:lstStyle/>
            <a:p/>
          </p:txBody>
        </p:sp>
        <p:sp>
          <p:nvSpPr>
            <p:cNvPr id="63" name="rc63"/>
            <p:cNvSpPr/>
            <p:nvPr/>
          </p:nvSpPr>
          <p:spPr>
            <a:xfrm>
              <a:off x="7674748" y="3605813"/>
              <a:ext cx="249014" cy="115731"/>
            </a:xfrm>
            <a:prstGeom prst="rect">
              <a:avLst/>
            </a:prstGeom>
            <a:solidFill>
              <a:srgbClr val="B3B3B3">
                <a:alpha val="100000"/>
              </a:srgbClr>
            </a:solidFill>
          </p:spPr>
          <p:txBody>
            <a:bodyPr/>
            <a:lstStyle/>
            <a:p/>
          </p:txBody>
        </p:sp>
        <p:sp>
          <p:nvSpPr>
            <p:cNvPr id="64" name="rc64"/>
            <p:cNvSpPr/>
            <p:nvPr/>
          </p:nvSpPr>
          <p:spPr>
            <a:xfrm>
              <a:off x="7951430" y="3621852"/>
              <a:ext cx="249014" cy="102834"/>
            </a:xfrm>
            <a:prstGeom prst="rect">
              <a:avLst/>
            </a:prstGeom>
            <a:solidFill>
              <a:srgbClr val="B3B3B3">
                <a:alpha val="100000"/>
              </a:srgbClr>
            </a:solidFill>
          </p:spPr>
          <p:txBody>
            <a:bodyPr/>
            <a:lstStyle/>
            <a:p/>
          </p:txBody>
        </p:sp>
        <p:sp>
          <p:nvSpPr>
            <p:cNvPr id="65" name="pl65"/>
            <p:cNvSpPr/>
            <p:nvPr/>
          </p:nvSpPr>
          <p:spPr>
            <a:xfrm>
              <a:off x="1435561" y="1254838"/>
              <a:ext cx="6640376" cy="645841"/>
            </a:xfrm>
            <a:custGeom>
              <a:avLst/>
              <a:pathLst>
                <a:path w="6640376" h="645841">
                  <a:moveTo>
                    <a:pt x="0" y="308880"/>
                  </a:moveTo>
                  <a:lnTo>
                    <a:pt x="276682" y="196560"/>
                  </a:lnTo>
                  <a:lnTo>
                    <a:pt x="553364" y="421200"/>
                  </a:lnTo>
                  <a:lnTo>
                    <a:pt x="830047" y="645841"/>
                  </a:lnTo>
                  <a:lnTo>
                    <a:pt x="1106729" y="477361"/>
                  </a:lnTo>
                  <a:lnTo>
                    <a:pt x="1383411" y="196560"/>
                  </a:lnTo>
                  <a:lnTo>
                    <a:pt x="1660094" y="0"/>
                  </a:lnTo>
                  <a:lnTo>
                    <a:pt x="1936776" y="56160"/>
                  </a:lnTo>
                  <a:lnTo>
                    <a:pt x="2213458" y="28080"/>
                  </a:lnTo>
                  <a:lnTo>
                    <a:pt x="2490141" y="28080"/>
                  </a:lnTo>
                  <a:lnTo>
                    <a:pt x="2766823" y="28080"/>
                  </a:lnTo>
                  <a:lnTo>
                    <a:pt x="3043505" y="0"/>
                  </a:lnTo>
                  <a:lnTo>
                    <a:pt x="3320188" y="56160"/>
                  </a:lnTo>
                  <a:lnTo>
                    <a:pt x="3596870" y="0"/>
                  </a:lnTo>
                  <a:lnTo>
                    <a:pt x="3873552" y="112320"/>
                  </a:lnTo>
                  <a:lnTo>
                    <a:pt x="4150235" y="28080"/>
                  </a:lnTo>
                  <a:lnTo>
                    <a:pt x="4426917" y="0"/>
                  </a:lnTo>
                  <a:lnTo>
                    <a:pt x="4703599" y="56160"/>
                  </a:lnTo>
                  <a:lnTo>
                    <a:pt x="4980282" y="56160"/>
                  </a:lnTo>
                  <a:lnTo>
                    <a:pt x="5256964" y="28080"/>
                  </a:lnTo>
                  <a:lnTo>
                    <a:pt x="5533646" y="84240"/>
                  </a:lnTo>
                  <a:lnTo>
                    <a:pt x="5810329" y="56160"/>
                  </a:lnTo>
                  <a:lnTo>
                    <a:pt x="6087011" y="84240"/>
                  </a:lnTo>
                  <a:lnTo>
                    <a:pt x="6363693" y="84240"/>
                  </a:lnTo>
                  <a:lnTo>
                    <a:pt x="6640376" y="84240"/>
                  </a:lnTo>
                </a:path>
              </a:pathLst>
            </a:custGeom>
            <a:ln w="27101" cap="flat">
              <a:solidFill>
                <a:srgbClr val="0058AB">
                  <a:alpha val="100000"/>
                </a:srgbClr>
              </a:solidFill>
              <a:prstDash val="solid"/>
              <a:round/>
            </a:ln>
          </p:spPr>
          <p:txBody>
            <a:bodyPr/>
            <a:lstStyle/>
            <a:p/>
          </p:txBody>
        </p:sp>
        <p:sp>
          <p:nvSpPr>
            <p:cNvPr id="66" name="pl66"/>
            <p:cNvSpPr/>
            <p:nvPr/>
          </p:nvSpPr>
          <p:spPr>
            <a:xfrm>
              <a:off x="1712243" y="1254838"/>
              <a:ext cx="6363693" cy="421200"/>
            </a:xfrm>
            <a:custGeom>
              <a:avLst/>
              <a:pathLst>
                <a:path w="6363693" h="421200">
                  <a:moveTo>
                    <a:pt x="0" y="196560"/>
                  </a:moveTo>
                  <a:lnTo>
                    <a:pt x="276682" y="421200"/>
                  </a:lnTo>
                  <a:lnTo>
                    <a:pt x="553364" y="28080"/>
                  </a:lnTo>
                  <a:lnTo>
                    <a:pt x="830047" y="28080"/>
                  </a:lnTo>
                  <a:lnTo>
                    <a:pt x="1106729" y="0"/>
                  </a:lnTo>
                  <a:lnTo>
                    <a:pt x="1383411" y="393120"/>
                  </a:lnTo>
                  <a:lnTo>
                    <a:pt x="1660094" y="112320"/>
                  </a:lnTo>
                  <a:lnTo>
                    <a:pt x="1936776" y="168480"/>
                  </a:lnTo>
                  <a:lnTo>
                    <a:pt x="2213458" y="280800"/>
                  </a:lnTo>
                  <a:lnTo>
                    <a:pt x="2490141" y="196560"/>
                  </a:lnTo>
                  <a:lnTo>
                    <a:pt x="2766823" y="336960"/>
                  </a:lnTo>
                  <a:lnTo>
                    <a:pt x="3043505" y="365040"/>
                  </a:lnTo>
                  <a:lnTo>
                    <a:pt x="3320188" y="0"/>
                  </a:lnTo>
                  <a:lnTo>
                    <a:pt x="3596870" y="280800"/>
                  </a:lnTo>
                  <a:lnTo>
                    <a:pt x="3873552" y="336960"/>
                  </a:lnTo>
                  <a:lnTo>
                    <a:pt x="4150235" y="365040"/>
                  </a:lnTo>
                  <a:lnTo>
                    <a:pt x="4426917" y="336960"/>
                  </a:lnTo>
                  <a:lnTo>
                    <a:pt x="4703599" y="308880"/>
                  </a:lnTo>
                  <a:lnTo>
                    <a:pt x="4980282" y="280800"/>
                  </a:lnTo>
                  <a:lnTo>
                    <a:pt x="5256964" y="140400"/>
                  </a:lnTo>
                  <a:lnTo>
                    <a:pt x="5533646" y="140400"/>
                  </a:lnTo>
                  <a:lnTo>
                    <a:pt x="5810329" y="112320"/>
                  </a:lnTo>
                  <a:lnTo>
                    <a:pt x="6087011" y="112320"/>
                  </a:lnTo>
                  <a:lnTo>
                    <a:pt x="6363693" y="112320"/>
                  </a:lnTo>
                </a:path>
              </a:pathLst>
            </a:custGeom>
            <a:ln w="27101" cap="flat">
              <a:solidFill>
                <a:srgbClr val="333333">
                  <a:alpha val="100000"/>
                </a:srgbClr>
              </a:solidFill>
              <a:prstDash val="solid"/>
              <a:round/>
            </a:ln>
          </p:spPr>
          <p:txBody>
            <a:bodyPr/>
            <a:lstStyle/>
            <a:p/>
          </p:txBody>
        </p:sp>
        <p:sp>
          <p:nvSpPr>
            <p:cNvPr id="67" name="tx67"/>
            <p:cNvSpPr/>
            <p:nvPr/>
          </p:nvSpPr>
          <p:spPr>
            <a:xfrm>
              <a:off x="6622187"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8" name="tx68"/>
            <p:cNvSpPr/>
            <p:nvPr/>
          </p:nvSpPr>
          <p:spPr>
            <a:xfrm>
              <a:off x="6898870"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9" name="tx69"/>
            <p:cNvSpPr/>
            <p:nvPr/>
          </p:nvSpPr>
          <p:spPr>
            <a:xfrm>
              <a:off x="7175552"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0" name="tx70"/>
            <p:cNvSpPr/>
            <p:nvPr/>
          </p:nvSpPr>
          <p:spPr>
            <a:xfrm>
              <a:off x="7452234"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71" name="tx71"/>
            <p:cNvSpPr/>
            <p:nvPr/>
          </p:nvSpPr>
          <p:spPr>
            <a:xfrm>
              <a:off x="7728917"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72" name="tx72"/>
            <p:cNvSpPr/>
            <p:nvPr/>
          </p:nvSpPr>
          <p:spPr>
            <a:xfrm>
              <a:off x="8005599"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73" name="tx73"/>
            <p:cNvSpPr/>
            <p:nvPr/>
          </p:nvSpPr>
          <p:spPr>
            <a:xfrm>
              <a:off x="6622187" y="1597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88</a:t>
              </a:r>
            </a:p>
          </p:txBody>
        </p:sp>
        <p:sp>
          <p:nvSpPr>
            <p:cNvPr id="74" name="tx74"/>
            <p:cNvSpPr/>
            <p:nvPr/>
          </p:nvSpPr>
          <p:spPr>
            <a:xfrm>
              <a:off x="6898870"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5" name="tx75"/>
            <p:cNvSpPr/>
            <p:nvPr/>
          </p:nvSpPr>
          <p:spPr>
            <a:xfrm>
              <a:off x="7175552"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6" name="tx76"/>
            <p:cNvSpPr/>
            <p:nvPr/>
          </p:nvSpPr>
          <p:spPr>
            <a:xfrm>
              <a:off x="7452234"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7" name="tx77"/>
            <p:cNvSpPr/>
            <p:nvPr/>
          </p:nvSpPr>
          <p:spPr>
            <a:xfrm>
              <a:off x="7728917"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8" name="tx78"/>
            <p:cNvSpPr/>
            <p:nvPr/>
          </p:nvSpPr>
          <p:spPr>
            <a:xfrm>
              <a:off x="8005599"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9" name="tx79"/>
            <p:cNvSpPr/>
            <p:nvPr/>
          </p:nvSpPr>
          <p:spPr>
            <a:xfrm>
              <a:off x="1345126" y="349226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177</a:t>
              </a:r>
            </a:p>
          </p:txBody>
        </p:sp>
        <p:sp>
          <p:nvSpPr>
            <p:cNvPr id="80" name="tx80"/>
            <p:cNvSpPr/>
            <p:nvPr/>
          </p:nvSpPr>
          <p:spPr>
            <a:xfrm>
              <a:off x="2728538" y="365792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a:t>
              </a:r>
            </a:p>
          </p:txBody>
        </p:sp>
        <p:sp>
          <p:nvSpPr>
            <p:cNvPr id="81" name="tx81"/>
            <p:cNvSpPr/>
            <p:nvPr/>
          </p:nvSpPr>
          <p:spPr>
            <a:xfrm>
              <a:off x="4142095" y="38661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82" name="tx82"/>
            <p:cNvSpPr/>
            <p:nvPr/>
          </p:nvSpPr>
          <p:spPr>
            <a:xfrm>
              <a:off x="5525506" y="38569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83" name="tx83"/>
            <p:cNvSpPr/>
            <p:nvPr/>
          </p:nvSpPr>
          <p:spPr>
            <a:xfrm>
              <a:off x="6632236" y="38633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84" name="tx84"/>
            <p:cNvSpPr/>
            <p:nvPr/>
          </p:nvSpPr>
          <p:spPr>
            <a:xfrm>
              <a:off x="6908918" y="38072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85" name="tx85"/>
            <p:cNvSpPr/>
            <p:nvPr/>
          </p:nvSpPr>
          <p:spPr>
            <a:xfrm>
              <a:off x="7185600" y="384488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86" name="tx86"/>
            <p:cNvSpPr/>
            <p:nvPr/>
          </p:nvSpPr>
          <p:spPr>
            <a:xfrm>
              <a:off x="7462283" y="382293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87" name="tx87"/>
            <p:cNvSpPr/>
            <p:nvPr/>
          </p:nvSpPr>
          <p:spPr>
            <a:xfrm>
              <a:off x="7738965" y="38236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88" name="tx88"/>
            <p:cNvSpPr/>
            <p:nvPr/>
          </p:nvSpPr>
          <p:spPr>
            <a:xfrm>
              <a:off x="8015647" y="382519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89" name="tx89"/>
            <p:cNvSpPr/>
            <p:nvPr/>
          </p:nvSpPr>
          <p:spPr>
            <a:xfrm>
              <a:off x="4142095" y="35700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90" name="tx90"/>
            <p:cNvSpPr/>
            <p:nvPr/>
          </p:nvSpPr>
          <p:spPr>
            <a:xfrm>
              <a:off x="5495361" y="338577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91" name="tx91"/>
            <p:cNvSpPr/>
            <p:nvPr/>
          </p:nvSpPr>
          <p:spPr>
            <a:xfrm>
              <a:off x="6602091" y="343803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92" name="tx92"/>
            <p:cNvSpPr/>
            <p:nvPr/>
          </p:nvSpPr>
          <p:spPr>
            <a:xfrm>
              <a:off x="6908918" y="355008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3" name="tx93"/>
            <p:cNvSpPr/>
            <p:nvPr/>
          </p:nvSpPr>
          <p:spPr>
            <a:xfrm>
              <a:off x="7185600" y="35949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4" name="tx94"/>
            <p:cNvSpPr/>
            <p:nvPr/>
          </p:nvSpPr>
          <p:spPr>
            <a:xfrm>
              <a:off x="7462283" y="36168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5" name="tx95"/>
            <p:cNvSpPr/>
            <p:nvPr/>
          </p:nvSpPr>
          <p:spPr>
            <a:xfrm>
              <a:off x="7738965" y="36245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6" name="tx96"/>
            <p:cNvSpPr/>
            <p:nvPr/>
          </p:nvSpPr>
          <p:spPr>
            <a:xfrm>
              <a:off x="8015647" y="3632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7" name="tx97"/>
            <p:cNvSpPr/>
            <p:nvPr/>
          </p:nvSpPr>
          <p:spPr>
            <a:xfrm>
              <a:off x="4120993" y="3306092"/>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111</a:t>
              </a:r>
            </a:p>
          </p:txBody>
        </p:sp>
        <p:sp>
          <p:nvSpPr>
            <p:cNvPr id="98" name="tx98"/>
            <p:cNvSpPr/>
            <p:nvPr/>
          </p:nvSpPr>
          <p:spPr>
            <a:xfrm>
              <a:off x="5504405" y="296087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175</a:t>
              </a:r>
            </a:p>
          </p:txBody>
        </p:sp>
        <p:sp>
          <p:nvSpPr>
            <p:cNvPr id="99" name="tx99"/>
            <p:cNvSpPr/>
            <p:nvPr/>
          </p:nvSpPr>
          <p:spPr>
            <a:xfrm>
              <a:off x="6611134" y="304696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159</a:t>
              </a:r>
            </a:p>
          </p:txBody>
        </p:sp>
        <p:sp>
          <p:nvSpPr>
            <p:cNvPr id="100" name="tx100"/>
            <p:cNvSpPr/>
            <p:nvPr/>
          </p:nvSpPr>
          <p:spPr>
            <a:xfrm>
              <a:off x="6914947" y="33861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1" name="tx101"/>
            <p:cNvSpPr/>
            <p:nvPr/>
          </p:nvSpPr>
          <p:spPr>
            <a:xfrm>
              <a:off x="7191629" y="340108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02" name="tx102"/>
            <p:cNvSpPr/>
            <p:nvPr/>
          </p:nvSpPr>
          <p:spPr>
            <a:xfrm>
              <a:off x="7468312" y="348875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03" name="tx103"/>
            <p:cNvSpPr/>
            <p:nvPr/>
          </p:nvSpPr>
          <p:spPr>
            <a:xfrm>
              <a:off x="7744994" y="350076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04" name="tx104"/>
            <p:cNvSpPr/>
            <p:nvPr/>
          </p:nvSpPr>
          <p:spPr>
            <a:xfrm>
              <a:off x="8021676" y="351680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05" name="tx105"/>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6" name="tx106"/>
            <p:cNvSpPr/>
            <p:nvPr/>
          </p:nvSpPr>
          <p:spPr>
            <a:xfrm>
              <a:off x="577692" y="288208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07" name="tx107"/>
            <p:cNvSpPr/>
            <p:nvPr/>
          </p:nvSpPr>
          <p:spPr>
            <a:xfrm>
              <a:off x="577692" y="180960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08" name="tx10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0" name="tx11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1" name="tx11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2" name="tx11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3" name="tx113"/>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9" name="tx119"/>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0" name="tx120"/>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1" name="tx121"/>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4" name="tx124"/>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5" name="pl125"/>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6" name="pl126"/>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7" name="tx127"/>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8" name="tx128"/>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9" name="rc129"/>
            <p:cNvSpPr/>
            <p:nvPr/>
          </p:nvSpPr>
          <p:spPr>
            <a:xfrm>
              <a:off x="4686533" y="4909475"/>
              <a:ext cx="201456" cy="201456"/>
            </a:xfrm>
            <a:prstGeom prst="rect">
              <a:avLst/>
            </a:prstGeom>
            <a:solidFill>
              <a:srgbClr val="E2231A">
                <a:alpha val="100000"/>
              </a:srgbClr>
            </a:solidFill>
          </p:spPr>
          <p:txBody>
            <a:bodyPr/>
            <a:lstStyle/>
            <a:p/>
          </p:txBody>
        </p:sp>
        <p:sp>
          <p:nvSpPr>
            <p:cNvPr id="130" name="rc130"/>
            <p:cNvSpPr/>
            <p:nvPr/>
          </p:nvSpPr>
          <p:spPr>
            <a:xfrm>
              <a:off x="5650692" y="4909475"/>
              <a:ext cx="201456" cy="201456"/>
            </a:xfrm>
            <a:prstGeom prst="rect">
              <a:avLst/>
            </a:prstGeom>
            <a:solidFill>
              <a:srgbClr val="B3B3B3">
                <a:alpha val="100000"/>
              </a:srgbClr>
            </a:solidFill>
          </p:spPr>
          <p:txBody>
            <a:bodyPr/>
            <a:lstStyle/>
            <a:p/>
          </p:txBody>
        </p:sp>
        <p:sp>
          <p:nvSpPr>
            <p:cNvPr id="131" name="tx131"/>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2" name="tx132"/>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3" name="tx133"/>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4" name="tx134"/>
            <p:cNvSpPr/>
            <p:nvPr/>
          </p:nvSpPr>
          <p:spPr>
            <a:xfrm>
              <a:off x="966584" y="650218"/>
              <a:ext cx="144442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Turkiye, 2000-2024</a:t>
              </a:r>
            </a:p>
          </p:txBody>
        </p:sp>
        <p:sp>
          <p:nvSpPr>
            <p:cNvPr id="135" name="pl135"/>
            <p:cNvSpPr/>
            <p:nvPr/>
          </p:nvSpPr>
          <p:spPr>
            <a:xfrm>
              <a:off x="239319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455747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672176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9" name="pl139"/>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0" name="pl140"/>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1" name="pl141"/>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47533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63962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780390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5" name="rc145"/>
            <p:cNvSpPr/>
            <p:nvPr/>
          </p:nvSpPr>
          <p:spPr>
            <a:xfrm>
              <a:off x="1311054" y="5774644"/>
              <a:ext cx="1659529" cy="162162"/>
            </a:xfrm>
            <a:prstGeom prst="rect">
              <a:avLst/>
            </a:prstGeom>
            <a:solidFill>
              <a:srgbClr val="E2231A">
                <a:alpha val="100000"/>
              </a:srgbClr>
            </a:solidFill>
          </p:spPr>
          <p:txBody>
            <a:bodyPr/>
            <a:lstStyle/>
            <a:p/>
          </p:txBody>
        </p:sp>
        <p:sp>
          <p:nvSpPr>
            <p:cNvPr id="146" name="rc146"/>
            <p:cNvSpPr/>
            <p:nvPr/>
          </p:nvSpPr>
          <p:spPr>
            <a:xfrm>
              <a:off x="1311054" y="5571941"/>
              <a:ext cx="2301672" cy="162162"/>
            </a:xfrm>
            <a:prstGeom prst="rect">
              <a:avLst/>
            </a:prstGeom>
            <a:solidFill>
              <a:srgbClr val="E2231A">
                <a:alpha val="100000"/>
              </a:srgbClr>
            </a:solidFill>
          </p:spPr>
          <p:txBody>
            <a:bodyPr/>
            <a:lstStyle/>
            <a:p/>
          </p:txBody>
        </p:sp>
        <p:sp>
          <p:nvSpPr>
            <p:cNvPr id="147" name="rc147"/>
            <p:cNvSpPr/>
            <p:nvPr/>
          </p:nvSpPr>
          <p:spPr>
            <a:xfrm>
              <a:off x="1311054" y="5369238"/>
              <a:ext cx="2276306" cy="162162"/>
            </a:xfrm>
            <a:prstGeom prst="rect">
              <a:avLst/>
            </a:prstGeom>
            <a:solidFill>
              <a:srgbClr val="E2231A">
                <a:alpha val="100000"/>
              </a:srgbClr>
            </a:solidFill>
          </p:spPr>
          <p:txBody>
            <a:bodyPr/>
            <a:lstStyle/>
            <a:p/>
          </p:txBody>
        </p:sp>
        <p:sp>
          <p:nvSpPr>
            <p:cNvPr id="148" name="rc148"/>
            <p:cNvSpPr/>
            <p:nvPr/>
          </p:nvSpPr>
          <p:spPr>
            <a:xfrm>
              <a:off x="2970583" y="5774644"/>
              <a:ext cx="5229860" cy="162162"/>
            </a:xfrm>
            <a:prstGeom prst="rect">
              <a:avLst/>
            </a:prstGeom>
            <a:solidFill>
              <a:srgbClr val="B3B3B3">
                <a:alpha val="100000"/>
              </a:srgbClr>
            </a:solidFill>
          </p:spPr>
          <p:txBody>
            <a:bodyPr/>
            <a:lstStyle/>
            <a:p/>
          </p:txBody>
        </p:sp>
        <p:sp>
          <p:nvSpPr>
            <p:cNvPr id="149" name="rc149"/>
            <p:cNvSpPr/>
            <p:nvPr/>
          </p:nvSpPr>
          <p:spPr>
            <a:xfrm>
              <a:off x="3612726" y="5571941"/>
              <a:ext cx="934191" cy="162162"/>
            </a:xfrm>
            <a:prstGeom prst="rect">
              <a:avLst/>
            </a:prstGeom>
            <a:solidFill>
              <a:srgbClr val="B3B3B3">
                <a:alpha val="100000"/>
              </a:srgbClr>
            </a:solidFill>
          </p:spPr>
          <p:txBody>
            <a:bodyPr/>
            <a:lstStyle/>
            <a:p/>
          </p:txBody>
        </p:sp>
        <p:sp>
          <p:nvSpPr>
            <p:cNvPr id="150" name="rc150"/>
            <p:cNvSpPr/>
            <p:nvPr/>
          </p:nvSpPr>
          <p:spPr>
            <a:xfrm>
              <a:off x="3587361" y="5369238"/>
              <a:ext cx="830089" cy="162162"/>
            </a:xfrm>
            <a:prstGeom prst="rect">
              <a:avLst/>
            </a:prstGeom>
            <a:solidFill>
              <a:srgbClr val="B3B3B3">
                <a:alpha val="100000"/>
              </a:srgbClr>
            </a:solidFill>
          </p:spPr>
          <p:txBody>
            <a:bodyPr/>
            <a:lstStyle/>
            <a:p/>
          </p:txBody>
        </p:sp>
        <p:sp>
          <p:nvSpPr>
            <p:cNvPr id="151" name="tx151"/>
            <p:cNvSpPr/>
            <p:nvPr/>
          </p:nvSpPr>
          <p:spPr>
            <a:xfrm>
              <a:off x="8345125"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159.2</a:t>
              </a:r>
            </a:p>
          </p:txBody>
        </p:sp>
        <p:sp>
          <p:nvSpPr>
            <p:cNvPr id="152" name="tx152"/>
            <p:cNvSpPr/>
            <p:nvPr/>
          </p:nvSpPr>
          <p:spPr>
            <a:xfrm>
              <a:off x="4659444"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74.8</a:t>
              </a:r>
            </a:p>
          </p:txBody>
        </p:sp>
        <p:sp>
          <p:nvSpPr>
            <p:cNvPr id="153" name="tx153"/>
            <p:cNvSpPr/>
            <p:nvPr/>
          </p:nvSpPr>
          <p:spPr>
            <a:xfrm>
              <a:off x="4529976"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71.8</a:t>
              </a:r>
            </a:p>
          </p:txBody>
        </p:sp>
        <p:sp>
          <p:nvSpPr>
            <p:cNvPr id="154" name="tx154"/>
            <p:cNvSpPr/>
            <p:nvPr/>
          </p:nvSpPr>
          <p:spPr>
            <a:xfrm>
              <a:off x="2028292"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38.3</a:t>
              </a:r>
            </a:p>
          </p:txBody>
        </p:sp>
        <p:sp>
          <p:nvSpPr>
            <p:cNvPr id="155" name="tx155"/>
            <p:cNvSpPr/>
            <p:nvPr/>
          </p:nvSpPr>
          <p:spPr>
            <a:xfrm>
              <a:off x="2349363"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53.2</a:t>
              </a:r>
            </a:p>
          </p:txBody>
        </p:sp>
        <p:sp>
          <p:nvSpPr>
            <p:cNvPr id="156" name="tx156"/>
            <p:cNvSpPr/>
            <p:nvPr/>
          </p:nvSpPr>
          <p:spPr>
            <a:xfrm>
              <a:off x="2336681"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52.6</a:t>
              </a:r>
            </a:p>
          </p:txBody>
        </p:sp>
        <p:sp>
          <p:nvSpPr>
            <p:cNvPr id="157" name="tx157"/>
            <p:cNvSpPr/>
            <p:nvPr/>
          </p:nvSpPr>
          <p:spPr>
            <a:xfrm>
              <a:off x="5440832"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120.8</a:t>
              </a:r>
            </a:p>
          </p:txBody>
        </p:sp>
        <p:sp>
          <p:nvSpPr>
            <p:cNvPr id="158" name="tx158"/>
            <p:cNvSpPr/>
            <p:nvPr/>
          </p:nvSpPr>
          <p:spPr>
            <a:xfrm>
              <a:off x="3967295"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21.6</a:t>
              </a:r>
            </a:p>
          </p:txBody>
        </p:sp>
        <p:sp>
          <p:nvSpPr>
            <p:cNvPr id="159" name="tx159"/>
            <p:cNvSpPr/>
            <p:nvPr/>
          </p:nvSpPr>
          <p:spPr>
            <a:xfrm>
              <a:off x="3889879"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19.2</a:t>
              </a:r>
            </a:p>
          </p:txBody>
        </p:sp>
        <p:sp>
          <p:nvSpPr>
            <p:cNvPr id="160" name="tx160"/>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4" name="tx164"/>
            <p:cNvSpPr/>
            <p:nvPr/>
          </p:nvSpPr>
          <p:spPr>
            <a:xfrm>
              <a:off x="3351053"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5" name="tx165"/>
            <p:cNvSpPr/>
            <p:nvPr/>
          </p:nvSpPr>
          <p:spPr>
            <a:xfrm>
              <a:off x="5476489"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6" name="tx166"/>
            <p:cNvSpPr/>
            <p:nvPr/>
          </p:nvSpPr>
          <p:spPr>
            <a:xfrm>
              <a:off x="7640773"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67" name="tx167"/>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8" name="tx16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9" name="tx169"/>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95%. This is lower than in 2019, where coverage was 97%.
53,000 children missed their routine first dose of measles vaccine.
MCV2 is typically administered to children between 18 months and five years old. MCV2 coverage remained constant at 94% in 2024.</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657115"/>
            </a:xfrm>
            <a:custGeom>
              <a:avLst/>
              <a:pathLst>
                <a:path w="3397293" h="657115">
                  <a:moveTo>
                    <a:pt x="0" y="314272"/>
                  </a:moveTo>
                  <a:lnTo>
                    <a:pt x="141553" y="199991"/>
                  </a:lnTo>
                  <a:lnTo>
                    <a:pt x="283107" y="428553"/>
                  </a:lnTo>
                  <a:lnTo>
                    <a:pt x="424661" y="657115"/>
                  </a:lnTo>
                  <a:lnTo>
                    <a:pt x="566215" y="485694"/>
                  </a:lnTo>
                  <a:lnTo>
                    <a:pt x="707769" y="199991"/>
                  </a:lnTo>
                  <a:lnTo>
                    <a:pt x="849323" y="0"/>
                  </a:lnTo>
                  <a:lnTo>
                    <a:pt x="990877" y="57140"/>
                  </a:lnTo>
                  <a:lnTo>
                    <a:pt x="1132431" y="28570"/>
                  </a:lnTo>
                  <a:lnTo>
                    <a:pt x="1273984" y="28570"/>
                  </a:lnTo>
                  <a:lnTo>
                    <a:pt x="1415538" y="28570"/>
                  </a:lnTo>
                  <a:lnTo>
                    <a:pt x="1557092" y="0"/>
                  </a:lnTo>
                  <a:lnTo>
                    <a:pt x="1698646" y="57140"/>
                  </a:lnTo>
                  <a:lnTo>
                    <a:pt x="1840200" y="0"/>
                  </a:lnTo>
                  <a:lnTo>
                    <a:pt x="1981754" y="114281"/>
                  </a:lnTo>
                  <a:lnTo>
                    <a:pt x="2123308" y="28570"/>
                  </a:lnTo>
                  <a:lnTo>
                    <a:pt x="2264862" y="0"/>
                  </a:lnTo>
                  <a:lnTo>
                    <a:pt x="2406416" y="57140"/>
                  </a:lnTo>
                  <a:lnTo>
                    <a:pt x="2547969" y="57140"/>
                  </a:lnTo>
                  <a:lnTo>
                    <a:pt x="2689523" y="28570"/>
                  </a:lnTo>
                  <a:lnTo>
                    <a:pt x="2831077" y="85710"/>
                  </a:lnTo>
                  <a:lnTo>
                    <a:pt x="2972631" y="57140"/>
                  </a:lnTo>
                  <a:lnTo>
                    <a:pt x="3114185" y="85710"/>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228562"/>
            </a:xfrm>
            <a:custGeom>
              <a:avLst/>
              <a:pathLst>
                <a:path w="3397293" h="228562">
                  <a:moveTo>
                    <a:pt x="0" y="114281"/>
                  </a:moveTo>
                  <a:lnTo>
                    <a:pt x="141553" y="85710"/>
                  </a:lnTo>
                  <a:lnTo>
                    <a:pt x="283107" y="171421"/>
                  </a:lnTo>
                  <a:lnTo>
                    <a:pt x="424661" y="228562"/>
                  </a:lnTo>
                  <a:lnTo>
                    <a:pt x="566215" y="171421"/>
                  </a:lnTo>
                  <a:lnTo>
                    <a:pt x="707769" y="57140"/>
                  </a:lnTo>
                  <a:lnTo>
                    <a:pt x="849323" y="28570"/>
                  </a:lnTo>
                  <a:lnTo>
                    <a:pt x="990877" y="0"/>
                  </a:lnTo>
                  <a:lnTo>
                    <a:pt x="1132431" y="0"/>
                  </a:lnTo>
                  <a:lnTo>
                    <a:pt x="1273984" y="85710"/>
                  </a:lnTo>
                  <a:lnTo>
                    <a:pt x="1415538" y="114281"/>
                  </a:lnTo>
                  <a:lnTo>
                    <a:pt x="1557092" y="57140"/>
                  </a:lnTo>
                  <a:lnTo>
                    <a:pt x="1698646" y="57140"/>
                  </a:lnTo>
                  <a:lnTo>
                    <a:pt x="1840200" y="28570"/>
                  </a:lnTo>
                  <a:lnTo>
                    <a:pt x="1981754" y="142851"/>
                  </a:lnTo>
                  <a:lnTo>
                    <a:pt x="2123308" y="114281"/>
                  </a:lnTo>
                  <a:lnTo>
                    <a:pt x="2264862" y="142851"/>
                  </a:lnTo>
                  <a:lnTo>
                    <a:pt x="2406416" y="28570"/>
                  </a:lnTo>
                  <a:lnTo>
                    <a:pt x="2547969" y="28570"/>
                  </a:lnTo>
                  <a:lnTo>
                    <a:pt x="2689523" y="0"/>
                  </a:lnTo>
                  <a:lnTo>
                    <a:pt x="2831077" y="85710"/>
                  </a:lnTo>
                  <a:lnTo>
                    <a:pt x="2972631" y="57140"/>
                  </a:lnTo>
                  <a:lnTo>
                    <a:pt x="3114185" y="8571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657115"/>
            </a:xfrm>
            <a:custGeom>
              <a:avLst/>
              <a:pathLst>
                <a:path w="3397293" h="657115">
                  <a:moveTo>
                    <a:pt x="0" y="314272"/>
                  </a:moveTo>
                  <a:lnTo>
                    <a:pt x="141553" y="199991"/>
                  </a:lnTo>
                  <a:lnTo>
                    <a:pt x="283107" y="428553"/>
                  </a:lnTo>
                  <a:lnTo>
                    <a:pt x="424661" y="657115"/>
                  </a:lnTo>
                  <a:lnTo>
                    <a:pt x="566215" y="485694"/>
                  </a:lnTo>
                  <a:lnTo>
                    <a:pt x="707769" y="199991"/>
                  </a:lnTo>
                  <a:lnTo>
                    <a:pt x="849323" y="0"/>
                  </a:lnTo>
                  <a:lnTo>
                    <a:pt x="990877" y="57140"/>
                  </a:lnTo>
                  <a:lnTo>
                    <a:pt x="1132431" y="28570"/>
                  </a:lnTo>
                  <a:lnTo>
                    <a:pt x="1273984" y="28570"/>
                  </a:lnTo>
                  <a:lnTo>
                    <a:pt x="1415538" y="28570"/>
                  </a:lnTo>
                  <a:lnTo>
                    <a:pt x="1557092" y="0"/>
                  </a:lnTo>
                  <a:lnTo>
                    <a:pt x="1698646" y="57140"/>
                  </a:lnTo>
                  <a:lnTo>
                    <a:pt x="1840200" y="0"/>
                  </a:lnTo>
                  <a:lnTo>
                    <a:pt x="1981754" y="114281"/>
                  </a:lnTo>
                  <a:lnTo>
                    <a:pt x="2123308" y="28570"/>
                  </a:lnTo>
                  <a:lnTo>
                    <a:pt x="2264862" y="0"/>
                  </a:lnTo>
                  <a:lnTo>
                    <a:pt x="2406416" y="57140"/>
                  </a:lnTo>
                  <a:lnTo>
                    <a:pt x="2547969" y="57140"/>
                  </a:lnTo>
                  <a:lnTo>
                    <a:pt x="2689523" y="28570"/>
                  </a:lnTo>
                  <a:lnTo>
                    <a:pt x="2831077" y="85710"/>
                  </a:lnTo>
                  <a:lnTo>
                    <a:pt x="2972631" y="57140"/>
                  </a:lnTo>
                  <a:lnTo>
                    <a:pt x="3114185" y="85710"/>
                  </a:lnTo>
                  <a:lnTo>
                    <a:pt x="3255739" y="85710"/>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657115"/>
            </a:xfrm>
            <a:custGeom>
              <a:avLst/>
              <a:pathLst>
                <a:path w="3397293" h="657115">
                  <a:moveTo>
                    <a:pt x="0" y="314272"/>
                  </a:moveTo>
                  <a:lnTo>
                    <a:pt x="141553" y="199991"/>
                  </a:lnTo>
                  <a:lnTo>
                    <a:pt x="283107" y="428553"/>
                  </a:lnTo>
                  <a:lnTo>
                    <a:pt x="424661" y="657115"/>
                  </a:lnTo>
                  <a:lnTo>
                    <a:pt x="566215" y="485694"/>
                  </a:lnTo>
                  <a:lnTo>
                    <a:pt x="707769" y="199991"/>
                  </a:lnTo>
                  <a:lnTo>
                    <a:pt x="849323" y="0"/>
                  </a:lnTo>
                  <a:lnTo>
                    <a:pt x="990877" y="57140"/>
                  </a:lnTo>
                  <a:lnTo>
                    <a:pt x="1132431" y="28570"/>
                  </a:lnTo>
                  <a:lnTo>
                    <a:pt x="1273984" y="28570"/>
                  </a:lnTo>
                  <a:lnTo>
                    <a:pt x="1415538" y="28570"/>
                  </a:lnTo>
                  <a:lnTo>
                    <a:pt x="1557092" y="0"/>
                  </a:lnTo>
                  <a:lnTo>
                    <a:pt x="1698646" y="57140"/>
                  </a:lnTo>
                  <a:lnTo>
                    <a:pt x="1840200" y="0"/>
                  </a:lnTo>
                  <a:lnTo>
                    <a:pt x="1981754" y="114281"/>
                  </a:lnTo>
                  <a:lnTo>
                    <a:pt x="2123308" y="28570"/>
                  </a:lnTo>
                  <a:lnTo>
                    <a:pt x="2264862" y="0"/>
                  </a:lnTo>
                  <a:lnTo>
                    <a:pt x="2406416" y="57140"/>
                  </a:lnTo>
                  <a:lnTo>
                    <a:pt x="2547969" y="57140"/>
                  </a:lnTo>
                  <a:lnTo>
                    <a:pt x="2689523" y="28570"/>
                  </a:lnTo>
                  <a:lnTo>
                    <a:pt x="2831077" y="85710"/>
                  </a:lnTo>
                  <a:lnTo>
                    <a:pt x="2972631" y="57140"/>
                  </a:lnTo>
                  <a:lnTo>
                    <a:pt x="3114185" y="85710"/>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34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343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004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9250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0533" y="4804015"/>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Turkiye</a:t>
              </a:r>
            </a:p>
          </p:txBody>
        </p:sp>
        <p:sp>
          <p:nvSpPr>
            <p:cNvPr id="60" name="tx60"/>
            <p:cNvSpPr/>
            <p:nvPr/>
          </p:nvSpPr>
          <p:spPr>
            <a:xfrm>
              <a:off x="279714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9603"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74366" y="471005"/>
              <a:ext cx="249048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Turkiye, 2000-2024</a:t>
              </a:r>
            </a:p>
          </p:txBody>
        </p:sp>
        <p:sp>
          <p:nvSpPr>
            <p:cNvPr id="63" name="pl63"/>
            <p:cNvSpPr/>
            <p:nvPr/>
          </p:nvSpPr>
          <p:spPr>
            <a:xfrm>
              <a:off x="5267799" y="32292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3201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111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6837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746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8656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9565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774737"/>
              <a:ext cx="3397293" cy="2090822"/>
            </a:xfrm>
            <a:custGeom>
              <a:avLst/>
              <a:pathLst>
                <a:path w="3397293" h="2090822">
                  <a:moveTo>
                    <a:pt x="0" y="999958"/>
                  </a:moveTo>
                  <a:lnTo>
                    <a:pt x="141553" y="636337"/>
                  </a:lnTo>
                  <a:lnTo>
                    <a:pt x="283107" y="1363580"/>
                  </a:lnTo>
                  <a:lnTo>
                    <a:pt x="424661" y="2090822"/>
                  </a:lnTo>
                  <a:lnTo>
                    <a:pt x="566215" y="1545390"/>
                  </a:lnTo>
                  <a:lnTo>
                    <a:pt x="707769" y="636337"/>
                  </a:lnTo>
                  <a:lnTo>
                    <a:pt x="849323" y="0"/>
                  </a:lnTo>
                  <a:lnTo>
                    <a:pt x="990877" y="181810"/>
                  </a:lnTo>
                  <a:lnTo>
                    <a:pt x="1132431" y="90905"/>
                  </a:lnTo>
                  <a:lnTo>
                    <a:pt x="1273984" y="90905"/>
                  </a:lnTo>
                  <a:lnTo>
                    <a:pt x="1415538" y="90905"/>
                  </a:lnTo>
                  <a:lnTo>
                    <a:pt x="1557092" y="0"/>
                  </a:lnTo>
                  <a:lnTo>
                    <a:pt x="1698646" y="181810"/>
                  </a:lnTo>
                  <a:lnTo>
                    <a:pt x="1840200" y="0"/>
                  </a:lnTo>
                  <a:lnTo>
                    <a:pt x="1981754" y="363621"/>
                  </a:lnTo>
                  <a:lnTo>
                    <a:pt x="2123308" y="90905"/>
                  </a:lnTo>
                  <a:lnTo>
                    <a:pt x="2264862" y="0"/>
                  </a:lnTo>
                  <a:lnTo>
                    <a:pt x="2406416" y="181810"/>
                  </a:lnTo>
                  <a:lnTo>
                    <a:pt x="2547969" y="181810"/>
                  </a:lnTo>
                  <a:lnTo>
                    <a:pt x="2689523" y="90905"/>
                  </a:lnTo>
                  <a:lnTo>
                    <a:pt x="2831077" y="272716"/>
                  </a:lnTo>
                  <a:lnTo>
                    <a:pt x="2972631" y="181810"/>
                  </a:lnTo>
                  <a:lnTo>
                    <a:pt x="3114185" y="272716"/>
                  </a:lnTo>
                  <a:lnTo>
                    <a:pt x="3255739" y="272716"/>
                  </a:lnTo>
                  <a:lnTo>
                    <a:pt x="3397293" y="272716"/>
                  </a:lnTo>
                </a:path>
              </a:pathLst>
            </a:custGeom>
            <a:ln w="27101" cap="flat">
              <a:solidFill>
                <a:srgbClr val="0058AB">
                  <a:alpha val="100000"/>
                </a:srgbClr>
              </a:solidFill>
              <a:prstDash val="solid"/>
              <a:round/>
            </a:ln>
          </p:spPr>
          <p:txBody>
            <a:bodyPr/>
            <a:lstStyle/>
            <a:p/>
          </p:txBody>
        </p:sp>
        <p:sp>
          <p:nvSpPr>
            <p:cNvPr id="78" name="pl78"/>
            <p:cNvSpPr/>
            <p:nvPr/>
          </p:nvSpPr>
          <p:spPr>
            <a:xfrm>
              <a:off x="5437664" y="1865643"/>
              <a:ext cx="3397293" cy="1363580"/>
            </a:xfrm>
            <a:custGeom>
              <a:avLst/>
              <a:pathLst>
                <a:path w="3397293" h="1363580">
                  <a:moveTo>
                    <a:pt x="0" y="1363580"/>
                  </a:moveTo>
                  <a:lnTo>
                    <a:pt x="141553" y="1272674"/>
                  </a:lnTo>
                  <a:lnTo>
                    <a:pt x="283107" y="1272674"/>
                  </a:lnTo>
                  <a:lnTo>
                    <a:pt x="424661" y="1181769"/>
                  </a:lnTo>
                  <a:lnTo>
                    <a:pt x="566215" y="999958"/>
                  </a:lnTo>
                  <a:lnTo>
                    <a:pt x="707769" y="818148"/>
                  </a:lnTo>
                  <a:lnTo>
                    <a:pt x="849323" y="636337"/>
                  </a:lnTo>
                  <a:lnTo>
                    <a:pt x="990877" y="636337"/>
                  </a:lnTo>
                  <a:lnTo>
                    <a:pt x="1132431" y="454526"/>
                  </a:lnTo>
                  <a:lnTo>
                    <a:pt x="1273984" y="272716"/>
                  </a:lnTo>
                  <a:lnTo>
                    <a:pt x="1415538" y="181810"/>
                  </a:lnTo>
                  <a:lnTo>
                    <a:pt x="1557092" y="181810"/>
                  </a:lnTo>
                  <a:lnTo>
                    <a:pt x="1698646" y="181810"/>
                  </a:lnTo>
                  <a:lnTo>
                    <a:pt x="1840200" y="181810"/>
                  </a:lnTo>
                  <a:lnTo>
                    <a:pt x="1981754" y="181810"/>
                  </a:lnTo>
                  <a:lnTo>
                    <a:pt x="2123308" y="181810"/>
                  </a:lnTo>
                  <a:lnTo>
                    <a:pt x="2264862" y="90905"/>
                  </a:lnTo>
                  <a:lnTo>
                    <a:pt x="2406416" y="90905"/>
                  </a:lnTo>
                  <a:lnTo>
                    <a:pt x="2547969" y="0"/>
                  </a:lnTo>
                  <a:lnTo>
                    <a:pt x="2689523" y="0"/>
                  </a:lnTo>
                  <a:lnTo>
                    <a:pt x="2831077" y="272716"/>
                  </a:lnTo>
                  <a:lnTo>
                    <a:pt x="2972631" y="454526"/>
                  </a:lnTo>
                  <a:lnTo>
                    <a:pt x="3114185" y="272716"/>
                  </a:lnTo>
                  <a:lnTo>
                    <a:pt x="3255739" y="272716"/>
                  </a:lnTo>
                  <a:lnTo>
                    <a:pt x="3397293" y="181810"/>
                  </a:lnTo>
                </a:path>
              </a:pathLst>
            </a:custGeom>
            <a:ln w="27101" cap="flat">
              <a:solidFill>
                <a:srgbClr val="80BD41">
                  <a:alpha val="100000"/>
                </a:srgbClr>
              </a:solidFill>
              <a:prstDash val="solid"/>
              <a:round/>
            </a:ln>
          </p:spPr>
          <p:txBody>
            <a:bodyPr/>
            <a:lstStyle/>
            <a:p/>
          </p:txBody>
        </p:sp>
        <p:sp>
          <p:nvSpPr>
            <p:cNvPr id="79" name="pl79"/>
            <p:cNvSpPr/>
            <p:nvPr/>
          </p:nvSpPr>
          <p:spPr>
            <a:xfrm>
              <a:off x="5437664" y="1865643"/>
              <a:ext cx="3397293" cy="727242"/>
            </a:xfrm>
            <a:custGeom>
              <a:avLst/>
              <a:pathLst>
                <a:path w="3397293" h="727242">
                  <a:moveTo>
                    <a:pt x="0" y="363621"/>
                  </a:moveTo>
                  <a:lnTo>
                    <a:pt x="141553" y="272716"/>
                  </a:lnTo>
                  <a:lnTo>
                    <a:pt x="283107" y="545432"/>
                  </a:lnTo>
                  <a:lnTo>
                    <a:pt x="424661" y="727242"/>
                  </a:lnTo>
                  <a:lnTo>
                    <a:pt x="566215" y="545432"/>
                  </a:lnTo>
                  <a:lnTo>
                    <a:pt x="707769" y="181810"/>
                  </a:lnTo>
                  <a:lnTo>
                    <a:pt x="849323" y="90905"/>
                  </a:lnTo>
                  <a:lnTo>
                    <a:pt x="990877" y="0"/>
                  </a:lnTo>
                  <a:lnTo>
                    <a:pt x="1132431" y="0"/>
                  </a:lnTo>
                  <a:lnTo>
                    <a:pt x="1273984" y="272716"/>
                  </a:lnTo>
                  <a:lnTo>
                    <a:pt x="1415538" y="363621"/>
                  </a:lnTo>
                  <a:lnTo>
                    <a:pt x="1557092" y="181810"/>
                  </a:lnTo>
                  <a:lnTo>
                    <a:pt x="1698646" y="181810"/>
                  </a:lnTo>
                  <a:lnTo>
                    <a:pt x="1840200" y="90905"/>
                  </a:lnTo>
                  <a:lnTo>
                    <a:pt x="1981754" y="454526"/>
                  </a:lnTo>
                  <a:lnTo>
                    <a:pt x="2123308" y="363621"/>
                  </a:lnTo>
                  <a:lnTo>
                    <a:pt x="2264862" y="454526"/>
                  </a:lnTo>
                  <a:lnTo>
                    <a:pt x="2406416" y="90905"/>
                  </a:lnTo>
                  <a:lnTo>
                    <a:pt x="2547969" y="90905"/>
                  </a:lnTo>
                  <a:lnTo>
                    <a:pt x="2689523" y="0"/>
                  </a:lnTo>
                  <a:lnTo>
                    <a:pt x="2831077" y="272716"/>
                  </a:lnTo>
                  <a:lnTo>
                    <a:pt x="2972631" y="181810"/>
                  </a:lnTo>
                  <a:lnTo>
                    <a:pt x="3114185" y="272716"/>
                  </a:lnTo>
                  <a:lnTo>
                    <a:pt x="3255739" y="181810"/>
                  </a:lnTo>
                  <a:lnTo>
                    <a:pt x="3397293" y="181810"/>
                  </a:lnTo>
                </a:path>
              </a:pathLst>
            </a:custGeom>
            <a:ln w="27101" cap="flat">
              <a:solidFill>
                <a:srgbClr val="961A49">
                  <a:alpha val="100000"/>
                </a:srgbClr>
              </a:solidFill>
              <a:prstDash val="solid"/>
              <a:round/>
            </a:ln>
          </p:spPr>
          <p:txBody>
            <a:bodyPr/>
            <a:lstStyle/>
            <a:p/>
          </p:txBody>
        </p:sp>
        <p:sp>
          <p:nvSpPr>
            <p:cNvPr id="80" name="pl80"/>
            <p:cNvSpPr/>
            <p:nvPr/>
          </p:nvSpPr>
          <p:spPr>
            <a:xfrm>
              <a:off x="5437664" y="186564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774737"/>
              <a:ext cx="3397293" cy="2090822"/>
            </a:xfrm>
            <a:custGeom>
              <a:avLst/>
              <a:pathLst>
                <a:path w="3397293" h="2090822">
                  <a:moveTo>
                    <a:pt x="0" y="999958"/>
                  </a:moveTo>
                  <a:lnTo>
                    <a:pt x="141553" y="636337"/>
                  </a:lnTo>
                  <a:lnTo>
                    <a:pt x="283107" y="1363580"/>
                  </a:lnTo>
                  <a:lnTo>
                    <a:pt x="424661" y="2090822"/>
                  </a:lnTo>
                  <a:lnTo>
                    <a:pt x="566215" y="1545390"/>
                  </a:lnTo>
                  <a:lnTo>
                    <a:pt x="707769" y="636337"/>
                  </a:lnTo>
                  <a:lnTo>
                    <a:pt x="849323" y="0"/>
                  </a:lnTo>
                  <a:lnTo>
                    <a:pt x="990877" y="181810"/>
                  </a:lnTo>
                  <a:lnTo>
                    <a:pt x="1132431" y="90905"/>
                  </a:lnTo>
                  <a:lnTo>
                    <a:pt x="1273984" y="90905"/>
                  </a:lnTo>
                  <a:lnTo>
                    <a:pt x="1415538" y="90905"/>
                  </a:lnTo>
                  <a:lnTo>
                    <a:pt x="1557092" y="0"/>
                  </a:lnTo>
                  <a:lnTo>
                    <a:pt x="1698646" y="181810"/>
                  </a:lnTo>
                  <a:lnTo>
                    <a:pt x="1840200" y="0"/>
                  </a:lnTo>
                  <a:lnTo>
                    <a:pt x="1981754" y="363621"/>
                  </a:lnTo>
                  <a:lnTo>
                    <a:pt x="2123308" y="90905"/>
                  </a:lnTo>
                  <a:lnTo>
                    <a:pt x="2264862" y="0"/>
                  </a:lnTo>
                  <a:lnTo>
                    <a:pt x="2406416" y="181810"/>
                  </a:lnTo>
                  <a:lnTo>
                    <a:pt x="2547969" y="181810"/>
                  </a:lnTo>
                  <a:lnTo>
                    <a:pt x="2689523" y="90905"/>
                  </a:lnTo>
                  <a:lnTo>
                    <a:pt x="2831077" y="272716"/>
                  </a:lnTo>
                  <a:lnTo>
                    <a:pt x="2972631" y="181810"/>
                  </a:lnTo>
                  <a:lnTo>
                    <a:pt x="3114185" y="272716"/>
                  </a:lnTo>
                  <a:lnTo>
                    <a:pt x="3255739" y="272716"/>
                  </a:lnTo>
                  <a:lnTo>
                    <a:pt x="3397293" y="272716"/>
                  </a:lnTo>
                </a:path>
              </a:pathLst>
            </a:custGeom>
            <a:ln w="43362" cap="flat">
              <a:solidFill>
                <a:srgbClr val="000000">
                  <a:alpha val="100000"/>
                </a:srgbClr>
              </a:solidFill>
              <a:prstDash val="solid"/>
              <a:round/>
            </a:ln>
          </p:spPr>
          <p:txBody>
            <a:bodyPr/>
            <a:lstStyle/>
            <a:p/>
          </p:txBody>
        </p:sp>
        <p:sp>
          <p:nvSpPr>
            <p:cNvPr id="82" name="pl82"/>
            <p:cNvSpPr/>
            <p:nvPr/>
          </p:nvSpPr>
          <p:spPr>
            <a:xfrm>
              <a:off x="5437664" y="1629289"/>
              <a:ext cx="0" cy="1145407"/>
            </a:xfrm>
            <a:custGeom>
              <a:avLst/>
              <a:pathLst>
                <a:path w="0" h="1145407">
                  <a:moveTo>
                    <a:pt x="0" y="114540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629289"/>
              <a:ext cx="0" cy="781785"/>
            </a:xfrm>
            <a:custGeom>
              <a:avLst/>
              <a:pathLst>
                <a:path w="0" h="781785">
                  <a:moveTo>
                    <a:pt x="0" y="78178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629289"/>
              <a:ext cx="0" cy="236353"/>
            </a:xfrm>
            <a:custGeom>
              <a:avLst/>
              <a:pathLst>
                <a:path w="0" h="236353">
                  <a:moveTo>
                    <a:pt x="0" y="23635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629289"/>
              <a:ext cx="0" cy="236353"/>
            </a:xfrm>
            <a:custGeom>
              <a:avLst/>
              <a:pathLst>
                <a:path w="0" h="236353">
                  <a:moveTo>
                    <a:pt x="0" y="23635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629289"/>
              <a:ext cx="0" cy="236353"/>
            </a:xfrm>
            <a:custGeom>
              <a:avLst/>
              <a:pathLst>
                <a:path w="0" h="236353">
                  <a:moveTo>
                    <a:pt x="0" y="23635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629289"/>
              <a:ext cx="0" cy="418164"/>
            </a:xfrm>
            <a:custGeom>
              <a:avLst/>
              <a:pathLst>
                <a:path w="0" h="418164">
                  <a:moveTo>
                    <a:pt x="0" y="41816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629289"/>
              <a:ext cx="0" cy="418164"/>
            </a:xfrm>
            <a:custGeom>
              <a:avLst/>
              <a:pathLst>
                <a:path w="0" h="418164">
                  <a:moveTo>
                    <a:pt x="0" y="41816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774737"/>
              <a:ext cx="3397293" cy="2090822"/>
            </a:xfrm>
            <a:custGeom>
              <a:avLst/>
              <a:pathLst>
                <a:path w="3397293" h="2090822">
                  <a:moveTo>
                    <a:pt x="0" y="999958"/>
                  </a:moveTo>
                  <a:lnTo>
                    <a:pt x="141553" y="636337"/>
                  </a:lnTo>
                  <a:lnTo>
                    <a:pt x="283107" y="1363580"/>
                  </a:lnTo>
                  <a:lnTo>
                    <a:pt x="424661" y="2090822"/>
                  </a:lnTo>
                  <a:lnTo>
                    <a:pt x="566215" y="1545390"/>
                  </a:lnTo>
                  <a:lnTo>
                    <a:pt x="707769" y="636337"/>
                  </a:lnTo>
                  <a:lnTo>
                    <a:pt x="849323" y="0"/>
                  </a:lnTo>
                  <a:lnTo>
                    <a:pt x="990877" y="181810"/>
                  </a:lnTo>
                  <a:lnTo>
                    <a:pt x="1132431" y="90905"/>
                  </a:lnTo>
                  <a:lnTo>
                    <a:pt x="1273984" y="90905"/>
                  </a:lnTo>
                  <a:lnTo>
                    <a:pt x="1415538" y="90905"/>
                  </a:lnTo>
                  <a:lnTo>
                    <a:pt x="1557092" y="0"/>
                  </a:lnTo>
                  <a:lnTo>
                    <a:pt x="1698646" y="181810"/>
                  </a:lnTo>
                  <a:lnTo>
                    <a:pt x="1840200" y="0"/>
                  </a:lnTo>
                  <a:lnTo>
                    <a:pt x="1981754" y="363621"/>
                  </a:lnTo>
                  <a:lnTo>
                    <a:pt x="2123308" y="90905"/>
                  </a:lnTo>
                  <a:lnTo>
                    <a:pt x="2264862" y="0"/>
                  </a:lnTo>
                  <a:lnTo>
                    <a:pt x="2406416" y="181810"/>
                  </a:lnTo>
                  <a:lnTo>
                    <a:pt x="2547969" y="181810"/>
                  </a:lnTo>
                  <a:lnTo>
                    <a:pt x="2689523" y="90905"/>
                  </a:lnTo>
                  <a:lnTo>
                    <a:pt x="2831077" y="272716"/>
                  </a:lnTo>
                  <a:lnTo>
                    <a:pt x="2972631" y="181810"/>
                  </a:lnTo>
                  <a:lnTo>
                    <a:pt x="3114185" y="272716"/>
                  </a:lnTo>
                  <a:lnTo>
                    <a:pt x="3255739" y="272716"/>
                  </a:lnTo>
                  <a:lnTo>
                    <a:pt x="3397293" y="272716"/>
                  </a:lnTo>
                </a:path>
              </a:pathLst>
            </a:custGeom>
            <a:ln w="27101" cap="flat">
              <a:solidFill>
                <a:srgbClr val="0058AB">
                  <a:alpha val="100000"/>
                </a:srgbClr>
              </a:solidFill>
              <a:prstDash val="solid"/>
              <a:round/>
            </a:ln>
          </p:spPr>
          <p:txBody>
            <a:bodyPr/>
            <a:lstStyle/>
            <a:p/>
          </p:txBody>
        </p:sp>
        <p:sp>
          <p:nvSpPr>
            <p:cNvPr id="90" name="tx90"/>
            <p:cNvSpPr/>
            <p:nvPr/>
          </p:nvSpPr>
          <p:spPr>
            <a:xfrm>
              <a:off x="5359324" y="155248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1" name="tx91"/>
            <p:cNvSpPr/>
            <p:nvPr/>
          </p:nvSpPr>
          <p:spPr>
            <a:xfrm>
              <a:off x="6097238" y="155248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2" name="tx92"/>
            <p:cNvSpPr/>
            <p:nvPr/>
          </p:nvSpPr>
          <p:spPr>
            <a:xfrm>
              <a:off x="6823058" y="155248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530827" y="155248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097042" y="155248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55381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786762" y="155381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902429" y="20083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0083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99" name="tx99"/>
            <p:cNvSpPr/>
            <p:nvPr/>
          </p:nvSpPr>
          <p:spPr>
            <a:xfrm>
              <a:off x="5003259" y="363163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27225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18135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90447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301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301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4674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0920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97232" y="4804015"/>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Turkiye</a:t>
              </a:r>
            </a:p>
          </p:txBody>
        </p:sp>
        <p:sp>
          <p:nvSpPr>
            <p:cNvPr id="116" name="tx116"/>
            <p:cNvSpPr/>
            <p:nvPr/>
          </p:nvSpPr>
          <p:spPr>
            <a:xfrm>
              <a:off x="711384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76302"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69408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44789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20171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07099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82480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5278923" cy="149993"/>
            </a:xfrm>
            <a:prstGeom prst="rect">
              <a:avLst/>
            </a:prstGeom>
            <a:solidFill>
              <a:srgbClr val="E2231A">
                <a:alpha val="80000"/>
              </a:srgbClr>
            </a:solidFill>
          </p:spPr>
          <p:txBody>
            <a:bodyPr/>
            <a:lstStyle/>
            <a:p/>
          </p:txBody>
        </p:sp>
        <p:sp>
          <p:nvSpPr>
            <p:cNvPr id="129" name="rc129"/>
            <p:cNvSpPr/>
            <p:nvPr/>
          </p:nvSpPr>
          <p:spPr>
            <a:xfrm>
              <a:off x="1317178" y="5637654"/>
              <a:ext cx="7321564" cy="149993"/>
            </a:xfrm>
            <a:prstGeom prst="rect">
              <a:avLst/>
            </a:prstGeom>
            <a:solidFill>
              <a:srgbClr val="E2231A">
                <a:alpha val="80000"/>
              </a:srgbClr>
            </a:solidFill>
          </p:spPr>
          <p:txBody>
            <a:bodyPr/>
            <a:lstStyle/>
            <a:p/>
          </p:txBody>
        </p:sp>
        <p:sp>
          <p:nvSpPr>
            <p:cNvPr id="130" name="rc130"/>
            <p:cNvSpPr/>
            <p:nvPr/>
          </p:nvSpPr>
          <p:spPr>
            <a:xfrm>
              <a:off x="1317178" y="5450161"/>
              <a:ext cx="7240878" cy="149993"/>
            </a:xfrm>
            <a:prstGeom prst="rect">
              <a:avLst/>
            </a:prstGeom>
            <a:solidFill>
              <a:srgbClr val="E2231A">
                <a:alpha val="80000"/>
              </a:srgbClr>
            </a:solidFill>
          </p:spPr>
          <p:txBody>
            <a:bodyPr/>
            <a:lstStyle/>
            <a:p/>
          </p:txBody>
        </p:sp>
        <p:sp>
          <p:nvSpPr>
            <p:cNvPr id="131" name="tx131"/>
            <p:cNvSpPr/>
            <p:nvPr/>
          </p:nvSpPr>
          <p:spPr>
            <a:xfrm>
              <a:off x="8207706"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53,000</a:t>
              </a:r>
            </a:p>
          </p:txBody>
        </p:sp>
        <p:sp>
          <p:nvSpPr>
            <p:cNvPr id="132" name="tx132"/>
            <p:cNvSpPr/>
            <p:nvPr/>
          </p:nvSpPr>
          <p:spPr>
            <a:xfrm>
              <a:off x="8127020"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53,000</a:t>
              </a:r>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64370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8" name="tx138"/>
            <p:cNvSpPr/>
            <p:nvPr/>
          </p:nvSpPr>
          <p:spPr>
            <a:xfrm>
              <a:off x="639752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39" name="tx139"/>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0" name="tx14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1" name="tx14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Turkiye (95%) was 11 percentage points higher than the global average (84%) and 1 percentage point higher than average across all ECAR countries (94%).
National MCV1 coverage was 2 percentage points lower than in 2019 (97%).
This equates to 53,000 unvaccinated children in 2024 compared to 38,000 unvaccinated children in 2019.</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3300840"/>
              <a:ext cx="351110" cy="6965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907643"/>
              <a:ext cx="351110" cy="20897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847069"/>
              <a:ext cx="351110" cy="21503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786496"/>
              <a:ext cx="351110" cy="221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635061"/>
              <a:ext cx="351110" cy="23623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8331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5153681"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763558"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1252457" y="1907643"/>
              <a:ext cx="351110" cy="2089794"/>
            </a:xfrm>
            <a:prstGeom prst="rect">
              <a:avLst/>
            </a:prstGeom>
            <a:solidFill>
              <a:srgbClr val="0083CF">
                <a:alpha val="100000"/>
              </a:srgbClr>
            </a:solidFill>
          </p:spPr>
          <p:txBody>
            <a:bodyPr/>
            <a:lstStyle/>
            <a:p/>
          </p:txBody>
        </p:sp>
        <p:sp>
          <p:nvSpPr>
            <p:cNvPr id="35" name="rc35"/>
            <p:cNvSpPr/>
            <p:nvPr/>
          </p:nvSpPr>
          <p:spPr>
            <a:xfrm>
              <a:off x="1642580" y="1847069"/>
              <a:ext cx="351110" cy="2150368"/>
            </a:xfrm>
            <a:prstGeom prst="rect">
              <a:avLst/>
            </a:prstGeom>
            <a:solidFill>
              <a:srgbClr val="0083CF">
                <a:alpha val="100000"/>
              </a:srgbClr>
            </a:solidFill>
          </p:spPr>
          <p:txBody>
            <a:bodyPr/>
            <a:lstStyle/>
            <a:p/>
          </p:txBody>
        </p:sp>
        <p:sp>
          <p:nvSpPr>
            <p:cNvPr id="36" name="rc36"/>
            <p:cNvSpPr/>
            <p:nvPr/>
          </p:nvSpPr>
          <p:spPr>
            <a:xfrm>
              <a:off x="2422824" y="1635061"/>
              <a:ext cx="351110" cy="2362376"/>
            </a:xfrm>
            <a:prstGeom prst="rect">
              <a:avLst/>
            </a:prstGeom>
            <a:solidFill>
              <a:srgbClr val="0083CF">
                <a:alpha val="100000"/>
              </a:srgbClr>
            </a:solidFill>
          </p:spPr>
          <p:txBody>
            <a:bodyPr/>
            <a:lstStyle/>
            <a:p/>
          </p:txBody>
        </p:sp>
        <p:sp>
          <p:nvSpPr>
            <p:cNvPr id="37" name="rc37"/>
            <p:cNvSpPr/>
            <p:nvPr/>
          </p:nvSpPr>
          <p:spPr>
            <a:xfrm>
              <a:off x="3593191" y="1453340"/>
              <a:ext cx="351110" cy="2544098"/>
            </a:xfrm>
            <a:prstGeom prst="rect">
              <a:avLst/>
            </a:prstGeom>
            <a:solidFill>
              <a:srgbClr val="0083CF">
                <a:alpha val="100000"/>
              </a:srgbClr>
            </a:solidFill>
          </p:spPr>
          <p:txBody>
            <a:bodyPr/>
            <a:lstStyle/>
            <a:p/>
          </p:txBody>
        </p:sp>
        <p:sp>
          <p:nvSpPr>
            <p:cNvPr id="38" name="rc38"/>
            <p:cNvSpPr/>
            <p:nvPr/>
          </p:nvSpPr>
          <p:spPr>
            <a:xfrm>
              <a:off x="5153681" y="1241332"/>
              <a:ext cx="351110" cy="2756106"/>
            </a:xfrm>
            <a:prstGeom prst="rect">
              <a:avLst/>
            </a:prstGeom>
            <a:solidFill>
              <a:srgbClr val="0083CF">
                <a:alpha val="100000"/>
              </a:srgbClr>
            </a:solidFill>
          </p:spPr>
          <p:txBody>
            <a:bodyPr/>
            <a:lstStyle/>
            <a:p/>
          </p:txBody>
        </p:sp>
        <p:sp>
          <p:nvSpPr>
            <p:cNvPr id="39" name="rc39"/>
            <p:cNvSpPr/>
            <p:nvPr/>
          </p:nvSpPr>
          <p:spPr>
            <a:xfrm>
              <a:off x="4763558" y="1241332"/>
              <a:ext cx="351110" cy="2756106"/>
            </a:xfrm>
            <a:prstGeom prst="rect">
              <a:avLst/>
            </a:prstGeom>
            <a:solidFill>
              <a:srgbClr val="0083CF">
                <a:alpha val="100000"/>
              </a:srgbClr>
            </a:solidFill>
          </p:spPr>
          <p:txBody>
            <a:bodyPr/>
            <a:lstStyle/>
            <a:p/>
          </p:txBody>
        </p:sp>
        <p:sp>
          <p:nvSpPr>
            <p:cNvPr id="40" name="rc40"/>
            <p:cNvSpPr/>
            <p:nvPr/>
          </p:nvSpPr>
          <p:spPr>
            <a:xfrm>
              <a:off x="5543803" y="1180758"/>
              <a:ext cx="351110" cy="2816680"/>
            </a:xfrm>
            <a:prstGeom prst="rect">
              <a:avLst/>
            </a:prstGeom>
            <a:solidFill>
              <a:srgbClr val="0083CF">
                <a:alpha val="100000"/>
              </a:srgbClr>
            </a:solidFill>
          </p:spPr>
          <p:txBody>
            <a:bodyPr/>
            <a:lstStyle/>
            <a:p/>
          </p:txBody>
        </p:sp>
        <p:sp>
          <p:nvSpPr>
            <p:cNvPr id="41" name="rc41"/>
            <p:cNvSpPr/>
            <p:nvPr/>
          </p:nvSpPr>
          <p:spPr>
            <a:xfrm>
              <a:off x="6324048" y="1120184"/>
              <a:ext cx="351110" cy="2877253"/>
            </a:xfrm>
            <a:prstGeom prst="rect">
              <a:avLst/>
            </a:prstGeom>
            <a:solidFill>
              <a:srgbClr val="F26A21">
                <a:alpha val="100000"/>
              </a:srgbClr>
            </a:solidFill>
          </p:spPr>
          <p:txBody>
            <a:bodyPr/>
            <a:lstStyle/>
            <a:p/>
          </p:txBody>
        </p:sp>
        <p:sp>
          <p:nvSpPr>
            <p:cNvPr id="42" name="rc42"/>
            <p:cNvSpPr/>
            <p:nvPr/>
          </p:nvSpPr>
          <p:spPr>
            <a:xfrm>
              <a:off x="7104293" y="1089897"/>
              <a:ext cx="351110" cy="2907540"/>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1907643"/>
              <a:ext cx="335702" cy="335702"/>
            </a:xfrm>
            <a:custGeom>
              <a:avLst/>
              <a:pathLst>
                <a:path w="335702" h="335702">
                  <a:moveTo>
                    <a:pt x="325813" y="0"/>
                  </a:moveTo>
                  <a:lnTo>
                    <a:pt x="335702" y="0"/>
                  </a:lnTo>
                  <a:lnTo>
                    <a:pt x="0" y="335702"/>
                  </a:lnTo>
                  <a:lnTo>
                    <a:pt x="0" y="325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1907643"/>
              <a:ext cx="236816" cy="236816"/>
            </a:xfrm>
            <a:custGeom>
              <a:avLst/>
              <a:pathLst>
                <a:path w="236816" h="236816">
                  <a:moveTo>
                    <a:pt x="226927" y="0"/>
                  </a:moveTo>
                  <a:lnTo>
                    <a:pt x="236816" y="0"/>
                  </a:lnTo>
                  <a:lnTo>
                    <a:pt x="0" y="236816"/>
                  </a:lnTo>
                  <a:lnTo>
                    <a:pt x="0" y="2269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1907643"/>
              <a:ext cx="137930" cy="137930"/>
            </a:xfrm>
            <a:custGeom>
              <a:avLst/>
              <a:pathLst>
                <a:path w="137930" h="137930">
                  <a:moveTo>
                    <a:pt x="128042" y="0"/>
                  </a:moveTo>
                  <a:lnTo>
                    <a:pt x="137930" y="0"/>
                  </a:lnTo>
                  <a:lnTo>
                    <a:pt x="0" y="137930"/>
                  </a:lnTo>
                  <a:lnTo>
                    <a:pt x="0" y="128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1907643"/>
              <a:ext cx="39045" cy="39045"/>
            </a:xfrm>
            <a:custGeom>
              <a:avLst/>
              <a:pathLst>
                <a:path w="39045" h="39045">
                  <a:moveTo>
                    <a:pt x="29156" y="0"/>
                  </a:moveTo>
                  <a:lnTo>
                    <a:pt x="39045" y="0"/>
                  </a:lnTo>
                  <a:lnTo>
                    <a:pt x="0" y="39045"/>
                  </a:lnTo>
                  <a:lnTo>
                    <a:pt x="0" y="291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1847069"/>
              <a:ext cx="302810" cy="302810"/>
            </a:xfrm>
            <a:custGeom>
              <a:avLst/>
              <a:pathLst>
                <a:path w="302810" h="302810">
                  <a:moveTo>
                    <a:pt x="292921" y="0"/>
                  </a:moveTo>
                  <a:lnTo>
                    <a:pt x="302810" y="0"/>
                  </a:lnTo>
                  <a:lnTo>
                    <a:pt x="0" y="302810"/>
                  </a:lnTo>
                  <a:lnTo>
                    <a:pt x="0" y="292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1847069"/>
              <a:ext cx="203924" cy="203924"/>
            </a:xfrm>
            <a:custGeom>
              <a:avLst/>
              <a:pathLst>
                <a:path w="203924" h="203924">
                  <a:moveTo>
                    <a:pt x="194036" y="0"/>
                  </a:moveTo>
                  <a:lnTo>
                    <a:pt x="203924" y="0"/>
                  </a:lnTo>
                  <a:lnTo>
                    <a:pt x="0" y="203924"/>
                  </a:lnTo>
                  <a:lnTo>
                    <a:pt x="0" y="194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1847069"/>
              <a:ext cx="105039" cy="105039"/>
            </a:xfrm>
            <a:custGeom>
              <a:avLst/>
              <a:pathLst>
                <a:path w="105039" h="105039">
                  <a:moveTo>
                    <a:pt x="95150" y="0"/>
                  </a:moveTo>
                  <a:lnTo>
                    <a:pt x="105039" y="0"/>
                  </a:lnTo>
                  <a:lnTo>
                    <a:pt x="0" y="105039"/>
                  </a:lnTo>
                  <a:lnTo>
                    <a:pt x="0" y="95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1847069"/>
              <a:ext cx="6153" cy="6153"/>
            </a:xfrm>
            <a:custGeom>
              <a:avLst/>
              <a:pathLst>
                <a:path w="6153" h="6153">
                  <a:moveTo>
                    <a:pt x="0" y="6153"/>
                  </a:moveTo>
                  <a:lnTo>
                    <a:pt x="0" y="0"/>
                  </a:lnTo>
                  <a:lnTo>
                    <a:pt x="615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422824" y="1635061"/>
              <a:ext cx="327887" cy="327887"/>
            </a:xfrm>
            <a:custGeom>
              <a:avLst/>
              <a:pathLst>
                <a:path w="327887" h="327887">
                  <a:moveTo>
                    <a:pt x="317999" y="0"/>
                  </a:moveTo>
                  <a:lnTo>
                    <a:pt x="327887" y="0"/>
                  </a:lnTo>
                  <a:lnTo>
                    <a:pt x="0" y="327887"/>
                  </a:lnTo>
                  <a:lnTo>
                    <a:pt x="0" y="317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422824" y="1635061"/>
              <a:ext cx="229002" cy="229002"/>
            </a:xfrm>
            <a:custGeom>
              <a:avLst/>
              <a:pathLst>
                <a:path w="229002" h="229002">
                  <a:moveTo>
                    <a:pt x="219113" y="0"/>
                  </a:moveTo>
                  <a:lnTo>
                    <a:pt x="229002" y="0"/>
                  </a:lnTo>
                  <a:lnTo>
                    <a:pt x="0" y="229002"/>
                  </a:lnTo>
                  <a:lnTo>
                    <a:pt x="0" y="2191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422824" y="1635061"/>
              <a:ext cx="130116" cy="130116"/>
            </a:xfrm>
            <a:custGeom>
              <a:avLst/>
              <a:pathLst>
                <a:path w="130116" h="130116">
                  <a:moveTo>
                    <a:pt x="120227" y="0"/>
                  </a:moveTo>
                  <a:lnTo>
                    <a:pt x="130116" y="0"/>
                  </a:lnTo>
                  <a:lnTo>
                    <a:pt x="0" y="130116"/>
                  </a:lnTo>
                  <a:lnTo>
                    <a:pt x="0" y="120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22824" y="1635061"/>
              <a:ext cx="31230" cy="31230"/>
            </a:xfrm>
            <a:custGeom>
              <a:avLst/>
              <a:pathLst>
                <a:path w="31230" h="31230">
                  <a:moveTo>
                    <a:pt x="21342" y="0"/>
                  </a:moveTo>
                  <a:lnTo>
                    <a:pt x="31230" y="0"/>
                  </a:lnTo>
                  <a:lnTo>
                    <a:pt x="0" y="31230"/>
                  </a:lnTo>
                  <a:lnTo>
                    <a:pt x="0" y="21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93191" y="1453340"/>
              <a:ext cx="328098" cy="328098"/>
            </a:xfrm>
            <a:custGeom>
              <a:avLst/>
              <a:pathLst>
                <a:path w="328098" h="328098">
                  <a:moveTo>
                    <a:pt x="318210" y="0"/>
                  </a:moveTo>
                  <a:lnTo>
                    <a:pt x="328098" y="0"/>
                  </a:lnTo>
                  <a:lnTo>
                    <a:pt x="0" y="328098"/>
                  </a:lnTo>
                  <a:lnTo>
                    <a:pt x="0" y="318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93191" y="1453340"/>
              <a:ext cx="229212" cy="229212"/>
            </a:xfrm>
            <a:custGeom>
              <a:avLst/>
              <a:pathLst>
                <a:path w="229212" h="229212">
                  <a:moveTo>
                    <a:pt x="219324" y="0"/>
                  </a:moveTo>
                  <a:lnTo>
                    <a:pt x="229212" y="0"/>
                  </a:lnTo>
                  <a:lnTo>
                    <a:pt x="0" y="229212"/>
                  </a:lnTo>
                  <a:lnTo>
                    <a:pt x="0" y="219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93191" y="1453340"/>
              <a:ext cx="130327" cy="130327"/>
            </a:xfrm>
            <a:custGeom>
              <a:avLst/>
              <a:pathLst>
                <a:path w="130327" h="130327">
                  <a:moveTo>
                    <a:pt x="120438" y="0"/>
                  </a:moveTo>
                  <a:lnTo>
                    <a:pt x="130327" y="0"/>
                  </a:lnTo>
                  <a:lnTo>
                    <a:pt x="0" y="130327"/>
                  </a:lnTo>
                  <a:lnTo>
                    <a:pt x="0" y="120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93191" y="1453340"/>
              <a:ext cx="31441" cy="31441"/>
            </a:xfrm>
            <a:custGeom>
              <a:avLst/>
              <a:pathLst>
                <a:path w="31441" h="31441">
                  <a:moveTo>
                    <a:pt x="21553" y="0"/>
                  </a:moveTo>
                  <a:lnTo>
                    <a:pt x="31441" y="0"/>
                  </a:lnTo>
                  <a:lnTo>
                    <a:pt x="0" y="31441"/>
                  </a:lnTo>
                  <a:lnTo>
                    <a:pt x="0" y="2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5421615" y="3914263"/>
              <a:ext cx="83175" cy="83175"/>
            </a:xfrm>
            <a:custGeom>
              <a:avLst/>
              <a:pathLst>
                <a:path w="83175" h="83175">
                  <a:moveTo>
                    <a:pt x="83175" y="0"/>
                  </a:moveTo>
                  <a:lnTo>
                    <a:pt x="83175" y="9888"/>
                  </a:lnTo>
                  <a:lnTo>
                    <a:pt x="9888" y="83175"/>
                  </a:lnTo>
                  <a:lnTo>
                    <a:pt x="0" y="83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5322730" y="3815377"/>
              <a:ext cx="182061" cy="182061"/>
            </a:xfrm>
            <a:custGeom>
              <a:avLst/>
              <a:pathLst>
                <a:path w="182061" h="182061">
                  <a:moveTo>
                    <a:pt x="182061" y="0"/>
                  </a:moveTo>
                  <a:lnTo>
                    <a:pt x="182061" y="9888"/>
                  </a:lnTo>
                  <a:lnTo>
                    <a:pt x="9888" y="182061"/>
                  </a:lnTo>
                  <a:lnTo>
                    <a:pt x="0" y="182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5223844" y="3716491"/>
              <a:ext cx="280946" cy="280946"/>
            </a:xfrm>
            <a:custGeom>
              <a:avLst/>
              <a:pathLst>
                <a:path w="280946" h="280946">
                  <a:moveTo>
                    <a:pt x="280946" y="0"/>
                  </a:moveTo>
                  <a:lnTo>
                    <a:pt x="280946" y="9888"/>
                  </a:lnTo>
                  <a:lnTo>
                    <a:pt x="9888" y="280946"/>
                  </a:lnTo>
                  <a:lnTo>
                    <a:pt x="0" y="280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5153681" y="3617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5153681" y="3518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5153681" y="3419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5153681" y="3320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5153681" y="3222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5153681" y="3123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5153681" y="3024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5153681" y="2925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5153681" y="2826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5153681" y="27276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5153681" y="26287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153681" y="25298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5153681" y="24309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5153681" y="23320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5153681" y="22332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5153681" y="21343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153681" y="20354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153681" y="19365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153681" y="1837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5153681" y="1738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5153681" y="1639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5153681" y="1541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5153681" y="1442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5153681" y="1343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5153681" y="1244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5153681" y="1241332"/>
              <a:ext cx="265130" cy="265130"/>
            </a:xfrm>
            <a:custGeom>
              <a:avLst/>
              <a:pathLst>
                <a:path w="265130" h="265130">
                  <a:moveTo>
                    <a:pt x="255242" y="0"/>
                  </a:moveTo>
                  <a:lnTo>
                    <a:pt x="265130" y="0"/>
                  </a:lnTo>
                  <a:lnTo>
                    <a:pt x="0" y="265130"/>
                  </a:lnTo>
                  <a:lnTo>
                    <a:pt x="0" y="255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5153681" y="1241332"/>
              <a:ext cx="166245" cy="166245"/>
            </a:xfrm>
            <a:custGeom>
              <a:avLst/>
              <a:pathLst>
                <a:path w="166245" h="166245">
                  <a:moveTo>
                    <a:pt x="156356" y="0"/>
                  </a:moveTo>
                  <a:lnTo>
                    <a:pt x="166245" y="0"/>
                  </a:lnTo>
                  <a:lnTo>
                    <a:pt x="0" y="166245"/>
                  </a:lnTo>
                  <a:lnTo>
                    <a:pt x="0" y="1563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5153681" y="1241332"/>
              <a:ext cx="67359" cy="67359"/>
            </a:xfrm>
            <a:custGeom>
              <a:avLst/>
              <a:pathLst>
                <a:path w="67359" h="67359">
                  <a:moveTo>
                    <a:pt x="57471" y="0"/>
                  </a:moveTo>
                  <a:lnTo>
                    <a:pt x="67359" y="0"/>
                  </a:lnTo>
                  <a:lnTo>
                    <a:pt x="0" y="67359"/>
                  </a:lnTo>
                  <a:lnTo>
                    <a:pt x="0" y="57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241332"/>
              <a:ext cx="351110" cy="358596"/>
            </a:xfrm>
            <a:custGeom>
              <a:avLst/>
              <a:pathLst>
                <a:path w="351110" h="358596">
                  <a:moveTo>
                    <a:pt x="348707" y="0"/>
                  </a:moveTo>
                  <a:lnTo>
                    <a:pt x="351110" y="0"/>
                  </a:lnTo>
                  <a:lnTo>
                    <a:pt x="351110" y="7486"/>
                  </a:lnTo>
                  <a:lnTo>
                    <a:pt x="0" y="358596"/>
                  </a:lnTo>
                  <a:lnTo>
                    <a:pt x="0" y="348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241332"/>
              <a:ext cx="259710" cy="259710"/>
            </a:xfrm>
            <a:custGeom>
              <a:avLst/>
              <a:pathLst>
                <a:path w="259710" h="259710">
                  <a:moveTo>
                    <a:pt x="249822" y="0"/>
                  </a:moveTo>
                  <a:lnTo>
                    <a:pt x="259710" y="0"/>
                  </a:lnTo>
                  <a:lnTo>
                    <a:pt x="0" y="259710"/>
                  </a:lnTo>
                  <a:lnTo>
                    <a:pt x="0" y="249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241332"/>
              <a:ext cx="160825" cy="160825"/>
            </a:xfrm>
            <a:custGeom>
              <a:avLst/>
              <a:pathLst>
                <a:path w="160825" h="160825">
                  <a:moveTo>
                    <a:pt x="150936" y="0"/>
                  </a:moveTo>
                  <a:lnTo>
                    <a:pt x="160825" y="0"/>
                  </a:lnTo>
                  <a:lnTo>
                    <a:pt x="0" y="160825"/>
                  </a:lnTo>
                  <a:lnTo>
                    <a:pt x="0" y="150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241332"/>
              <a:ext cx="61939" cy="61939"/>
            </a:xfrm>
            <a:custGeom>
              <a:avLst/>
              <a:pathLst>
                <a:path w="61939" h="61939">
                  <a:moveTo>
                    <a:pt x="52050" y="0"/>
                  </a:moveTo>
                  <a:lnTo>
                    <a:pt x="61939" y="0"/>
                  </a:lnTo>
                  <a:lnTo>
                    <a:pt x="0" y="61939"/>
                  </a:lnTo>
                  <a:lnTo>
                    <a:pt x="0" y="52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817158" y="3919683"/>
              <a:ext cx="77755" cy="77755"/>
            </a:xfrm>
            <a:custGeom>
              <a:avLst/>
              <a:pathLst>
                <a:path w="77755" h="77755">
                  <a:moveTo>
                    <a:pt x="77755" y="0"/>
                  </a:moveTo>
                  <a:lnTo>
                    <a:pt x="77755" y="9888"/>
                  </a:lnTo>
                  <a:lnTo>
                    <a:pt x="9888" y="77755"/>
                  </a:lnTo>
                  <a:lnTo>
                    <a:pt x="0" y="777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718272" y="3820797"/>
              <a:ext cx="176640" cy="176640"/>
            </a:xfrm>
            <a:custGeom>
              <a:avLst/>
              <a:pathLst>
                <a:path w="176640" h="176640">
                  <a:moveTo>
                    <a:pt x="176640" y="0"/>
                  </a:moveTo>
                  <a:lnTo>
                    <a:pt x="176640" y="9888"/>
                  </a:lnTo>
                  <a:lnTo>
                    <a:pt x="9888" y="176640"/>
                  </a:lnTo>
                  <a:lnTo>
                    <a:pt x="0" y="176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619387" y="3721912"/>
              <a:ext cx="275526" cy="275526"/>
            </a:xfrm>
            <a:custGeom>
              <a:avLst/>
              <a:pathLst>
                <a:path w="275526" h="275526">
                  <a:moveTo>
                    <a:pt x="275526" y="0"/>
                  </a:moveTo>
                  <a:lnTo>
                    <a:pt x="275526" y="9888"/>
                  </a:lnTo>
                  <a:lnTo>
                    <a:pt x="9888" y="275526"/>
                  </a:lnTo>
                  <a:lnTo>
                    <a:pt x="0" y="275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543803" y="3623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543803" y="3524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543803" y="3425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543803" y="3326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543803" y="3227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543803" y="3128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543803" y="3029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543803" y="2930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543803" y="2831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543803" y="27330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543803" y="26341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43803" y="25352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543803" y="24363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543803" y="23375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543803" y="22386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543803" y="21397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543803" y="20408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543803" y="19419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543803" y="1843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43803" y="1744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1645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1546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1447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1348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1249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1180758"/>
              <a:ext cx="331125" cy="331125"/>
            </a:xfrm>
            <a:custGeom>
              <a:avLst/>
              <a:pathLst>
                <a:path w="331125" h="331125">
                  <a:moveTo>
                    <a:pt x="321236" y="0"/>
                  </a:moveTo>
                  <a:lnTo>
                    <a:pt x="331125" y="0"/>
                  </a:lnTo>
                  <a:lnTo>
                    <a:pt x="0" y="331125"/>
                  </a:lnTo>
                  <a:lnTo>
                    <a:pt x="0" y="321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1180758"/>
              <a:ext cx="232239" cy="232239"/>
            </a:xfrm>
            <a:custGeom>
              <a:avLst/>
              <a:pathLst>
                <a:path w="232239" h="232239">
                  <a:moveTo>
                    <a:pt x="222350" y="0"/>
                  </a:moveTo>
                  <a:lnTo>
                    <a:pt x="232239" y="0"/>
                  </a:lnTo>
                  <a:lnTo>
                    <a:pt x="0" y="232239"/>
                  </a:lnTo>
                  <a:lnTo>
                    <a:pt x="0" y="222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1180758"/>
              <a:ext cx="133353" cy="133353"/>
            </a:xfrm>
            <a:custGeom>
              <a:avLst/>
              <a:pathLst>
                <a:path w="133353" h="133353">
                  <a:moveTo>
                    <a:pt x="123465" y="0"/>
                  </a:moveTo>
                  <a:lnTo>
                    <a:pt x="133353" y="0"/>
                  </a:lnTo>
                  <a:lnTo>
                    <a:pt x="0" y="133353"/>
                  </a:lnTo>
                  <a:lnTo>
                    <a:pt x="0" y="1234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1180758"/>
              <a:ext cx="34468" cy="34468"/>
            </a:xfrm>
            <a:custGeom>
              <a:avLst/>
              <a:pathLst>
                <a:path w="34468" h="34468">
                  <a:moveTo>
                    <a:pt x="24579" y="0"/>
                  </a:moveTo>
                  <a:lnTo>
                    <a:pt x="34468" y="0"/>
                  </a:lnTo>
                  <a:lnTo>
                    <a:pt x="0" y="34468"/>
                  </a:lnTo>
                  <a:lnTo>
                    <a:pt x="0" y="24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608243" y="3930523"/>
              <a:ext cx="66914" cy="66914"/>
            </a:xfrm>
            <a:custGeom>
              <a:avLst/>
              <a:pathLst>
                <a:path w="66914" h="66914">
                  <a:moveTo>
                    <a:pt x="66914" y="0"/>
                  </a:moveTo>
                  <a:lnTo>
                    <a:pt x="66914" y="9888"/>
                  </a:lnTo>
                  <a:lnTo>
                    <a:pt x="9888" y="66914"/>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09358" y="3831638"/>
              <a:ext cx="165800" cy="165800"/>
            </a:xfrm>
            <a:custGeom>
              <a:avLst/>
              <a:pathLst>
                <a:path w="165800" h="165800">
                  <a:moveTo>
                    <a:pt x="165800" y="0"/>
                  </a:moveTo>
                  <a:lnTo>
                    <a:pt x="165800" y="9888"/>
                  </a:lnTo>
                  <a:lnTo>
                    <a:pt x="9888" y="165800"/>
                  </a:lnTo>
                  <a:lnTo>
                    <a:pt x="0" y="1658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410472" y="3732752"/>
              <a:ext cx="264686" cy="264686"/>
            </a:xfrm>
            <a:custGeom>
              <a:avLst/>
              <a:pathLst>
                <a:path w="264686" h="264686">
                  <a:moveTo>
                    <a:pt x="264686" y="0"/>
                  </a:moveTo>
                  <a:lnTo>
                    <a:pt x="264686" y="9888"/>
                  </a:lnTo>
                  <a:lnTo>
                    <a:pt x="9888" y="264686"/>
                  </a:lnTo>
                  <a:lnTo>
                    <a:pt x="0" y="264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324048" y="36338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324048" y="35349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324048" y="34360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324048" y="33372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324048" y="32383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324048" y="31394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324048" y="30405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324048" y="29416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324048" y="28427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324048" y="27438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324048" y="26450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324048" y="25461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324048" y="24472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324048" y="23483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324048" y="22494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324048" y="21505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324048" y="20516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324048" y="19528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24048" y="18539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4048" y="1755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4048" y="1656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4048" y="15572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4048" y="1458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4048" y="1359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4048" y="12606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4048" y="1161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4048" y="1120184"/>
              <a:ext cx="303653" cy="303653"/>
            </a:xfrm>
            <a:custGeom>
              <a:avLst/>
              <a:pathLst>
                <a:path w="303653" h="303653">
                  <a:moveTo>
                    <a:pt x="293765" y="0"/>
                  </a:moveTo>
                  <a:lnTo>
                    <a:pt x="303653" y="0"/>
                  </a:lnTo>
                  <a:lnTo>
                    <a:pt x="0" y="303653"/>
                  </a:lnTo>
                  <a:lnTo>
                    <a:pt x="0" y="293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4048" y="1120184"/>
              <a:ext cx="204768" cy="204768"/>
            </a:xfrm>
            <a:custGeom>
              <a:avLst/>
              <a:pathLst>
                <a:path w="204768" h="204768">
                  <a:moveTo>
                    <a:pt x="194879" y="0"/>
                  </a:moveTo>
                  <a:lnTo>
                    <a:pt x="204768" y="0"/>
                  </a:lnTo>
                  <a:lnTo>
                    <a:pt x="0" y="204768"/>
                  </a:lnTo>
                  <a:lnTo>
                    <a:pt x="0" y="194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4048" y="1120184"/>
              <a:ext cx="105882" cy="105882"/>
            </a:xfrm>
            <a:custGeom>
              <a:avLst/>
              <a:pathLst>
                <a:path w="105882" h="105882">
                  <a:moveTo>
                    <a:pt x="95993" y="0"/>
                  </a:moveTo>
                  <a:lnTo>
                    <a:pt x="105882" y="0"/>
                  </a:lnTo>
                  <a:lnTo>
                    <a:pt x="0" y="105882"/>
                  </a:lnTo>
                  <a:lnTo>
                    <a:pt x="0" y="95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4048" y="1120184"/>
              <a:ext cx="6996" cy="6996"/>
            </a:xfrm>
            <a:custGeom>
              <a:avLst/>
              <a:pathLst>
                <a:path w="6996" h="6996">
                  <a:moveTo>
                    <a:pt x="0" y="6996"/>
                  </a:moveTo>
                  <a:lnTo>
                    <a:pt x="0" y="0"/>
                  </a:lnTo>
                  <a:lnTo>
                    <a:pt x="69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104293" y="1089897"/>
              <a:ext cx="344781" cy="344781"/>
            </a:xfrm>
            <a:custGeom>
              <a:avLst/>
              <a:pathLst>
                <a:path w="344781" h="344781">
                  <a:moveTo>
                    <a:pt x="334892" y="0"/>
                  </a:moveTo>
                  <a:lnTo>
                    <a:pt x="344781" y="0"/>
                  </a:lnTo>
                  <a:lnTo>
                    <a:pt x="0" y="344781"/>
                  </a:lnTo>
                  <a:lnTo>
                    <a:pt x="0" y="334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104293" y="1089897"/>
              <a:ext cx="245895" cy="245895"/>
            </a:xfrm>
            <a:custGeom>
              <a:avLst/>
              <a:pathLst>
                <a:path w="245895" h="245895">
                  <a:moveTo>
                    <a:pt x="236006" y="0"/>
                  </a:moveTo>
                  <a:lnTo>
                    <a:pt x="245895" y="0"/>
                  </a:lnTo>
                  <a:lnTo>
                    <a:pt x="0" y="245895"/>
                  </a:lnTo>
                  <a:lnTo>
                    <a:pt x="0" y="236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104293" y="1089897"/>
              <a:ext cx="147009" cy="147009"/>
            </a:xfrm>
            <a:custGeom>
              <a:avLst/>
              <a:pathLst>
                <a:path w="147009" h="147009">
                  <a:moveTo>
                    <a:pt x="137121" y="0"/>
                  </a:moveTo>
                  <a:lnTo>
                    <a:pt x="147009" y="0"/>
                  </a:lnTo>
                  <a:lnTo>
                    <a:pt x="0" y="147009"/>
                  </a:lnTo>
                  <a:lnTo>
                    <a:pt x="0" y="13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104293" y="1089897"/>
              <a:ext cx="48124" cy="48124"/>
            </a:xfrm>
            <a:custGeom>
              <a:avLst/>
              <a:pathLst>
                <a:path w="48124" h="48124">
                  <a:moveTo>
                    <a:pt x="38235" y="0"/>
                  </a:moveTo>
                  <a:lnTo>
                    <a:pt x="48124" y="0"/>
                  </a:lnTo>
                  <a:lnTo>
                    <a:pt x="0" y="48124"/>
                  </a:lnTo>
                  <a:lnTo>
                    <a:pt x="0" y="3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rc347"/>
            <p:cNvSpPr/>
            <p:nvPr/>
          </p:nvSpPr>
          <p:spPr>
            <a:xfrm>
              <a:off x="1252457" y="1907643"/>
              <a:ext cx="351110" cy="2089794"/>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1642580" y="1847069"/>
              <a:ext cx="351110" cy="2150368"/>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2422824" y="1635061"/>
              <a:ext cx="351110" cy="2362376"/>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3593191" y="1453340"/>
              <a:ext cx="351110" cy="2544098"/>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5153681" y="1241332"/>
              <a:ext cx="351110" cy="2756106"/>
            </a:xfrm>
            <a:prstGeom prst="rect">
              <a:avLst/>
            </a:prstGeom>
            <a:ln w="1355" cap="flat">
              <a:solidFill>
                <a:srgbClr val="000000">
                  <a:alpha val="100000"/>
                </a:srgbClr>
              </a:solidFill>
              <a:prstDash val="solid"/>
              <a:miter/>
            </a:ln>
          </p:spPr>
          <p:txBody>
            <a:bodyPr/>
            <a:lstStyle/>
            <a:p/>
          </p:txBody>
        </p:sp>
        <p:sp>
          <p:nvSpPr>
            <p:cNvPr id="352" name="rc352"/>
            <p:cNvSpPr/>
            <p:nvPr/>
          </p:nvSpPr>
          <p:spPr>
            <a:xfrm>
              <a:off x="4763558" y="1241332"/>
              <a:ext cx="351110" cy="2756106"/>
            </a:xfrm>
            <a:prstGeom prst="rect">
              <a:avLst/>
            </a:prstGeom>
            <a:ln w="1355" cap="flat">
              <a:solidFill>
                <a:srgbClr val="000000">
                  <a:alpha val="100000"/>
                </a:srgbClr>
              </a:solidFill>
              <a:prstDash val="solid"/>
              <a:miter/>
            </a:ln>
          </p:spPr>
          <p:txBody>
            <a:bodyPr/>
            <a:lstStyle/>
            <a:p/>
          </p:txBody>
        </p:sp>
        <p:sp>
          <p:nvSpPr>
            <p:cNvPr id="353" name="rc353"/>
            <p:cNvSpPr/>
            <p:nvPr/>
          </p:nvSpPr>
          <p:spPr>
            <a:xfrm>
              <a:off x="5543803" y="1180758"/>
              <a:ext cx="351110" cy="2816680"/>
            </a:xfrm>
            <a:prstGeom prst="rect">
              <a:avLst/>
            </a:prstGeom>
            <a:ln w="1355" cap="flat">
              <a:solidFill>
                <a:srgbClr val="000000">
                  <a:alpha val="100000"/>
                </a:srgbClr>
              </a:solidFill>
              <a:prstDash val="solid"/>
              <a:miter/>
            </a:ln>
          </p:spPr>
          <p:txBody>
            <a:bodyPr/>
            <a:lstStyle/>
            <a:p/>
          </p:txBody>
        </p:sp>
        <p:sp>
          <p:nvSpPr>
            <p:cNvPr id="354" name="rc354"/>
            <p:cNvSpPr/>
            <p:nvPr/>
          </p:nvSpPr>
          <p:spPr>
            <a:xfrm>
              <a:off x="6324048" y="1120184"/>
              <a:ext cx="351110" cy="2877253"/>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7104293" y="1089897"/>
              <a:ext cx="351110" cy="2907540"/>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7" name="tx357"/>
            <p:cNvSpPr/>
            <p:nvPr/>
          </p:nvSpPr>
          <p:spPr>
            <a:xfrm>
              <a:off x="957504" y="320505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23</a:t>
              </a:r>
            </a:p>
          </p:txBody>
        </p:sp>
        <p:sp>
          <p:nvSpPr>
            <p:cNvPr id="358" name="tx358"/>
            <p:cNvSpPr/>
            <p:nvPr/>
          </p:nvSpPr>
          <p:spPr>
            <a:xfrm>
              <a:off x="1347626" y="17283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59" name="tx359"/>
            <p:cNvSpPr/>
            <p:nvPr/>
          </p:nvSpPr>
          <p:spPr>
            <a:xfrm>
              <a:off x="1737748" y="166589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60" name="tx360"/>
            <p:cNvSpPr/>
            <p:nvPr/>
          </p:nvSpPr>
          <p:spPr>
            <a:xfrm>
              <a:off x="2127871" y="15998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61" name="tx361"/>
            <p:cNvSpPr/>
            <p:nvPr/>
          </p:nvSpPr>
          <p:spPr>
            <a:xfrm>
              <a:off x="2517993" y="14393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62" name="tx362"/>
            <p:cNvSpPr/>
            <p:nvPr/>
          </p:nvSpPr>
          <p:spPr>
            <a:xfrm>
              <a:off x="2908115"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63" name="tx363"/>
            <p:cNvSpPr/>
            <p:nvPr/>
          </p:nvSpPr>
          <p:spPr>
            <a:xfrm>
              <a:off x="3688360"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4" name="tx364"/>
            <p:cNvSpPr/>
            <p:nvPr/>
          </p:nvSpPr>
          <p:spPr>
            <a:xfrm>
              <a:off x="3298238"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5" name="tx365"/>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6" name="tx366"/>
            <p:cNvSpPr/>
            <p:nvPr/>
          </p:nvSpPr>
          <p:spPr>
            <a:xfrm>
              <a:off x="407848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7" name="tx367"/>
            <p:cNvSpPr/>
            <p:nvPr/>
          </p:nvSpPr>
          <p:spPr>
            <a:xfrm>
              <a:off x="5248850"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8" name="tx368"/>
            <p:cNvSpPr/>
            <p:nvPr/>
          </p:nvSpPr>
          <p:spPr>
            <a:xfrm>
              <a:off x="4858727"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9" name="tx369"/>
            <p:cNvSpPr/>
            <p:nvPr/>
          </p:nvSpPr>
          <p:spPr>
            <a:xfrm>
              <a:off x="5638972"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0" name="tx370"/>
            <p:cNvSpPr/>
            <p:nvPr/>
          </p:nvSpPr>
          <p:spPr>
            <a:xfrm>
              <a:off x="6029094"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71" name="tx371"/>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2" name="tx372"/>
            <p:cNvSpPr/>
            <p:nvPr/>
          </p:nvSpPr>
          <p:spPr>
            <a:xfrm>
              <a:off x="7199461"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3" name="tx373"/>
            <p:cNvSpPr/>
            <p:nvPr/>
          </p:nvSpPr>
          <p:spPr>
            <a:xfrm>
              <a:off x="6809339"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4" name="tx374"/>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5" name="tx375"/>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6" name="tx376"/>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7" name="tx377"/>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8" name="pg378"/>
            <p:cNvSpPr/>
            <p:nvPr/>
          </p:nvSpPr>
          <p:spPr>
            <a:xfrm>
              <a:off x="1365346" y="2850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397867" y="2881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1755468" y="28206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1787990" y="28514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2" name="pg382"/>
            <p:cNvSpPr/>
            <p:nvPr/>
          </p:nvSpPr>
          <p:spPr>
            <a:xfrm>
              <a:off x="2535713" y="27146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568234" y="27468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4" name="pg384"/>
            <p:cNvSpPr/>
            <p:nvPr/>
          </p:nvSpPr>
          <p:spPr>
            <a:xfrm>
              <a:off x="3706080" y="26237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3738602" y="26546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6" name="pg386"/>
            <p:cNvSpPr/>
            <p:nvPr/>
          </p:nvSpPr>
          <p:spPr>
            <a:xfrm>
              <a:off x="5266569"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5299091" y="255003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pg388"/>
            <p:cNvSpPr/>
            <p:nvPr/>
          </p:nvSpPr>
          <p:spPr>
            <a:xfrm>
              <a:off x="4876447"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4908969" y="25486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90" name="pg390"/>
            <p:cNvSpPr/>
            <p:nvPr/>
          </p:nvSpPr>
          <p:spPr>
            <a:xfrm>
              <a:off x="5656692" y="24874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5689213" y="25200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2" name="pg392"/>
            <p:cNvSpPr/>
            <p:nvPr/>
          </p:nvSpPr>
          <p:spPr>
            <a:xfrm>
              <a:off x="643693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3" name="tx393"/>
            <p:cNvSpPr/>
            <p:nvPr/>
          </p:nvSpPr>
          <p:spPr>
            <a:xfrm>
              <a:off x="6469458" y="24894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4" name="pg394"/>
            <p:cNvSpPr/>
            <p:nvPr/>
          </p:nvSpPr>
          <p:spPr>
            <a:xfrm>
              <a:off x="7187036" y="244206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5" name="tx395"/>
            <p:cNvSpPr/>
            <p:nvPr/>
          </p:nvSpPr>
          <p:spPr>
            <a:xfrm>
              <a:off x="7219558" y="24729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6" name="pg396"/>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7" name="tx397"/>
            <p:cNvSpPr/>
            <p:nvPr/>
          </p:nvSpPr>
          <p:spPr>
            <a:xfrm>
              <a:off x="8810192" y="243015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8" name="tx398"/>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9" name="tx399"/>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0" name="tx400"/>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1" name="tx401"/>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2" name="tx402"/>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03" name="tx403"/>
            <p:cNvSpPr/>
            <p:nvPr/>
          </p:nvSpPr>
          <p:spPr>
            <a:xfrm rot="-5400000">
              <a:off x="650407"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4" name="tx404"/>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5" name="tx405"/>
            <p:cNvSpPr/>
            <p:nvPr/>
          </p:nvSpPr>
          <p:spPr>
            <a:xfrm rot="-5400000">
              <a:off x="1473387"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06" name="tx406"/>
            <p:cNvSpPr/>
            <p:nvPr/>
          </p:nvSpPr>
          <p:spPr>
            <a:xfrm rot="-5400000">
              <a:off x="167551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2318024"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8" name="tx408"/>
            <p:cNvSpPr/>
            <p:nvPr/>
          </p:nvSpPr>
          <p:spPr>
            <a:xfrm rot="-5400000">
              <a:off x="2754668"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09" name="tx409"/>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0" name="tx410"/>
            <p:cNvSpPr/>
            <p:nvPr/>
          </p:nvSpPr>
          <p:spPr>
            <a:xfrm rot="-5400000">
              <a:off x="3565131"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1" name="tx411"/>
            <p:cNvSpPr/>
            <p:nvPr/>
          </p:nvSpPr>
          <p:spPr>
            <a:xfrm rot="-5400000">
              <a:off x="3931993"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12" name="tx412"/>
            <p:cNvSpPr/>
            <p:nvPr/>
          </p:nvSpPr>
          <p:spPr>
            <a:xfrm rot="-5400000">
              <a:off x="4284939"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3" name="tx413"/>
            <p:cNvSpPr/>
            <p:nvPr/>
          </p:nvSpPr>
          <p:spPr>
            <a:xfrm rot="-5400000">
              <a:off x="4708349"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4" name="tx414"/>
            <p:cNvSpPr/>
            <p:nvPr/>
          </p:nvSpPr>
          <p:spPr>
            <a:xfrm rot="-5400000">
              <a:off x="5087694"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15" name="tx415"/>
            <p:cNvSpPr/>
            <p:nvPr/>
          </p:nvSpPr>
          <p:spPr>
            <a:xfrm rot="-5400000">
              <a:off x="5353532"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6" name="tx416"/>
            <p:cNvSpPr/>
            <p:nvPr/>
          </p:nvSpPr>
          <p:spPr>
            <a:xfrm rot="-5400000">
              <a:off x="5838505"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7" name="tx417"/>
            <p:cNvSpPr/>
            <p:nvPr/>
          </p:nvSpPr>
          <p:spPr>
            <a:xfrm rot="-5400000">
              <a:off x="6255912"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8" name="tx418"/>
            <p:cNvSpPr/>
            <p:nvPr/>
          </p:nvSpPr>
          <p:spPr>
            <a:xfrm rot="-5400000">
              <a:off x="6628811"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9" name="tx419"/>
            <p:cNvSpPr/>
            <p:nvPr/>
          </p:nvSpPr>
          <p:spPr>
            <a:xfrm rot="-5400000">
              <a:off x="691964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20" name="tx420"/>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1" name="tx421"/>
            <p:cNvSpPr/>
            <p:nvPr/>
          </p:nvSpPr>
          <p:spPr>
            <a:xfrm rot="-5400000">
              <a:off x="7750372"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2" name="tx422"/>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23" name="tx423"/>
            <p:cNvSpPr/>
            <p:nvPr/>
          </p:nvSpPr>
          <p:spPr>
            <a:xfrm rot="-5400000">
              <a:off x="8493952"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24" name="tx424"/>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5" name="rc425"/>
            <p:cNvSpPr/>
            <p:nvPr/>
          </p:nvSpPr>
          <p:spPr>
            <a:xfrm>
              <a:off x="4146091" y="6114116"/>
              <a:ext cx="219455" cy="219455"/>
            </a:xfrm>
            <a:prstGeom prst="rect">
              <a:avLst/>
            </a:prstGeom>
            <a:solidFill>
              <a:srgbClr val="FFFFFF">
                <a:alpha val="100000"/>
              </a:srgbClr>
            </a:solidFill>
          </p:spPr>
          <p:txBody>
            <a:bodyPr/>
            <a:lstStyle/>
            <a:p/>
          </p:txBody>
        </p:sp>
        <p:sp>
          <p:nvSpPr>
            <p:cNvPr id="426" name="pg42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pg43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1" name="rc43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2" name="tx43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3" name="tx433"/>
            <p:cNvSpPr/>
            <p:nvPr/>
          </p:nvSpPr>
          <p:spPr>
            <a:xfrm>
              <a:off x="803816" y="398022"/>
              <a:ext cx="58520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ECAR, 2024</a:t>
              </a:r>
            </a:p>
          </p:txBody>
        </p:sp>
        <p:sp>
          <p:nvSpPr>
            <p:cNvPr id="434" name="tx43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5" name="tx43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2024, Turkiye ranked number 15 out of 21 countries for lowest MCV1 coverage (based on tied ranks).
Turkiye was in the top 10 countries with the most unvaccinated children (rank=1).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97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637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378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118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2859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767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507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248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5988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9729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617504"/>
              <a:ext cx="249522" cy="1485193"/>
            </a:xfrm>
            <a:prstGeom prst="rect">
              <a:avLst/>
            </a:prstGeom>
            <a:solidFill>
              <a:srgbClr val="80BD41">
                <a:alpha val="100000"/>
              </a:srgbClr>
            </a:solidFill>
          </p:spPr>
          <p:txBody>
            <a:bodyPr/>
            <a:lstStyle/>
            <a:p/>
          </p:txBody>
        </p:sp>
        <p:sp>
          <p:nvSpPr>
            <p:cNvPr id="27" name="rc27"/>
            <p:cNvSpPr/>
            <p:nvPr/>
          </p:nvSpPr>
          <p:spPr>
            <a:xfrm>
              <a:off x="1296273" y="2395578"/>
              <a:ext cx="249522" cy="221925"/>
            </a:xfrm>
            <a:prstGeom prst="rect">
              <a:avLst/>
            </a:prstGeom>
            <a:solidFill>
              <a:srgbClr val="E2231A">
                <a:alpha val="100000"/>
              </a:srgbClr>
            </a:solidFill>
          </p:spPr>
          <p:txBody>
            <a:bodyPr/>
            <a:lstStyle/>
            <a:p/>
          </p:txBody>
        </p:sp>
        <p:sp>
          <p:nvSpPr>
            <p:cNvPr id="28" name="rc28"/>
            <p:cNvSpPr/>
            <p:nvPr/>
          </p:nvSpPr>
          <p:spPr>
            <a:xfrm>
              <a:off x="1573521" y="2588001"/>
              <a:ext cx="249522" cy="1514695"/>
            </a:xfrm>
            <a:prstGeom prst="rect">
              <a:avLst/>
            </a:prstGeom>
            <a:solidFill>
              <a:srgbClr val="80BD41">
                <a:alpha val="100000"/>
              </a:srgbClr>
            </a:solidFill>
          </p:spPr>
          <p:txBody>
            <a:bodyPr/>
            <a:lstStyle/>
            <a:p/>
          </p:txBody>
        </p:sp>
        <p:sp>
          <p:nvSpPr>
            <p:cNvPr id="29" name="rc29"/>
            <p:cNvSpPr/>
            <p:nvPr/>
          </p:nvSpPr>
          <p:spPr>
            <a:xfrm>
              <a:off x="1573521" y="2438197"/>
              <a:ext cx="249522" cy="149804"/>
            </a:xfrm>
            <a:prstGeom prst="rect">
              <a:avLst/>
            </a:prstGeom>
            <a:solidFill>
              <a:srgbClr val="E2231A">
                <a:alpha val="100000"/>
              </a:srgbClr>
            </a:solidFill>
          </p:spPr>
          <p:txBody>
            <a:bodyPr/>
            <a:lstStyle/>
            <a:p/>
          </p:txBody>
        </p:sp>
        <p:sp>
          <p:nvSpPr>
            <p:cNvPr id="30" name="rc30"/>
            <p:cNvSpPr/>
            <p:nvPr/>
          </p:nvSpPr>
          <p:spPr>
            <a:xfrm>
              <a:off x="1850769" y="2774299"/>
              <a:ext cx="249522" cy="1328397"/>
            </a:xfrm>
            <a:prstGeom prst="rect">
              <a:avLst/>
            </a:prstGeom>
            <a:solidFill>
              <a:srgbClr val="80BD41">
                <a:alpha val="100000"/>
              </a:srgbClr>
            </a:solidFill>
          </p:spPr>
          <p:txBody>
            <a:bodyPr/>
            <a:lstStyle/>
            <a:p/>
          </p:txBody>
        </p:sp>
        <p:sp>
          <p:nvSpPr>
            <p:cNvPr id="31" name="rc31"/>
            <p:cNvSpPr/>
            <p:nvPr/>
          </p:nvSpPr>
          <p:spPr>
            <a:xfrm>
              <a:off x="1850769" y="2502217"/>
              <a:ext cx="249522" cy="272081"/>
            </a:xfrm>
            <a:prstGeom prst="rect">
              <a:avLst/>
            </a:prstGeom>
            <a:solidFill>
              <a:srgbClr val="E2231A">
                <a:alpha val="100000"/>
              </a:srgbClr>
            </a:solidFill>
          </p:spPr>
          <p:txBody>
            <a:bodyPr/>
            <a:lstStyle/>
            <a:p/>
          </p:txBody>
        </p:sp>
        <p:sp>
          <p:nvSpPr>
            <p:cNvPr id="32" name="rc32"/>
            <p:cNvSpPr/>
            <p:nvPr/>
          </p:nvSpPr>
          <p:spPr>
            <a:xfrm>
              <a:off x="2128016" y="2922702"/>
              <a:ext cx="249522" cy="1179995"/>
            </a:xfrm>
            <a:prstGeom prst="rect">
              <a:avLst/>
            </a:prstGeom>
            <a:solidFill>
              <a:srgbClr val="80BD41">
                <a:alpha val="100000"/>
              </a:srgbClr>
            </a:solidFill>
          </p:spPr>
          <p:txBody>
            <a:bodyPr/>
            <a:lstStyle/>
            <a:p/>
          </p:txBody>
        </p:sp>
        <p:sp>
          <p:nvSpPr>
            <p:cNvPr id="33" name="rc33"/>
            <p:cNvSpPr/>
            <p:nvPr/>
          </p:nvSpPr>
          <p:spPr>
            <a:xfrm>
              <a:off x="2128016" y="2529370"/>
              <a:ext cx="249522" cy="393331"/>
            </a:xfrm>
            <a:prstGeom prst="rect">
              <a:avLst/>
            </a:prstGeom>
            <a:solidFill>
              <a:srgbClr val="E2231A">
                <a:alpha val="100000"/>
              </a:srgbClr>
            </a:solidFill>
          </p:spPr>
          <p:txBody>
            <a:bodyPr/>
            <a:lstStyle/>
            <a:p/>
          </p:txBody>
        </p:sp>
        <p:sp>
          <p:nvSpPr>
            <p:cNvPr id="34" name="rc34"/>
            <p:cNvSpPr/>
            <p:nvPr/>
          </p:nvSpPr>
          <p:spPr>
            <a:xfrm>
              <a:off x="2405264" y="2818426"/>
              <a:ext cx="249522" cy="1284270"/>
            </a:xfrm>
            <a:prstGeom prst="rect">
              <a:avLst/>
            </a:prstGeom>
            <a:solidFill>
              <a:srgbClr val="80BD41">
                <a:alpha val="100000"/>
              </a:srgbClr>
            </a:solidFill>
          </p:spPr>
          <p:txBody>
            <a:bodyPr/>
            <a:lstStyle/>
            <a:p/>
          </p:txBody>
        </p:sp>
        <p:sp>
          <p:nvSpPr>
            <p:cNvPr id="35" name="rc35"/>
            <p:cNvSpPr/>
            <p:nvPr/>
          </p:nvSpPr>
          <p:spPr>
            <a:xfrm>
              <a:off x="2405264" y="2517178"/>
              <a:ext cx="249522" cy="301248"/>
            </a:xfrm>
            <a:prstGeom prst="rect">
              <a:avLst/>
            </a:prstGeom>
            <a:solidFill>
              <a:srgbClr val="E2231A">
                <a:alpha val="100000"/>
              </a:srgbClr>
            </a:solidFill>
          </p:spPr>
          <p:txBody>
            <a:bodyPr/>
            <a:lstStyle/>
            <a:p/>
          </p:txBody>
        </p:sp>
        <p:sp>
          <p:nvSpPr>
            <p:cNvPr id="36" name="rc36"/>
            <p:cNvSpPr/>
            <p:nvPr/>
          </p:nvSpPr>
          <p:spPr>
            <a:xfrm>
              <a:off x="2682512" y="2647083"/>
              <a:ext cx="249522" cy="1455613"/>
            </a:xfrm>
            <a:prstGeom prst="rect">
              <a:avLst/>
            </a:prstGeom>
            <a:solidFill>
              <a:srgbClr val="80BD41">
                <a:alpha val="100000"/>
              </a:srgbClr>
            </a:solidFill>
          </p:spPr>
          <p:txBody>
            <a:bodyPr/>
            <a:lstStyle/>
            <a:p/>
          </p:txBody>
        </p:sp>
        <p:sp>
          <p:nvSpPr>
            <p:cNvPr id="37" name="rc37"/>
            <p:cNvSpPr/>
            <p:nvPr/>
          </p:nvSpPr>
          <p:spPr>
            <a:xfrm>
              <a:off x="2682512" y="2503121"/>
              <a:ext cx="249522" cy="143962"/>
            </a:xfrm>
            <a:prstGeom prst="rect">
              <a:avLst/>
            </a:prstGeom>
            <a:solidFill>
              <a:srgbClr val="E2231A">
                <a:alpha val="100000"/>
              </a:srgbClr>
            </a:solidFill>
          </p:spPr>
          <p:txBody>
            <a:bodyPr/>
            <a:lstStyle/>
            <a:p/>
          </p:txBody>
        </p:sp>
        <p:sp>
          <p:nvSpPr>
            <p:cNvPr id="38" name="rc38"/>
            <p:cNvSpPr/>
            <p:nvPr/>
          </p:nvSpPr>
          <p:spPr>
            <a:xfrm>
              <a:off x="2959759" y="2525763"/>
              <a:ext cx="249522" cy="1576933"/>
            </a:xfrm>
            <a:prstGeom prst="rect">
              <a:avLst/>
            </a:prstGeom>
            <a:solidFill>
              <a:srgbClr val="80BD41">
                <a:alpha val="100000"/>
              </a:srgbClr>
            </a:solidFill>
          </p:spPr>
          <p:txBody>
            <a:bodyPr/>
            <a:lstStyle/>
            <a:p/>
          </p:txBody>
        </p:sp>
        <p:sp>
          <p:nvSpPr>
            <p:cNvPr id="39" name="rc39"/>
            <p:cNvSpPr/>
            <p:nvPr/>
          </p:nvSpPr>
          <p:spPr>
            <a:xfrm>
              <a:off x="2959759" y="2493581"/>
              <a:ext cx="249522" cy="32182"/>
            </a:xfrm>
            <a:prstGeom prst="rect">
              <a:avLst/>
            </a:prstGeom>
            <a:solidFill>
              <a:srgbClr val="E2231A">
                <a:alpha val="100000"/>
              </a:srgbClr>
            </a:solidFill>
          </p:spPr>
          <p:txBody>
            <a:bodyPr/>
            <a:lstStyle/>
            <a:p/>
          </p:txBody>
        </p:sp>
        <p:sp>
          <p:nvSpPr>
            <p:cNvPr id="40" name="rc40"/>
            <p:cNvSpPr/>
            <p:nvPr/>
          </p:nvSpPr>
          <p:spPr>
            <a:xfrm>
              <a:off x="3237007" y="2557481"/>
              <a:ext cx="249522" cy="1545215"/>
            </a:xfrm>
            <a:prstGeom prst="rect">
              <a:avLst/>
            </a:prstGeom>
            <a:solidFill>
              <a:srgbClr val="80BD41">
                <a:alpha val="100000"/>
              </a:srgbClr>
            </a:solidFill>
          </p:spPr>
          <p:txBody>
            <a:bodyPr/>
            <a:lstStyle/>
            <a:p/>
          </p:txBody>
        </p:sp>
        <p:sp>
          <p:nvSpPr>
            <p:cNvPr id="41" name="rc41"/>
            <p:cNvSpPr/>
            <p:nvPr/>
          </p:nvSpPr>
          <p:spPr>
            <a:xfrm>
              <a:off x="3237007" y="2493097"/>
              <a:ext cx="249522" cy="64383"/>
            </a:xfrm>
            <a:prstGeom prst="rect">
              <a:avLst/>
            </a:prstGeom>
            <a:solidFill>
              <a:srgbClr val="E2231A">
                <a:alpha val="100000"/>
              </a:srgbClr>
            </a:solidFill>
          </p:spPr>
          <p:txBody>
            <a:bodyPr/>
            <a:lstStyle/>
            <a:p/>
          </p:txBody>
        </p:sp>
        <p:sp>
          <p:nvSpPr>
            <p:cNvPr id="42" name="rc42"/>
            <p:cNvSpPr/>
            <p:nvPr/>
          </p:nvSpPr>
          <p:spPr>
            <a:xfrm>
              <a:off x="3514255" y="2548797"/>
              <a:ext cx="249522" cy="1553899"/>
            </a:xfrm>
            <a:prstGeom prst="rect">
              <a:avLst/>
            </a:prstGeom>
            <a:solidFill>
              <a:srgbClr val="80BD41">
                <a:alpha val="100000"/>
              </a:srgbClr>
            </a:solidFill>
          </p:spPr>
          <p:txBody>
            <a:bodyPr/>
            <a:lstStyle/>
            <a:p/>
          </p:txBody>
        </p:sp>
        <p:sp>
          <p:nvSpPr>
            <p:cNvPr id="43" name="rc43"/>
            <p:cNvSpPr/>
            <p:nvPr/>
          </p:nvSpPr>
          <p:spPr>
            <a:xfrm>
              <a:off x="3514255" y="2500738"/>
              <a:ext cx="249522" cy="48059"/>
            </a:xfrm>
            <a:prstGeom prst="rect">
              <a:avLst/>
            </a:prstGeom>
            <a:solidFill>
              <a:srgbClr val="E2231A">
                <a:alpha val="100000"/>
              </a:srgbClr>
            </a:solidFill>
          </p:spPr>
          <p:txBody>
            <a:bodyPr/>
            <a:lstStyle/>
            <a:p/>
          </p:txBody>
        </p:sp>
        <p:sp>
          <p:nvSpPr>
            <p:cNvPr id="44" name="rc44"/>
            <p:cNvSpPr/>
            <p:nvPr/>
          </p:nvSpPr>
          <p:spPr>
            <a:xfrm>
              <a:off x="3791502" y="2555105"/>
              <a:ext cx="249522" cy="1547591"/>
            </a:xfrm>
            <a:prstGeom prst="rect">
              <a:avLst/>
            </a:prstGeom>
            <a:solidFill>
              <a:srgbClr val="80BD41">
                <a:alpha val="100000"/>
              </a:srgbClr>
            </a:solidFill>
          </p:spPr>
          <p:txBody>
            <a:bodyPr/>
            <a:lstStyle/>
            <a:p/>
          </p:txBody>
        </p:sp>
        <p:sp>
          <p:nvSpPr>
            <p:cNvPr id="45" name="rc45"/>
            <p:cNvSpPr/>
            <p:nvPr/>
          </p:nvSpPr>
          <p:spPr>
            <a:xfrm>
              <a:off x="3791502" y="2507241"/>
              <a:ext cx="249522" cy="47863"/>
            </a:xfrm>
            <a:prstGeom prst="rect">
              <a:avLst/>
            </a:prstGeom>
            <a:solidFill>
              <a:srgbClr val="E2231A">
                <a:alpha val="100000"/>
              </a:srgbClr>
            </a:solidFill>
          </p:spPr>
          <p:txBody>
            <a:bodyPr/>
            <a:lstStyle/>
            <a:p/>
          </p:txBody>
        </p:sp>
        <p:sp>
          <p:nvSpPr>
            <p:cNvPr id="46" name="rc46"/>
            <p:cNvSpPr/>
            <p:nvPr/>
          </p:nvSpPr>
          <p:spPr>
            <a:xfrm>
              <a:off x="4068750" y="2591810"/>
              <a:ext cx="249522" cy="1510887"/>
            </a:xfrm>
            <a:prstGeom prst="rect">
              <a:avLst/>
            </a:prstGeom>
            <a:solidFill>
              <a:srgbClr val="80BD41">
                <a:alpha val="100000"/>
              </a:srgbClr>
            </a:solidFill>
          </p:spPr>
          <p:txBody>
            <a:bodyPr/>
            <a:lstStyle/>
            <a:p/>
          </p:txBody>
        </p:sp>
        <p:sp>
          <p:nvSpPr>
            <p:cNvPr id="47" name="rc47"/>
            <p:cNvSpPr/>
            <p:nvPr/>
          </p:nvSpPr>
          <p:spPr>
            <a:xfrm>
              <a:off x="4068750" y="2545081"/>
              <a:ext cx="249522" cy="46728"/>
            </a:xfrm>
            <a:prstGeom prst="rect">
              <a:avLst/>
            </a:prstGeom>
            <a:solidFill>
              <a:srgbClr val="E2231A">
                <a:alpha val="100000"/>
              </a:srgbClr>
            </a:solidFill>
          </p:spPr>
          <p:txBody>
            <a:bodyPr/>
            <a:lstStyle/>
            <a:p/>
          </p:txBody>
        </p:sp>
        <p:sp>
          <p:nvSpPr>
            <p:cNvPr id="48" name="rc48"/>
            <p:cNvSpPr/>
            <p:nvPr/>
          </p:nvSpPr>
          <p:spPr>
            <a:xfrm>
              <a:off x="4345998" y="2589320"/>
              <a:ext cx="249522" cy="1513377"/>
            </a:xfrm>
            <a:prstGeom prst="rect">
              <a:avLst/>
            </a:prstGeom>
            <a:solidFill>
              <a:srgbClr val="80BD41">
                <a:alpha val="100000"/>
              </a:srgbClr>
            </a:solidFill>
          </p:spPr>
          <p:txBody>
            <a:bodyPr/>
            <a:lstStyle/>
            <a:p/>
          </p:txBody>
        </p:sp>
        <p:sp>
          <p:nvSpPr>
            <p:cNvPr id="49" name="rc49"/>
            <p:cNvSpPr/>
            <p:nvPr/>
          </p:nvSpPr>
          <p:spPr>
            <a:xfrm>
              <a:off x="4345998" y="2558434"/>
              <a:ext cx="249522" cy="30885"/>
            </a:xfrm>
            <a:prstGeom prst="rect">
              <a:avLst/>
            </a:prstGeom>
            <a:solidFill>
              <a:srgbClr val="E2231A">
                <a:alpha val="100000"/>
              </a:srgbClr>
            </a:solidFill>
          </p:spPr>
          <p:txBody>
            <a:bodyPr/>
            <a:lstStyle/>
            <a:p/>
          </p:txBody>
        </p:sp>
        <p:sp>
          <p:nvSpPr>
            <p:cNvPr id="50" name="rc50"/>
            <p:cNvSpPr/>
            <p:nvPr/>
          </p:nvSpPr>
          <p:spPr>
            <a:xfrm>
              <a:off x="4623245" y="2567806"/>
              <a:ext cx="249522" cy="1534891"/>
            </a:xfrm>
            <a:prstGeom prst="rect">
              <a:avLst/>
            </a:prstGeom>
            <a:solidFill>
              <a:srgbClr val="80BD41">
                <a:alpha val="100000"/>
              </a:srgbClr>
            </a:solidFill>
          </p:spPr>
          <p:txBody>
            <a:bodyPr/>
            <a:lstStyle/>
            <a:p/>
          </p:txBody>
        </p:sp>
        <p:sp>
          <p:nvSpPr>
            <p:cNvPr id="51" name="rc51"/>
            <p:cNvSpPr/>
            <p:nvPr/>
          </p:nvSpPr>
          <p:spPr>
            <a:xfrm>
              <a:off x="4623245" y="2503852"/>
              <a:ext cx="249522" cy="63953"/>
            </a:xfrm>
            <a:prstGeom prst="rect">
              <a:avLst/>
            </a:prstGeom>
            <a:solidFill>
              <a:srgbClr val="E2231A">
                <a:alpha val="100000"/>
              </a:srgbClr>
            </a:solidFill>
          </p:spPr>
          <p:txBody>
            <a:bodyPr/>
            <a:lstStyle/>
            <a:p/>
          </p:txBody>
        </p:sp>
        <p:sp>
          <p:nvSpPr>
            <p:cNvPr id="52" name="rc52"/>
            <p:cNvSpPr/>
            <p:nvPr/>
          </p:nvSpPr>
          <p:spPr>
            <a:xfrm>
              <a:off x="4900493" y="2522396"/>
              <a:ext cx="249522" cy="1580301"/>
            </a:xfrm>
            <a:prstGeom prst="rect">
              <a:avLst/>
            </a:prstGeom>
            <a:solidFill>
              <a:srgbClr val="80BD41">
                <a:alpha val="100000"/>
              </a:srgbClr>
            </a:solidFill>
          </p:spPr>
          <p:txBody>
            <a:bodyPr/>
            <a:lstStyle/>
            <a:p/>
          </p:txBody>
        </p:sp>
        <p:sp>
          <p:nvSpPr>
            <p:cNvPr id="53" name="rc53"/>
            <p:cNvSpPr/>
            <p:nvPr/>
          </p:nvSpPr>
          <p:spPr>
            <a:xfrm>
              <a:off x="4900493" y="2490144"/>
              <a:ext cx="249522" cy="32251"/>
            </a:xfrm>
            <a:prstGeom prst="rect">
              <a:avLst/>
            </a:prstGeom>
            <a:solidFill>
              <a:srgbClr val="E2231A">
                <a:alpha val="100000"/>
              </a:srgbClr>
            </a:solidFill>
          </p:spPr>
          <p:txBody>
            <a:bodyPr/>
            <a:lstStyle/>
            <a:p/>
          </p:txBody>
        </p:sp>
        <p:sp>
          <p:nvSpPr>
            <p:cNvPr id="54" name="rc54"/>
            <p:cNvSpPr/>
            <p:nvPr/>
          </p:nvSpPr>
          <p:spPr>
            <a:xfrm>
              <a:off x="5177741" y="2508258"/>
              <a:ext cx="249522" cy="1594438"/>
            </a:xfrm>
            <a:prstGeom prst="rect">
              <a:avLst/>
            </a:prstGeom>
            <a:solidFill>
              <a:srgbClr val="80BD41">
                <a:alpha val="100000"/>
              </a:srgbClr>
            </a:solidFill>
          </p:spPr>
          <p:txBody>
            <a:bodyPr/>
            <a:lstStyle/>
            <a:p/>
          </p:txBody>
        </p:sp>
        <p:sp>
          <p:nvSpPr>
            <p:cNvPr id="55" name="rc55"/>
            <p:cNvSpPr/>
            <p:nvPr/>
          </p:nvSpPr>
          <p:spPr>
            <a:xfrm>
              <a:off x="5177741" y="2406485"/>
              <a:ext cx="249522" cy="101773"/>
            </a:xfrm>
            <a:prstGeom prst="rect">
              <a:avLst/>
            </a:prstGeom>
            <a:solidFill>
              <a:srgbClr val="E2231A">
                <a:alpha val="100000"/>
              </a:srgbClr>
            </a:solidFill>
          </p:spPr>
          <p:txBody>
            <a:bodyPr/>
            <a:lstStyle/>
            <a:p/>
          </p:txBody>
        </p:sp>
        <p:sp>
          <p:nvSpPr>
            <p:cNvPr id="56" name="rc56"/>
            <p:cNvSpPr/>
            <p:nvPr/>
          </p:nvSpPr>
          <p:spPr>
            <a:xfrm>
              <a:off x="5454988" y="2432493"/>
              <a:ext cx="249522" cy="1670203"/>
            </a:xfrm>
            <a:prstGeom prst="rect">
              <a:avLst/>
            </a:prstGeom>
            <a:solidFill>
              <a:srgbClr val="80BD41">
                <a:alpha val="100000"/>
              </a:srgbClr>
            </a:solidFill>
          </p:spPr>
          <p:txBody>
            <a:bodyPr/>
            <a:lstStyle/>
            <a:p/>
          </p:txBody>
        </p:sp>
        <p:sp>
          <p:nvSpPr>
            <p:cNvPr id="57" name="rc57"/>
            <p:cNvSpPr/>
            <p:nvPr/>
          </p:nvSpPr>
          <p:spPr>
            <a:xfrm>
              <a:off x="5454988" y="2380837"/>
              <a:ext cx="249522" cy="51655"/>
            </a:xfrm>
            <a:prstGeom prst="rect">
              <a:avLst/>
            </a:prstGeom>
            <a:solidFill>
              <a:srgbClr val="E2231A">
                <a:alpha val="100000"/>
              </a:srgbClr>
            </a:solidFill>
          </p:spPr>
          <p:txBody>
            <a:bodyPr/>
            <a:lstStyle/>
            <a:p/>
          </p:txBody>
        </p:sp>
        <p:sp>
          <p:nvSpPr>
            <p:cNvPr id="58" name="rc58"/>
            <p:cNvSpPr/>
            <p:nvPr/>
          </p:nvSpPr>
          <p:spPr>
            <a:xfrm>
              <a:off x="5732236" y="2400383"/>
              <a:ext cx="249522" cy="1702313"/>
            </a:xfrm>
            <a:prstGeom prst="rect">
              <a:avLst/>
            </a:prstGeom>
            <a:solidFill>
              <a:srgbClr val="80BD41">
                <a:alpha val="100000"/>
              </a:srgbClr>
            </a:solidFill>
          </p:spPr>
          <p:txBody>
            <a:bodyPr/>
            <a:lstStyle/>
            <a:p/>
          </p:txBody>
        </p:sp>
        <p:sp>
          <p:nvSpPr>
            <p:cNvPr id="59" name="rc59"/>
            <p:cNvSpPr/>
            <p:nvPr/>
          </p:nvSpPr>
          <p:spPr>
            <a:xfrm>
              <a:off x="5732236" y="2365641"/>
              <a:ext cx="249522" cy="34741"/>
            </a:xfrm>
            <a:prstGeom prst="rect">
              <a:avLst/>
            </a:prstGeom>
            <a:solidFill>
              <a:srgbClr val="E2231A">
                <a:alpha val="100000"/>
              </a:srgbClr>
            </a:solidFill>
          </p:spPr>
          <p:txBody>
            <a:bodyPr/>
            <a:lstStyle/>
            <a:p/>
          </p:txBody>
        </p:sp>
        <p:sp>
          <p:nvSpPr>
            <p:cNvPr id="60" name="rc60"/>
            <p:cNvSpPr/>
            <p:nvPr/>
          </p:nvSpPr>
          <p:spPr>
            <a:xfrm>
              <a:off x="6009484" y="2444177"/>
              <a:ext cx="249522" cy="1658519"/>
            </a:xfrm>
            <a:prstGeom prst="rect">
              <a:avLst/>
            </a:prstGeom>
            <a:solidFill>
              <a:srgbClr val="80BD41">
                <a:alpha val="100000"/>
              </a:srgbClr>
            </a:solidFill>
          </p:spPr>
          <p:txBody>
            <a:bodyPr/>
            <a:lstStyle/>
            <a:p/>
          </p:txBody>
        </p:sp>
        <p:sp>
          <p:nvSpPr>
            <p:cNvPr id="61" name="rc61"/>
            <p:cNvSpPr/>
            <p:nvPr/>
          </p:nvSpPr>
          <p:spPr>
            <a:xfrm>
              <a:off x="6009484" y="2375072"/>
              <a:ext cx="249522" cy="69104"/>
            </a:xfrm>
            <a:prstGeom prst="rect">
              <a:avLst/>
            </a:prstGeom>
            <a:solidFill>
              <a:srgbClr val="E2231A">
                <a:alpha val="100000"/>
              </a:srgbClr>
            </a:solidFill>
          </p:spPr>
          <p:txBody>
            <a:bodyPr/>
            <a:lstStyle/>
            <a:p/>
          </p:txBody>
        </p:sp>
        <p:sp>
          <p:nvSpPr>
            <p:cNvPr id="62" name="rc62"/>
            <p:cNvSpPr/>
            <p:nvPr/>
          </p:nvSpPr>
          <p:spPr>
            <a:xfrm>
              <a:off x="6286731" y="2479459"/>
              <a:ext cx="249522" cy="1623237"/>
            </a:xfrm>
            <a:prstGeom prst="rect">
              <a:avLst/>
            </a:prstGeom>
            <a:solidFill>
              <a:srgbClr val="80BD41">
                <a:alpha val="100000"/>
              </a:srgbClr>
            </a:solidFill>
          </p:spPr>
          <p:txBody>
            <a:bodyPr/>
            <a:lstStyle/>
            <a:p/>
          </p:txBody>
        </p:sp>
        <p:sp>
          <p:nvSpPr>
            <p:cNvPr id="63" name="rc63"/>
            <p:cNvSpPr/>
            <p:nvPr/>
          </p:nvSpPr>
          <p:spPr>
            <a:xfrm>
              <a:off x="6286731" y="2411824"/>
              <a:ext cx="249522" cy="67635"/>
            </a:xfrm>
            <a:prstGeom prst="rect">
              <a:avLst/>
            </a:prstGeom>
            <a:solidFill>
              <a:srgbClr val="E2231A">
                <a:alpha val="100000"/>
              </a:srgbClr>
            </a:solidFill>
          </p:spPr>
          <p:txBody>
            <a:bodyPr/>
            <a:lstStyle/>
            <a:p/>
          </p:txBody>
        </p:sp>
        <p:sp>
          <p:nvSpPr>
            <p:cNvPr id="64" name="rc64"/>
            <p:cNvSpPr/>
            <p:nvPr/>
          </p:nvSpPr>
          <p:spPr>
            <a:xfrm>
              <a:off x="6563979" y="2550820"/>
              <a:ext cx="249522" cy="1551876"/>
            </a:xfrm>
            <a:prstGeom prst="rect">
              <a:avLst/>
            </a:prstGeom>
            <a:solidFill>
              <a:srgbClr val="80BD41">
                <a:alpha val="100000"/>
              </a:srgbClr>
            </a:solidFill>
          </p:spPr>
          <p:txBody>
            <a:bodyPr/>
            <a:lstStyle/>
            <a:p/>
          </p:txBody>
        </p:sp>
        <p:sp>
          <p:nvSpPr>
            <p:cNvPr id="65" name="rc65"/>
            <p:cNvSpPr/>
            <p:nvPr/>
          </p:nvSpPr>
          <p:spPr>
            <a:xfrm>
              <a:off x="6563979" y="2502823"/>
              <a:ext cx="249522" cy="47996"/>
            </a:xfrm>
            <a:prstGeom prst="rect">
              <a:avLst/>
            </a:prstGeom>
            <a:solidFill>
              <a:srgbClr val="E2231A">
                <a:alpha val="100000"/>
              </a:srgbClr>
            </a:solidFill>
          </p:spPr>
          <p:txBody>
            <a:bodyPr/>
            <a:lstStyle/>
            <a:p/>
          </p:txBody>
        </p:sp>
        <p:sp>
          <p:nvSpPr>
            <p:cNvPr id="66" name="rc66"/>
            <p:cNvSpPr/>
            <p:nvPr/>
          </p:nvSpPr>
          <p:spPr>
            <a:xfrm>
              <a:off x="6841227" y="2692598"/>
              <a:ext cx="249522" cy="1410099"/>
            </a:xfrm>
            <a:prstGeom prst="rect">
              <a:avLst/>
            </a:prstGeom>
            <a:solidFill>
              <a:srgbClr val="80BD41">
                <a:alpha val="100000"/>
              </a:srgbClr>
            </a:solidFill>
          </p:spPr>
          <p:txBody>
            <a:bodyPr/>
            <a:lstStyle/>
            <a:p/>
          </p:txBody>
        </p:sp>
        <p:sp>
          <p:nvSpPr>
            <p:cNvPr id="67" name="rc67"/>
            <p:cNvSpPr/>
            <p:nvPr/>
          </p:nvSpPr>
          <p:spPr>
            <a:xfrm>
              <a:off x="6841227" y="2618382"/>
              <a:ext cx="249522" cy="74215"/>
            </a:xfrm>
            <a:prstGeom prst="rect">
              <a:avLst/>
            </a:prstGeom>
            <a:solidFill>
              <a:srgbClr val="E2231A">
                <a:alpha val="100000"/>
              </a:srgbClr>
            </a:solidFill>
          </p:spPr>
          <p:txBody>
            <a:bodyPr/>
            <a:lstStyle/>
            <a:p/>
          </p:txBody>
        </p:sp>
        <p:sp>
          <p:nvSpPr>
            <p:cNvPr id="68" name="rc68"/>
            <p:cNvSpPr/>
            <p:nvPr/>
          </p:nvSpPr>
          <p:spPr>
            <a:xfrm>
              <a:off x="7118474" y="2739226"/>
              <a:ext cx="249522" cy="1363471"/>
            </a:xfrm>
            <a:prstGeom prst="rect">
              <a:avLst/>
            </a:prstGeom>
            <a:solidFill>
              <a:srgbClr val="80BD41">
                <a:alpha val="100000"/>
              </a:srgbClr>
            </a:solidFill>
          </p:spPr>
          <p:txBody>
            <a:bodyPr/>
            <a:lstStyle/>
            <a:p/>
          </p:txBody>
        </p:sp>
        <p:sp>
          <p:nvSpPr>
            <p:cNvPr id="69" name="rc69"/>
            <p:cNvSpPr/>
            <p:nvPr/>
          </p:nvSpPr>
          <p:spPr>
            <a:xfrm>
              <a:off x="7118474" y="2682415"/>
              <a:ext cx="249522" cy="56811"/>
            </a:xfrm>
            <a:prstGeom prst="rect">
              <a:avLst/>
            </a:prstGeom>
            <a:solidFill>
              <a:srgbClr val="E2231A">
                <a:alpha val="100000"/>
              </a:srgbClr>
            </a:solidFill>
          </p:spPr>
          <p:txBody>
            <a:bodyPr/>
            <a:lstStyle/>
            <a:p/>
          </p:txBody>
        </p:sp>
        <p:sp>
          <p:nvSpPr>
            <p:cNvPr id="70" name="rc70"/>
            <p:cNvSpPr/>
            <p:nvPr/>
          </p:nvSpPr>
          <p:spPr>
            <a:xfrm>
              <a:off x="7395722" y="2828481"/>
              <a:ext cx="249522" cy="1274215"/>
            </a:xfrm>
            <a:prstGeom prst="rect">
              <a:avLst/>
            </a:prstGeom>
            <a:solidFill>
              <a:srgbClr val="80BD41">
                <a:alpha val="100000"/>
              </a:srgbClr>
            </a:solidFill>
          </p:spPr>
          <p:txBody>
            <a:bodyPr/>
            <a:lstStyle/>
            <a:p/>
          </p:txBody>
        </p:sp>
        <p:sp>
          <p:nvSpPr>
            <p:cNvPr id="71" name="rc71"/>
            <p:cNvSpPr/>
            <p:nvPr/>
          </p:nvSpPr>
          <p:spPr>
            <a:xfrm>
              <a:off x="7395722" y="2761417"/>
              <a:ext cx="249522" cy="67064"/>
            </a:xfrm>
            <a:prstGeom prst="rect">
              <a:avLst/>
            </a:prstGeom>
            <a:solidFill>
              <a:srgbClr val="E2231A">
                <a:alpha val="100000"/>
              </a:srgbClr>
            </a:solidFill>
          </p:spPr>
          <p:txBody>
            <a:bodyPr/>
            <a:lstStyle/>
            <a:p/>
          </p:txBody>
        </p:sp>
        <p:sp>
          <p:nvSpPr>
            <p:cNvPr id="72" name="rc72"/>
            <p:cNvSpPr/>
            <p:nvPr/>
          </p:nvSpPr>
          <p:spPr>
            <a:xfrm>
              <a:off x="7672970" y="2837900"/>
              <a:ext cx="249522" cy="1264796"/>
            </a:xfrm>
            <a:prstGeom prst="rect">
              <a:avLst/>
            </a:prstGeom>
            <a:solidFill>
              <a:srgbClr val="80BD41">
                <a:alpha val="100000"/>
              </a:srgbClr>
            </a:solidFill>
          </p:spPr>
          <p:txBody>
            <a:bodyPr/>
            <a:lstStyle/>
            <a:p/>
          </p:txBody>
        </p:sp>
        <p:sp>
          <p:nvSpPr>
            <p:cNvPr id="73" name="rc73"/>
            <p:cNvSpPr/>
            <p:nvPr/>
          </p:nvSpPr>
          <p:spPr>
            <a:xfrm>
              <a:off x="7672970" y="2771332"/>
              <a:ext cx="249522" cy="66568"/>
            </a:xfrm>
            <a:prstGeom prst="rect">
              <a:avLst/>
            </a:prstGeom>
            <a:solidFill>
              <a:srgbClr val="E2231A">
                <a:alpha val="100000"/>
              </a:srgbClr>
            </a:solidFill>
          </p:spPr>
          <p:txBody>
            <a:bodyPr/>
            <a:lstStyle/>
            <a:p/>
          </p:txBody>
        </p:sp>
        <p:sp>
          <p:nvSpPr>
            <p:cNvPr id="74" name="rc74"/>
            <p:cNvSpPr/>
            <p:nvPr/>
          </p:nvSpPr>
          <p:spPr>
            <a:xfrm>
              <a:off x="7950217" y="2851840"/>
              <a:ext cx="249522" cy="1250856"/>
            </a:xfrm>
            <a:prstGeom prst="rect">
              <a:avLst/>
            </a:prstGeom>
            <a:solidFill>
              <a:srgbClr val="80BD41">
                <a:alpha val="100000"/>
              </a:srgbClr>
            </a:solidFill>
          </p:spPr>
          <p:txBody>
            <a:bodyPr/>
            <a:lstStyle/>
            <a:p/>
          </p:txBody>
        </p:sp>
        <p:sp>
          <p:nvSpPr>
            <p:cNvPr id="75" name="rc75"/>
            <p:cNvSpPr/>
            <p:nvPr/>
          </p:nvSpPr>
          <p:spPr>
            <a:xfrm>
              <a:off x="7950217" y="2786005"/>
              <a:ext cx="249522" cy="65834"/>
            </a:xfrm>
            <a:prstGeom prst="rect">
              <a:avLst/>
            </a:prstGeom>
            <a:solidFill>
              <a:srgbClr val="E2231A">
                <a:alpha val="100000"/>
              </a:srgbClr>
            </a:solidFill>
          </p:spPr>
          <p:txBody>
            <a:bodyPr/>
            <a:lstStyle/>
            <a:p/>
          </p:txBody>
        </p:sp>
        <p:sp>
          <p:nvSpPr>
            <p:cNvPr id="76" name="pl76"/>
            <p:cNvSpPr/>
            <p:nvPr/>
          </p:nvSpPr>
          <p:spPr>
            <a:xfrm>
              <a:off x="1421035" y="1265506"/>
              <a:ext cx="6653943" cy="665871"/>
            </a:xfrm>
            <a:custGeom>
              <a:avLst/>
              <a:pathLst>
                <a:path w="6653943" h="665871">
                  <a:moveTo>
                    <a:pt x="0" y="318460"/>
                  </a:moveTo>
                  <a:lnTo>
                    <a:pt x="277247" y="202656"/>
                  </a:lnTo>
                  <a:lnTo>
                    <a:pt x="554495" y="434263"/>
                  </a:lnTo>
                  <a:lnTo>
                    <a:pt x="831742" y="665871"/>
                  </a:lnTo>
                  <a:lnTo>
                    <a:pt x="1108990" y="492165"/>
                  </a:lnTo>
                  <a:lnTo>
                    <a:pt x="1386238" y="202656"/>
                  </a:lnTo>
                  <a:lnTo>
                    <a:pt x="1663485" y="0"/>
                  </a:lnTo>
                  <a:lnTo>
                    <a:pt x="1940733" y="57901"/>
                  </a:lnTo>
                  <a:lnTo>
                    <a:pt x="2217981" y="28950"/>
                  </a:lnTo>
                  <a:lnTo>
                    <a:pt x="2495228" y="28950"/>
                  </a:lnTo>
                  <a:lnTo>
                    <a:pt x="2772476" y="28950"/>
                  </a:lnTo>
                  <a:lnTo>
                    <a:pt x="3049724" y="0"/>
                  </a:lnTo>
                  <a:lnTo>
                    <a:pt x="3326971" y="57901"/>
                  </a:lnTo>
                  <a:lnTo>
                    <a:pt x="3604219" y="0"/>
                  </a:lnTo>
                  <a:lnTo>
                    <a:pt x="3881467" y="115803"/>
                  </a:lnTo>
                  <a:lnTo>
                    <a:pt x="4158714" y="28950"/>
                  </a:lnTo>
                  <a:lnTo>
                    <a:pt x="4435962" y="0"/>
                  </a:lnTo>
                  <a:lnTo>
                    <a:pt x="4713210" y="57901"/>
                  </a:lnTo>
                  <a:lnTo>
                    <a:pt x="4990457" y="57901"/>
                  </a:lnTo>
                  <a:lnTo>
                    <a:pt x="5267705" y="28950"/>
                  </a:lnTo>
                  <a:lnTo>
                    <a:pt x="5544953" y="86852"/>
                  </a:lnTo>
                  <a:lnTo>
                    <a:pt x="5822200" y="57901"/>
                  </a:lnTo>
                  <a:lnTo>
                    <a:pt x="6099448" y="86852"/>
                  </a:lnTo>
                  <a:lnTo>
                    <a:pt x="6376696" y="86852"/>
                  </a:lnTo>
                  <a:lnTo>
                    <a:pt x="6653943" y="86852"/>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1329607" y="22596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1.36</a:t>
              </a:r>
            </a:p>
          </p:txBody>
        </p:sp>
        <p:sp>
          <p:nvSpPr>
            <p:cNvPr id="88" name="tx88"/>
            <p:cNvSpPr/>
            <p:nvPr/>
          </p:nvSpPr>
          <p:spPr>
            <a:xfrm>
              <a:off x="2715845" y="23671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89" name="tx89"/>
            <p:cNvSpPr/>
            <p:nvPr/>
          </p:nvSpPr>
          <p:spPr>
            <a:xfrm>
              <a:off x="4102084" y="241030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1.24</a:t>
              </a:r>
            </a:p>
          </p:txBody>
        </p:sp>
        <p:sp>
          <p:nvSpPr>
            <p:cNvPr id="90" name="tx90"/>
            <p:cNvSpPr/>
            <p:nvPr/>
          </p:nvSpPr>
          <p:spPr>
            <a:xfrm>
              <a:off x="5488322" y="22448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a:t>
              </a:r>
            </a:p>
          </p:txBody>
        </p:sp>
        <p:sp>
          <p:nvSpPr>
            <p:cNvPr id="91" name="tx91"/>
            <p:cNvSpPr/>
            <p:nvPr/>
          </p:nvSpPr>
          <p:spPr>
            <a:xfrm>
              <a:off x="6597312" y="23668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1.28</a:t>
              </a:r>
            </a:p>
          </p:txBody>
        </p:sp>
        <p:sp>
          <p:nvSpPr>
            <p:cNvPr id="92" name="tx92"/>
            <p:cNvSpPr/>
            <p:nvPr/>
          </p:nvSpPr>
          <p:spPr>
            <a:xfrm>
              <a:off x="6874560" y="24824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93" name="tx93"/>
            <p:cNvSpPr/>
            <p:nvPr/>
          </p:nvSpPr>
          <p:spPr>
            <a:xfrm>
              <a:off x="7151808" y="25464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a:t>
              </a:r>
            </a:p>
          </p:txBody>
        </p:sp>
        <p:sp>
          <p:nvSpPr>
            <p:cNvPr id="94" name="tx94"/>
            <p:cNvSpPr/>
            <p:nvPr/>
          </p:nvSpPr>
          <p:spPr>
            <a:xfrm>
              <a:off x="7429055" y="26254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95" name="tx95"/>
            <p:cNvSpPr/>
            <p:nvPr/>
          </p:nvSpPr>
          <p:spPr>
            <a:xfrm>
              <a:off x="7706303" y="26354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1.06</a:t>
              </a:r>
            </a:p>
          </p:txBody>
        </p:sp>
        <p:sp>
          <p:nvSpPr>
            <p:cNvPr id="96" name="tx96"/>
            <p:cNvSpPr/>
            <p:nvPr/>
          </p:nvSpPr>
          <p:spPr>
            <a:xfrm>
              <a:off x="7983551" y="26500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1.05</a:t>
              </a:r>
            </a:p>
          </p:txBody>
        </p:sp>
        <p:sp>
          <p:nvSpPr>
            <p:cNvPr id="97" name="pl97"/>
            <p:cNvSpPr/>
            <p:nvPr/>
          </p:nvSpPr>
          <p:spPr>
            <a:xfrm>
              <a:off x="1421035"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29607" y="33250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a:t>
              </a:r>
            </a:p>
          </p:txBody>
        </p:sp>
        <p:sp>
          <p:nvSpPr>
            <p:cNvPr id="108" name="tx108"/>
            <p:cNvSpPr/>
            <p:nvPr/>
          </p:nvSpPr>
          <p:spPr>
            <a:xfrm>
              <a:off x="1329607" y="24714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09" name="tx109"/>
            <p:cNvSpPr/>
            <p:nvPr/>
          </p:nvSpPr>
          <p:spPr>
            <a:xfrm>
              <a:off x="2715845" y="33398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10" name="tx110"/>
            <p:cNvSpPr/>
            <p:nvPr/>
          </p:nvSpPr>
          <p:spPr>
            <a:xfrm>
              <a:off x="2715845" y="25400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11" name="tx111"/>
            <p:cNvSpPr/>
            <p:nvPr/>
          </p:nvSpPr>
          <p:spPr>
            <a:xfrm>
              <a:off x="4102084" y="331335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a:t>
              </a:r>
            </a:p>
          </p:txBody>
        </p:sp>
        <p:sp>
          <p:nvSpPr>
            <p:cNvPr id="112" name="tx112"/>
            <p:cNvSpPr/>
            <p:nvPr/>
          </p:nvSpPr>
          <p:spPr>
            <a:xfrm>
              <a:off x="4102084" y="25333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3" name="tx113"/>
            <p:cNvSpPr/>
            <p:nvPr/>
          </p:nvSpPr>
          <p:spPr>
            <a:xfrm>
              <a:off x="5488322" y="323250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a:t>
              </a:r>
            </a:p>
          </p:txBody>
        </p:sp>
        <p:sp>
          <p:nvSpPr>
            <p:cNvPr id="114" name="tx114"/>
            <p:cNvSpPr/>
            <p:nvPr/>
          </p:nvSpPr>
          <p:spPr>
            <a:xfrm>
              <a:off x="5488322" y="23716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5" name="tx115"/>
            <p:cNvSpPr/>
            <p:nvPr/>
          </p:nvSpPr>
          <p:spPr>
            <a:xfrm>
              <a:off x="6597312" y="329285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a:t>
              </a:r>
            </a:p>
          </p:txBody>
        </p:sp>
        <p:sp>
          <p:nvSpPr>
            <p:cNvPr id="116" name="tx116"/>
            <p:cNvSpPr/>
            <p:nvPr/>
          </p:nvSpPr>
          <p:spPr>
            <a:xfrm>
              <a:off x="6597312" y="24917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7" name="tx117"/>
            <p:cNvSpPr/>
            <p:nvPr/>
          </p:nvSpPr>
          <p:spPr>
            <a:xfrm>
              <a:off x="6874560" y="33625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a:t>
              </a:r>
            </a:p>
          </p:txBody>
        </p:sp>
        <p:sp>
          <p:nvSpPr>
            <p:cNvPr id="118" name="tx118"/>
            <p:cNvSpPr/>
            <p:nvPr/>
          </p:nvSpPr>
          <p:spPr>
            <a:xfrm>
              <a:off x="6874560" y="26204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9" name="tx119"/>
            <p:cNvSpPr/>
            <p:nvPr/>
          </p:nvSpPr>
          <p:spPr>
            <a:xfrm>
              <a:off x="7151808" y="33859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a:t>
              </a:r>
            </a:p>
          </p:txBody>
        </p:sp>
        <p:sp>
          <p:nvSpPr>
            <p:cNvPr id="120" name="tx120"/>
            <p:cNvSpPr/>
            <p:nvPr/>
          </p:nvSpPr>
          <p:spPr>
            <a:xfrm>
              <a:off x="7151808" y="26757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21" name="tx121"/>
            <p:cNvSpPr/>
            <p:nvPr/>
          </p:nvSpPr>
          <p:spPr>
            <a:xfrm>
              <a:off x="7429055" y="34305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22" name="tx122"/>
            <p:cNvSpPr/>
            <p:nvPr/>
          </p:nvSpPr>
          <p:spPr>
            <a:xfrm>
              <a:off x="7429055" y="27599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23" name="tx123"/>
            <p:cNvSpPr/>
            <p:nvPr/>
          </p:nvSpPr>
          <p:spPr>
            <a:xfrm>
              <a:off x="7706303" y="34352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24" name="tx124"/>
            <p:cNvSpPr/>
            <p:nvPr/>
          </p:nvSpPr>
          <p:spPr>
            <a:xfrm>
              <a:off x="7706303" y="27695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25" name="tx125"/>
            <p:cNvSpPr/>
            <p:nvPr/>
          </p:nvSpPr>
          <p:spPr>
            <a:xfrm>
              <a:off x="8048853" y="3443367"/>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26" name="tx126"/>
            <p:cNvSpPr/>
            <p:nvPr/>
          </p:nvSpPr>
          <p:spPr>
            <a:xfrm>
              <a:off x="7983551" y="27838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27" name="tx127"/>
            <p:cNvSpPr/>
            <p:nvPr/>
          </p:nvSpPr>
          <p:spPr>
            <a:xfrm>
              <a:off x="577897" y="405058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28" name="tx128"/>
            <p:cNvSpPr/>
            <p:nvPr/>
          </p:nvSpPr>
          <p:spPr>
            <a:xfrm>
              <a:off x="577897" y="342463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29" name="tx129"/>
            <p:cNvSpPr/>
            <p:nvPr/>
          </p:nvSpPr>
          <p:spPr>
            <a:xfrm>
              <a:off x="577897" y="279868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0" name="tx130"/>
            <p:cNvSpPr/>
            <p:nvPr/>
          </p:nvSpPr>
          <p:spPr>
            <a:xfrm>
              <a:off x="577897" y="217273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31" name="tx131"/>
            <p:cNvSpPr/>
            <p:nvPr/>
          </p:nvSpPr>
          <p:spPr>
            <a:xfrm>
              <a:off x="577897" y="154678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32" name="tx132"/>
            <p:cNvSpPr/>
            <p:nvPr/>
          </p:nvSpPr>
          <p:spPr>
            <a:xfrm>
              <a:off x="577897" y="92083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2.5M</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2" name="rc152"/>
            <p:cNvSpPr/>
            <p:nvPr/>
          </p:nvSpPr>
          <p:spPr>
            <a:xfrm>
              <a:off x="4448859" y="5010059"/>
              <a:ext cx="201456" cy="201456"/>
            </a:xfrm>
            <a:prstGeom prst="rect">
              <a:avLst/>
            </a:prstGeom>
            <a:solidFill>
              <a:srgbClr val="E2231A">
                <a:alpha val="100000"/>
              </a:srgbClr>
            </a:solidFill>
          </p:spPr>
          <p:txBody>
            <a:bodyPr/>
            <a:lstStyle/>
            <a:p/>
          </p:txBody>
        </p:sp>
        <p:sp>
          <p:nvSpPr>
            <p:cNvPr id="153" name="rc153"/>
            <p:cNvSpPr/>
            <p:nvPr/>
          </p:nvSpPr>
          <p:spPr>
            <a:xfrm>
              <a:off x="5653947" y="5010059"/>
              <a:ext cx="201456" cy="201456"/>
            </a:xfrm>
            <a:prstGeom prst="rect">
              <a:avLst/>
            </a:prstGeom>
            <a:solidFill>
              <a:srgbClr val="80BD41">
                <a:alpha val="100000"/>
              </a:srgbClr>
            </a:solidFill>
          </p:spPr>
          <p:txBody>
            <a:bodyPr/>
            <a:lstStyle/>
            <a:p/>
          </p:txBody>
        </p:sp>
        <p:sp>
          <p:nvSpPr>
            <p:cNvPr id="154" name="tx154"/>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7" name="tx157"/>
            <p:cNvSpPr/>
            <p:nvPr/>
          </p:nvSpPr>
          <p:spPr>
            <a:xfrm>
              <a:off x="951100" y="650218"/>
              <a:ext cx="144442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Turkiye, 2000-2024</a:t>
              </a:r>
            </a:p>
          </p:txBody>
        </p:sp>
        <p:sp>
          <p:nvSpPr>
            <p:cNvPr id="158" name="pl158"/>
            <p:cNvSpPr/>
            <p:nvPr/>
          </p:nvSpPr>
          <p:spPr>
            <a:xfrm>
              <a:off x="258245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515481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772717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386863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44099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89059"/>
              <a:ext cx="6377486" cy="167191"/>
            </a:xfrm>
            <a:prstGeom prst="rect">
              <a:avLst/>
            </a:prstGeom>
            <a:solidFill>
              <a:srgbClr val="80BD41">
                <a:alpha val="100000"/>
              </a:srgbClr>
            </a:solidFill>
          </p:spPr>
          <p:txBody>
            <a:bodyPr/>
            <a:lstStyle/>
            <a:p/>
          </p:txBody>
        </p:sp>
        <p:sp>
          <p:nvSpPr>
            <p:cNvPr id="168" name="rc168"/>
            <p:cNvSpPr/>
            <p:nvPr/>
          </p:nvSpPr>
          <p:spPr>
            <a:xfrm>
              <a:off x="7673760" y="5889059"/>
              <a:ext cx="197243" cy="167191"/>
            </a:xfrm>
            <a:prstGeom prst="rect">
              <a:avLst/>
            </a:prstGeom>
            <a:solidFill>
              <a:srgbClr val="E2231A">
                <a:alpha val="100000"/>
              </a:srgbClr>
            </a:solidFill>
          </p:spPr>
          <p:txBody>
            <a:bodyPr/>
            <a:lstStyle/>
            <a:p/>
          </p:txBody>
        </p:sp>
        <p:sp>
          <p:nvSpPr>
            <p:cNvPr id="169" name="rc169"/>
            <p:cNvSpPr/>
            <p:nvPr/>
          </p:nvSpPr>
          <p:spPr>
            <a:xfrm>
              <a:off x="1296273" y="5680069"/>
              <a:ext cx="5197720" cy="167191"/>
            </a:xfrm>
            <a:prstGeom prst="rect">
              <a:avLst/>
            </a:prstGeom>
            <a:solidFill>
              <a:srgbClr val="80BD41">
                <a:alpha val="100000"/>
              </a:srgbClr>
            </a:solidFill>
          </p:spPr>
          <p:txBody>
            <a:bodyPr/>
            <a:lstStyle/>
            <a:p/>
          </p:txBody>
        </p:sp>
        <p:sp>
          <p:nvSpPr>
            <p:cNvPr id="170" name="rc170"/>
            <p:cNvSpPr/>
            <p:nvPr/>
          </p:nvSpPr>
          <p:spPr>
            <a:xfrm>
              <a:off x="6493994" y="5680069"/>
              <a:ext cx="273565" cy="167191"/>
            </a:xfrm>
            <a:prstGeom prst="rect">
              <a:avLst/>
            </a:prstGeom>
            <a:solidFill>
              <a:srgbClr val="E2231A">
                <a:alpha val="100000"/>
              </a:srgbClr>
            </a:solidFill>
          </p:spPr>
          <p:txBody>
            <a:bodyPr/>
            <a:lstStyle/>
            <a:p/>
          </p:txBody>
        </p:sp>
        <p:sp>
          <p:nvSpPr>
            <p:cNvPr id="171" name="rc171"/>
            <p:cNvSpPr/>
            <p:nvPr/>
          </p:nvSpPr>
          <p:spPr>
            <a:xfrm>
              <a:off x="1296273" y="5471080"/>
              <a:ext cx="5140433" cy="167191"/>
            </a:xfrm>
            <a:prstGeom prst="rect">
              <a:avLst/>
            </a:prstGeom>
            <a:solidFill>
              <a:srgbClr val="80BD41">
                <a:alpha val="100000"/>
              </a:srgbClr>
            </a:solidFill>
          </p:spPr>
          <p:txBody>
            <a:bodyPr/>
            <a:lstStyle/>
            <a:p/>
          </p:txBody>
        </p:sp>
        <p:sp>
          <p:nvSpPr>
            <p:cNvPr id="172" name="rc172"/>
            <p:cNvSpPr/>
            <p:nvPr/>
          </p:nvSpPr>
          <p:spPr>
            <a:xfrm>
              <a:off x="6436707" y="5471080"/>
              <a:ext cx="270550" cy="167191"/>
            </a:xfrm>
            <a:prstGeom prst="rect">
              <a:avLst/>
            </a:prstGeom>
            <a:solidFill>
              <a:srgbClr val="E2231A">
                <a:alpha val="100000"/>
              </a:srgbClr>
            </a:solidFill>
          </p:spPr>
          <p:txBody>
            <a:bodyPr/>
            <a:lstStyle/>
            <a:p/>
          </p:txBody>
        </p:sp>
        <p:sp>
          <p:nvSpPr>
            <p:cNvPr id="173" name="tx173"/>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1.28</a:t>
              </a:r>
            </a:p>
          </p:txBody>
        </p:sp>
        <p:sp>
          <p:nvSpPr>
            <p:cNvPr id="174" name="tx174"/>
            <p:cNvSpPr/>
            <p:nvPr/>
          </p:nvSpPr>
          <p:spPr>
            <a:xfrm>
              <a:off x="6928597"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1.06</a:t>
              </a:r>
            </a:p>
          </p:txBody>
        </p:sp>
        <p:sp>
          <p:nvSpPr>
            <p:cNvPr id="175" name="tx175"/>
            <p:cNvSpPr/>
            <p:nvPr/>
          </p:nvSpPr>
          <p:spPr>
            <a:xfrm>
              <a:off x="6865280"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1.05</a:t>
              </a:r>
            </a:p>
          </p:txBody>
        </p:sp>
        <p:sp>
          <p:nvSpPr>
            <p:cNvPr id="176" name="tx176"/>
            <p:cNvSpPr/>
            <p:nvPr/>
          </p:nvSpPr>
          <p:spPr>
            <a:xfrm>
              <a:off x="4379523" y="593353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177" name="tx177"/>
            <p:cNvSpPr/>
            <p:nvPr/>
          </p:nvSpPr>
          <p:spPr>
            <a:xfrm>
              <a:off x="7666888"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0.04</a:t>
              </a:r>
            </a:p>
          </p:txBody>
        </p:sp>
        <p:sp>
          <p:nvSpPr>
            <p:cNvPr id="178" name="tx178"/>
            <p:cNvSpPr/>
            <p:nvPr/>
          </p:nvSpPr>
          <p:spPr>
            <a:xfrm>
              <a:off x="3789640"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179" name="tx179"/>
            <p:cNvSpPr/>
            <p:nvPr/>
          </p:nvSpPr>
          <p:spPr>
            <a:xfrm>
              <a:off x="6525283"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0.05</a:t>
              </a:r>
            </a:p>
          </p:txBody>
        </p:sp>
        <p:sp>
          <p:nvSpPr>
            <p:cNvPr id="180" name="tx180"/>
            <p:cNvSpPr/>
            <p:nvPr/>
          </p:nvSpPr>
          <p:spPr>
            <a:xfrm>
              <a:off x="3836345" y="551555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81" name="tx181"/>
            <p:cNvSpPr/>
            <p:nvPr/>
          </p:nvSpPr>
          <p:spPr>
            <a:xfrm>
              <a:off x="6466489"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0.05</a:t>
              </a:r>
            </a:p>
          </p:txBody>
        </p:sp>
        <p:sp>
          <p:nvSpPr>
            <p:cNvPr id="182" name="tx182"/>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6" name="tx186"/>
            <p:cNvSpPr/>
            <p:nvPr/>
          </p:nvSpPr>
          <p:spPr>
            <a:xfrm>
              <a:off x="369394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7" name="tx187"/>
            <p:cNvSpPr/>
            <p:nvPr/>
          </p:nvSpPr>
          <p:spPr>
            <a:xfrm>
              <a:off x="626630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8" name="tx188"/>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(95%) was lower than in 2019 (97%).
The number of children vaccinated with MCV1 decreased 19% compared to in 2019.
The number of surviving infants decreased approximately 18% compared to in 2019.
In 2024, 200,000 fewer children were vaccinated than in 2019.
In 2024, there were 200,000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53099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2743280"/>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955568"/>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542485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8" name="pl8"/>
            <p:cNvSpPr/>
            <p:nvPr/>
          </p:nvSpPr>
          <p:spPr>
            <a:xfrm>
              <a:off x="959174" y="363713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1849424"/>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128126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81808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35490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9172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42854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96536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50218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03900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582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1264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4946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18628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2309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039697" y="5362459"/>
              <a:ext cx="483137" cy="62391"/>
            </a:xfrm>
            <a:prstGeom prst="rect">
              <a:avLst/>
            </a:prstGeom>
            <a:solidFill>
              <a:srgbClr val="1CABE2">
                <a:alpha val="100000"/>
              </a:srgbClr>
            </a:solidFill>
          </p:spPr>
          <p:txBody>
            <a:bodyPr/>
            <a:lstStyle/>
            <a:p/>
          </p:txBody>
        </p:sp>
        <p:sp>
          <p:nvSpPr>
            <p:cNvPr id="24" name="rc24"/>
            <p:cNvSpPr/>
            <p:nvPr/>
          </p:nvSpPr>
          <p:spPr>
            <a:xfrm>
              <a:off x="1576517" y="4099261"/>
              <a:ext cx="483137" cy="1325589"/>
            </a:xfrm>
            <a:prstGeom prst="rect">
              <a:avLst/>
            </a:prstGeom>
            <a:solidFill>
              <a:srgbClr val="1CABE2">
                <a:alpha val="100000"/>
              </a:srgbClr>
            </a:solidFill>
          </p:spPr>
          <p:txBody>
            <a:bodyPr/>
            <a:lstStyle/>
            <a:p/>
          </p:txBody>
        </p:sp>
        <p:sp>
          <p:nvSpPr>
            <p:cNvPr id="25" name="rc25"/>
            <p:cNvSpPr/>
            <p:nvPr/>
          </p:nvSpPr>
          <p:spPr>
            <a:xfrm>
              <a:off x="2113336" y="5322593"/>
              <a:ext cx="483137" cy="102257"/>
            </a:xfrm>
            <a:prstGeom prst="rect">
              <a:avLst/>
            </a:prstGeom>
            <a:solidFill>
              <a:srgbClr val="1CABE2">
                <a:alpha val="100000"/>
              </a:srgbClr>
            </a:solidFill>
          </p:spPr>
          <p:txBody>
            <a:bodyPr/>
            <a:lstStyle/>
            <a:p/>
          </p:txBody>
        </p:sp>
        <p:sp>
          <p:nvSpPr>
            <p:cNvPr id="26" name="rc26"/>
            <p:cNvSpPr/>
            <p:nvPr/>
          </p:nvSpPr>
          <p:spPr>
            <a:xfrm>
              <a:off x="2650156" y="5363710"/>
              <a:ext cx="483137" cy="61139"/>
            </a:xfrm>
            <a:prstGeom prst="rect">
              <a:avLst/>
            </a:prstGeom>
            <a:solidFill>
              <a:srgbClr val="1CABE2">
                <a:alpha val="100000"/>
              </a:srgbClr>
            </a:solidFill>
          </p:spPr>
          <p:txBody>
            <a:bodyPr/>
            <a:lstStyle/>
            <a:p/>
          </p:txBody>
        </p:sp>
        <p:sp>
          <p:nvSpPr>
            <p:cNvPr id="27" name="rc27"/>
            <p:cNvSpPr/>
            <p:nvPr/>
          </p:nvSpPr>
          <p:spPr>
            <a:xfrm>
              <a:off x="3186975" y="5423241"/>
              <a:ext cx="483137" cy="1608"/>
            </a:xfrm>
            <a:prstGeom prst="rect">
              <a:avLst/>
            </a:prstGeom>
            <a:solidFill>
              <a:srgbClr val="1CABE2">
                <a:alpha val="100000"/>
              </a:srgbClr>
            </a:solidFill>
          </p:spPr>
          <p:txBody>
            <a:bodyPr/>
            <a:lstStyle/>
            <a:p/>
          </p:txBody>
        </p:sp>
        <p:sp>
          <p:nvSpPr>
            <p:cNvPr id="28" name="rc28"/>
            <p:cNvSpPr/>
            <p:nvPr/>
          </p:nvSpPr>
          <p:spPr>
            <a:xfrm>
              <a:off x="3723794" y="5412336"/>
              <a:ext cx="483137" cy="12513"/>
            </a:xfrm>
            <a:prstGeom prst="rect">
              <a:avLst/>
            </a:prstGeom>
            <a:solidFill>
              <a:srgbClr val="1CABE2">
                <a:alpha val="100000"/>
              </a:srgbClr>
            </a:solidFill>
          </p:spPr>
          <p:txBody>
            <a:bodyPr/>
            <a:lstStyle/>
            <a:p/>
          </p:txBody>
        </p:sp>
        <p:sp>
          <p:nvSpPr>
            <p:cNvPr id="29" name="rc29"/>
            <p:cNvSpPr/>
            <p:nvPr/>
          </p:nvSpPr>
          <p:spPr>
            <a:xfrm>
              <a:off x="4260614" y="5296850"/>
              <a:ext cx="483137" cy="128000"/>
            </a:xfrm>
            <a:prstGeom prst="rect">
              <a:avLst/>
            </a:prstGeom>
            <a:solidFill>
              <a:srgbClr val="1CABE2">
                <a:alpha val="100000"/>
              </a:srgbClr>
            </a:solidFill>
          </p:spPr>
          <p:txBody>
            <a:bodyPr/>
            <a:lstStyle/>
            <a:p/>
          </p:txBody>
        </p:sp>
        <p:sp>
          <p:nvSpPr>
            <p:cNvPr id="30" name="rc30"/>
            <p:cNvSpPr/>
            <p:nvPr/>
          </p:nvSpPr>
          <p:spPr>
            <a:xfrm>
              <a:off x="4797433" y="4907843"/>
              <a:ext cx="483137" cy="517006"/>
            </a:xfrm>
            <a:prstGeom prst="rect">
              <a:avLst/>
            </a:prstGeom>
            <a:solidFill>
              <a:srgbClr val="1CABE2">
                <a:alpha val="100000"/>
              </a:srgbClr>
            </a:solidFill>
          </p:spPr>
          <p:txBody>
            <a:bodyPr/>
            <a:lstStyle/>
            <a:p/>
          </p:txBody>
        </p:sp>
        <p:sp>
          <p:nvSpPr>
            <p:cNvPr id="31" name="rc31"/>
            <p:cNvSpPr/>
            <p:nvPr/>
          </p:nvSpPr>
          <p:spPr>
            <a:xfrm>
              <a:off x="5334253" y="5317051"/>
              <a:ext cx="483137" cy="107799"/>
            </a:xfrm>
            <a:prstGeom prst="rect">
              <a:avLst/>
            </a:prstGeom>
            <a:solidFill>
              <a:srgbClr val="1CABE2">
                <a:alpha val="100000"/>
              </a:srgbClr>
            </a:solidFill>
          </p:spPr>
          <p:txBody>
            <a:bodyPr/>
            <a:lstStyle/>
            <a:p/>
          </p:txBody>
        </p:sp>
        <p:sp>
          <p:nvSpPr>
            <p:cNvPr id="32" name="rc32"/>
            <p:cNvSpPr/>
            <p:nvPr/>
          </p:nvSpPr>
          <p:spPr>
            <a:xfrm>
              <a:off x="5871072" y="5415732"/>
              <a:ext cx="483137" cy="9117"/>
            </a:xfrm>
            <a:prstGeom prst="rect">
              <a:avLst/>
            </a:prstGeom>
            <a:solidFill>
              <a:srgbClr val="1CABE2">
                <a:alpha val="100000"/>
              </a:srgbClr>
            </a:solidFill>
          </p:spPr>
          <p:txBody>
            <a:bodyPr/>
            <a:lstStyle/>
            <a:p/>
          </p:txBody>
        </p:sp>
        <p:sp>
          <p:nvSpPr>
            <p:cNvPr id="33" name="rc33"/>
            <p:cNvSpPr/>
            <p:nvPr/>
          </p:nvSpPr>
          <p:spPr>
            <a:xfrm>
              <a:off x="6407891" y="5402146"/>
              <a:ext cx="483137" cy="22703"/>
            </a:xfrm>
            <a:prstGeom prst="rect">
              <a:avLst/>
            </a:prstGeom>
            <a:solidFill>
              <a:srgbClr val="1CABE2">
                <a:alpha val="100000"/>
              </a:srgbClr>
            </a:solidFill>
          </p:spPr>
          <p:txBody>
            <a:bodyPr/>
            <a:lstStyle/>
            <a:p/>
          </p:txBody>
        </p:sp>
        <p:sp>
          <p:nvSpPr>
            <p:cNvPr id="34" name="rc34"/>
            <p:cNvSpPr/>
            <p:nvPr/>
          </p:nvSpPr>
          <p:spPr>
            <a:xfrm>
              <a:off x="6944711" y="4530278"/>
              <a:ext cx="483137" cy="894571"/>
            </a:xfrm>
            <a:prstGeom prst="rect">
              <a:avLst/>
            </a:prstGeom>
            <a:solidFill>
              <a:srgbClr val="1CABE2">
                <a:alpha val="100000"/>
              </a:srgbClr>
            </a:solidFill>
          </p:spPr>
          <p:txBody>
            <a:bodyPr/>
            <a:lstStyle/>
            <a:p/>
          </p:txBody>
        </p:sp>
        <p:sp>
          <p:nvSpPr>
            <p:cNvPr id="35" name="rc35"/>
            <p:cNvSpPr/>
            <p:nvPr/>
          </p:nvSpPr>
          <p:spPr>
            <a:xfrm>
              <a:off x="7481530" y="5152581"/>
              <a:ext cx="483137" cy="272268"/>
            </a:xfrm>
            <a:prstGeom prst="rect">
              <a:avLst/>
            </a:prstGeom>
            <a:solidFill>
              <a:srgbClr val="1CABE2">
                <a:alpha val="100000"/>
              </a:srgbClr>
            </a:solidFill>
          </p:spPr>
          <p:txBody>
            <a:bodyPr/>
            <a:lstStyle/>
            <a:p/>
          </p:txBody>
        </p:sp>
        <p:sp>
          <p:nvSpPr>
            <p:cNvPr id="36" name="pl36"/>
            <p:cNvSpPr/>
            <p:nvPr/>
          </p:nvSpPr>
          <p:spPr>
            <a:xfrm>
              <a:off x="1281266" y="1094592"/>
              <a:ext cx="6441832" cy="176745"/>
            </a:xfrm>
            <a:custGeom>
              <a:avLst/>
              <a:pathLst>
                <a:path w="6441832" h="176745">
                  <a:moveTo>
                    <a:pt x="0" y="88372"/>
                  </a:moveTo>
                  <a:lnTo>
                    <a:pt x="536819" y="0"/>
                  </a:lnTo>
                  <a:lnTo>
                    <a:pt x="1073638" y="176745"/>
                  </a:lnTo>
                  <a:lnTo>
                    <a:pt x="1610458" y="44186"/>
                  </a:lnTo>
                  <a:lnTo>
                    <a:pt x="2147277" y="0"/>
                  </a:lnTo>
                  <a:lnTo>
                    <a:pt x="2684097" y="88372"/>
                  </a:lnTo>
                  <a:lnTo>
                    <a:pt x="3220916" y="88372"/>
                  </a:lnTo>
                  <a:lnTo>
                    <a:pt x="3757735" y="44186"/>
                  </a:lnTo>
                  <a:lnTo>
                    <a:pt x="4294555" y="132558"/>
                  </a:lnTo>
                  <a:lnTo>
                    <a:pt x="4831374" y="88372"/>
                  </a:lnTo>
                  <a:lnTo>
                    <a:pt x="5368194" y="132558"/>
                  </a:lnTo>
                  <a:lnTo>
                    <a:pt x="5905013" y="132558"/>
                  </a:lnTo>
                  <a:lnTo>
                    <a:pt x="6441832" y="132558"/>
                  </a:lnTo>
                </a:path>
              </a:pathLst>
            </a:custGeom>
            <a:ln w="27101" cap="flat">
              <a:solidFill>
                <a:srgbClr val="00833D">
                  <a:alpha val="100000"/>
                </a:srgbClr>
              </a:solidFill>
              <a:prstDash val="solid"/>
              <a:round/>
            </a:ln>
          </p:spPr>
          <p:txBody>
            <a:bodyPr/>
            <a:lstStyle/>
            <a:p/>
          </p:txBody>
        </p:sp>
        <p:sp>
          <p:nvSpPr>
            <p:cNvPr id="37" name="pl37"/>
            <p:cNvSpPr/>
            <p:nvPr/>
          </p:nvSpPr>
          <p:spPr>
            <a:xfrm>
              <a:off x="1281266" y="1094592"/>
              <a:ext cx="6441832" cy="574421"/>
            </a:xfrm>
            <a:custGeom>
              <a:avLst/>
              <a:pathLst>
                <a:path w="6441832" h="574421">
                  <a:moveTo>
                    <a:pt x="0" y="574421"/>
                  </a:moveTo>
                  <a:lnTo>
                    <a:pt x="536819" y="0"/>
                  </a:lnTo>
                  <a:lnTo>
                    <a:pt x="1073638" y="441863"/>
                  </a:lnTo>
                  <a:lnTo>
                    <a:pt x="1610458" y="530235"/>
                  </a:lnTo>
                  <a:lnTo>
                    <a:pt x="2147277" y="574421"/>
                  </a:lnTo>
                  <a:lnTo>
                    <a:pt x="2684097" y="530235"/>
                  </a:lnTo>
                  <a:lnTo>
                    <a:pt x="3220916" y="486049"/>
                  </a:lnTo>
                  <a:lnTo>
                    <a:pt x="3757735" y="441863"/>
                  </a:lnTo>
                  <a:lnTo>
                    <a:pt x="4294555" y="220931"/>
                  </a:lnTo>
                  <a:lnTo>
                    <a:pt x="4831374" y="220931"/>
                  </a:lnTo>
                  <a:lnTo>
                    <a:pt x="5368194" y="176745"/>
                  </a:lnTo>
                  <a:lnTo>
                    <a:pt x="5905013" y="176745"/>
                  </a:lnTo>
                  <a:lnTo>
                    <a:pt x="6441832" y="176745"/>
                  </a:lnTo>
                </a:path>
              </a:pathLst>
            </a:custGeom>
            <a:ln w="27101" cap="flat">
              <a:solidFill>
                <a:srgbClr val="002759">
                  <a:alpha val="100000"/>
                </a:srgbClr>
              </a:solidFill>
              <a:prstDash val="solid"/>
              <a:round/>
            </a:ln>
          </p:spPr>
          <p:txBody>
            <a:bodyPr/>
            <a:lstStyle/>
            <a:p/>
          </p:txBody>
        </p:sp>
        <p:sp>
          <p:nvSpPr>
            <p:cNvPr id="38" name="pt38"/>
            <p:cNvSpPr/>
            <p:nvPr/>
          </p:nvSpPr>
          <p:spPr>
            <a:xfrm>
              <a:off x="1249665"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786484"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323304"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860123"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396942"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933762"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470581"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5007401"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544220"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6081039"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617859"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7154678"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691498"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1249665" y="16374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1786484" y="10629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2323304" y="15048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860123" y="15932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396942" y="16374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933762" y="15932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470581" y="15490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007401" y="15048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544220"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081039"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617859"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154678"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691498"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tx64"/>
            <p:cNvSpPr/>
            <p:nvPr/>
          </p:nvSpPr>
          <p:spPr>
            <a:xfrm>
              <a:off x="1181788" y="523255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349</a:t>
              </a:r>
            </a:p>
          </p:txBody>
        </p:sp>
        <p:sp>
          <p:nvSpPr>
            <p:cNvPr id="65" name="tx65"/>
            <p:cNvSpPr/>
            <p:nvPr/>
          </p:nvSpPr>
          <p:spPr>
            <a:xfrm>
              <a:off x="1668883" y="395398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7,415</a:t>
              </a:r>
            </a:p>
          </p:txBody>
        </p:sp>
        <p:sp>
          <p:nvSpPr>
            <p:cNvPr id="66" name="tx66"/>
            <p:cNvSpPr/>
            <p:nvPr/>
          </p:nvSpPr>
          <p:spPr>
            <a:xfrm>
              <a:off x="2255427" y="519275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572</a:t>
              </a:r>
            </a:p>
          </p:txBody>
        </p:sp>
        <p:sp>
          <p:nvSpPr>
            <p:cNvPr id="67" name="tx67"/>
            <p:cNvSpPr/>
            <p:nvPr/>
          </p:nvSpPr>
          <p:spPr>
            <a:xfrm>
              <a:off x="2792246" y="523380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342</a:t>
              </a:r>
            </a:p>
          </p:txBody>
        </p:sp>
        <p:sp>
          <p:nvSpPr>
            <p:cNvPr id="68" name="tx68"/>
            <p:cNvSpPr/>
            <p:nvPr/>
          </p:nvSpPr>
          <p:spPr>
            <a:xfrm>
              <a:off x="3395384" y="52933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69" name="tx69"/>
            <p:cNvSpPr/>
            <p:nvPr/>
          </p:nvSpPr>
          <p:spPr>
            <a:xfrm>
              <a:off x="3899044" y="528249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70</a:t>
              </a:r>
            </a:p>
          </p:txBody>
        </p:sp>
        <p:sp>
          <p:nvSpPr>
            <p:cNvPr id="70" name="tx70"/>
            <p:cNvSpPr/>
            <p:nvPr/>
          </p:nvSpPr>
          <p:spPr>
            <a:xfrm>
              <a:off x="4402705" y="516700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716</a:t>
              </a:r>
            </a:p>
          </p:txBody>
        </p:sp>
        <p:sp>
          <p:nvSpPr>
            <p:cNvPr id="71" name="tx71"/>
            <p:cNvSpPr/>
            <p:nvPr/>
          </p:nvSpPr>
          <p:spPr>
            <a:xfrm>
              <a:off x="4889799" y="476257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2,892</a:t>
              </a:r>
            </a:p>
          </p:txBody>
        </p:sp>
        <p:sp>
          <p:nvSpPr>
            <p:cNvPr id="72" name="tx72"/>
            <p:cNvSpPr/>
            <p:nvPr/>
          </p:nvSpPr>
          <p:spPr>
            <a:xfrm>
              <a:off x="5476343" y="518715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603</a:t>
              </a:r>
            </a:p>
          </p:txBody>
        </p:sp>
        <p:sp>
          <p:nvSpPr>
            <p:cNvPr id="73" name="tx73"/>
            <p:cNvSpPr/>
            <p:nvPr/>
          </p:nvSpPr>
          <p:spPr>
            <a:xfrm>
              <a:off x="6046322" y="528589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a:t>
              </a:r>
            </a:p>
          </p:txBody>
        </p:sp>
        <p:sp>
          <p:nvSpPr>
            <p:cNvPr id="74" name="tx74"/>
            <p:cNvSpPr/>
            <p:nvPr/>
          </p:nvSpPr>
          <p:spPr>
            <a:xfrm>
              <a:off x="6549982" y="5273759"/>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127</a:t>
              </a:r>
            </a:p>
          </p:txBody>
        </p:sp>
        <p:sp>
          <p:nvSpPr>
            <p:cNvPr id="75" name="tx75"/>
            <p:cNvSpPr/>
            <p:nvPr/>
          </p:nvSpPr>
          <p:spPr>
            <a:xfrm>
              <a:off x="7037077" y="438500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5,004</a:t>
              </a:r>
            </a:p>
          </p:txBody>
        </p:sp>
        <p:sp>
          <p:nvSpPr>
            <p:cNvPr id="76" name="tx76"/>
            <p:cNvSpPr/>
            <p:nvPr/>
          </p:nvSpPr>
          <p:spPr>
            <a:xfrm>
              <a:off x="7573896" y="500730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1,523</a:t>
              </a:r>
            </a:p>
          </p:txBody>
        </p:sp>
        <p:sp>
          <p:nvSpPr>
            <p:cNvPr id="77" name="pl77"/>
            <p:cNvSpPr/>
            <p:nvPr/>
          </p:nvSpPr>
          <p:spPr>
            <a:xfrm>
              <a:off x="7735469" y="1131927"/>
              <a:ext cx="126834" cy="86762"/>
            </a:xfrm>
            <a:custGeom>
              <a:avLst/>
              <a:pathLst>
                <a:path w="126834" h="86762">
                  <a:moveTo>
                    <a:pt x="126834" y="0"/>
                  </a:moveTo>
                  <a:lnTo>
                    <a:pt x="0" y="86762"/>
                  </a:lnTo>
                </a:path>
              </a:pathLst>
            </a:custGeom>
          </p:spPr>
          <p:txBody>
            <a:bodyPr/>
            <a:lstStyle/>
            <a:p/>
          </p:txBody>
        </p:sp>
        <p:sp>
          <p:nvSpPr>
            <p:cNvPr id="78" name="pl78"/>
            <p:cNvSpPr/>
            <p:nvPr/>
          </p:nvSpPr>
          <p:spPr>
            <a:xfrm>
              <a:off x="7737348" y="1278432"/>
              <a:ext cx="124955" cy="62217"/>
            </a:xfrm>
            <a:custGeom>
              <a:avLst/>
              <a:pathLst>
                <a:path w="124955" h="62217">
                  <a:moveTo>
                    <a:pt x="124955" y="62217"/>
                  </a:moveTo>
                  <a:lnTo>
                    <a:pt x="0" y="0"/>
                  </a:lnTo>
                </a:path>
              </a:pathLst>
            </a:custGeom>
          </p:spPr>
          <p:txBody>
            <a:bodyPr/>
            <a:lstStyle/>
            <a:p/>
          </p:txBody>
        </p:sp>
        <p:sp>
          <p:nvSpPr>
            <p:cNvPr id="79" name="pg79"/>
            <p:cNvSpPr/>
            <p:nvPr/>
          </p:nvSpPr>
          <p:spPr>
            <a:xfrm>
              <a:off x="7793724" y="101093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0" name="tx80"/>
            <p:cNvSpPr/>
            <p:nvPr/>
          </p:nvSpPr>
          <p:spPr>
            <a:xfrm>
              <a:off x="7816584" y="105205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95%</a:t>
              </a:r>
            </a:p>
          </p:txBody>
        </p:sp>
        <p:sp>
          <p:nvSpPr>
            <p:cNvPr id="81" name="pg81"/>
            <p:cNvSpPr/>
            <p:nvPr/>
          </p:nvSpPr>
          <p:spPr>
            <a:xfrm>
              <a:off x="7793724" y="127998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2" name="tx82"/>
            <p:cNvSpPr/>
            <p:nvPr/>
          </p:nvSpPr>
          <p:spPr>
            <a:xfrm>
              <a:off x="7816584" y="132110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94%</a:t>
              </a:r>
            </a:p>
          </p:txBody>
        </p:sp>
        <p:sp>
          <p:nvSpPr>
            <p:cNvPr id="83" name="rc83"/>
            <p:cNvSpPr/>
            <p:nvPr/>
          </p:nvSpPr>
          <p:spPr>
            <a:xfrm>
              <a:off x="959174" y="646101"/>
              <a:ext cx="7676517" cy="5006308"/>
            </a:xfrm>
            <a:prstGeom prst="rect">
              <a:avLst/>
            </a:prstGeom>
            <a:ln w="13550" cap="rnd">
              <a:solidFill>
                <a:srgbClr val="BEBEBE">
                  <a:alpha val="100000"/>
                </a:srgbClr>
              </a:solidFill>
              <a:prstDash val="solid"/>
              <a:round/>
            </a:ln>
          </p:spPr>
          <p:txBody>
            <a:bodyPr/>
            <a:lstStyle/>
            <a:p/>
          </p:txBody>
        </p:sp>
        <p:sp>
          <p:nvSpPr>
            <p:cNvPr id="84" name="tx84"/>
            <p:cNvSpPr/>
            <p:nvPr/>
          </p:nvSpPr>
          <p:spPr>
            <a:xfrm>
              <a:off x="825913"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508103" y="3573327"/>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86" name="tx86"/>
            <p:cNvSpPr/>
            <p:nvPr/>
          </p:nvSpPr>
          <p:spPr>
            <a:xfrm>
              <a:off x="508103" y="1785614"/>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87" name="tx87"/>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9" name="tx89"/>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0" name="tx90"/>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1" name="tx91"/>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2" name="tx92"/>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3" name="tx93"/>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4" name="tx94"/>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5" name="tx95"/>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6" name="tx96"/>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7" name="tx97"/>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8" name="tx98"/>
            <p:cNvSpPr/>
            <p:nvPr/>
          </p:nvSpPr>
          <p:spPr>
            <a:xfrm rot="-5400000">
              <a:off x="113904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9" name="tx99"/>
            <p:cNvSpPr/>
            <p:nvPr/>
          </p:nvSpPr>
          <p:spPr>
            <a:xfrm rot="-5400000">
              <a:off x="1675831"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0" name="tx100"/>
            <p:cNvSpPr/>
            <p:nvPr/>
          </p:nvSpPr>
          <p:spPr>
            <a:xfrm rot="-5400000">
              <a:off x="221268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1" name="tx101"/>
            <p:cNvSpPr/>
            <p:nvPr/>
          </p:nvSpPr>
          <p:spPr>
            <a:xfrm rot="-5400000">
              <a:off x="274950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2" name="tx102"/>
            <p:cNvSpPr/>
            <p:nvPr/>
          </p:nvSpPr>
          <p:spPr>
            <a:xfrm rot="-5400000">
              <a:off x="328632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3" name="tx103"/>
            <p:cNvSpPr/>
            <p:nvPr/>
          </p:nvSpPr>
          <p:spPr>
            <a:xfrm rot="-5400000">
              <a:off x="382313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4" name="tx104"/>
            <p:cNvSpPr/>
            <p:nvPr/>
          </p:nvSpPr>
          <p:spPr>
            <a:xfrm rot="-5400000">
              <a:off x="435995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5" name="tx105"/>
            <p:cNvSpPr/>
            <p:nvPr/>
          </p:nvSpPr>
          <p:spPr>
            <a:xfrm rot="-5400000">
              <a:off x="489677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6" name="tx106"/>
            <p:cNvSpPr/>
            <p:nvPr/>
          </p:nvSpPr>
          <p:spPr>
            <a:xfrm rot="-5400000">
              <a:off x="543359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7" name="tx107"/>
            <p:cNvSpPr/>
            <p:nvPr/>
          </p:nvSpPr>
          <p:spPr>
            <a:xfrm rot="-5400000">
              <a:off x="597041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8" name="tx108"/>
            <p:cNvSpPr/>
            <p:nvPr/>
          </p:nvSpPr>
          <p:spPr>
            <a:xfrm rot="-5400000">
              <a:off x="650723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9" name="tx109"/>
            <p:cNvSpPr/>
            <p:nvPr/>
          </p:nvSpPr>
          <p:spPr>
            <a:xfrm rot="-5400000">
              <a:off x="7044025"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0" name="tx110"/>
            <p:cNvSpPr/>
            <p:nvPr/>
          </p:nvSpPr>
          <p:spPr>
            <a:xfrm rot="-5400000">
              <a:off x="758087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1" name="tx111"/>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2" name="tx112"/>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3" name="tx113"/>
            <p:cNvSpPr/>
            <p:nvPr/>
          </p:nvSpPr>
          <p:spPr>
            <a:xfrm>
              <a:off x="2090957" y="401416"/>
              <a:ext cx="54129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Turkiye, 2012-2024</a:t>
              </a:r>
            </a:p>
          </p:txBody>
        </p:sp>
        <p:sp>
          <p:nvSpPr>
            <p:cNvPr id="114" name="tx114"/>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6" name="tx116"/>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7" name="tx117"/>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1,523 confirmed measles cases in Turkiye. In the same year, MCV1 coverage was 95% and MCV2 coverage was 94%.
The number of cases in 2024 was 70% lower than in 2023 (n=5,004).
The highest number of measles cases was reported in 2013 (n=7,415). In this year, MCV1 coverage was 98%.
Turkiye reported measles vaccine stockouts in 2003.</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953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27172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7480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03353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25099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98626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2357540"/>
              <a:ext cx="3520101" cy="1675999"/>
            </a:xfrm>
            <a:custGeom>
              <a:avLst/>
              <a:pathLst>
                <a:path w="3520101" h="1675999">
                  <a:moveTo>
                    <a:pt x="0" y="457090"/>
                  </a:moveTo>
                  <a:lnTo>
                    <a:pt x="146670" y="609454"/>
                  </a:lnTo>
                  <a:lnTo>
                    <a:pt x="293341" y="914181"/>
                  </a:lnTo>
                  <a:lnTo>
                    <a:pt x="440012" y="0"/>
                  </a:lnTo>
                  <a:lnTo>
                    <a:pt x="586683" y="1523635"/>
                  </a:lnTo>
                  <a:lnTo>
                    <a:pt x="733354" y="1371272"/>
                  </a:lnTo>
                  <a:lnTo>
                    <a:pt x="880025" y="1371272"/>
                  </a:lnTo>
                  <a:lnTo>
                    <a:pt x="1026696" y="1371272"/>
                  </a:lnTo>
                  <a:lnTo>
                    <a:pt x="1173367" y="1523635"/>
                  </a:lnTo>
                  <a:lnTo>
                    <a:pt x="1320038" y="1523635"/>
                  </a:lnTo>
                  <a:lnTo>
                    <a:pt x="1466709" y="1523635"/>
                  </a:lnTo>
                  <a:lnTo>
                    <a:pt x="1613379" y="1523635"/>
                  </a:lnTo>
                  <a:lnTo>
                    <a:pt x="1760050" y="1675999"/>
                  </a:lnTo>
                  <a:lnTo>
                    <a:pt x="1906721" y="1523635"/>
                  </a:lnTo>
                  <a:lnTo>
                    <a:pt x="2053392" y="1523635"/>
                  </a:lnTo>
                  <a:lnTo>
                    <a:pt x="2200063" y="1523635"/>
                  </a:lnTo>
                  <a:lnTo>
                    <a:pt x="2346734" y="1523635"/>
                  </a:lnTo>
                  <a:lnTo>
                    <a:pt x="2493405" y="1371272"/>
                  </a:lnTo>
                  <a:lnTo>
                    <a:pt x="2640076" y="1523635"/>
                  </a:lnTo>
                  <a:lnTo>
                    <a:pt x="2786747" y="1675999"/>
                  </a:lnTo>
                  <a:lnTo>
                    <a:pt x="2933418" y="1675999"/>
                  </a:lnTo>
                  <a:lnTo>
                    <a:pt x="3080089" y="1675999"/>
                  </a:lnTo>
                  <a:lnTo>
                    <a:pt x="3226759" y="1675999"/>
                  </a:lnTo>
                  <a:lnTo>
                    <a:pt x="3373430" y="1675999"/>
                  </a:lnTo>
                  <a:lnTo>
                    <a:pt x="3520101" y="1675999"/>
                  </a:lnTo>
                </a:path>
              </a:pathLst>
            </a:custGeom>
            <a:ln w="27101" cap="flat">
              <a:solidFill>
                <a:srgbClr val="0058AB">
                  <a:alpha val="80000"/>
                </a:srgbClr>
              </a:solidFill>
              <a:prstDash val="solid"/>
              <a:round/>
            </a:ln>
          </p:spPr>
          <p:txBody>
            <a:bodyPr/>
            <a:lstStyle/>
            <a:p/>
          </p:txBody>
        </p:sp>
        <p:sp>
          <p:nvSpPr>
            <p:cNvPr id="19" name="pl19"/>
            <p:cNvSpPr/>
            <p:nvPr/>
          </p:nvSpPr>
          <p:spPr>
            <a:xfrm>
              <a:off x="943464" y="2052813"/>
              <a:ext cx="3520101" cy="1218908"/>
            </a:xfrm>
            <a:custGeom>
              <a:avLst/>
              <a:pathLst>
                <a:path w="3520101" h="1218908">
                  <a:moveTo>
                    <a:pt x="0" y="0"/>
                  </a:moveTo>
                  <a:lnTo>
                    <a:pt x="146670" y="152363"/>
                  </a:lnTo>
                  <a:lnTo>
                    <a:pt x="293341" y="0"/>
                  </a:lnTo>
                  <a:lnTo>
                    <a:pt x="440012" y="304727"/>
                  </a:lnTo>
                  <a:lnTo>
                    <a:pt x="586683" y="457090"/>
                  </a:lnTo>
                  <a:lnTo>
                    <a:pt x="733354" y="304727"/>
                  </a:lnTo>
                  <a:lnTo>
                    <a:pt x="880025" y="457090"/>
                  </a:lnTo>
                  <a:lnTo>
                    <a:pt x="1026696" y="457090"/>
                  </a:lnTo>
                  <a:lnTo>
                    <a:pt x="1173367" y="761817"/>
                  </a:lnTo>
                  <a:lnTo>
                    <a:pt x="1320038" y="914181"/>
                  </a:lnTo>
                  <a:lnTo>
                    <a:pt x="1466709" y="1066544"/>
                  </a:lnTo>
                  <a:lnTo>
                    <a:pt x="1613379" y="1066544"/>
                  </a:lnTo>
                  <a:lnTo>
                    <a:pt x="1760050" y="1066544"/>
                  </a:lnTo>
                  <a:lnTo>
                    <a:pt x="1906721" y="1066544"/>
                  </a:lnTo>
                  <a:lnTo>
                    <a:pt x="2053392" y="1218908"/>
                  </a:lnTo>
                  <a:lnTo>
                    <a:pt x="2200063" y="1218908"/>
                  </a:lnTo>
                  <a:lnTo>
                    <a:pt x="2346734" y="1218908"/>
                  </a:lnTo>
                  <a:lnTo>
                    <a:pt x="2493405" y="1218908"/>
                  </a:lnTo>
                  <a:lnTo>
                    <a:pt x="2640076" y="1218908"/>
                  </a:lnTo>
                  <a:lnTo>
                    <a:pt x="2786747" y="1218908"/>
                  </a:lnTo>
                  <a:lnTo>
                    <a:pt x="2933418" y="1218908"/>
                  </a:lnTo>
                  <a:lnTo>
                    <a:pt x="3080089" y="1066544"/>
                  </a:lnTo>
                  <a:lnTo>
                    <a:pt x="3226759" y="1218908"/>
                  </a:lnTo>
                  <a:lnTo>
                    <a:pt x="3373430" y="1218908"/>
                  </a:lnTo>
                  <a:lnTo>
                    <a:pt x="3520101" y="1218908"/>
                  </a:lnTo>
                </a:path>
              </a:pathLst>
            </a:custGeom>
            <a:ln w="27101" cap="flat">
              <a:solidFill>
                <a:srgbClr val="1CABE2">
                  <a:alpha val="80000"/>
                </a:srgbClr>
              </a:solidFill>
              <a:prstDash val="solid"/>
              <a:round/>
            </a:ln>
          </p:spPr>
          <p:txBody>
            <a:bodyPr/>
            <a:lstStyle/>
            <a:p/>
          </p:txBody>
        </p:sp>
        <p:sp>
          <p:nvSpPr>
            <p:cNvPr id="20" name="pl20"/>
            <p:cNvSpPr/>
            <p:nvPr/>
          </p:nvSpPr>
          <p:spPr>
            <a:xfrm>
              <a:off x="943464" y="3119358"/>
              <a:ext cx="3520101" cy="761817"/>
            </a:xfrm>
            <a:custGeom>
              <a:avLst/>
              <a:pathLst>
                <a:path w="3520101" h="761817">
                  <a:moveTo>
                    <a:pt x="0" y="304727"/>
                  </a:moveTo>
                  <a:lnTo>
                    <a:pt x="146670" y="457090"/>
                  </a:lnTo>
                  <a:lnTo>
                    <a:pt x="293341" y="457090"/>
                  </a:lnTo>
                  <a:lnTo>
                    <a:pt x="440012" y="0"/>
                  </a:lnTo>
                  <a:lnTo>
                    <a:pt x="586683" y="609454"/>
                  </a:lnTo>
                  <a:lnTo>
                    <a:pt x="733354" y="609454"/>
                  </a:lnTo>
                  <a:lnTo>
                    <a:pt x="880025" y="609454"/>
                  </a:lnTo>
                  <a:lnTo>
                    <a:pt x="1026696" y="609454"/>
                  </a:lnTo>
                  <a:lnTo>
                    <a:pt x="1173367" y="609454"/>
                  </a:lnTo>
                  <a:lnTo>
                    <a:pt x="1320038" y="609454"/>
                  </a:lnTo>
                  <a:lnTo>
                    <a:pt x="1466709" y="609454"/>
                  </a:lnTo>
                  <a:lnTo>
                    <a:pt x="1613379" y="609454"/>
                  </a:lnTo>
                  <a:lnTo>
                    <a:pt x="1760050" y="761817"/>
                  </a:lnTo>
                  <a:lnTo>
                    <a:pt x="1906721" y="761817"/>
                  </a:lnTo>
                  <a:lnTo>
                    <a:pt x="2053392" y="0"/>
                  </a:lnTo>
                  <a:lnTo>
                    <a:pt x="2200063" y="152363"/>
                  </a:lnTo>
                  <a:lnTo>
                    <a:pt x="2346734" y="152363"/>
                  </a:lnTo>
                  <a:lnTo>
                    <a:pt x="2493405" y="457090"/>
                  </a:lnTo>
                  <a:lnTo>
                    <a:pt x="2640076" y="457090"/>
                  </a:lnTo>
                  <a:lnTo>
                    <a:pt x="2786747" y="609454"/>
                  </a:lnTo>
                  <a:lnTo>
                    <a:pt x="2933418" y="457090"/>
                  </a:lnTo>
                  <a:lnTo>
                    <a:pt x="3080089" y="457090"/>
                  </a:lnTo>
                  <a:lnTo>
                    <a:pt x="3226759" y="761817"/>
                  </a:lnTo>
                  <a:lnTo>
                    <a:pt x="3373430" y="609454"/>
                  </a:lnTo>
                  <a:lnTo>
                    <a:pt x="3520101" y="609454"/>
                  </a:lnTo>
                </a:path>
              </a:pathLst>
            </a:custGeom>
            <a:ln w="27101" cap="flat">
              <a:solidFill>
                <a:srgbClr val="00833D">
                  <a:alpha val="80000"/>
                </a:srgbClr>
              </a:solidFill>
              <a:prstDash val="solid"/>
              <a:round/>
            </a:ln>
          </p:spPr>
          <p:txBody>
            <a:bodyPr/>
            <a:lstStyle/>
            <a:p/>
          </p:txBody>
        </p:sp>
        <p:sp>
          <p:nvSpPr>
            <p:cNvPr id="21" name="pl21"/>
            <p:cNvSpPr/>
            <p:nvPr/>
          </p:nvSpPr>
          <p:spPr>
            <a:xfrm>
              <a:off x="943464" y="2357540"/>
              <a:ext cx="3520101" cy="1675999"/>
            </a:xfrm>
            <a:custGeom>
              <a:avLst/>
              <a:pathLst>
                <a:path w="3520101" h="1675999">
                  <a:moveTo>
                    <a:pt x="0" y="457090"/>
                  </a:moveTo>
                  <a:lnTo>
                    <a:pt x="146670" y="609454"/>
                  </a:lnTo>
                  <a:lnTo>
                    <a:pt x="293341" y="914181"/>
                  </a:lnTo>
                  <a:lnTo>
                    <a:pt x="440012" y="0"/>
                  </a:lnTo>
                  <a:lnTo>
                    <a:pt x="586683" y="1523635"/>
                  </a:lnTo>
                  <a:lnTo>
                    <a:pt x="733354" y="1371272"/>
                  </a:lnTo>
                  <a:lnTo>
                    <a:pt x="880025" y="1371272"/>
                  </a:lnTo>
                  <a:lnTo>
                    <a:pt x="1026696" y="1371272"/>
                  </a:lnTo>
                  <a:lnTo>
                    <a:pt x="1173367" y="1523635"/>
                  </a:lnTo>
                  <a:lnTo>
                    <a:pt x="1320038" y="1523635"/>
                  </a:lnTo>
                  <a:lnTo>
                    <a:pt x="1466709" y="1523635"/>
                  </a:lnTo>
                  <a:lnTo>
                    <a:pt x="1613379" y="1523635"/>
                  </a:lnTo>
                  <a:lnTo>
                    <a:pt x="1760050" y="1675999"/>
                  </a:lnTo>
                  <a:lnTo>
                    <a:pt x="1906721" y="1523635"/>
                  </a:lnTo>
                  <a:lnTo>
                    <a:pt x="2053392" y="1523635"/>
                  </a:lnTo>
                  <a:lnTo>
                    <a:pt x="2200063" y="1523635"/>
                  </a:lnTo>
                  <a:lnTo>
                    <a:pt x="2346734" y="1523635"/>
                  </a:lnTo>
                  <a:lnTo>
                    <a:pt x="2493405" y="1371272"/>
                  </a:lnTo>
                  <a:lnTo>
                    <a:pt x="2640076" y="1523635"/>
                  </a:lnTo>
                  <a:lnTo>
                    <a:pt x="2786747" y="1675999"/>
                  </a:lnTo>
                  <a:lnTo>
                    <a:pt x="2933418" y="1675999"/>
                  </a:lnTo>
                  <a:lnTo>
                    <a:pt x="3080089" y="1675999"/>
                  </a:lnTo>
                  <a:lnTo>
                    <a:pt x="3226759" y="1675999"/>
                  </a:lnTo>
                  <a:lnTo>
                    <a:pt x="3373430" y="1675999"/>
                  </a:lnTo>
                  <a:lnTo>
                    <a:pt x="3520101" y="1675999"/>
                  </a:lnTo>
                </a:path>
              </a:pathLst>
            </a:custGeom>
            <a:ln w="43362" cap="flat">
              <a:solidFill>
                <a:srgbClr val="000000">
                  <a:alpha val="100000"/>
                </a:srgbClr>
              </a:solidFill>
              <a:prstDash val="solid"/>
              <a:round/>
            </a:ln>
          </p:spPr>
          <p:txBody>
            <a:bodyPr/>
            <a:lstStyle/>
            <a:p/>
          </p:txBody>
        </p:sp>
        <p:sp>
          <p:nvSpPr>
            <p:cNvPr id="22" name="pl22"/>
            <p:cNvSpPr/>
            <p:nvPr/>
          </p:nvSpPr>
          <p:spPr>
            <a:xfrm>
              <a:off x="943464" y="2357540"/>
              <a:ext cx="3520101" cy="1675999"/>
            </a:xfrm>
            <a:custGeom>
              <a:avLst/>
              <a:pathLst>
                <a:path w="3520101" h="1675999">
                  <a:moveTo>
                    <a:pt x="0" y="457090"/>
                  </a:moveTo>
                  <a:lnTo>
                    <a:pt x="146670" y="609454"/>
                  </a:lnTo>
                  <a:lnTo>
                    <a:pt x="293341" y="914181"/>
                  </a:lnTo>
                  <a:lnTo>
                    <a:pt x="440012" y="0"/>
                  </a:lnTo>
                  <a:lnTo>
                    <a:pt x="586683" y="1523635"/>
                  </a:lnTo>
                  <a:lnTo>
                    <a:pt x="733354" y="1371272"/>
                  </a:lnTo>
                  <a:lnTo>
                    <a:pt x="880025" y="1371272"/>
                  </a:lnTo>
                  <a:lnTo>
                    <a:pt x="1026696" y="1371272"/>
                  </a:lnTo>
                  <a:lnTo>
                    <a:pt x="1173367" y="1523635"/>
                  </a:lnTo>
                  <a:lnTo>
                    <a:pt x="1320038" y="1523635"/>
                  </a:lnTo>
                  <a:lnTo>
                    <a:pt x="1466709" y="1523635"/>
                  </a:lnTo>
                  <a:lnTo>
                    <a:pt x="1613379" y="1523635"/>
                  </a:lnTo>
                  <a:lnTo>
                    <a:pt x="1760050" y="1675999"/>
                  </a:lnTo>
                  <a:lnTo>
                    <a:pt x="1906721" y="1523635"/>
                  </a:lnTo>
                  <a:lnTo>
                    <a:pt x="2053392" y="1523635"/>
                  </a:lnTo>
                  <a:lnTo>
                    <a:pt x="2200063" y="1523635"/>
                  </a:lnTo>
                  <a:lnTo>
                    <a:pt x="2346734" y="1523635"/>
                  </a:lnTo>
                  <a:lnTo>
                    <a:pt x="2493405" y="1371272"/>
                  </a:lnTo>
                  <a:lnTo>
                    <a:pt x="2640076" y="1523635"/>
                  </a:lnTo>
                  <a:lnTo>
                    <a:pt x="2786747" y="1675999"/>
                  </a:lnTo>
                  <a:lnTo>
                    <a:pt x="2933418" y="1675999"/>
                  </a:lnTo>
                  <a:lnTo>
                    <a:pt x="3080089" y="1675999"/>
                  </a:lnTo>
                  <a:lnTo>
                    <a:pt x="3226759" y="1675999"/>
                  </a:lnTo>
                  <a:lnTo>
                    <a:pt x="3373430" y="1675999"/>
                  </a:lnTo>
                  <a:lnTo>
                    <a:pt x="3520101" y="1675999"/>
                  </a:lnTo>
                </a:path>
              </a:pathLst>
            </a:custGeom>
            <a:ln w="27101" cap="flat">
              <a:solidFill>
                <a:srgbClr val="0058AB">
                  <a:alpha val="100000"/>
                </a:srgbClr>
              </a:solidFill>
              <a:prstDash val="solid"/>
              <a:round/>
            </a:ln>
          </p:spPr>
          <p:txBody>
            <a:bodyPr/>
            <a:lstStyle/>
            <a:p/>
          </p:txBody>
        </p:sp>
        <p:sp>
          <p:nvSpPr>
            <p:cNvPr id="23" name="pl23"/>
            <p:cNvSpPr/>
            <p:nvPr/>
          </p:nvSpPr>
          <p:spPr>
            <a:xfrm>
              <a:off x="767459" y="4033539"/>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2357540"/>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18" y="3271722"/>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3424085"/>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3424085"/>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3576449"/>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3576449"/>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3576449"/>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22909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231979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3" name="pg33"/>
            <p:cNvSpPr/>
            <p:nvPr/>
          </p:nvSpPr>
          <p:spPr>
            <a:xfrm>
              <a:off x="1618330" y="32051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48683" y="32352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5" name="pg35"/>
            <p:cNvSpPr/>
            <p:nvPr/>
          </p:nvSpPr>
          <p:spPr>
            <a:xfrm>
              <a:off x="2351684" y="33575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82037" y="338757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7" name="pg37"/>
            <p:cNvSpPr/>
            <p:nvPr/>
          </p:nvSpPr>
          <p:spPr>
            <a:xfrm>
              <a:off x="3085039" y="33575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115392" y="338757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9" name="pg39"/>
            <p:cNvSpPr/>
            <p:nvPr/>
          </p:nvSpPr>
          <p:spPr>
            <a:xfrm>
              <a:off x="3671722" y="35098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702076" y="353870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4258406" y="35098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88759" y="353870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405077" y="35098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353870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tx45"/>
            <p:cNvSpPr/>
            <p:nvPr/>
          </p:nvSpPr>
          <p:spPr>
            <a:xfrm>
              <a:off x="4523855" y="323265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368969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47" name="tx47"/>
            <p:cNvSpPr/>
            <p:nvPr/>
          </p:nvSpPr>
          <p:spPr>
            <a:xfrm>
              <a:off x="641260" y="399090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24672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94362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59733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59733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41395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17640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864436" y="6074855"/>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Turkiye</a:t>
              </a:r>
            </a:p>
          </p:txBody>
        </p:sp>
        <p:sp>
          <p:nvSpPr>
            <p:cNvPr id="63" name="tx63"/>
            <p:cNvSpPr/>
            <p:nvPr/>
          </p:nvSpPr>
          <p:spPr>
            <a:xfrm>
              <a:off x="268105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443506"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5" name="tx65"/>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7953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27172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17480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03353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25099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98626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3119358"/>
              <a:ext cx="3520101" cy="1980726"/>
            </a:xfrm>
            <a:custGeom>
              <a:avLst/>
              <a:pathLst>
                <a:path w="3520101" h="1980726">
                  <a:moveTo>
                    <a:pt x="0" y="152363"/>
                  </a:moveTo>
                  <a:lnTo>
                    <a:pt x="146670" y="304727"/>
                  </a:lnTo>
                  <a:lnTo>
                    <a:pt x="293341" y="1066544"/>
                  </a:lnTo>
                  <a:lnTo>
                    <a:pt x="440012" y="761817"/>
                  </a:lnTo>
                  <a:lnTo>
                    <a:pt x="586683" y="0"/>
                  </a:lnTo>
                  <a:lnTo>
                    <a:pt x="733354" y="761817"/>
                  </a:lnTo>
                  <a:lnTo>
                    <a:pt x="880025" y="1980726"/>
                  </a:lnTo>
                  <a:lnTo>
                    <a:pt x="1026696" y="609454"/>
                  </a:lnTo>
                  <a:lnTo>
                    <a:pt x="1173367" y="914181"/>
                  </a:lnTo>
                  <a:lnTo>
                    <a:pt x="1320038" y="914181"/>
                  </a:lnTo>
                  <a:lnTo>
                    <a:pt x="1466709" y="761817"/>
                  </a:lnTo>
                  <a:lnTo>
                    <a:pt x="1613379" y="914181"/>
                  </a:lnTo>
                  <a:lnTo>
                    <a:pt x="1760050" y="761817"/>
                  </a:lnTo>
                  <a:lnTo>
                    <a:pt x="1906721" y="761817"/>
                  </a:lnTo>
                  <a:lnTo>
                    <a:pt x="2053392" y="457090"/>
                  </a:lnTo>
                  <a:lnTo>
                    <a:pt x="2200063" y="761817"/>
                  </a:lnTo>
                  <a:lnTo>
                    <a:pt x="2346734" y="761817"/>
                  </a:lnTo>
                  <a:lnTo>
                    <a:pt x="2493405" y="609454"/>
                  </a:lnTo>
                  <a:lnTo>
                    <a:pt x="2640076" y="457090"/>
                  </a:lnTo>
                  <a:lnTo>
                    <a:pt x="2786747" y="609454"/>
                  </a:lnTo>
                  <a:lnTo>
                    <a:pt x="2933418" y="457090"/>
                  </a:lnTo>
                  <a:lnTo>
                    <a:pt x="3080089" y="1066544"/>
                  </a:lnTo>
                  <a:lnTo>
                    <a:pt x="3226759" y="304727"/>
                  </a:lnTo>
                  <a:lnTo>
                    <a:pt x="3373430" y="304727"/>
                  </a:lnTo>
                  <a:lnTo>
                    <a:pt x="3520101" y="304727"/>
                  </a:lnTo>
                </a:path>
              </a:pathLst>
            </a:custGeom>
            <a:ln w="27101" cap="flat">
              <a:solidFill>
                <a:srgbClr val="0058AB">
                  <a:alpha val="80000"/>
                </a:srgbClr>
              </a:solidFill>
              <a:prstDash val="solid"/>
              <a:round/>
            </a:ln>
          </p:spPr>
          <p:txBody>
            <a:bodyPr/>
            <a:lstStyle/>
            <a:p/>
          </p:txBody>
        </p:sp>
        <p:sp>
          <p:nvSpPr>
            <p:cNvPr id="80" name="pl80"/>
            <p:cNvSpPr/>
            <p:nvPr/>
          </p:nvSpPr>
          <p:spPr>
            <a:xfrm>
              <a:off x="5308715" y="1900449"/>
              <a:ext cx="3520101" cy="1371272"/>
            </a:xfrm>
            <a:custGeom>
              <a:avLst/>
              <a:pathLst>
                <a:path w="3520101" h="1371272">
                  <a:moveTo>
                    <a:pt x="0" y="0"/>
                  </a:moveTo>
                  <a:lnTo>
                    <a:pt x="146670" y="152363"/>
                  </a:lnTo>
                  <a:lnTo>
                    <a:pt x="293341" y="152363"/>
                  </a:lnTo>
                  <a:lnTo>
                    <a:pt x="440012" y="304727"/>
                  </a:lnTo>
                  <a:lnTo>
                    <a:pt x="586683" y="457090"/>
                  </a:lnTo>
                  <a:lnTo>
                    <a:pt x="733354" y="457090"/>
                  </a:lnTo>
                  <a:lnTo>
                    <a:pt x="880025" y="609454"/>
                  </a:lnTo>
                  <a:lnTo>
                    <a:pt x="1026696" y="761817"/>
                  </a:lnTo>
                  <a:lnTo>
                    <a:pt x="1173367" y="914181"/>
                  </a:lnTo>
                  <a:lnTo>
                    <a:pt x="1320038" y="1066544"/>
                  </a:lnTo>
                  <a:lnTo>
                    <a:pt x="1466709" y="1218908"/>
                  </a:lnTo>
                  <a:lnTo>
                    <a:pt x="1613379" y="1218908"/>
                  </a:lnTo>
                  <a:lnTo>
                    <a:pt x="1760050" y="1218908"/>
                  </a:lnTo>
                  <a:lnTo>
                    <a:pt x="1906721" y="1371272"/>
                  </a:lnTo>
                  <a:lnTo>
                    <a:pt x="2053392" y="1218908"/>
                  </a:lnTo>
                  <a:lnTo>
                    <a:pt x="2200063" y="1371272"/>
                  </a:lnTo>
                  <a:lnTo>
                    <a:pt x="2346734" y="1218908"/>
                  </a:lnTo>
                  <a:lnTo>
                    <a:pt x="2493405" y="1218908"/>
                  </a:lnTo>
                  <a:lnTo>
                    <a:pt x="2640076" y="1371272"/>
                  </a:lnTo>
                  <a:lnTo>
                    <a:pt x="2786747" y="1371272"/>
                  </a:lnTo>
                  <a:lnTo>
                    <a:pt x="2933418" y="1371272"/>
                  </a:lnTo>
                  <a:lnTo>
                    <a:pt x="3080089" y="1218908"/>
                  </a:lnTo>
                  <a:lnTo>
                    <a:pt x="3226759" y="1066544"/>
                  </a:lnTo>
                  <a:lnTo>
                    <a:pt x="3373430" y="1066544"/>
                  </a:lnTo>
                  <a:lnTo>
                    <a:pt x="3520101" y="1218908"/>
                  </a:lnTo>
                </a:path>
              </a:pathLst>
            </a:custGeom>
            <a:ln w="27101" cap="flat">
              <a:solidFill>
                <a:srgbClr val="1CABE2">
                  <a:alpha val="80000"/>
                </a:srgbClr>
              </a:solidFill>
              <a:prstDash val="solid"/>
              <a:round/>
            </a:ln>
          </p:spPr>
          <p:txBody>
            <a:bodyPr/>
            <a:lstStyle/>
            <a:p/>
          </p:txBody>
        </p:sp>
        <p:sp>
          <p:nvSpPr>
            <p:cNvPr id="81" name="pl81"/>
            <p:cNvSpPr/>
            <p:nvPr/>
          </p:nvSpPr>
          <p:spPr>
            <a:xfrm>
              <a:off x="5308715" y="3424085"/>
              <a:ext cx="3520101" cy="914181"/>
            </a:xfrm>
            <a:custGeom>
              <a:avLst/>
              <a:pathLst>
                <a:path w="3520101" h="914181">
                  <a:moveTo>
                    <a:pt x="0" y="0"/>
                  </a:moveTo>
                  <a:lnTo>
                    <a:pt x="146670" y="152363"/>
                  </a:lnTo>
                  <a:lnTo>
                    <a:pt x="293341" y="304727"/>
                  </a:lnTo>
                  <a:lnTo>
                    <a:pt x="440012" y="457090"/>
                  </a:lnTo>
                  <a:lnTo>
                    <a:pt x="586683" y="304727"/>
                  </a:lnTo>
                  <a:lnTo>
                    <a:pt x="733354" y="304727"/>
                  </a:lnTo>
                  <a:lnTo>
                    <a:pt x="880025" y="609454"/>
                  </a:lnTo>
                  <a:lnTo>
                    <a:pt x="1026696" y="457090"/>
                  </a:lnTo>
                  <a:lnTo>
                    <a:pt x="1173367" y="457090"/>
                  </a:lnTo>
                  <a:lnTo>
                    <a:pt x="1320038" y="457090"/>
                  </a:lnTo>
                  <a:lnTo>
                    <a:pt x="1466709" y="609454"/>
                  </a:lnTo>
                  <a:lnTo>
                    <a:pt x="1613379" y="914181"/>
                  </a:lnTo>
                  <a:lnTo>
                    <a:pt x="1760050" y="457090"/>
                  </a:lnTo>
                  <a:lnTo>
                    <a:pt x="1906721" y="457090"/>
                  </a:lnTo>
                  <a:lnTo>
                    <a:pt x="2053392" y="304727"/>
                  </a:lnTo>
                  <a:lnTo>
                    <a:pt x="2200063" y="304727"/>
                  </a:lnTo>
                  <a:lnTo>
                    <a:pt x="2346734" y="457090"/>
                  </a:lnTo>
                  <a:lnTo>
                    <a:pt x="2493405" y="609454"/>
                  </a:lnTo>
                  <a:lnTo>
                    <a:pt x="2640076" y="304727"/>
                  </a:lnTo>
                  <a:lnTo>
                    <a:pt x="2786747" y="609454"/>
                  </a:lnTo>
                  <a:lnTo>
                    <a:pt x="2933418" y="304727"/>
                  </a:lnTo>
                  <a:lnTo>
                    <a:pt x="3080089" y="457090"/>
                  </a:lnTo>
                  <a:lnTo>
                    <a:pt x="3226759" y="304727"/>
                  </a:lnTo>
                  <a:lnTo>
                    <a:pt x="3373430" y="304727"/>
                  </a:lnTo>
                  <a:lnTo>
                    <a:pt x="3520101" y="609454"/>
                  </a:lnTo>
                </a:path>
              </a:pathLst>
            </a:custGeom>
            <a:ln w="27101" cap="flat">
              <a:solidFill>
                <a:srgbClr val="00833D">
                  <a:alpha val="80000"/>
                </a:srgbClr>
              </a:solidFill>
              <a:prstDash val="solid"/>
              <a:round/>
            </a:ln>
          </p:spPr>
          <p:txBody>
            <a:bodyPr/>
            <a:lstStyle/>
            <a:p/>
          </p:txBody>
        </p:sp>
        <p:sp>
          <p:nvSpPr>
            <p:cNvPr id="82" name="pl82"/>
            <p:cNvSpPr/>
            <p:nvPr/>
          </p:nvSpPr>
          <p:spPr>
            <a:xfrm>
              <a:off x="5308715" y="3119358"/>
              <a:ext cx="3520101" cy="1980726"/>
            </a:xfrm>
            <a:custGeom>
              <a:avLst/>
              <a:pathLst>
                <a:path w="3520101" h="1980726">
                  <a:moveTo>
                    <a:pt x="0" y="152363"/>
                  </a:moveTo>
                  <a:lnTo>
                    <a:pt x="146670" y="304727"/>
                  </a:lnTo>
                  <a:lnTo>
                    <a:pt x="293341" y="1066544"/>
                  </a:lnTo>
                  <a:lnTo>
                    <a:pt x="440012" y="761817"/>
                  </a:lnTo>
                  <a:lnTo>
                    <a:pt x="586683" y="0"/>
                  </a:lnTo>
                  <a:lnTo>
                    <a:pt x="733354" y="761817"/>
                  </a:lnTo>
                  <a:lnTo>
                    <a:pt x="880025" y="1980726"/>
                  </a:lnTo>
                  <a:lnTo>
                    <a:pt x="1026696" y="609454"/>
                  </a:lnTo>
                  <a:lnTo>
                    <a:pt x="1173367" y="914181"/>
                  </a:lnTo>
                  <a:lnTo>
                    <a:pt x="1320038" y="914181"/>
                  </a:lnTo>
                  <a:lnTo>
                    <a:pt x="1466709" y="761817"/>
                  </a:lnTo>
                  <a:lnTo>
                    <a:pt x="1613379" y="914181"/>
                  </a:lnTo>
                  <a:lnTo>
                    <a:pt x="1760050" y="761817"/>
                  </a:lnTo>
                  <a:lnTo>
                    <a:pt x="1906721" y="761817"/>
                  </a:lnTo>
                  <a:lnTo>
                    <a:pt x="2053392" y="457090"/>
                  </a:lnTo>
                  <a:lnTo>
                    <a:pt x="2200063" y="761817"/>
                  </a:lnTo>
                  <a:lnTo>
                    <a:pt x="2346734" y="761817"/>
                  </a:lnTo>
                  <a:lnTo>
                    <a:pt x="2493405" y="609454"/>
                  </a:lnTo>
                  <a:lnTo>
                    <a:pt x="2640076" y="457090"/>
                  </a:lnTo>
                  <a:lnTo>
                    <a:pt x="2786747" y="609454"/>
                  </a:lnTo>
                  <a:lnTo>
                    <a:pt x="2933418" y="457090"/>
                  </a:lnTo>
                  <a:lnTo>
                    <a:pt x="3080089" y="1066544"/>
                  </a:lnTo>
                  <a:lnTo>
                    <a:pt x="3226759" y="304727"/>
                  </a:lnTo>
                  <a:lnTo>
                    <a:pt x="3373430" y="304727"/>
                  </a:lnTo>
                  <a:lnTo>
                    <a:pt x="3520101" y="304727"/>
                  </a:lnTo>
                </a:path>
              </a:pathLst>
            </a:custGeom>
            <a:ln w="43362" cap="flat">
              <a:solidFill>
                <a:srgbClr val="000000">
                  <a:alpha val="100000"/>
                </a:srgbClr>
              </a:solidFill>
              <a:prstDash val="solid"/>
              <a:round/>
            </a:ln>
          </p:spPr>
          <p:txBody>
            <a:bodyPr/>
            <a:lstStyle/>
            <a:p/>
          </p:txBody>
        </p:sp>
        <p:sp>
          <p:nvSpPr>
            <p:cNvPr id="83" name="pl83"/>
            <p:cNvSpPr/>
            <p:nvPr/>
          </p:nvSpPr>
          <p:spPr>
            <a:xfrm>
              <a:off x="5308715" y="3119358"/>
              <a:ext cx="3520101" cy="1980726"/>
            </a:xfrm>
            <a:custGeom>
              <a:avLst/>
              <a:pathLst>
                <a:path w="3520101" h="1980726">
                  <a:moveTo>
                    <a:pt x="0" y="152363"/>
                  </a:moveTo>
                  <a:lnTo>
                    <a:pt x="146670" y="304727"/>
                  </a:lnTo>
                  <a:lnTo>
                    <a:pt x="293341" y="1066544"/>
                  </a:lnTo>
                  <a:lnTo>
                    <a:pt x="440012" y="761817"/>
                  </a:lnTo>
                  <a:lnTo>
                    <a:pt x="586683" y="0"/>
                  </a:lnTo>
                  <a:lnTo>
                    <a:pt x="733354" y="761817"/>
                  </a:lnTo>
                  <a:lnTo>
                    <a:pt x="880025" y="1980726"/>
                  </a:lnTo>
                  <a:lnTo>
                    <a:pt x="1026696" y="609454"/>
                  </a:lnTo>
                  <a:lnTo>
                    <a:pt x="1173367" y="914181"/>
                  </a:lnTo>
                  <a:lnTo>
                    <a:pt x="1320038" y="914181"/>
                  </a:lnTo>
                  <a:lnTo>
                    <a:pt x="1466709" y="761817"/>
                  </a:lnTo>
                  <a:lnTo>
                    <a:pt x="1613379" y="914181"/>
                  </a:lnTo>
                  <a:lnTo>
                    <a:pt x="1760050" y="761817"/>
                  </a:lnTo>
                  <a:lnTo>
                    <a:pt x="1906721" y="761817"/>
                  </a:lnTo>
                  <a:lnTo>
                    <a:pt x="2053392" y="457090"/>
                  </a:lnTo>
                  <a:lnTo>
                    <a:pt x="2200063" y="761817"/>
                  </a:lnTo>
                  <a:lnTo>
                    <a:pt x="2346734" y="761817"/>
                  </a:lnTo>
                  <a:lnTo>
                    <a:pt x="2493405" y="609454"/>
                  </a:lnTo>
                  <a:lnTo>
                    <a:pt x="2640076" y="457090"/>
                  </a:lnTo>
                  <a:lnTo>
                    <a:pt x="2786747" y="609454"/>
                  </a:lnTo>
                  <a:lnTo>
                    <a:pt x="2933418" y="457090"/>
                  </a:lnTo>
                  <a:lnTo>
                    <a:pt x="3080089" y="1066544"/>
                  </a:lnTo>
                  <a:lnTo>
                    <a:pt x="3226759" y="304727"/>
                  </a:lnTo>
                  <a:lnTo>
                    <a:pt x="3373430" y="304727"/>
                  </a:lnTo>
                  <a:lnTo>
                    <a:pt x="3520101" y="304727"/>
                  </a:lnTo>
                </a:path>
              </a:pathLst>
            </a:custGeom>
            <a:ln w="27101" cap="flat">
              <a:solidFill>
                <a:srgbClr val="0058AB">
                  <a:alpha val="100000"/>
                </a:srgbClr>
              </a:solidFill>
              <a:prstDash val="solid"/>
              <a:round/>
            </a:ln>
          </p:spPr>
          <p:txBody>
            <a:bodyPr/>
            <a:lstStyle/>
            <a:p/>
          </p:txBody>
        </p:sp>
        <p:sp>
          <p:nvSpPr>
            <p:cNvPr id="84" name="pl84"/>
            <p:cNvSpPr/>
            <p:nvPr/>
          </p:nvSpPr>
          <p:spPr>
            <a:xfrm>
              <a:off x="5132709" y="4033539"/>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2814631"/>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069" y="3424085"/>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75424" y="3424085"/>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08778" y="3424085"/>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95462" y="3271722"/>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2145" y="2966994"/>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2966994"/>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50226" y="27480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80579" y="277817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94" name="pg94"/>
            <p:cNvSpPr/>
            <p:nvPr/>
          </p:nvSpPr>
          <p:spPr>
            <a:xfrm>
              <a:off x="5983581" y="33575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6013934" y="338757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6" name="pg96"/>
            <p:cNvSpPr/>
            <p:nvPr/>
          </p:nvSpPr>
          <p:spPr>
            <a:xfrm>
              <a:off x="6716935" y="33575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47288" y="338757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8" name="pg98"/>
            <p:cNvSpPr/>
            <p:nvPr/>
          </p:nvSpPr>
          <p:spPr>
            <a:xfrm>
              <a:off x="7450290" y="33575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80643" y="338757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0" name="pg100"/>
            <p:cNvSpPr/>
            <p:nvPr/>
          </p:nvSpPr>
          <p:spPr>
            <a:xfrm>
              <a:off x="8036973" y="32051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67327" y="32352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2" name="pg102"/>
            <p:cNvSpPr/>
            <p:nvPr/>
          </p:nvSpPr>
          <p:spPr>
            <a:xfrm>
              <a:off x="8623657" y="29004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4010" y="2930782"/>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4" name="pg104"/>
            <p:cNvSpPr/>
            <p:nvPr/>
          </p:nvSpPr>
          <p:spPr>
            <a:xfrm>
              <a:off x="8770328" y="29004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800681" y="2930782"/>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6" name="tx106"/>
            <p:cNvSpPr/>
            <p:nvPr/>
          </p:nvSpPr>
          <p:spPr>
            <a:xfrm>
              <a:off x="8889106" y="30789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39930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0</a:t>
              </a:r>
            </a:p>
          </p:txBody>
        </p:sp>
        <p:sp>
          <p:nvSpPr>
            <p:cNvPr id="108" name="tx108"/>
            <p:cNvSpPr/>
            <p:nvPr/>
          </p:nvSpPr>
          <p:spPr>
            <a:xfrm>
              <a:off x="5006511" y="399090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24672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94362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96258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96258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77920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54165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229687" y="6074855"/>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Turkiye</a:t>
              </a:r>
            </a:p>
          </p:txBody>
        </p:sp>
        <p:sp>
          <p:nvSpPr>
            <p:cNvPr id="124" name="tx124"/>
            <p:cNvSpPr/>
            <p:nvPr/>
          </p:nvSpPr>
          <p:spPr>
            <a:xfrm>
              <a:off x="704630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808757"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6" name="tx12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4%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Turkiye DTP drop-out was lower and DTP-MCV drop-out was lower than global drop-out rates, respectively.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91646"/>
              <a:ext cx="2123063" cy="160877"/>
            </a:xfrm>
            <a:custGeom>
              <a:avLst/>
              <a:pathLst>
                <a:path w="2123063" h="160877">
                  <a:moveTo>
                    <a:pt x="0" y="24750"/>
                  </a:moveTo>
                  <a:lnTo>
                    <a:pt x="88460" y="37125"/>
                  </a:lnTo>
                  <a:lnTo>
                    <a:pt x="176921" y="111377"/>
                  </a:lnTo>
                  <a:lnTo>
                    <a:pt x="265382" y="123752"/>
                  </a:lnTo>
                  <a:lnTo>
                    <a:pt x="353843" y="160877"/>
                  </a:lnTo>
                  <a:lnTo>
                    <a:pt x="442304" y="123752"/>
                  </a:lnTo>
                  <a:lnTo>
                    <a:pt x="530765" y="123752"/>
                  </a:lnTo>
                  <a:lnTo>
                    <a:pt x="619226" y="49500"/>
                  </a:lnTo>
                  <a:lnTo>
                    <a:pt x="707687" y="24750"/>
                  </a:lnTo>
                  <a:lnTo>
                    <a:pt x="796148" y="24750"/>
                  </a:lnTo>
                  <a:lnTo>
                    <a:pt x="884609" y="12375"/>
                  </a:lnTo>
                  <a:lnTo>
                    <a:pt x="973070" y="24750"/>
                  </a:lnTo>
                  <a:lnTo>
                    <a:pt x="1061531" y="24750"/>
                  </a:lnTo>
                  <a:lnTo>
                    <a:pt x="1149992" y="24750"/>
                  </a:lnTo>
                  <a:lnTo>
                    <a:pt x="1238453" y="37125"/>
                  </a:lnTo>
                  <a:lnTo>
                    <a:pt x="1326914" y="24750"/>
                  </a:lnTo>
                  <a:lnTo>
                    <a:pt x="1415375" y="24750"/>
                  </a:lnTo>
                  <a:lnTo>
                    <a:pt x="1503836" y="61876"/>
                  </a:lnTo>
                  <a:lnTo>
                    <a:pt x="1592297" y="24750"/>
                  </a:lnTo>
                  <a:lnTo>
                    <a:pt x="1680758" y="24750"/>
                  </a:lnTo>
                  <a:lnTo>
                    <a:pt x="1769219" y="24750"/>
                  </a:lnTo>
                  <a:lnTo>
                    <a:pt x="1857680" y="37125"/>
                  </a:lnTo>
                  <a:lnTo>
                    <a:pt x="1946141" y="0"/>
                  </a:lnTo>
                  <a:lnTo>
                    <a:pt x="2034602" y="24750"/>
                  </a:lnTo>
                  <a:lnTo>
                    <a:pt x="2123063" y="24750"/>
                  </a:lnTo>
                </a:path>
              </a:pathLst>
            </a:custGeom>
            <a:ln w="27101" cap="flat">
              <a:solidFill>
                <a:srgbClr val="1CABE2">
                  <a:alpha val="100000"/>
                </a:srgbClr>
              </a:solidFill>
              <a:prstDash val="solid"/>
              <a:round/>
            </a:ln>
          </p:spPr>
          <p:txBody>
            <a:bodyPr/>
            <a:lstStyle/>
            <a:p/>
          </p:txBody>
        </p:sp>
        <p:sp>
          <p:nvSpPr>
            <p:cNvPr id="24" name="tx24"/>
            <p:cNvSpPr/>
            <p:nvPr/>
          </p:nvSpPr>
          <p:spPr>
            <a:xfrm>
              <a:off x="910275"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5" name="tx25"/>
            <p:cNvSpPr/>
            <p:nvPr/>
          </p:nvSpPr>
          <p:spPr>
            <a:xfrm>
              <a:off x="3217825"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6" name="tx26"/>
            <p:cNvSpPr/>
            <p:nvPr/>
          </p:nvSpPr>
          <p:spPr>
            <a:xfrm>
              <a:off x="2688703"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 name="tx27"/>
            <p:cNvSpPr/>
            <p:nvPr/>
          </p:nvSpPr>
          <p:spPr>
            <a:xfrm>
              <a:off x="3042547"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49500"/>
            </a:xfrm>
            <a:custGeom>
              <a:avLst/>
              <a:pathLst>
                <a:path w="796148" h="49500">
                  <a:moveTo>
                    <a:pt x="0" y="12375"/>
                  </a:moveTo>
                  <a:lnTo>
                    <a:pt x="88460" y="0"/>
                  </a:lnTo>
                  <a:lnTo>
                    <a:pt x="176921" y="12375"/>
                  </a:lnTo>
                  <a:lnTo>
                    <a:pt x="265382" y="0"/>
                  </a:lnTo>
                  <a:lnTo>
                    <a:pt x="353843" y="0"/>
                  </a:lnTo>
                  <a:lnTo>
                    <a:pt x="442304" y="0"/>
                  </a:lnTo>
                  <a:lnTo>
                    <a:pt x="530765" y="49500"/>
                  </a:lnTo>
                  <a:lnTo>
                    <a:pt x="619226" y="0"/>
                  </a:lnTo>
                  <a:lnTo>
                    <a:pt x="707687" y="37125"/>
                  </a:lnTo>
                  <a:lnTo>
                    <a:pt x="796148" y="37125"/>
                  </a:lnTo>
                </a:path>
              </a:pathLst>
            </a:custGeom>
            <a:ln w="27101" cap="flat">
              <a:solidFill>
                <a:srgbClr val="1CABE2">
                  <a:alpha val="100000"/>
                </a:srgbClr>
              </a:solidFill>
              <a:prstDash val="solid"/>
              <a:round/>
            </a:ln>
          </p:spPr>
          <p:txBody>
            <a:bodyPr/>
            <a:lstStyle/>
            <a:p/>
          </p:txBody>
        </p:sp>
        <p:sp>
          <p:nvSpPr>
            <p:cNvPr id="48" name="tx48"/>
            <p:cNvSpPr/>
            <p:nvPr/>
          </p:nvSpPr>
          <p:spPr>
            <a:xfrm>
              <a:off x="2237190"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49" name="tx49"/>
            <p:cNvSpPr/>
            <p:nvPr/>
          </p:nvSpPr>
          <p:spPr>
            <a:xfrm>
              <a:off x="3217825"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858354" y="4655354"/>
              <a:ext cx="1326914" cy="61876"/>
            </a:xfrm>
            <a:custGeom>
              <a:avLst/>
              <a:pathLst>
                <a:path w="1326914" h="61876">
                  <a:moveTo>
                    <a:pt x="0" y="12375"/>
                  </a:moveTo>
                  <a:lnTo>
                    <a:pt x="88460" y="61876"/>
                  </a:lnTo>
                  <a:lnTo>
                    <a:pt x="176921" y="24750"/>
                  </a:lnTo>
                  <a:lnTo>
                    <a:pt x="265382" y="12375"/>
                  </a:lnTo>
                  <a:lnTo>
                    <a:pt x="353843" y="12375"/>
                  </a:lnTo>
                  <a:lnTo>
                    <a:pt x="442304" y="24750"/>
                  </a:lnTo>
                  <a:lnTo>
                    <a:pt x="530765" y="12375"/>
                  </a:lnTo>
                  <a:lnTo>
                    <a:pt x="619226" y="0"/>
                  </a:lnTo>
                  <a:lnTo>
                    <a:pt x="707687" y="24750"/>
                  </a:lnTo>
                  <a:lnTo>
                    <a:pt x="796148" y="12375"/>
                  </a:lnTo>
                  <a:lnTo>
                    <a:pt x="884609" y="12375"/>
                  </a:lnTo>
                  <a:lnTo>
                    <a:pt x="973070" y="37125"/>
                  </a:lnTo>
                  <a:lnTo>
                    <a:pt x="1061531" y="24750"/>
                  </a:lnTo>
                  <a:lnTo>
                    <a:pt x="1149992" y="37125"/>
                  </a:lnTo>
                  <a:lnTo>
                    <a:pt x="1238453" y="37125"/>
                  </a:lnTo>
                  <a:lnTo>
                    <a:pt x="1326914" y="37125"/>
                  </a:lnTo>
                </a:path>
              </a:pathLst>
            </a:custGeom>
            <a:ln w="27101" cap="flat">
              <a:solidFill>
                <a:srgbClr val="1CABE2">
                  <a:alpha val="100000"/>
                </a:srgbClr>
              </a:solidFill>
              <a:prstDash val="solid"/>
              <a:round/>
            </a:ln>
          </p:spPr>
          <p:txBody>
            <a:bodyPr/>
            <a:lstStyle/>
            <a:p/>
          </p:txBody>
        </p:sp>
        <p:sp>
          <p:nvSpPr>
            <p:cNvPr id="72" name="tx72"/>
            <p:cNvSpPr/>
            <p:nvPr/>
          </p:nvSpPr>
          <p:spPr>
            <a:xfrm>
              <a:off x="1706424"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3" name="tx73"/>
            <p:cNvSpPr/>
            <p:nvPr/>
          </p:nvSpPr>
          <p:spPr>
            <a:xfrm>
              <a:off x="3217825" y="46002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4" name="tx74"/>
            <p:cNvSpPr/>
            <p:nvPr/>
          </p:nvSpPr>
          <p:spPr>
            <a:xfrm>
              <a:off x="2688703"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5" name="tx75"/>
            <p:cNvSpPr/>
            <p:nvPr/>
          </p:nvSpPr>
          <p:spPr>
            <a:xfrm>
              <a:off x="3042547"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284630"/>
            </a:xfrm>
            <a:custGeom>
              <a:avLst/>
              <a:pathLst>
                <a:path w="2123063" h="284630">
                  <a:moveTo>
                    <a:pt x="0" y="86626"/>
                  </a:moveTo>
                  <a:lnTo>
                    <a:pt x="88460" y="49500"/>
                  </a:lnTo>
                  <a:lnTo>
                    <a:pt x="176921" y="210378"/>
                  </a:lnTo>
                  <a:lnTo>
                    <a:pt x="265382" y="284630"/>
                  </a:lnTo>
                  <a:lnTo>
                    <a:pt x="353843" y="160877"/>
                  </a:lnTo>
                  <a:lnTo>
                    <a:pt x="442304" y="86626"/>
                  </a:lnTo>
                  <a:lnTo>
                    <a:pt x="530765" y="86626"/>
                  </a:lnTo>
                  <a:lnTo>
                    <a:pt x="619226" y="12375"/>
                  </a:lnTo>
                  <a:lnTo>
                    <a:pt x="707687" y="24750"/>
                  </a:lnTo>
                  <a:lnTo>
                    <a:pt x="796148" y="24750"/>
                  </a:lnTo>
                  <a:lnTo>
                    <a:pt x="884609" y="12375"/>
                  </a:lnTo>
                  <a:lnTo>
                    <a:pt x="973070" y="12375"/>
                  </a:lnTo>
                  <a:lnTo>
                    <a:pt x="1061531" y="24750"/>
                  </a:lnTo>
                  <a:lnTo>
                    <a:pt x="1149992" y="0"/>
                  </a:lnTo>
                  <a:lnTo>
                    <a:pt x="1238453" y="24750"/>
                  </a:lnTo>
                  <a:lnTo>
                    <a:pt x="1326914" y="12375"/>
                  </a:lnTo>
                  <a:lnTo>
                    <a:pt x="1415375" y="0"/>
                  </a:lnTo>
                  <a:lnTo>
                    <a:pt x="1503836" y="12375"/>
                  </a:lnTo>
                  <a:lnTo>
                    <a:pt x="1592297" y="0"/>
                  </a:lnTo>
                  <a:lnTo>
                    <a:pt x="1680758" y="0"/>
                  </a:lnTo>
                  <a:lnTo>
                    <a:pt x="1769219" y="12375"/>
                  </a:lnTo>
                  <a:lnTo>
                    <a:pt x="1857680" y="4950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97" name="tx97"/>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73500"/>
              <a:ext cx="2123063" cy="284630"/>
            </a:xfrm>
            <a:custGeom>
              <a:avLst/>
              <a:pathLst>
                <a:path w="2123063" h="284630">
                  <a:moveTo>
                    <a:pt x="0" y="136127"/>
                  </a:moveTo>
                  <a:lnTo>
                    <a:pt x="88460" y="86626"/>
                  </a:lnTo>
                  <a:lnTo>
                    <a:pt x="176921" y="185628"/>
                  </a:lnTo>
                  <a:lnTo>
                    <a:pt x="265382" y="284630"/>
                  </a:lnTo>
                  <a:lnTo>
                    <a:pt x="353843" y="210378"/>
                  </a:lnTo>
                  <a:lnTo>
                    <a:pt x="442304" y="86626"/>
                  </a:lnTo>
                  <a:lnTo>
                    <a:pt x="530765" y="0"/>
                  </a:lnTo>
                  <a:lnTo>
                    <a:pt x="619226" y="24750"/>
                  </a:lnTo>
                  <a:lnTo>
                    <a:pt x="707687" y="12375"/>
                  </a:lnTo>
                  <a:lnTo>
                    <a:pt x="796148" y="12375"/>
                  </a:lnTo>
                  <a:lnTo>
                    <a:pt x="884609" y="12375"/>
                  </a:lnTo>
                  <a:lnTo>
                    <a:pt x="973070" y="0"/>
                  </a:lnTo>
                  <a:lnTo>
                    <a:pt x="1061531" y="24750"/>
                  </a:lnTo>
                  <a:lnTo>
                    <a:pt x="1149992" y="0"/>
                  </a:lnTo>
                  <a:lnTo>
                    <a:pt x="1238453" y="49500"/>
                  </a:lnTo>
                  <a:lnTo>
                    <a:pt x="1326914" y="12375"/>
                  </a:lnTo>
                  <a:lnTo>
                    <a:pt x="1415375" y="0"/>
                  </a:lnTo>
                  <a:lnTo>
                    <a:pt x="1503836" y="24750"/>
                  </a:lnTo>
                  <a:lnTo>
                    <a:pt x="1592297" y="24750"/>
                  </a:lnTo>
                  <a:lnTo>
                    <a:pt x="1680758" y="12375"/>
                  </a:lnTo>
                  <a:lnTo>
                    <a:pt x="1769219" y="37125"/>
                  </a:lnTo>
                  <a:lnTo>
                    <a:pt x="1857680" y="24750"/>
                  </a:lnTo>
                  <a:lnTo>
                    <a:pt x="1946141" y="37125"/>
                  </a:lnTo>
                  <a:lnTo>
                    <a:pt x="2034602" y="37125"/>
                  </a:lnTo>
                  <a:lnTo>
                    <a:pt x="2123063" y="37125"/>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9173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21" name="tx121"/>
            <p:cNvSpPr/>
            <p:nvPr/>
          </p:nvSpPr>
          <p:spPr>
            <a:xfrm>
              <a:off x="6012012"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2" name="tx122"/>
            <p:cNvSpPr/>
            <p:nvPr/>
          </p:nvSpPr>
          <p:spPr>
            <a:xfrm>
              <a:off x="5482890"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3" name="tx123"/>
            <p:cNvSpPr/>
            <p:nvPr/>
          </p:nvSpPr>
          <p:spPr>
            <a:xfrm>
              <a:off x="5836734"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371256"/>
            </a:xfrm>
            <a:custGeom>
              <a:avLst/>
              <a:pathLst>
                <a:path w="2123063" h="371256">
                  <a:moveTo>
                    <a:pt x="0" y="173253"/>
                  </a:moveTo>
                  <a:lnTo>
                    <a:pt x="88460" y="136127"/>
                  </a:lnTo>
                  <a:lnTo>
                    <a:pt x="176921" y="259879"/>
                  </a:lnTo>
                  <a:lnTo>
                    <a:pt x="265382" y="371256"/>
                  </a:lnTo>
                  <a:lnTo>
                    <a:pt x="353843" y="173253"/>
                  </a:lnTo>
                  <a:lnTo>
                    <a:pt x="442304" y="111377"/>
                  </a:lnTo>
                  <a:lnTo>
                    <a:pt x="530765" y="111377"/>
                  </a:lnTo>
                  <a:lnTo>
                    <a:pt x="619226" y="37125"/>
                  </a:lnTo>
                  <a:lnTo>
                    <a:pt x="707687" y="37125"/>
                  </a:lnTo>
                  <a:lnTo>
                    <a:pt x="796148" y="37125"/>
                  </a:lnTo>
                  <a:lnTo>
                    <a:pt x="884609" y="24750"/>
                  </a:lnTo>
                  <a:lnTo>
                    <a:pt x="973070" y="24750"/>
                  </a:lnTo>
                  <a:lnTo>
                    <a:pt x="1061531" y="24750"/>
                  </a:lnTo>
                  <a:lnTo>
                    <a:pt x="1149992" y="12375"/>
                  </a:lnTo>
                  <a:lnTo>
                    <a:pt x="1238453" y="37125"/>
                  </a:lnTo>
                  <a:lnTo>
                    <a:pt x="1326914" y="24750"/>
                  </a:lnTo>
                  <a:lnTo>
                    <a:pt x="1415375" y="12375"/>
                  </a:lnTo>
                  <a:lnTo>
                    <a:pt x="1503836" y="37125"/>
                  </a:lnTo>
                  <a:lnTo>
                    <a:pt x="1592297" y="12375"/>
                  </a:lnTo>
                  <a:lnTo>
                    <a:pt x="1680758" y="0"/>
                  </a:lnTo>
                  <a:lnTo>
                    <a:pt x="1769219" y="12375"/>
                  </a:lnTo>
                  <a:lnTo>
                    <a:pt x="1857680" y="4950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7239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45" name="tx145"/>
            <p:cNvSpPr/>
            <p:nvPr/>
          </p:nvSpPr>
          <p:spPr>
            <a:xfrm>
              <a:off x="6012012"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6" name="tx146"/>
            <p:cNvSpPr/>
            <p:nvPr/>
          </p:nvSpPr>
          <p:spPr>
            <a:xfrm>
              <a:off x="5482890"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7" name="tx147"/>
            <p:cNvSpPr/>
            <p:nvPr/>
          </p:nvSpPr>
          <p:spPr>
            <a:xfrm>
              <a:off x="5836734"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383632"/>
            </a:xfrm>
            <a:custGeom>
              <a:avLst/>
              <a:pathLst>
                <a:path w="2123063" h="383632">
                  <a:moveTo>
                    <a:pt x="0" y="173253"/>
                  </a:moveTo>
                  <a:lnTo>
                    <a:pt x="88460" y="136127"/>
                  </a:lnTo>
                  <a:lnTo>
                    <a:pt x="176921" y="259879"/>
                  </a:lnTo>
                  <a:lnTo>
                    <a:pt x="265382" y="383632"/>
                  </a:lnTo>
                  <a:lnTo>
                    <a:pt x="353843" y="173253"/>
                  </a:lnTo>
                  <a:lnTo>
                    <a:pt x="442304" y="111377"/>
                  </a:lnTo>
                  <a:lnTo>
                    <a:pt x="530765" y="111377"/>
                  </a:lnTo>
                  <a:lnTo>
                    <a:pt x="619226" y="37125"/>
                  </a:lnTo>
                  <a:lnTo>
                    <a:pt x="707687" y="37125"/>
                  </a:lnTo>
                  <a:lnTo>
                    <a:pt x="796148" y="37125"/>
                  </a:lnTo>
                  <a:lnTo>
                    <a:pt x="884609" y="24750"/>
                  </a:lnTo>
                  <a:lnTo>
                    <a:pt x="973070" y="24750"/>
                  </a:lnTo>
                  <a:lnTo>
                    <a:pt x="1061531" y="24750"/>
                  </a:lnTo>
                  <a:lnTo>
                    <a:pt x="1149992" y="12375"/>
                  </a:lnTo>
                  <a:lnTo>
                    <a:pt x="1238453" y="37125"/>
                  </a:lnTo>
                  <a:lnTo>
                    <a:pt x="1326914" y="24750"/>
                  </a:lnTo>
                  <a:lnTo>
                    <a:pt x="1415375" y="12375"/>
                  </a:lnTo>
                  <a:lnTo>
                    <a:pt x="1503836" y="37125"/>
                  </a:lnTo>
                  <a:lnTo>
                    <a:pt x="1592297" y="12375"/>
                  </a:lnTo>
                  <a:lnTo>
                    <a:pt x="1680758" y="0"/>
                  </a:lnTo>
                  <a:lnTo>
                    <a:pt x="1769219" y="12375"/>
                  </a:lnTo>
                  <a:lnTo>
                    <a:pt x="1857680" y="4950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160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69" name="tx169"/>
            <p:cNvSpPr/>
            <p:nvPr/>
          </p:nvSpPr>
          <p:spPr>
            <a:xfrm>
              <a:off x="880620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0" name="tx170"/>
            <p:cNvSpPr/>
            <p:nvPr/>
          </p:nvSpPr>
          <p:spPr>
            <a:xfrm>
              <a:off x="827707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1" name="tx171"/>
            <p:cNvSpPr/>
            <p:nvPr/>
          </p:nvSpPr>
          <p:spPr>
            <a:xfrm>
              <a:off x="8630921"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739041" y="2873500"/>
              <a:ext cx="2034602" cy="185628"/>
            </a:xfrm>
            <a:custGeom>
              <a:avLst/>
              <a:pathLst>
                <a:path w="2034602" h="185628">
                  <a:moveTo>
                    <a:pt x="0" y="86626"/>
                  </a:moveTo>
                  <a:lnTo>
                    <a:pt x="88460" y="185628"/>
                  </a:lnTo>
                  <a:lnTo>
                    <a:pt x="176921" y="12375"/>
                  </a:lnTo>
                  <a:lnTo>
                    <a:pt x="265382" y="12375"/>
                  </a:lnTo>
                  <a:lnTo>
                    <a:pt x="353843" y="0"/>
                  </a:lnTo>
                  <a:lnTo>
                    <a:pt x="442304" y="173253"/>
                  </a:lnTo>
                  <a:lnTo>
                    <a:pt x="530765" y="49500"/>
                  </a:lnTo>
                  <a:lnTo>
                    <a:pt x="619226" y="74251"/>
                  </a:lnTo>
                  <a:lnTo>
                    <a:pt x="707687" y="123752"/>
                  </a:lnTo>
                  <a:lnTo>
                    <a:pt x="796148" y="86626"/>
                  </a:lnTo>
                  <a:lnTo>
                    <a:pt x="884609" y="148502"/>
                  </a:lnTo>
                  <a:lnTo>
                    <a:pt x="973070" y="160877"/>
                  </a:lnTo>
                  <a:lnTo>
                    <a:pt x="1061531" y="0"/>
                  </a:lnTo>
                  <a:lnTo>
                    <a:pt x="1149992" y="123752"/>
                  </a:lnTo>
                  <a:lnTo>
                    <a:pt x="1238453" y="148502"/>
                  </a:lnTo>
                  <a:lnTo>
                    <a:pt x="1326914" y="160877"/>
                  </a:lnTo>
                  <a:lnTo>
                    <a:pt x="1415375" y="148502"/>
                  </a:lnTo>
                  <a:lnTo>
                    <a:pt x="1503836" y="136127"/>
                  </a:lnTo>
                  <a:lnTo>
                    <a:pt x="1592297" y="123752"/>
                  </a:lnTo>
                  <a:lnTo>
                    <a:pt x="1680758" y="61876"/>
                  </a:lnTo>
                  <a:lnTo>
                    <a:pt x="1769219" y="61876"/>
                  </a:lnTo>
                  <a:lnTo>
                    <a:pt x="1857680" y="49500"/>
                  </a:lnTo>
                  <a:lnTo>
                    <a:pt x="1946141" y="49500"/>
                  </a:lnTo>
                  <a:lnTo>
                    <a:pt x="2034602" y="49500"/>
                  </a:lnTo>
                </a:path>
              </a:pathLst>
            </a:custGeom>
            <a:ln w="27101" cap="flat">
              <a:solidFill>
                <a:srgbClr val="1CABE2">
                  <a:alpha val="100000"/>
                </a:srgbClr>
              </a:solidFill>
              <a:prstDash val="solid"/>
              <a:round/>
            </a:ln>
          </p:spPr>
          <p:txBody>
            <a:bodyPr/>
            <a:lstStyle/>
            <a:p/>
          </p:txBody>
        </p:sp>
        <p:sp>
          <p:nvSpPr>
            <p:cNvPr id="192" name="tx192"/>
            <p:cNvSpPr/>
            <p:nvPr/>
          </p:nvSpPr>
          <p:spPr>
            <a:xfrm>
              <a:off x="6587111"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3" name="tx193"/>
            <p:cNvSpPr/>
            <p:nvPr/>
          </p:nvSpPr>
          <p:spPr>
            <a:xfrm>
              <a:off x="8806200"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94" name="tx194"/>
            <p:cNvSpPr/>
            <p:nvPr/>
          </p:nvSpPr>
          <p:spPr>
            <a:xfrm>
              <a:off x="8277077" y="2856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95" name="tx195"/>
            <p:cNvSpPr/>
            <p:nvPr/>
          </p:nvSpPr>
          <p:spPr>
            <a:xfrm>
              <a:off x="8630921"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96" name="tx196"/>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97" name="tx197"/>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8" name="tx198"/>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00" name="tx200"/>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1" name="tx20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2" name="tx20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3" name="tx20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401892" y="398022"/>
              <a:ext cx="503206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Turkiye,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(94%), followed by MCV1 and PCV3 (95%).
Compared to 2019, coverage of 4 vaccines remained constant (BCG, DTP1, DTP3 and POL3), 3 vaccines decreased (IPV1, MCV1 and PCV3), and one vaccine increased (MCV2).
Compared to 2023, coverage of 8 vaccines remained constant (BCG, DTP1, DTP3, IPV1, MCV1, MCV2, PCV3 and POL3).</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1470937"/>
            </a:xfrm>
            <a:custGeom>
              <a:avLst/>
              <a:pathLst>
                <a:path w="6480943" h="1470937">
                  <a:moveTo>
                    <a:pt x="0" y="664294"/>
                  </a:moveTo>
                  <a:lnTo>
                    <a:pt x="270039" y="521945"/>
                  </a:lnTo>
                  <a:lnTo>
                    <a:pt x="540078" y="996441"/>
                  </a:lnTo>
                  <a:lnTo>
                    <a:pt x="810117" y="1470937"/>
                  </a:lnTo>
                  <a:lnTo>
                    <a:pt x="1080157" y="664294"/>
                  </a:lnTo>
                  <a:lnTo>
                    <a:pt x="1350196" y="427046"/>
                  </a:lnTo>
                  <a:lnTo>
                    <a:pt x="1620235" y="427046"/>
                  </a:lnTo>
                  <a:lnTo>
                    <a:pt x="1890275" y="142348"/>
                  </a:lnTo>
                  <a:lnTo>
                    <a:pt x="2160314" y="142348"/>
                  </a:lnTo>
                  <a:lnTo>
                    <a:pt x="2430353" y="142348"/>
                  </a:lnTo>
                  <a:lnTo>
                    <a:pt x="2700393" y="94899"/>
                  </a:lnTo>
                  <a:lnTo>
                    <a:pt x="2970432" y="94899"/>
                  </a:lnTo>
                  <a:lnTo>
                    <a:pt x="3240471" y="94899"/>
                  </a:lnTo>
                  <a:lnTo>
                    <a:pt x="3510510" y="47449"/>
                  </a:lnTo>
                  <a:lnTo>
                    <a:pt x="3780550" y="142348"/>
                  </a:lnTo>
                  <a:lnTo>
                    <a:pt x="4050589" y="94899"/>
                  </a:lnTo>
                  <a:lnTo>
                    <a:pt x="4320628" y="47449"/>
                  </a:lnTo>
                  <a:lnTo>
                    <a:pt x="4590668" y="142348"/>
                  </a:lnTo>
                  <a:lnTo>
                    <a:pt x="4860707" y="47449"/>
                  </a:lnTo>
                  <a:lnTo>
                    <a:pt x="5130746" y="0"/>
                  </a:lnTo>
                  <a:lnTo>
                    <a:pt x="5400786" y="47449"/>
                  </a:lnTo>
                  <a:lnTo>
                    <a:pt x="5670825" y="189798"/>
                  </a:lnTo>
                  <a:lnTo>
                    <a:pt x="5940864" y="0"/>
                  </a:lnTo>
                  <a:lnTo>
                    <a:pt x="6210904" y="0"/>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1470937"/>
            </a:xfrm>
            <a:custGeom>
              <a:avLst/>
              <a:pathLst>
                <a:path w="6480943" h="1470937">
                  <a:moveTo>
                    <a:pt x="0" y="1328589"/>
                  </a:moveTo>
                  <a:lnTo>
                    <a:pt x="270039" y="1043891"/>
                  </a:lnTo>
                  <a:lnTo>
                    <a:pt x="540078" y="1281139"/>
                  </a:lnTo>
                  <a:lnTo>
                    <a:pt x="810117" y="1470937"/>
                  </a:lnTo>
                  <a:lnTo>
                    <a:pt x="1080157" y="1043891"/>
                  </a:lnTo>
                  <a:lnTo>
                    <a:pt x="1350196" y="664294"/>
                  </a:lnTo>
                  <a:lnTo>
                    <a:pt x="1620235" y="806643"/>
                  </a:lnTo>
                  <a:lnTo>
                    <a:pt x="1890275" y="142348"/>
                  </a:lnTo>
                  <a:lnTo>
                    <a:pt x="2160314" y="332147"/>
                  </a:lnTo>
                  <a:lnTo>
                    <a:pt x="2430353" y="237248"/>
                  </a:lnTo>
                  <a:lnTo>
                    <a:pt x="2700393" y="142348"/>
                  </a:lnTo>
                  <a:lnTo>
                    <a:pt x="2970432" y="142348"/>
                  </a:lnTo>
                  <a:lnTo>
                    <a:pt x="3240471" y="94899"/>
                  </a:lnTo>
                  <a:lnTo>
                    <a:pt x="3510510" y="94899"/>
                  </a:lnTo>
                  <a:lnTo>
                    <a:pt x="3780550" y="142348"/>
                  </a:lnTo>
                  <a:lnTo>
                    <a:pt x="4050589" y="94899"/>
                  </a:lnTo>
                  <a:lnTo>
                    <a:pt x="4320628" y="47449"/>
                  </a:lnTo>
                  <a:lnTo>
                    <a:pt x="4590668" y="142348"/>
                  </a:lnTo>
                  <a:lnTo>
                    <a:pt x="4860707" y="47449"/>
                  </a:lnTo>
                  <a:lnTo>
                    <a:pt x="5130746" y="0"/>
                  </a:lnTo>
                  <a:lnTo>
                    <a:pt x="5400786" y="47449"/>
                  </a:lnTo>
                  <a:lnTo>
                    <a:pt x="5670825" y="142348"/>
                  </a:lnTo>
                  <a:lnTo>
                    <a:pt x="5940864" y="0"/>
                  </a:lnTo>
                  <a:lnTo>
                    <a:pt x="6210904" y="0"/>
                  </a:lnTo>
                  <a:lnTo>
                    <a:pt x="6480943" y="0"/>
                  </a:lnTo>
                </a:path>
              </a:pathLst>
            </a:custGeom>
            <a:ln w="27101" cap="flat">
              <a:solidFill>
                <a:srgbClr val="80BD41">
                  <a:alpha val="100000"/>
                </a:srgbClr>
              </a:solidFill>
              <a:prstDash val="solid"/>
              <a:round/>
            </a:ln>
          </p:spPr>
          <p:txBody>
            <a:bodyPr/>
            <a:lstStyle/>
            <a:p/>
          </p:txBody>
        </p:sp>
        <p:sp>
          <p:nvSpPr>
            <p:cNvPr id="39" name="pl39"/>
            <p:cNvSpPr/>
            <p:nvPr/>
          </p:nvSpPr>
          <p:spPr>
            <a:xfrm>
              <a:off x="3025530" y="930799"/>
              <a:ext cx="4590668" cy="1091341"/>
            </a:xfrm>
            <a:custGeom>
              <a:avLst/>
              <a:pathLst>
                <a:path w="4590668" h="1091341">
                  <a:moveTo>
                    <a:pt x="0" y="1091341"/>
                  </a:moveTo>
                  <a:lnTo>
                    <a:pt x="270039" y="142348"/>
                  </a:lnTo>
                  <a:lnTo>
                    <a:pt x="540078" y="142348"/>
                  </a:lnTo>
                  <a:lnTo>
                    <a:pt x="810117" y="94899"/>
                  </a:lnTo>
                  <a:lnTo>
                    <a:pt x="1080157" y="94899"/>
                  </a:lnTo>
                  <a:lnTo>
                    <a:pt x="1350196" y="94899"/>
                  </a:lnTo>
                  <a:lnTo>
                    <a:pt x="1620235" y="47449"/>
                  </a:lnTo>
                  <a:lnTo>
                    <a:pt x="1890275" y="142348"/>
                  </a:lnTo>
                  <a:lnTo>
                    <a:pt x="2160314" y="94899"/>
                  </a:lnTo>
                  <a:lnTo>
                    <a:pt x="2430353" y="47449"/>
                  </a:lnTo>
                  <a:lnTo>
                    <a:pt x="2700393" y="142348"/>
                  </a:lnTo>
                  <a:lnTo>
                    <a:pt x="2970432" y="47449"/>
                  </a:lnTo>
                  <a:lnTo>
                    <a:pt x="3240471" y="0"/>
                  </a:lnTo>
                  <a:lnTo>
                    <a:pt x="3510510" y="47449"/>
                  </a:lnTo>
                  <a:lnTo>
                    <a:pt x="3780550" y="189798"/>
                  </a:lnTo>
                  <a:lnTo>
                    <a:pt x="4050589" y="0"/>
                  </a:lnTo>
                  <a:lnTo>
                    <a:pt x="4320628" y="0"/>
                  </a:lnTo>
                  <a:lnTo>
                    <a:pt x="4590668" y="0"/>
                  </a:lnTo>
                </a:path>
              </a:pathLst>
            </a:custGeom>
            <a:ln w="27101" cap="flat">
              <a:solidFill>
                <a:srgbClr val="EE00EE">
                  <a:alpha val="100000"/>
                </a:srgbClr>
              </a:solidFill>
              <a:prstDash val="solid"/>
              <a:round/>
            </a:ln>
          </p:spPr>
          <p:txBody>
            <a:bodyPr/>
            <a:lstStyle/>
            <a:p/>
          </p:txBody>
        </p:sp>
        <p:sp>
          <p:nvSpPr>
            <p:cNvPr id="40" name="pl40"/>
            <p:cNvSpPr/>
            <p:nvPr/>
          </p:nvSpPr>
          <p:spPr>
            <a:xfrm>
              <a:off x="5185844" y="930799"/>
              <a:ext cx="2430353" cy="189798"/>
            </a:xfrm>
            <a:custGeom>
              <a:avLst/>
              <a:pathLst>
                <a:path w="2430353" h="189798">
                  <a:moveTo>
                    <a:pt x="0" y="47449"/>
                  </a:moveTo>
                  <a:lnTo>
                    <a:pt x="270039" y="0"/>
                  </a:lnTo>
                  <a:lnTo>
                    <a:pt x="540078" y="47449"/>
                  </a:lnTo>
                  <a:lnTo>
                    <a:pt x="810117" y="0"/>
                  </a:lnTo>
                  <a:lnTo>
                    <a:pt x="1080157" y="0"/>
                  </a:lnTo>
                  <a:lnTo>
                    <a:pt x="1350196" y="0"/>
                  </a:lnTo>
                  <a:lnTo>
                    <a:pt x="1620235" y="189798"/>
                  </a:lnTo>
                  <a:lnTo>
                    <a:pt x="1890275" y="0"/>
                  </a:lnTo>
                  <a:lnTo>
                    <a:pt x="2160314" y="142348"/>
                  </a:lnTo>
                  <a:lnTo>
                    <a:pt x="2430353" y="142348"/>
                  </a:lnTo>
                </a:path>
              </a:pathLst>
            </a:custGeom>
            <a:ln w="27101" cap="flat">
              <a:solidFill>
                <a:srgbClr val="6A3D9A">
                  <a:alpha val="100000"/>
                </a:srgbClr>
              </a:solidFill>
              <a:prstDash val="solid"/>
              <a:round/>
            </a:ln>
          </p:spPr>
          <p:txBody>
            <a:bodyPr/>
            <a:lstStyle/>
            <a:p/>
          </p:txBody>
        </p:sp>
        <p:sp>
          <p:nvSpPr>
            <p:cNvPr id="41" name="pl41"/>
            <p:cNvSpPr/>
            <p:nvPr/>
          </p:nvSpPr>
          <p:spPr>
            <a:xfrm>
              <a:off x="1135255" y="978248"/>
              <a:ext cx="6480943" cy="1091341"/>
            </a:xfrm>
            <a:custGeom>
              <a:avLst/>
              <a:pathLst>
                <a:path w="6480943" h="1091341">
                  <a:moveTo>
                    <a:pt x="0" y="521945"/>
                  </a:moveTo>
                  <a:lnTo>
                    <a:pt x="270039" y="332147"/>
                  </a:lnTo>
                  <a:lnTo>
                    <a:pt x="540078" y="711744"/>
                  </a:lnTo>
                  <a:lnTo>
                    <a:pt x="810117" y="1091341"/>
                  </a:lnTo>
                  <a:lnTo>
                    <a:pt x="1080157" y="806643"/>
                  </a:lnTo>
                  <a:lnTo>
                    <a:pt x="1350196" y="332147"/>
                  </a:lnTo>
                  <a:lnTo>
                    <a:pt x="1620235" y="0"/>
                  </a:lnTo>
                  <a:lnTo>
                    <a:pt x="1890275" y="94899"/>
                  </a:lnTo>
                  <a:lnTo>
                    <a:pt x="2160314" y="47449"/>
                  </a:lnTo>
                  <a:lnTo>
                    <a:pt x="2430353" y="47449"/>
                  </a:lnTo>
                  <a:lnTo>
                    <a:pt x="2700393" y="47449"/>
                  </a:lnTo>
                  <a:lnTo>
                    <a:pt x="2970432" y="0"/>
                  </a:lnTo>
                  <a:lnTo>
                    <a:pt x="3240471" y="94899"/>
                  </a:lnTo>
                  <a:lnTo>
                    <a:pt x="3510510" y="0"/>
                  </a:lnTo>
                  <a:lnTo>
                    <a:pt x="3780550" y="189798"/>
                  </a:lnTo>
                  <a:lnTo>
                    <a:pt x="4050589" y="47449"/>
                  </a:lnTo>
                  <a:lnTo>
                    <a:pt x="4320628" y="0"/>
                  </a:lnTo>
                  <a:lnTo>
                    <a:pt x="4590668" y="94899"/>
                  </a:lnTo>
                  <a:lnTo>
                    <a:pt x="4860707" y="94899"/>
                  </a:lnTo>
                  <a:lnTo>
                    <a:pt x="5130746" y="47449"/>
                  </a:lnTo>
                  <a:lnTo>
                    <a:pt x="5400786" y="142348"/>
                  </a:lnTo>
                  <a:lnTo>
                    <a:pt x="5670825" y="94899"/>
                  </a:lnTo>
                  <a:lnTo>
                    <a:pt x="5940864" y="142348"/>
                  </a:lnTo>
                  <a:lnTo>
                    <a:pt x="6210904" y="142348"/>
                  </a:lnTo>
                  <a:lnTo>
                    <a:pt x="6480943" y="142348"/>
                  </a:lnTo>
                </a:path>
              </a:pathLst>
            </a:custGeom>
            <a:ln w="27101" cap="flat">
              <a:solidFill>
                <a:srgbClr val="E31A1C">
                  <a:alpha val="100000"/>
                </a:srgbClr>
              </a:solidFill>
              <a:prstDash val="solid"/>
              <a:round/>
            </a:ln>
          </p:spPr>
          <p:txBody>
            <a:bodyPr/>
            <a:lstStyle/>
            <a:p/>
          </p:txBody>
        </p:sp>
        <p:sp>
          <p:nvSpPr>
            <p:cNvPr id="42" name="pl42"/>
            <p:cNvSpPr/>
            <p:nvPr/>
          </p:nvSpPr>
          <p:spPr>
            <a:xfrm>
              <a:off x="1405294" y="978248"/>
              <a:ext cx="6210904" cy="711744"/>
            </a:xfrm>
            <a:custGeom>
              <a:avLst/>
              <a:pathLst>
                <a:path w="6210904" h="711744">
                  <a:moveTo>
                    <a:pt x="0" y="332147"/>
                  </a:moveTo>
                  <a:lnTo>
                    <a:pt x="270039" y="711744"/>
                  </a:lnTo>
                  <a:lnTo>
                    <a:pt x="540078" y="47449"/>
                  </a:lnTo>
                  <a:lnTo>
                    <a:pt x="810117" y="47449"/>
                  </a:lnTo>
                  <a:lnTo>
                    <a:pt x="1080157" y="0"/>
                  </a:lnTo>
                  <a:lnTo>
                    <a:pt x="1350196" y="664294"/>
                  </a:lnTo>
                  <a:lnTo>
                    <a:pt x="1620235" y="189798"/>
                  </a:lnTo>
                  <a:lnTo>
                    <a:pt x="1890275" y="284697"/>
                  </a:lnTo>
                  <a:lnTo>
                    <a:pt x="2160314" y="474496"/>
                  </a:lnTo>
                  <a:lnTo>
                    <a:pt x="2430353" y="332147"/>
                  </a:lnTo>
                  <a:lnTo>
                    <a:pt x="2700393" y="569395"/>
                  </a:lnTo>
                  <a:lnTo>
                    <a:pt x="2970432" y="616844"/>
                  </a:lnTo>
                  <a:lnTo>
                    <a:pt x="3240471" y="0"/>
                  </a:lnTo>
                  <a:lnTo>
                    <a:pt x="3510510" y="474496"/>
                  </a:lnTo>
                  <a:lnTo>
                    <a:pt x="3780550" y="569395"/>
                  </a:lnTo>
                  <a:lnTo>
                    <a:pt x="4050589" y="616844"/>
                  </a:lnTo>
                  <a:lnTo>
                    <a:pt x="4320628" y="569395"/>
                  </a:lnTo>
                  <a:lnTo>
                    <a:pt x="4590668" y="521945"/>
                  </a:lnTo>
                  <a:lnTo>
                    <a:pt x="4860707" y="474496"/>
                  </a:lnTo>
                  <a:lnTo>
                    <a:pt x="5130746" y="237248"/>
                  </a:lnTo>
                  <a:lnTo>
                    <a:pt x="5400786" y="237248"/>
                  </a:lnTo>
                  <a:lnTo>
                    <a:pt x="5670825" y="189798"/>
                  </a:lnTo>
                  <a:lnTo>
                    <a:pt x="5940864" y="189798"/>
                  </a:lnTo>
                  <a:lnTo>
                    <a:pt x="6210904" y="189798"/>
                  </a:lnTo>
                </a:path>
              </a:pathLst>
            </a:custGeom>
            <a:ln w="27101" cap="flat">
              <a:solidFill>
                <a:srgbClr val="FF7F00">
                  <a:alpha val="100000"/>
                </a:srgbClr>
              </a:solidFill>
              <a:prstDash val="solid"/>
              <a:round/>
            </a:ln>
          </p:spPr>
          <p:txBody>
            <a:bodyPr/>
            <a:lstStyle/>
            <a:p/>
          </p:txBody>
        </p:sp>
        <p:sp>
          <p:nvSpPr>
            <p:cNvPr id="43" name="pl43"/>
            <p:cNvSpPr/>
            <p:nvPr/>
          </p:nvSpPr>
          <p:spPr>
            <a:xfrm>
              <a:off x="3565609" y="978248"/>
              <a:ext cx="4050589" cy="237248"/>
            </a:xfrm>
            <a:custGeom>
              <a:avLst/>
              <a:pathLst>
                <a:path w="4050589" h="237248">
                  <a:moveTo>
                    <a:pt x="0" y="47449"/>
                  </a:moveTo>
                  <a:lnTo>
                    <a:pt x="270039" y="237248"/>
                  </a:lnTo>
                  <a:lnTo>
                    <a:pt x="540078" y="94899"/>
                  </a:lnTo>
                  <a:lnTo>
                    <a:pt x="810117" y="47449"/>
                  </a:lnTo>
                  <a:lnTo>
                    <a:pt x="1080157" y="47449"/>
                  </a:lnTo>
                  <a:lnTo>
                    <a:pt x="1350196" y="94899"/>
                  </a:lnTo>
                  <a:lnTo>
                    <a:pt x="1620235" y="47449"/>
                  </a:lnTo>
                  <a:lnTo>
                    <a:pt x="1890275" y="0"/>
                  </a:lnTo>
                  <a:lnTo>
                    <a:pt x="2160314" y="94899"/>
                  </a:lnTo>
                  <a:lnTo>
                    <a:pt x="2430353" y="47449"/>
                  </a:lnTo>
                  <a:lnTo>
                    <a:pt x="2700393" y="47449"/>
                  </a:lnTo>
                  <a:lnTo>
                    <a:pt x="2970432" y="142348"/>
                  </a:lnTo>
                  <a:lnTo>
                    <a:pt x="3240471" y="94899"/>
                  </a:lnTo>
                  <a:lnTo>
                    <a:pt x="3510510" y="142348"/>
                  </a:lnTo>
                  <a:lnTo>
                    <a:pt x="3780550" y="142348"/>
                  </a:lnTo>
                  <a:lnTo>
                    <a:pt x="4050589" y="142348"/>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480943" cy="1423488"/>
            </a:xfrm>
            <a:custGeom>
              <a:avLst/>
              <a:pathLst>
                <a:path w="6480943" h="1423488">
                  <a:moveTo>
                    <a:pt x="0" y="664294"/>
                  </a:moveTo>
                  <a:lnTo>
                    <a:pt x="270039" y="521945"/>
                  </a:lnTo>
                  <a:lnTo>
                    <a:pt x="540078" y="996441"/>
                  </a:lnTo>
                  <a:lnTo>
                    <a:pt x="810117" y="1423488"/>
                  </a:lnTo>
                  <a:lnTo>
                    <a:pt x="1080157" y="664294"/>
                  </a:lnTo>
                  <a:lnTo>
                    <a:pt x="1350196" y="427046"/>
                  </a:lnTo>
                  <a:lnTo>
                    <a:pt x="1620235" y="427046"/>
                  </a:lnTo>
                  <a:lnTo>
                    <a:pt x="1890275" y="142348"/>
                  </a:lnTo>
                  <a:lnTo>
                    <a:pt x="2160314" y="142348"/>
                  </a:lnTo>
                  <a:lnTo>
                    <a:pt x="2430353" y="142348"/>
                  </a:lnTo>
                  <a:lnTo>
                    <a:pt x="2700393" y="94899"/>
                  </a:lnTo>
                  <a:lnTo>
                    <a:pt x="2970432" y="94899"/>
                  </a:lnTo>
                  <a:lnTo>
                    <a:pt x="3240471" y="94899"/>
                  </a:lnTo>
                  <a:lnTo>
                    <a:pt x="3510510" y="47449"/>
                  </a:lnTo>
                  <a:lnTo>
                    <a:pt x="3780550" y="142348"/>
                  </a:lnTo>
                  <a:lnTo>
                    <a:pt x="4050589" y="94899"/>
                  </a:lnTo>
                  <a:lnTo>
                    <a:pt x="4320628" y="47449"/>
                  </a:lnTo>
                  <a:lnTo>
                    <a:pt x="4590668" y="142348"/>
                  </a:lnTo>
                  <a:lnTo>
                    <a:pt x="4860707" y="47449"/>
                  </a:lnTo>
                  <a:lnTo>
                    <a:pt x="5130746" y="0"/>
                  </a:lnTo>
                  <a:lnTo>
                    <a:pt x="5400786" y="47449"/>
                  </a:lnTo>
                  <a:lnTo>
                    <a:pt x="5670825" y="189798"/>
                  </a:lnTo>
                  <a:lnTo>
                    <a:pt x="5940864" y="0"/>
                  </a:lnTo>
                  <a:lnTo>
                    <a:pt x="6210904" y="0"/>
                  </a:lnTo>
                  <a:lnTo>
                    <a:pt x="6480943" y="0"/>
                  </a:lnTo>
                </a:path>
              </a:pathLst>
            </a:custGeom>
            <a:ln w="27101" cap="flat">
              <a:solidFill>
                <a:srgbClr val="008B00">
                  <a:alpha val="100000"/>
                </a:srgbClr>
              </a:solidFill>
              <a:prstDash val="solid"/>
              <a:round/>
            </a:ln>
          </p:spPr>
          <p:txBody>
            <a:bodyPr/>
            <a:lstStyle/>
            <a:p/>
          </p:txBody>
        </p:sp>
        <p:sp>
          <p:nvSpPr>
            <p:cNvPr id="45" name="pl45"/>
            <p:cNvSpPr/>
            <p:nvPr/>
          </p:nvSpPr>
          <p:spPr>
            <a:xfrm>
              <a:off x="2755491" y="978248"/>
              <a:ext cx="4860707" cy="189798"/>
            </a:xfrm>
            <a:custGeom>
              <a:avLst/>
              <a:pathLst>
                <a:path w="4860707" h="189798">
                  <a:moveTo>
                    <a:pt x="0" y="0"/>
                  </a:moveTo>
                  <a:lnTo>
                    <a:pt x="270039" y="94899"/>
                  </a:lnTo>
                  <a:lnTo>
                    <a:pt x="540078" y="47449"/>
                  </a:lnTo>
                  <a:lnTo>
                    <a:pt x="810117" y="47449"/>
                  </a:lnTo>
                  <a:lnTo>
                    <a:pt x="1080157" y="47449"/>
                  </a:lnTo>
                  <a:lnTo>
                    <a:pt x="1350196" y="0"/>
                  </a:lnTo>
                  <a:lnTo>
                    <a:pt x="1620235" y="94899"/>
                  </a:lnTo>
                  <a:lnTo>
                    <a:pt x="1890275" y="0"/>
                  </a:lnTo>
                  <a:lnTo>
                    <a:pt x="2160314" y="189798"/>
                  </a:lnTo>
                  <a:lnTo>
                    <a:pt x="2430353" y="47449"/>
                  </a:lnTo>
                  <a:lnTo>
                    <a:pt x="2700393" y="0"/>
                  </a:lnTo>
                  <a:lnTo>
                    <a:pt x="2970432" y="94899"/>
                  </a:lnTo>
                  <a:lnTo>
                    <a:pt x="3240471" y="94899"/>
                  </a:lnTo>
                  <a:lnTo>
                    <a:pt x="3510510" y="47449"/>
                  </a:lnTo>
                  <a:lnTo>
                    <a:pt x="3780550" y="142348"/>
                  </a:lnTo>
                  <a:lnTo>
                    <a:pt x="4050589" y="94899"/>
                  </a:lnTo>
                  <a:lnTo>
                    <a:pt x="4320628" y="142348"/>
                  </a:lnTo>
                  <a:lnTo>
                    <a:pt x="4590668" y="142348"/>
                  </a:lnTo>
                  <a:lnTo>
                    <a:pt x="4860707" y="142348"/>
                  </a:lnTo>
                </a:path>
              </a:pathLst>
            </a:custGeom>
            <a:ln w="27101" cap="flat">
              <a:solidFill>
                <a:srgbClr val="9A32CD">
                  <a:alpha val="100000"/>
                </a:srgbClr>
              </a:solidFill>
              <a:prstDash val="solid"/>
              <a:round/>
            </a:ln>
          </p:spPr>
          <p:txBody>
            <a:bodyPr/>
            <a:lstStyle/>
            <a:p/>
          </p:txBody>
        </p:sp>
        <p:sp>
          <p:nvSpPr>
            <p:cNvPr id="46" name="pl46"/>
            <p:cNvSpPr/>
            <p:nvPr/>
          </p:nvSpPr>
          <p:spPr>
            <a:xfrm>
              <a:off x="7627341" y="939782"/>
              <a:ext cx="755604" cy="609186"/>
            </a:xfrm>
            <a:custGeom>
              <a:avLst/>
              <a:pathLst>
                <a:path w="755604" h="609186">
                  <a:moveTo>
                    <a:pt x="755604" y="609186"/>
                  </a:moveTo>
                  <a:lnTo>
                    <a:pt x="0" y="0"/>
                  </a:lnTo>
                </a:path>
              </a:pathLst>
            </a:custGeom>
          </p:spPr>
          <p:txBody>
            <a:bodyPr/>
            <a:lstStyle/>
            <a:p/>
          </p:txBody>
        </p:sp>
        <p:sp>
          <p:nvSpPr>
            <p:cNvPr id="47" name="pl47"/>
            <p:cNvSpPr/>
            <p:nvPr/>
          </p:nvSpPr>
          <p:spPr>
            <a:xfrm>
              <a:off x="7633893" y="933307"/>
              <a:ext cx="694691" cy="98481"/>
            </a:xfrm>
            <a:custGeom>
              <a:avLst/>
              <a:pathLst>
                <a:path w="694691" h="98481">
                  <a:moveTo>
                    <a:pt x="694691" y="98481"/>
                  </a:moveTo>
                  <a:lnTo>
                    <a:pt x="0" y="0"/>
                  </a:lnTo>
                </a:path>
              </a:pathLst>
            </a:custGeom>
          </p:spPr>
          <p:txBody>
            <a:bodyPr/>
            <a:lstStyle/>
            <a:p/>
          </p:txBody>
        </p:sp>
        <p:sp>
          <p:nvSpPr>
            <p:cNvPr id="48" name="pl48"/>
            <p:cNvSpPr/>
            <p:nvPr/>
          </p:nvSpPr>
          <p:spPr>
            <a:xfrm>
              <a:off x="7631123" y="937270"/>
              <a:ext cx="805972" cy="349475"/>
            </a:xfrm>
            <a:custGeom>
              <a:avLst/>
              <a:pathLst>
                <a:path w="805972" h="349475">
                  <a:moveTo>
                    <a:pt x="805972" y="349475"/>
                  </a:moveTo>
                  <a:lnTo>
                    <a:pt x="0" y="0"/>
                  </a:lnTo>
                </a:path>
              </a:pathLst>
            </a:custGeom>
          </p:spPr>
          <p:txBody>
            <a:bodyPr/>
            <a:lstStyle/>
            <a:p/>
          </p:txBody>
        </p:sp>
        <p:sp>
          <p:nvSpPr>
            <p:cNvPr id="49" name="pl49"/>
            <p:cNvSpPr/>
            <p:nvPr/>
          </p:nvSpPr>
          <p:spPr>
            <a:xfrm>
              <a:off x="7633454" y="779735"/>
              <a:ext cx="725247" cy="147553"/>
            </a:xfrm>
            <a:custGeom>
              <a:avLst/>
              <a:pathLst>
                <a:path w="725247" h="147553">
                  <a:moveTo>
                    <a:pt x="725247" y="0"/>
                  </a:moveTo>
                  <a:lnTo>
                    <a:pt x="0" y="147553"/>
                  </a:lnTo>
                </a:path>
              </a:pathLst>
            </a:custGeom>
          </p:spPr>
          <p:txBody>
            <a:bodyPr/>
            <a:lstStyle/>
            <a:p/>
          </p:txBody>
        </p:sp>
        <p:sp>
          <p:nvSpPr>
            <p:cNvPr id="50" name="pl50"/>
            <p:cNvSpPr/>
            <p:nvPr/>
          </p:nvSpPr>
          <p:spPr>
            <a:xfrm>
              <a:off x="7626511" y="1082513"/>
              <a:ext cx="798514" cy="725113"/>
            </a:xfrm>
            <a:custGeom>
              <a:avLst/>
              <a:pathLst>
                <a:path w="798514" h="725113">
                  <a:moveTo>
                    <a:pt x="798514" y="725113"/>
                  </a:moveTo>
                  <a:lnTo>
                    <a:pt x="0" y="0"/>
                  </a:lnTo>
                </a:path>
              </a:pathLst>
            </a:custGeom>
          </p:spPr>
          <p:txBody>
            <a:bodyPr/>
            <a:lstStyle/>
            <a:p/>
          </p:txBody>
        </p:sp>
        <p:sp>
          <p:nvSpPr>
            <p:cNvPr id="51" name="pl51"/>
            <p:cNvSpPr/>
            <p:nvPr/>
          </p:nvSpPr>
          <p:spPr>
            <a:xfrm>
              <a:off x="7624034" y="1130864"/>
              <a:ext cx="1052456" cy="1379048"/>
            </a:xfrm>
            <a:custGeom>
              <a:avLst/>
              <a:pathLst>
                <a:path w="1052456" h="1379048">
                  <a:moveTo>
                    <a:pt x="1052456" y="1379048"/>
                  </a:moveTo>
                  <a:lnTo>
                    <a:pt x="0" y="0"/>
                  </a:lnTo>
                </a:path>
              </a:pathLst>
            </a:custGeom>
          </p:spPr>
          <p:txBody>
            <a:bodyPr/>
            <a:lstStyle/>
            <a:p/>
          </p:txBody>
        </p:sp>
        <p:sp>
          <p:nvSpPr>
            <p:cNvPr id="52" name="pl52"/>
            <p:cNvSpPr/>
            <p:nvPr/>
          </p:nvSpPr>
          <p:spPr>
            <a:xfrm>
              <a:off x="7623044" y="1131139"/>
              <a:ext cx="777897" cy="1197862"/>
            </a:xfrm>
            <a:custGeom>
              <a:avLst/>
              <a:pathLst>
                <a:path w="777897" h="1197862">
                  <a:moveTo>
                    <a:pt x="777897" y="1197862"/>
                  </a:moveTo>
                  <a:lnTo>
                    <a:pt x="0" y="0"/>
                  </a:lnTo>
                </a:path>
              </a:pathLst>
            </a:custGeom>
          </p:spPr>
          <p:txBody>
            <a:bodyPr/>
            <a:lstStyle/>
            <a:p/>
          </p:txBody>
        </p:sp>
        <p:sp>
          <p:nvSpPr>
            <p:cNvPr id="53" name="pl53"/>
            <p:cNvSpPr/>
            <p:nvPr/>
          </p:nvSpPr>
          <p:spPr>
            <a:xfrm>
              <a:off x="7623602" y="1130990"/>
              <a:ext cx="668829" cy="938876"/>
            </a:xfrm>
            <a:custGeom>
              <a:avLst/>
              <a:pathLst>
                <a:path w="668829" h="938876">
                  <a:moveTo>
                    <a:pt x="668829" y="938876"/>
                  </a:moveTo>
                  <a:lnTo>
                    <a:pt x="0" y="0"/>
                  </a:lnTo>
                </a:path>
              </a:pathLst>
            </a:custGeom>
          </p:spPr>
          <p:txBody>
            <a:bodyPr/>
            <a:lstStyle/>
            <a:p/>
          </p:txBody>
        </p:sp>
        <p:sp>
          <p:nvSpPr>
            <p:cNvPr id="54" name="pl54"/>
            <p:cNvSpPr/>
            <p:nvPr/>
          </p:nvSpPr>
          <p:spPr>
            <a:xfrm>
              <a:off x="7623173" y="1178556"/>
              <a:ext cx="1057046" cy="1592547"/>
            </a:xfrm>
            <a:custGeom>
              <a:avLst/>
              <a:pathLst>
                <a:path w="1057046" h="1592547">
                  <a:moveTo>
                    <a:pt x="1057046" y="1592547"/>
                  </a:moveTo>
                  <a:lnTo>
                    <a:pt x="0" y="0"/>
                  </a:lnTo>
                </a:path>
              </a:pathLst>
            </a:custGeom>
          </p:spPr>
          <p:txBody>
            <a:bodyPr/>
            <a:lstStyle/>
            <a:p/>
          </p:txBody>
        </p:sp>
        <p:sp>
          <p:nvSpPr>
            <p:cNvPr id="55" name="pg55"/>
            <p:cNvSpPr/>
            <p:nvPr/>
          </p:nvSpPr>
          <p:spPr>
            <a:xfrm>
              <a:off x="8314365" y="147142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6" name="tx56"/>
            <p:cNvSpPr/>
            <p:nvPr/>
          </p:nvSpPr>
          <p:spPr>
            <a:xfrm>
              <a:off x="8337225" y="151296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57" name="pg57"/>
            <p:cNvSpPr/>
            <p:nvPr/>
          </p:nvSpPr>
          <p:spPr>
            <a:xfrm>
              <a:off x="8260004" y="94935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8" name="tx58"/>
            <p:cNvSpPr/>
            <p:nvPr/>
          </p:nvSpPr>
          <p:spPr>
            <a:xfrm>
              <a:off x="8282864" y="97221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59" name="pg59"/>
            <p:cNvSpPr/>
            <p:nvPr/>
          </p:nvSpPr>
          <p:spPr>
            <a:xfrm>
              <a:off x="8368515" y="120819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0" name="tx60"/>
            <p:cNvSpPr/>
            <p:nvPr/>
          </p:nvSpPr>
          <p:spPr>
            <a:xfrm>
              <a:off x="8391375" y="124973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1" name="pg61"/>
            <p:cNvSpPr/>
            <p:nvPr/>
          </p:nvSpPr>
          <p:spPr>
            <a:xfrm>
              <a:off x="8290122" y="691821"/>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2" name="tx62"/>
            <p:cNvSpPr/>
            <p:nvPr/>
          </p:nvSpPr>
          <p:spPr>
            <a:xfrm>
              <a:off x="8312982" y="733359"/>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99%</a:t>
              </a:r>
            </a:p>
          </p:txBody>
        </p:sp>
        <p:sp>
          <p:nvSpPr>
            <p:cNvPr id="63" name="pg63"/>
            <p:cNvSpPr/>
            <p:nvPr/>
          </p:nvSpPr>
          <p:spPr>
            <a:xfrm>
              <a:off x="8356446" y="172954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4" name="tx64"/>
            <p:cNvSpPr/>
            <p:nvPr/>
          </p:nvSpPr>
          <p:spPr>
            <a:xfrm>
              <a:off x="8379306" y="177107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96%</a:t>
              </a:r>
            </a:p>
          </p:txBody>
        </p:sp>
        <p:sp>
          <p:nvSpPr>
            <p:cNvPr id="65" name="pg65"/>
            <p:cNvSpPr/>
            <p:nvPr/>
          </p:nvSpPr>
          <p:spPr>
            <a:xfrm>
              <a:off x="8290281" y="250991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6" name="tx66"/>
            <p:cNvSpPr/>
            <p:nvPr/>
          </p:nvSpPr>
          <p:spPr>
            <a:xfrm>
              <a:off x="8313141" y="255145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95%</a:t>
              </a:r>
            </a:p>
          </p:txBody>
        </p:sp>
        <p:sp>
          <p:nvSpPr>
            <p:cNvPr id="67" name="pg67"/>
            <p:cNvSpPr/>
            <p:nvPr/>
          </p:nvSpPr>
          <p:spPr>
            <a:xfrm>
              <a:off x="8332362" y="2249510"/>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8" name="tx68"/>
            <p:cNvSpPr/>
            <p:nvPr/>
          </p:nvSpPr>
          <p:spPr>
            <a:xfrm>
              <a:off x="8355222" y="2291049"/>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95%</a:t>
              </a:r>
            </a:p>
          </p:txBody>
        </p:sp>
        <p:sp>
          <p:nvSpPr>
            <p:cNvPr id="69" name="pg69"/>
            <p:cNvSpPr/>
            <p:nvPr/>
          </p:nvSpPr>
          <p:spPr>
            <a:xfrm>
              <a:off x="8223851" y="199154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0" name="tx70"/>
            <p:cNvSpPr/>
            <p:nvPr/>
          </p:nvSpPr>
          <p:spPr>
            <a:xfrm>
              <a:off x="8246711" y="203308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95%</a:t>
              </a:r>
            </a:p>
          </p:txBody>
        </p:sp>
        <p:sp>
          <p:nvSpPr>
            <p:cNvPr id="71" name="pg71"/>
            <p:cNvSpPr/>
            <p:nvPr/>
          </p:nvSpPr>
          <p:spPr>
            <a:xfrm>
              <a:off x="8290281" y="277110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2" name="tx72"/>
            <p:cNvSpPr/>
            <p:nvPr/>
          </p:nvSpPr>
          <p:spPr>
            <a:xfrm>
              <a:off x="8313141" y="281264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94%</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3471503" y="401416"/>
              <a:ext cx="28886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Turkiye,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MCV2 had the lowest coverage of all vaccines (94%), followed by MCV1 and PCV3 (95%).
Coverage of 4 vaccines were the same (DTP3, HepB3, Hib3 and Polio3), 4 vaccines decreased (IPV1, MCV1, PcV3 and Rubella), and 1 vaccine increased (MCV2) compared to respective coverage in 2019.
Coverage of 9 vaccines were the same (DTP3, HepB3, Hib3, IPV1, MCV1, MCV2, PcV3, Polio3 and Rubella) compared to respective coverage in 2023.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352246" y="887626"/>
              <a:ext cx="216649" cy="0"/>
            </a:xfrm>
            <a:custGeom>
              <a:avLst/>
              <a:pathLst>
                <a:path w="216649" h="0">
                  <a:moveTo>
                    <a:pt x="0" y="0"/>
                  </a:moveTo>
                  <a:lnTo>
                    <a:pt x="72216" y="0"/>
                  </a:lnTo>
                  <a:lnTo>
                    <a:pt x="72216" y="0"/>
                  </a:lnTo>
                  <a:lnTo>
                    <a:pt x="72216" y="0"/>
                  </a:lnTo>
                  <a:lnTo>
                    <a:pt x="72216" y="0"/>
                  </a:lnTo>
                  <a:lnTo>
                    <a:pt x="216649" y="0"/>
                  </a:lnTo>
                </a:path>
              </a:pathLst>
            </a:custGeom>
            <a:ln w="116535" cap="flat">
              <a:solidFill>
                <a:srgbClr val="E8E8E8">
                  <a:alpha val="100000"/>
                </a:srgbClr>
              </a:solidFill>
              <a:prstDash val="solid"/>
              <a:round/>
            </a:ln>
          </p:spPr>
          <p:txBody>
            <a:bodyPr/>
            <a:lstStyle/>
            <a:p/>
          </p:txBody>
        </p:sp>
        <p:sp>
          <p:nvSpPr>
            <p:cNvPr id="22" name="pl22"/>
            <p:cNvSpPr/>
            <p:nvPr/>
          </p:nvSpPr>
          <p:spPr>
            <a:xfrm>
              <a:off x="8352246" y="1266641"/>
              <a:ext cx="288865" cy="0"/>
            </a:xfrm>
            <a:custGeom>
              <a:avLst/>
              <a:pathLst>
                <a:path w="288865" h="0">
                  <a:moveTo>
                    <a:pt x="0" y="0"/>
                  </a:moveTo>
                  <a:lnTo>
                    <a:pt x="216649"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3" name="pl23"/>
            <p:cNvSpPr/>
            <p:nvPr/>
          </p:nvSpPr>
          <p:spPr>
            <a:xfrm>
              <a:off x="8352246" y="1645655"/>
              <a:ext cx="288865" cy="0"/>
            </a:xfrm>
            <a:custGeom>
              <a:avLst/>
              <a:pathLst>
                <a:path w="288865" h="0">
                  <a:moveTo>
                    <a:pt x="0" y="0"/>
                  </a:moveTo>
                  <a:lnTo>
                    <a:pt x="216649"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4" name="pl24"/>
            <p:cNvSpPr/>
            <p:nvPr/>
          </p:nvSpPr>
          <p:spPr>
            <a:xfrm>
              <a:off x="8424463" y="2024670"/>
              <a:ext cx="216649" cy="0"/>
            </a:xfrm>
            <a:custGeom>
              <a:avLst/>
              <a:pathLst>
                <a:path w="216649" h="0">
                  <a:moveTo>
                    <a:pt x="0" y="0"/>
                  </a:moveTo>
                  <a:lnTo>
                    <a:pt x="144432"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5" name="pl25"/>
            <p:cNvSpPr/>
            <p:nvPr/>
          </p:nvSpPr>
          <p:spPr>
            <a:xfrm>
              <a:off x="8641112" y="2403685"/>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6" name="pl26"/>
            <p:cNvSpPr/>
            <p:nvPr/>
          </p:nvSpPr>
          <p:spPr>
            <a:xfrm>
              <a:off x="8352246" y="2782699"/>
              <a:ext cx="288865" cy="0"/>
            </a:xfrm>
            <a:custGeom>
              <a:avLst/>
              <a:pathLst>
                <a:path w="288865" h="0">
                  <a:moveTo>
                    <a:pt x="0" y="0"/>
                  </a:moveTo>
                  <a:lnTo>
                    <a:pt x="216649"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7" name="pl27"/>
            <p:cNvSpPr/>
            <p:nvPr/>
          </p:nvSpPr>
          <p:spPr>
            <a:xfrm>
              <a:off x="8352246" y="3161714"/>
              <a:ext cx="288865" cy="0"/>
            </a:xfrm>
            <a:custGeom>
              <a:avLst/>
              <a:pathLst>
                <a:path w="288865" h="0">
                  <a:moveTo>
                    <a:pt x="0" y="0"/>
                  </a:moveTo>
                  <a:lnTo>
                    <a:pt x="72216" y="0"/>
                  </a:lnTo>
                  <a:lnTo>
                    <a:pt x="72216"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8" name="pl28"/>
            <p:cNvSpPr/>
            <p:nvPr/>
          </p:nvSpPr>
          <p:spPr>
            <a:xfrm>
              <a:off x="8352246" y="3540728"/>
              <a:ext cx="144432" cy="0"/>
            </a:xfrm>
            <a:custGeom>
              <a:avLst/>
              <a:pathLst>
                <a:path w="144432" h="0">
                  <a:moveTo>
                    <a:pt x="0" y="0"/>
                  </a:moveTo>
                  <a:lnTo>
                    <a:pt x="0" y="0"/>
                  </a:lnTo>
                  <a:lnTo>
                    <a:pt x="0" y="0"/>
                  </a:lnTo>
                  <a:lnTo>
                    <a:pt x="0" y="0"/>
                  </a:lnTo>
                  <a:lnTo>
                    <a:pt x="72216" y="0"/>
                  </a:lnTo>
                  <a:lnTo>
                    <a:pt x="144432" y="0"/>
                  </a:lnTo>
                </a:path>
              </a:pathLst>
            </a:custGeom>
            <a:ln w="116535" cap="flat">
              <a:solidFill>
                <a:srgbClr val="E8E8E8">
                  <a:alpha val="100000"/>
                </a:srgbClr>
              </a:solidFill>
              <a:prstDash val="solid"/>
              <a:round/>
            </a:ln>
          </p:spPr>
          <p:txBody>
            <a:bodyPr/>
            <a:lstStyle/>
            <a:p/>
          </p:txBody>
        </p:sp>
        <p:sp>
          <p:nvSpPr>
            <p:cNvPr id="29" name="pl29"/>
            <p:cNvSpPr/>
            <p:nvPr/>
          </p:nvSpPr>
          <p:spPr>
            <a:xfrm>
              <a:off x="7846732" y="3919743"/>
              <a:ext cx="433298" cy="0"/>
            </a:xfrm>
            <a:custGeom>
              <a:avLst/>
              <a:pathLst>
                <a:path w="433298" h="0">
                  <a:moveTo>
                    <a:pt x="0" y="0"/>
                  </a:moveTo>
                  <a:lnTo>
                    <a:pt x="361082" y="0"/>
                  </a:lnTo>
                  <a:lnTo>
                    <a:pt x="361082"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30" name="pl30"/>
            <p:cNvSpPr/>
            <p:nvPr/>
          </p:nvSpPr>
          <p:spPr>
            <a:xfrm>
              <a:off x="8352246" y="4298757"/>
              <a:ext cx="144432" cy="0"/>
            </a:xfrm>
            <a:custGeom>
              <a:avLst/>
              <a:pathLst>
                <a:path w="144432" h="0">
                  <a:moveTo>
                    <a:pt x="0" y="0"/>
                  </a:moveTo>
                  <a:lnTo>
                    <a:pt x="0" y="0"/>
                  </a:lnTo>
                  <a:lnTo>
                    <a:pt x="0" y="0"/>
                  </a:lnTo>
                  <a:lnTo>
                    <a:pt x="0" y="0"/>
                  </a:lnTo>
                  <a:lnTo>
                    <a:pt x="72216" y="0"/>
                  </a:lnTo>
                  <a:lnTo>
                    <a:pt x="144432" y="0"/>
                  </a:lnTo>
                </a:path>
              </a:pathLst>
            </a:custGeom>
            <a:ln w="116535" cap="flat">
              <a:solidFill>
                <a:srgbClr val="E8E8E8">
                  <a:alpha val="100000"/>
                </a:srgbClr>
              </a:solidFill>
              <a:prstDash val="solid"/>
              <a:round/>
            </a:ln>
          </p:spPr>
          <p:txBody>
            <a:bodyPr/>
            <a:lstStyle/>
            <a:p/>
          </p:txBody>
        </p:sp>
        <p:sp>
          <p:nvSpPr>
            <p:cNvPr id="31" name="pl31"/>
            <p:cNvSpPr/>
            <p:nvPr/>
          </p:nvSpPr>
          <p:spPr>
            <a:xfrm>
              <a:off x="8352246" y="4677772"/>
              <a:ext cx="288865" cy="0"/>
            </a:xfrm>
            <a:custGeom>
              <a:avLst/>
              <a:pathLst>
                <a:path w="288865" h="0">
                  <a:moveTo>
                    <a:pt x="0" y="0"/>
                  </a:moveTo>
                  <a:lnTo>
                    <a:pt x="216649"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32" name="pl32"/>
            <p:cNvSpPr/>
            <p:nvPr/>
          </p:nvSpPr>
          <p:spPr>
            <a:xfrm>
              <a:off x="8352246" y="5056787"/>
              <a:ext cx="144432" cy="0"/>
            </a:xfrm>
            <a:custGeom>
              <a:avLst/>
              <a:pathLst>
                <a:path w="144432" h="0">
                  <a:moveTo>
                    <a:pt x="0" y="0"/>
                  </a:moveTo>
                  <a:lnTo>
                    <a:pt x="0" y="0"/>
                  </a:lnTo>
                  <a:lnTo>
                    <a:pt x="0" y="0"/>
                  </a:lnTo>
                  <a:lnTo>
                    <a:pt x="0" y="0"/>
                  </a:lnTo>
                  <a:lnTo>
                    <a:pt x="72216" y="0"/>
                  </a:lnTo>
                  <a:lnTo>
                    <a:pt x="144432" y="0"/>
                  </a:lnTo>
                </a:path>
              </a:pathLst>
            </a:custGeom>
            <a:ln w="116535" cap="flat">
              <a:solidFill>
                <a:srgbClr val="E8E8E8">
                  <a:alpha val="100000"/>
                </a:srgbClr>
              </a:solidFill>
              <a:prstDash val="solid"/>
              <a:round/>
            </a:ln>
          </p:spPr>
          <p:txBody>
            <a:bodyPr/>
            <a:lstStyle/>
            <a:p/>
          </p:txBody>
        </p:sp>
        <p:sp>
          <p:nvSpPr>
            <p:cNvPr id="33" name="pt33"/>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3477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34774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34774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9217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84223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755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755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2755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34774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1996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34774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34774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34774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34774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49217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34774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41996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34774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34774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34774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361695"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361695"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361695"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78344"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78344"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78344"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78344"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578344"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78344"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78344"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78344"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78344"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361695"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361695"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433912"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289479"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289479"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783964"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217262"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217262"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433912"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289479"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289479"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578344"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578344"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78344"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433912"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289479"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289479"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7838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2" name="tx142"/>
            <p:cNvSpPr/>
            <p:nvPr/>
          </p:nvSpPr>
          <p:spPr>
            <a:xfrm>
              <a:off x="609033" y="4598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43" name="tx143"/>
            <p:cNvSpPr/>
            <p:nvPr/>
          </p:nvSpPr>
          <p:spPr>
            <a:xfrm>
              <a:off x="673364" y="421971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44" name="tx144"/>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7" name="tx147"/>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48" name="tx148"/>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17746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Turkiye,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remained the same between 2019 (99%) and 2023 (99%). DTP1 coverage remained the same in 2024 (99%) compared to 2023, and was the same as in 2019. In 2019-2024, DTP1 coverage was at it's lowest level in 2021 (95%).
In 2023, 4 vaccines had lower coverage than in 2019.
In 2024, 4 vaccines had lower coverage than in 2019.
In 2024, 0 vaccines had lower coverage than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1207612"/>
            </a:xfrm>
            <a:custGeom>
              <a:avLst/>
              <a:pathLst>
                <a:path w="6444618" h="1207612">
                  <a:moveTo>
                    <a:pt x="0" y="545373"/>
                  </a:moveTo>
                  <a:lnTo>
                    <a:pt x="268525" y="428507"/>
                  </a:lnTo>
                  <a:lnTo>
                    <a:pt x="537051" y="818059"/>
                  </a:lnTo>
                  <a:lnTo>
                    <a:pt x="805577" y="1207612"/>
                  </a:lnTo>
                  <a:lnTo>
                    <a:pt x="1074103" y="545373"/>
                  </a:lnTo>
                  <a:lnTo>
                    <a:pt x="1342628" y="350597"/>
                  </a:lnTo>
                  <a:lnTo>
                    <a:pt x="1611154" y="350597"/>
                  </a:lnTo>
                  <a:lnTo>
                    <a:pt x="1879680" y="116865"/>
                  </a:lnTo>
                  <a:lnTo>
                    <a:pt x="2148206" y="116865"/>
                  </a:lnTo>
                  <a:lnTo>
                    <a:pt x="2416732" y="116865"/>
                  </a:lnTo>
                  <a:lnTo>
                    <a:pt x="2685257" y="77910"/>
                  </a:lnTo>
                  <a:lnTo>
                    <a:pt x="2953783" y="77910"/>
                  </a:lnTo>
                  <a:lnTo>
                    <a:pt x="3222309" y="77910"/>
                  </a:lnTo>
                  <a:lnTo>
                    <a:pt x="3490835" y="38955"/>
                  </a:lnTo>
                  <a:lnTo>
                    <a:pt x="3759360" y="116865"/>
                  </a:lnTo>
                  <a:lnTo>
                    <a:pt x="4027886" y="77910"/>
                  </a:lnTo>
                  <a:lnTo>
                    <a:pt x="4296412" y="38955"/>
                  </a:lnTo>
                  <a:lnTo>
                    <a:pt x="4564938" y="116865"/>
                  </a:lnTo>
                  <a:lnTo>
                    <a:pt x="4833464" y="38955"/>
                  </a:lnTo>
                  <a:lnTo>
                    <a:pt x="5101989" y="0"/>
                  </a:lnTo>
                  <a:lnTo>
                    <a:pt x="5370515" y="38955"/>
                  </a:lnTo>
                  <a:lnTo>
                    <a:pt x="5639041" y="15582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1716804" y="1113955"/>
              <a:ext cx="6176092" cy="584328"/>
            </a:xfrm>
            <a:custGeom>
              <a:avLst/>
              <a:pathLst>
                <a:path w="6176092" h="584328">
                  <a:moveTo>
                    <a:pt x="0" y="272686"/>
                  </a:moveTo>
                  <a:lnTo>
                    <a:pt x="268525" y="584328"/>
                  </a:lnTo>
                  <a:lnTo>
                    <a:pt x="537051" y="38955"/>
                  </a:lnTo>
                  <a:lnTo>
                    <a:pt x="805577" y="38955"/>
                  </a:lnTo>
                  <a:lnTo>
                    <a:pt x="1074103" y="0"/>
                  </a:lnTo>
                  <a:lnTo>
                    <a:pt x="1342628" y="545373"/>
                  </a:lnTo>
                  <a:lnTo>
                    <a:pt x="1611154" y="155820"/>
                  </a:lnTo>
                  <a:lnTo>
                    <a:pt x="1879680" y="233731"/>
                  </a:lnTo>
                  <a:lnTo>
                    <a:pt x="2148206" y="389552"/>
                  </a:lnTo>
                  <a:lnTo>
                    <a:pt x="2416732" y="272686"/>
                  </a:lnTo>
                  <a:lnTo>
                    <a:pt x="2685257" y="467462"/>
                  </a:lnTo>
                  <a:lnTo>
                    <a:pt x="2953783" y="506418"/>
                  </a:lnTo>
                  <a:lnTo>
                    <a:pt x="3222309" y="0"/>
                  </a:lnTo>
                  <a:lnTo>
                    <a:pt x="3490835" y="389552"/>
                  </a:lnTo>
                  <a:lnTo>
                    <a:pt x="3759360" y="467462"/>
                  </a:lnTo>
                  <a:lnTo>
                    <a:pt x="4027886" y="506418"/>
                  </a:lnTo>
                  <a:lnTo>
                    <a:pt x="4296412" y="467462"/>
                  </a:lnTo>
                  <a:lnTo>
                    <a:pt x="4564938" y="428507"/>
                  </a:lnTo>
                  <a:lnTo>
                    <a:pt x="4833464" y="389552"/>
                  </a:lnTo>
                  <a:lnTo>
                    <a:pt x="5101989" y="194776"/>
                  </a:lnTo>
                  <a:lnTo>
                    <a:pt x="5370515" y="194776"/>
                  </a:lnTo>
                  <a:lnTo>
                    <a:pt x="5639041" y="155820"/>
                  </a:lnTo>
                  <a:lnTo>
                    <a:pt x="5907567" y="155820"/>
                  </a:lnTo>
                  <a:lnTo>
                    <a:pt x="6176092" y="155820"/>
                  </a:lnTo>
                </a:path>
              </a:pathLst>
            </a:custGeom>
            <a:ln w="27101" cap="flat">
              <a:solidFill>
                <a:srgbClr val="00BA38">
                  <a:alpha val="100000"/>
                </a:srgbClr>
              </a:solidFill>
              <a:prstDash val="solid"/>
              <a:round/>
            </a:ln>
          </p:spPr>
          <p:txBody>
            <a:bodyPr/>
            <a:lstStyle/>
            <a:p/>
          </p:txBody>
        </p:sp>
        <p:sp>
          <p:nvSpPr>
            <p:cNvPr id="28" name="pl28"/>
            <p:cNvSpPr/>
            <p:nvPr/>
          </p:nvSpPr>
          <p:spPr>
            <a:xfrm>
              <a:off x="3865010" y="1113955"/>
              <a:ext cx="4027886" cy="194776"/>
            </a:xfrm>
            <a:custGeom>
              <a:avLst/>
              <a:pathLst>
                <a:path w="4027886" h="194776">
                  <a:moveTo>
                    <a:pt x="0" y="38955"/>
                  </a:moveTo>
                  <a:lnTo>
                    <a:pt x="268525" y="194776"/>
                  </a:lnTo>
                  <a:lnTo>
                    <a:pt x="537051" y="77910"/>
                  </a:lnTo>
                  <a:lnTo>
                    <a:pt x="805577" y="38955"/>
                  </a:lnTo>
                  <a:lnTo>
                    <a:pt x="1074103" y="38955"/>
                  </a:lnTo>
                  <a:lnTo>
                    <a:pt x="1342628" y="77910"/>
                  </a:lnTo>
                  <a:lnTo>
                    <a:pt x="1611154" y="38955"/>
                  </a:lnTo>
                  <a:lnTo>
                    <a:pt x="1879680" y="0"/>
                  </a:lnTo>
                  <a:lnTo>
                    <a:pt x="2148206" y="77910"/>
                  </a:lnTo>
                  <a:lnTo>
                    <a:pt x="2416732" y="38955"/>
                  </a:lnTo>
                  <a:lnTo>
                    <a:pt x="2685257" y="38955"/>
                  </a:lnTo>
                  <a:lnTo>
                    <a:pt x="2953783" y="116865"/>
                  </a:lnTo>
                  <a:lnTo>
                    <a:pt x="3222309" y="77910"/>
                  </a:lnTo>
                  <a:lnTo>
                    <a:pt x="3490835" y="116865"/>
                  </a:lnTo>
                  <a:lnTo>
                    <a:pt x="3759360" y="116865"/>
                  </a:lnTo>
                  <a:lnTo>
                    <a:pt x="4027886" y="116865"/>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0366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231400"/>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1192444"/>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58199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1678428" y="1348265"/>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3826634" y="1114534"/>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9298" y="995002"/>
              <a:ext cx="252125" cy="75112"/>
            </a:xfrm>
            <a:custGeom>
              <a:avLst/>
              <a:pathLst>
                <a:path w="252125" h="75112">
                  <a:moveTo>
                    <a:pt x="252125" y="0"/>
                  </a:moveTo>
                  <a:lnTo>
                    <a:pt x="0" y="75112"/>
                  </a:lnTo>
                </a:path>
              </a:pathLst>
            </a:custGeom>
          </p:spPr>
          <p:txBody>
            <a:bodyPr/>
            <a:lstStyle/>
            <a:p/>
          </p:txBody>
        </p:sp>
        <p:sp>
          <p:nvSpPr>
            <p:cNvPr id="37" name="pl37"/>
            <p:cNvSpPr/>
            <p:nvPr/>
          </p:nvSpPr>
          <p:spPr>
            <a:xfrm>
              <a:off x="7911589" y="1232334"/>
              <a:ext cx="249834" cy="20223"/>
            </a:xfrm>
            <a:custGeom>
              <a:avLst/>
              <a:pathLst>
                <a:path w="249834" h="20223">
                  <a:moveTo>
                    <a:pt x="249834" y="20223"/>
                  </a:moveTo>
                  <a:lnTo>
                    <a:pt x="0" y="0"/>
                  </a:lnTo>
                </a:path>
              </a:pathLst>
            </a:custGeom>
          </p:spPr>
          <p:txBody>
            <a:bodyPr/>
            <a:lstStyle/>
            <a:p/>
          </p:txBody>
        </p:sp>
        <p:sp>
          <p:nvSpPr>
            <p:cNvPr id="38" name="pl38"/>
            <p:cNvSpPr/>
            <p:nvPr/>
          </p:nvSpPr>
          <p:spPr>
            <a:xfrm>
              <a:off x="7902611" y="1278187"/>
              <a:ext cx="258811" cy="224101"/>
            </a:xfrm>
            <a:custGeom>
              <a:avLst/>
              <a:pathLst>
                <a:path w="258811" h="224101">
                  <a:moveTo>
                    <a:pt x="258811" y="224101"/>
                  </a:moveTo>
                  <a:lnTo>
                    <a:pt x="0" y="0"/>
                  </a:lnTo>
                </a:path>
              </a:pathLst>
            </a:custGeom>
          </p:spPr>
          <p:txBody>
            <a:bodyPr/>
            <a:lstStyle/>
            <a:p/>
          </p:txBody>
        </p:sp>
        <p:sp>
          <p:nvSpPr>
            <p:cNvPr id="39" name="pg39"/>
            <p:cNvSpPr/>
            <p:nvPr/>
          </p:nvSpPr>
          <p:spPr>
            <a:xfrm>
              <a:off x="8092843" y="88795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92879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1" name="pg41"/>
            <p:cNvSpPr/>
            <p:nvPr/>
          </p:nvSpPr>
          <p:spPr>
            <a:xfrm>
              <a:off x="8092843" y="1161842"/>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2" name="tx42"/>
            <p:cNvSpPr/>
            <p:nvPr/>
          </p:nvSpPr>
          <p:spPr>
            <a:xfrm>
              <a:off x="8115703" y="1202683"/>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95%</a:t>
              </a:r>
            </a:p>
          </p:txBody>
        </p:sp>
        <p:sp>
          <p:nvSpPr>
            <p:cNvPr id="43" name="pg43"/>
            <p:cNvSpPr/>
            <p:nvPr/>
          </p:nvSpPr>
          <p:spPr>
            <a:xfrm>
              <a:off x="8092843" y="143488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15703" y="147572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94%</a:t>
              </a:r>
            </a:p>
          </p:txBody>
        </p:sp>
        <p:sp>
          <p:nvSpPr>
            <p:cNvPr id="45" name="pg45"/>
            <p:cNvSpPr/>
            <p:nvPr/>
          </p:nvSpPr>
          <p:spPr>
            <a:xfrm>
              <a:off x="1151176" y="162284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6896" y="16666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85</a:t>
              </a:r>
            </a:p>
          </p:txBody>
        </p:sp>
        <p:sp>
          <p:nvSpPr>
            <p:cNvPr id="47" name="pg47"/>
            <p:cNvSpPr/>
            <p:nvPr/>
          </p:nvSpPr>
          <p:spPr>
            <a:xfrm>
              <a:off x="1782165" y="120221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1827885" y="12460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91</a:t>
              </a:r>
            </a:p>
          </p:txBody>
        </p:sp>
        <p:sp>
          <p:nvSpPr>
            <p:cNvPr id="49" name="pg49"/>
            <p:cNvSpPr/>
            <p:nvPr/>
          </p:nvSpPr>
          <p:spPr>
            <a:xfrm>
              <a:off x="3569961" y="115537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3615681" y="1199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97</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149998" y="580629"/>
              <a:ext cx="357822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Turkiye,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Turkiye has 3 out of the 4 SDG vaccines.
In 2024, Turkiye had achieved at least 90% coverage of 3 out of the 4 vaccines.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2023 and 2024.
• DTP3 coverage remained constant at 99% between 2023 and 2024.
• There were there were approximately the same number of zero-dose children in 2024. This leaves 11,000 children without vaccination, vulnerable to vaccine-preventable diseases and a further &lt;100 with incomplete protection.
• Turkiye accounted for 4.4% of zero-dose children in Europe and Central Asia (ECAR) and 0.1% of zero-dose children globally.
• MCV1 coverage remained constant at 95% between 2023 and 2024. There were 53,000 children who missed out on the first measles vaccination.
• MCV2 coverage remained constant at 94% between 2023 and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Turkiye.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917762"/>
            </a:xfrm>
            <a:custGeom>
              <a:avLst/>
              <a:pathLst>
                <a:path w="6444618" h="917762">
                  <a:moveTo>
                    <a:pt x="0" y="279319"/>
                  </a:moveTo>
                  <a:lnTo>
                    <a:pt x="268525" y="159610"/>
                  </a:lnTo>
                  <a:lnTo>
                    <a:pt x="537051" y="678346"/>
                  </a:lnTo>
                  <a:lnTo>
                    <a:pt x="805577" y="917762"/>
                  </a:lnTo>
                  <a:lnTo>
                    <a:pt x="1074103" y="518735"/>
                  </a:lnTo>
                  <a:lnTo>
                    <a:pt x="1342628" y="279319"/>
                  </a:lnTo>
                  <a:lnTo>
                    <a:pt x="1611154" y="279319"/>
                  </a:lnTo>
                  <a:lnTo>
                    <a:pt x="1879680" y="39902"/>
                  </a:lnTo>
                  <a:lnTo>
                    <a:pt x="2148206" y="79805"/>
                  </a:lnTo>
                  <a:lnTo>
                    <a:pt x="2416732" y="79805"/>
                  </a:lnTo>
                  <a:lnTo>
                    <a:pt x="2685257" y="39902"/>
                  </a:lnTo>
                  <a:lnTo>
                    <a:pt x="2953783" y="39902"/>
                  </a:lnTo>
                  <a:lnTo>
                    <a:pt x="3222309" y="79805"/>
                  </a:lnTo>
                  <a:lnTo>
                    <a:pt x="3490835" y="0"/>
                  </a:lnTo>
                  <a:lnTo>
                    <a:pt x="3759360" y="79805"/>
                  </a:lnTo>
                  <a:lnTo>
                    <a:pt x="4027886" y="39902"/>
                  </a:lnTo>
                  <a:lnTo>
                    <a:pt x="4296412" y="0"/>
                  </a:lnTo>
                  <a:lnTo>
                    <a:pt x="4564938" y="39902"/>
                  </a:lnTo>
                  <a:lnTo>
                    <a:pt x="4833464" y="0"/>
                  </a:lnTo>
                  <a:lnTo>
                    <a:pt x="5101989" y="0"/>
                  </a:lnTo>
                  <a:lnTo>
                    <a:pt x="5370515" y="39902"/>
                  </a:lnTo>
                  <a:lnTo>
                    <a:pt x="5639041" y="15961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236984"/>
            </a:xfrm>
            <a:custGeom>
              <a:avLst/>
              <a:pathLst>
                <a:path w="6444618" h="1236984">
                  <a:moveTo>
                    <a:pt x="0" y="558638"/>
                  </a:moveTo>
                  <a:lnTo>
                    <a:pt x="268525" y="438929"/>
                  </a:lnTo>
                  <a:lnTo>
                    <a:pt x="537051" y="837957"/>
                  </a:lnTo>
                  <a:lnTo>
                    <a:pt x="805577" y="1236984"/>
                  </a:lnTo>
                  <a:lnTo>
                    <a:pt x="1074103" y="558638"/>
                  </a:lnTo>
                  <a:lnTo>
                    <a:pt x="1342628" y="359124"/>
                  </a:lnTo>
                  <a:lnTo>
                    <a:pt x="1611154" y="359124"/>
                  </a:lnTo>
                  <a:lnTo>
                    <a:pt x="1879680" y="119708"/>
                  </a:lnTo>
                  <a:lnTo>
                    <a:pt x="2148206" y="119708"/>
                  </a:lnTo>
                  <a:lnTo>
                    <a:pt x="2416732" y="119708"/>
                  </a:lnTo>
                  <a:lnTo>
                    <a:pt x="2685257" y="79805"/>
                  </a:lnTo>
                  <a:lnTo>
                    <a:pt x="2953783" y="79805"/>
                  </a:lnTo>
                  <a:lnTo>
                    <a:pt x="3222309" y="79805"/>
                  </a:lnTo>
                  <a:lnTo>
                    <a:pt x="3490835" y="39902"/>
                  </a:lnTo>
                  <a:lnTo>
                    <a:pt x="3759360" y="119708"/>
                  </a:lnTo>
                  <a:lnTo>
                    <a:pt x="4027886" y="79805"/>
                  </a:lnTo>
                  <a:lnTo>
                    <a:pt x="4296412" y="39902"/>
                  </a:lnTo>
                  <a:lnTo>
                    <a:pt x="4564938" y="119708"/>
                  </a:lnTo>
                  <a:lnTo>
                    <a:pt x="4833464" y="39902"/>
                  </a:lnTo>
                  <a:lnTo>
                    <a:pt x="5101989" y="0"/>
                  </a:lnTo>
                  <a:lnTo>
                    <a:pt x="5370515" y="39902"/>
                  </a:lnTo>
                  <a:lnTo>
                    <a:pt x="5639041" y="159610"/>
                  </a:lnTo>
                  <a:lnTo>
                    <a:pt x="5907567" y="0"/>
                  </a:lnTo>
                  <a:lnTo>
                    <a:pt x="6176092" y="0"/>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58515"/>
              <a:ext cx="6444618" cy="917762"/>
            </a:xfrm>
            <a:custGeom>
              <a:avLst/>
              <a:pathLst>
                <a:path w="6444618" h="917762">
                  <a:moveTo>
                    <a:pt x="0" y="438929"/>
                  </a:moveTo>
                  <a:lnTo>
                    <a:pt x="268525" y="279319"/>
                  </a:lnTo>
                  <a:lnTo>
                    <a:pt x="537051" y="598540"/>
                  </a:lnTo>
                  <a:lnTo>
                    <a:pt x="805577" y="917762"/>
                  </a:lnTo>
                  <a:lnTo>
                    <a:pt x="1074103" y="678346"/>
                  </a:lnTo>
                  <a:lnTo>
                    <a:pt x="1342628" y="279319"/>
                  </a:lnTo>
                  <a:lnTo>
                    <a:pt x="1611154" y="0"/>
                  </a:lnTo>
                  <a:lnTo>
                    <a:pt x="1879680" y="79805"/>
                  </a:lnTo>
                  <a:lnTo>
                    <a:pt x="2148206" y="39902"/>
                  </a:lnTo>
                  <a:lnTo>
                    <a:pt x="2416732" y="39902"/>
                  </a:lnTo>
                  <a:lnTo>
                    <a:pt x="2685257" y="39902"/>
                  </a:lnTo>
                  <a:lnTo>
                    <a:pt x="2953783" y="0"/>
                  </a:lnTo>
                  <a:lnTo>
                    <a:pt x="3222309" y="79805"/>
                  </a:lnTo>
                  <a:lnTo>
                    <a:pt x="3490835" y="0"/>
                  </a:lnTo>
                  <a:lnTo>
                    <a:pt x="3759360" y="159610"/>
                  </a:lnTo>
                  <a:lnTo>
                    <a:pt x="4027886" y="39902"/>
                  </a:lnTo>
                  <a:lnTo>
                    <a:pt x="4296412" y="0"/>
                  </a:lnTo>
                  <a:lnTo>
                    <a:pt x="4564938" y="79805"/>
                  </a:lnTo>
                  <a:lnTo>
                    <a:pt x="4833464" y="79805"/>
                  </a:lnTo>
                  <a:lnTo>
                    <a:pt x="5101989" y="39902"/>
                  </a:lnTo>
                  <a:lnTo>
                    <a:pt x="5370515" y="119708"/>
                  </a:lnTo>
                  <a:lnTo>
                    <a:pt x="5639041" y="79805"/>
                  </a:lnTo>
                  <a:lnTo>
                    <a:pt x="5907567" y="119708"/>
                  </a:lnTo>
                  <a:lnTo>
                    <a:pt x="6176092" y="119708"/>
                  </a:lnTo>
                  <a:lnTo>
                    <a:pt x="6444618" y="119708"/>
                  </a:lnTo>
                </a:path>
              </a:pathLst>
            </a:custGeom>
            <a:ln w="27101" cap="flat">
              <a:solidFill>
                <a:srgbClr val="00BFC4">
                  <a:alpha val="100000"/>
                </a:srgbClr>
              </a:solidFill>
              <a:prstDash val="solid"/>
              <a:round/>
            </a:ln>
          </p:spPr>
          <p:txBody>
            <a:bodyPr/>
            <a:lstStyle/>
            <a:p/>
          </p:txBody>
        </p:sp>
        <p:sp>
          <p:nvSpPr>
            <p:cNvPr id="30" name="pl30"/>
            <p:cNvSpPr/>
            <p:nvPr/>
          </p:nvSpPr>
          <p:spPr>
            <a:xfrm>
              <a:off x="1716804" y="1358515"/>
              <a:ext cx="6176092" cy="598540"/>
            </a:xfrm>
            <a:custGeom>
              <a:avLst/>
              <a:pathLst>
                <a:path w="6176092" h="598540">
                  <a:moveTo>
                    <a:pt x="0" y="279319"/>
                  </a:moveTo>
                  <a:lnTo>
                    <a:pt x="268525" y="598540"/>
                  </a:lnTo>
                  <a:lnTo>
                    <a:pt x="537051" y="39902"/>
                  </a:lnTo>
                  <a:lnTo>
                    <a:pt x="805577" y="39902"/>
                  </a:lnTo>
                  <a:lnTo>
                    <a:pt x="1074103" y="0"/>
                  </a:lnTo>
                  <a:lnTo>
                    <a:pt x="1342628" y="558638"/>
                  </a:lnTo>
                  <a:lnTo>
                    <a:pt x="1611154" y="159610"/>
                  </a:lnTo>
                  <a:lnTo>
                    <a:pt x="1879680" y="239416"/>
                  </a:lnTo>
                  <a:lnTo>
                    <a:pt x="2148206" y="399027"/>
                  </a:lnTo>
                  <a:lnTo>
                    <a:pt x="2416732" y="279319"/>
                  </a:lnTo>
                  <a:lnTo>
                    <a:pt x="2685257" y="478832"/>
                  </a:lnTo>
                  <a:lnTo>
                    <a:pt x="2953783" y="518735"/>
                  </a:lnTo>
                  <a:lnTo>
                    <a:pt x="3222309" y="0"/>
                  </a:lnTo>
                  <a:lnTo>
                    <a:pt x="3490835" y="399027"/>
                  </a:lnTo>
                  <a:lnTo>
                    <a:pt x="3759360" y="478832"/>
                  </a:lnTo>
                  <a:lnTo>
                    <a:pt x="4027886" y="518735"/>
                  </a:lnTo>
                  <a:lnTo>
                    <a:pt x="4296412" y="478832"/>
                  </a:lnTo>
                  <a:lnTo>
                    <a:pt x="4564938" y="438929"/>
                  </a:lnTo>
                  <a:lnTo>
                    <a:pt x="4833464" y="399027"/>
                  </a:lnTo>
                  <a:lnTo>
                    <a:pt x="5101989" y="199513"/>
                  </a:lnTo>
                  <a:lnTo>
                    <a:pt x="5370515" y="199513"/>
                  </a:lnTo>
                  <a:lnTo>
                    <a:pt x="5639041" y="159610"/>
                  </a:lnTo>
                  <a:lnTo>
                    <a:pt x="5907567" y="159610"/>
                  </a:lnTo>
                  <a:lnTo>
                    <a:pt x="6176092" y="15961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4797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83887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75906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678428" y="159945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0553" y="1269939"/>
              <a:ext cx="250869" cy="45473"/>
            </a:xfrm>
            <a:custGeom>
              <a:avLst/>
              <a:pathLst>
                <a:path w="250869" h="45473">
                  <a:moveTo>
                    <a:pt x="250869" y="0"/>
                  </a:moveTo>
                  <a:lnTo>
                    <a:pt x="0" y="45473"/>
                  </a:lnTo>
                </a:path>
              </a:pathLst>
            </a:custGeom>
          </p:spPr>
          <p:txBody>
            <a:bodyPr/>
            <a:lstStyle/>
            <a:p/>
          </p:txBody>
        </p:sp>
        <p:sp>
          <p:nvSpPr>
            <p:cNvPr id="41" name="pl41"/>
            <p:cNvSpPr/>
            <p:nvPr/>
          </p:nvSpPr>
          <p:spPr>
            <a:xfrm>
              <a:off x="7901361" y="1014188"/>
              <a:ext cx="260061" cy="294828"/>
            </a:xfrm>
            <a:custGeom>
              <a:avLst/>
              <a:pathLst>
                <a:path w="260061" h="294828">
                  <a:moveTo>
                    <a:pt x="260061" y="0"/>
                  </a:moveTo>
                  <a:lnTo>
                    <a:pt x="0" y="294828"/>
                  </a:lnTo>
                </a:path>
              </a:pathLst>
            </a:custGeom>
          </p:spPr>
          <p:txBody>
            <a:bodyPr/>
            <a:lstStyle/>
            <a:p/>
          </p:txBody>
        </p:sp>
        <p:sp>
          <p:nvSpPr>
            <p:cNvPr id="42" name="pl42"/>
            <p:cNvSpPr/>
            <p:nvPr/>
          </p:nvSpPr>
          <p:spPr>
            <a:xfrm>
              <a:off x="7910187" y="1482045"/>
              <a:ext cx="251235" cy="55528"/>
            </a:xfrm>
            <a:custGeom>
              <a:avLst/>
              <a:pathLst>
                <a:path w="251235" h="55528">
                  <a:moveTo>
                    <a:pt x="251235" y="55528"/>
                  </a:moveTo>
                  <a:lnTo>
                    <a:pt x="0" y="0"/>
                  </a:lnTo>
                </a:path>
              </a:pathLst>
            </a:custGeom>
          </p:spPr>
          <p:txBody>
            <a:bodyPr/>
            <a:lstStyle/>
            <a:p/>
          </p:txBody>
        </p:sp>
        <p:sp>
          <p:nvSpPr>
            <p:cNvPr id="43" name="pl43"/>
            <p:cNvSpPr/>
            <p:nvPr/>
          </p:nvSpPr>
          <p:spPr>
            <a:xfrm>
              <a:off x="7901992" y="1527523"/>
              <a:ext cx="259431" cy="268050"/>
            </a:xfrm>
            <a:custGeom>
              <a:avLst/>
              <a:pathLst>
                <a:path w="259431" h="268050">
                  <a:moveTo>
                    <a:pt x="259431" y="268050"/>
                  </a:moveTo>
                  <a:lnTo>
                    <a:pt x="0" y="0"/>
                  </a:lnTo>
                </a:path>
              </a:pathLst>
            </a:custGeom>
          </p:spPr>
          <p:txBody>
            <a:bodyPr/>
            <a:lstStyle/>
            <a:p/>
          </p:txBody>
        </p:sp>
        <p:sp>
          <p:nvSpPr>
            <p:cNvPr id="44" name="pg44"/>
            <p:cNvSpPr/>
            <p:nvPr/>
          </p:nvSpPr>
          <p:spPr>
            <a:xfrm>
              <a:off x="8092843" y="117642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21726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90322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94406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8" name="pg48"/>
            <p:cNvSpPr/>
            <p:nvPr/>
          </p:nvSpPr>
          <p:spPr>
            <a:xfrm>
              <a:off x="8092843" y="145136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49220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95%</a:t>
              </a:r>
            </a:p>
          </p:txBody>
        </p:sp>
        <p:sp>
          <p:nvSpPr>
            <p:cNvPr id="50" name="pg50"/>
            <p:cNvSpPr/>
            <p:nvPr/>
          </p:nvSpPr>
          <p:spPr>
            <a:xfrm>
              <a:off x="8092843" y="172539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76624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94%</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286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Turkiye,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95%.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achieved the 95% target and MCV2 coverage was below, but close to the 95% target.
Between 2023 and 2024, 0 vaccines increased coverage, 0 declined and 4 remained the same.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DAPMHHIV-502652578-1605464</_dlc_DocId>
    <_dlc_DocIdUrl xmlns="9e17fbd9-fb4c-4d20-9ec4-18aa77a91b0d">
      <Url>https://unicef.sharepoint.com/teams/DAPM-Health-HIV/_layouts/15/DocIdRedir.aspx?ID=DAPMHHIV-502652578-1605464</Url>
      <Description>DAPMHHIV-502652578-1605464</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2025-07-14T18:01:16Z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7d90d2f4-d893-4dbd-9c39-634d7e6704a8</vt:lpwstr>
  </property>
  <property fmtid="{D5CDD505-2E9C-101B-9397-08002B2CF9AE}" pid="4" name="MediaServiceImageTags">
    <vt:lpwstr/>
  </property>
</Properties>
</file>