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04ad5dc0dceb7a15ed34aad481ec417d8670d1d6.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6.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38.xml"/>
<Relationship Id="rId2" Type="http://schemas.openxmlformats.org/officeDocument/2006/relationships/hyperlink" Target="https://forms.office.com/e/Qv1HXxxNZQ"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0.xm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4.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heatmap shows trends in vaccine coverage since 2000, with green cells indicating coverage of 90% or more.
</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119708"/>
            </a:xfrm>
            <a:custGeom>
              <a:avLst/>
              <a:pathLst>
                <a:path w="6444618" h="119708">
                  <a:moveTo>
                    <a:pt x="0" y="0"/>
                  </a:moveTo>
                  <a:lnTo>
                    <a:pt x="268525" y="0"/>
                  </a:lnTo>
                  <a:lnTo>
                    <a:pt x="537051" y="119708"/>
                  </a:lnTo>
                  <a:lnTo>
                    <a:pt x="805577" y="119708"/>
                  </a:lnTo>
                  <a:lnTo>
                    <a:pt x="1074103" y="79805"/>
                  </a:lnTo>
                  <a:lnTo>
                    <a:pt x="1342628" y="39902"/>
                  </a:lnTo>
                  <a:lnTo>
                    <a:pt x="1611154" y="0"/>
                  </a:lnTo>
                  <a:lnTo>
                    <a:pt x="1879680" y="0"/>
                  </a:lnTo>
                  <a:lnTo>
                    <a:pt x="2148206" y="0"/>
                  </a:lnTo>
                  <a:lnTo>
                    <a:pt x="2416732" y="0"/>
                  </a:lnTo>
                  <a:lnTo>
                    <a:pt x="2685257" y="39902"/>
                  </a:lnTo>
                  <a:lnTo>
                    <a:pt x="2953783" y="39902"/>
                  </a:lnTo>
                  <a:lnTo>
                    <a:pt x="3222309" y="0"/>
                  </a:lnTo>
                  <a:lnTo>
                    <a:pt x="3490835" y="0"/>
                  </a:lnTo>
                  <a:lnTo>
                    <a:pt x="3759360" y="39902"/>
                  </a:lnTo>
                  <a:lnTo>
                    <a:pt x="4027886" y="39902"/>
                  </a:lnTo>
                  <a:lnTo>
                    <a:pt x="4296412" y="0"/>
                  </a:lnTo>
                  <a:lnTo>
                    <a:pt x="4564938" y="0"/>
                  </a:lnTo>
                  <a:lnTo>
                    <a:pt x="4833464" y="39902"/>
                  </a:lnTo>
                  <a:lnTo>
                    <a:pt x="5101989" y="39902"/>
                  </a:lnTo>
                  <a:lnTo>
                    <a:pt x="5370515" y="79805"/>
                  </a:lnTo>
                  <a:lnTo>
                    <a:pt x="5639041" y="79805"/>
                  </a:lnTo>
                  <a:lnTo>
                    <a:pt x="5907567" y="79805"/>
                  </a:lnTo>
                  <a:lnTo>
                    <a:pt x="6176092" y="79805"/>
                  </a:lnTo>
                  <a:lnTo>
                    <a:pt x="6444618" y="79805"/>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59610"/>
            </a:xfrm>
            <a:custGeom>
              <a:avLst/>
              <a:pathLst>
                <a:path w="6444618" h="159610">
                  <a:moveTo>
                    <a:pt x="0" y="79805"/>
                  </a:moveTo>
                  <a:lnTo>
                    <a:pt x="268525" y="39902"/>
                  </a:lnTo>
                  <a:lnTo>
                    <a:pt x="537051" y="119708"/>
                  </a:lnTo>
                  <a:lnTo>
                    <a:pt x="805577" y="159610"/>
                  </a:lnTo>
                  <a:lnTo>
                    <a:pt x="1074103" y="79805"/>
                  </a:lnTo>
                  <a:lnTo>
                    <a:pt x="1342628" y="39902"/>
                  </a:lnTo>
                  <a:lnTo>
                    <a:pt x="1611154" y="0"/>
                  </a:lnTo>
                  <a:lnTo>
                    <a:pt x="1879680" y="39902"/>
                  </a:lnTo>
                  <a:lnTo>
                    <a:pt x="2148206" y="0"/>
                  </a:lnTo>
                  <a:lnTo>
                    <a:pt x="2416732" y="0"/>
                  </a:lnTo>
                  <a:lnTo>
                    <a:pt x="2685257" y="39902"/>
                  </a:lnTo>
                  <a:lnTo>
                    <a:pt x="2953783" y="39902"/>
                  </a:lnTo>
                  <a:lnTo>
                    <a:pt x="3222309" y="79805"/>
                  </a:lnTo>
                  <a:lnTo>
                    <a:pt x="3490835" y="39902"/>
                  </a:lnTo>
                  <a:lnTo>
                    <a:pt x="3759360" y="39902"/>
                  </a:lnTo>
                  <a:lnTo>
                    <a:pt x="4027886" y="39902"/>
                  </a:lnTo>
                  <a:lnTo>
                    <a:pt x="4296412" y="39902"/>
                  </a:lnTo>
                  <a:lnTo>
                    <a:pt x="4564938" y="39902"/>
                  </a:lnTo>
                  <a:lnTo>
                    <a:pt x="4833464" y="79805"/>
                  </a:lnTo>
                  <a:lnTo>
                    <a:pt x="5101989" y="39902"/>
                  </a:lnTo>
                  <a:lnTo>
                    <a:pt x="5370515" y="79805"/>
                  </a:lnTo>
                  <a:lnTo>
                    <a:pt x="5639041" y="79805"/>
                  </a:lnTo>
                  <a:lnTo>
                    <a:pt x="5907567" y="79805"/>
                  </a:lnTo>
                  <a:lnTo>
                    <a:pt x="6176092" y="79805"/>
                  </a:lnTo>
                  <a:lnTo>
                    <a:pt x="6444618" y="79805"/>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58515"/>
              <a:ext cx="6444618" cy="319221"/>
            </a:xfrm>
            <a:custGeom>
              <a:avLst/>
              <a:pathLst>
                <a:path w="6444618" h="319221">
                  <a:moveTo>
                    <a:pt x="0" y="119708"/>
                  </a:moveTo>
                  <a:lnTo>
                    <a:pt x="268525" y="239416"/>
                  </a:lnTo>
                  <a:lnTo>
                    <a:pt x="537051" y="159610"/>
                  </a:lnTo>
                  <a:lnTo>
                    <a:pt x="805577" y="319221"/>
                  </a:lnTo>
                  <a:lnTo>
                    <a:pt x="1074103" y="119708"/>
                  </a:lnTo>
                  <a:lnTo>
                    <a:pt x="1342628" y="79805"/>
                  </a:lnTo>
                  <a:lnTo>
                    <a:pt x="1611154" y="0"/>
                  </a:lnTo>
                  <a:lnTo>
                    <a:pt x="1879680" y="0"/>
                  </a:lnTo>
                  <a:lnTo>
                    <a:pt x="2148206" y="0"/>
                  </a:lnTo>
                  <a:lnTo>
                    <a:pt x="2416732" y="0"/>
                  </a:lnTo>
                  <a:lnTo>
                    <a:pt x="2685257" y="39902"/>
                  </a:lnTo>
                  <a:lnTo>
                    <a:pt x="2953783" y="79805"/>
                  </a:lnTo>
                  <a:lnTo>
                    <a:pt x="3222309" y="79805"/>
                  </a:lnTo>
                  <a:lnTo>
                    <a:pt x="3490835" y="159610"/>
                  </a:lnTo>
                  <a:lnTo>
                    <a:pt x="3759360" y="0"/>
                  </a:lnTo>
                  <a:lnTo>
                    <a:pt x="4027886" y="0"/>
                  </a:lnTo>
                  <a:lnTo>
                    <a:pt x="4296412" y="79805"/>
                  </a:lnTo>
                  <a:lnTo>
                    <a:pt x="4564938" y="0"/>
                  </a:lnTo>
                  <a:lnTo>
                    <a:pt x="4833464" y="79805"/>
                  </a:lnTo>
                  <a:lnTo>
                    <a:pt x="5101989" y="0"/>
                  </a:lnTo>
                  <a:lnTo>
                    <a:pt x="5370515" y="0"/>
                  </a:lnTo>
                  <a:lnTo>
                    <a:pt x="5639041" y="119708"/>
                  </a:lnTo>
                  <a:lnTo>
                    <a:pt x="5907567" y="119708"/>
                  </a:lnTo>
                  <a:lnTo>
                    <a:pt x="6176092" y="79805"/>
                  </a:lnTo>
                  <a:lnTo>
                    <a:pt x="6444618" y="79805"/>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59610"/>
            </a:xfrm>
            <a:custGeom>
              <a:avLst/>
              <a:pathLst>
                <a:path w="6444618" h="159610">
                  <a:moveTo>
                    <a:pt x="0" y="39902"/>
                  </a:moveTo>
                  <a:lnTo>
                    <a:pt x="268525" y="0"/>
                  </a:lnTo>
                  <a:lnTo>
                    <a:pt x="537051" y="39902"/>
                  </a:lnTo>
                  <a:lnTo>
                    <a:pt x="805577" y="0"/>
                  </a:lnTo>
                  <a:lnTo>
                    <a:pt x="1074103" y="0"/>
                  </a:lnTo>
                  <a:lnTo>
                    <a:pt x="1342628" y="0"/>
                  </a:lnTo>
                  <a:lnTo>
                    <a:pt x="1611154" y="39902"/>
                  </a:lnTo>
                  <a:lnTo>
                    <a:pt x="1879680" y="39902"/>
                  </a:lnTo>
                  <a:lnTo>
                    <a:pt x="2148206" y="0"/>
                  </a:lnTo>
                  <a:lnTo>
                    <a:pt x="2416732" y="79805"/>
                  </a:lnTo>
                  <a:lnTo>
                    <a:pt x="2685257" y="39902"/>
                  </a:lnTo>
                  <a:lnTo>
                    <a:pt x="2953783" y="119708"/>
                  </a:lnTo>
                  <a:lnTo>
                    <a:pt x="3222309" y="119708"/>
                  </a:lnTo>
                  <a:lnTo>
                    <a:pt x="3490835" y="39902"/>
                  </a:lnTo>
                  <a:lnTo>
                    <a:pt x="3759360" y="159610"/>
                  </a:lnTo>
                  <a:lnTo>
                    <a:pt x="4027886" y="39902"/>
                  </a:lnTo>
                  <a:lnTo>
                    <a:pt x="4296412" y="79805"/>
                  </a:lnTo>
                  <a:lnTo>
                    <a:pt x="4564938" y="79805"/>
                  </a:lnTo>
                  <a:lnTo>
                    <a:pt x="4833464" y="0"/>
                  </a:lnTo>
                  <a:lnTo>
                    <a:pt x="5101989" y="79805"/>
                  </a:lnTo>
                  <a:lnTo>
                    <a:pt x="5370515" y="119708"/>
                  </a:lnTo>
                  <a:lnTo>
                    <a:pt x="5639041" y="39902"/>
                  </a:lnTo>
                  <a:lnTo>
                    <a:pt x="5907567" y="39902"/>
                  </a:lnTo>
                  <a:lnTo>
                    <a:pt x="6176092" y="79805"/>
                  </a:lnTo>
                  <a:lnTo>
                    <a:pt x="6444618" y="79805"/>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36004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6385" y="1405799"/>
              <a:ext cx="255038" cy="139577"/>
            </a:xfrm>
            <a:custGeom>
              <a:avLst/>
              <a:pathLst>
                <a:path w="255038" h="139577">
                  <a:moveTo>
                    <a:pt x="255038" y="139577"/>
                  </a:moveTo>
                  <a:lnTo>
                    <a:pt x="0" y="0"/>
                  </a:lnTo>
                </a:path>
              </a:pathLst>
            </a:custGeom>
          </p:spPr>
          <p:txBody>
            <a:bodyPr/>
            <a:lstStyle/>
            <a:p/>
          </p:txBody>
        </p:sp>
        <p:sp>
          <p:nvSpPr>
            <p:cNvPr id="41" name="pl41"/>
            <p:cNvSpPr/>
            <p:nvPr/>
          </p:nvSpPr>
          <p:spPr>
            <a:xfrm>
              <a:off x="7908976" y="1309465"/>
              <a:ext cx="252446" cy="83626"/>
            </a:xfrm>
            <a:custGeom>
              <a:avLst/>
              <a:pathLst>
                <a:path w="252446" h="83626">
                  <a:moveTo>
                    <a:pt x="252446" y="0"/>
                  </a:moveTo>
                  <a:lnTo>
                    <a:pt x="0" y="83626"/>
                  </a:lnTo>
                </a:path>
              </a:pathLst>
            </a:custGeom>
          </p:spPr>
          <p:txBody>
            <a:bodyPr/>
            <a:lstStyle/>
            <a:p/>
          </p:txBody>
        </p:sp>
        <p:sp>
          <p:nvSpPr>
            <p:cNvPr id="42" name="pl42"/>
            <p:cNvSpPr/>
            <p:nvPr/>
          </p:nvSpPr>
          <p:spPr>
            <a:xfrm>
              <a:off x="7900295" y="1039380"/>
              <a:ext cx="261128" cy="349146"/>
            </a:xfrm>
            <a:custGeom>
              <a:avLst/>
              <a:pathLst>
                <a:path w="261128" h="349146">
                  <a:moveTo>
                    <a:pt x="261128" y="0"/>
                  </a:moveTo>
                  <a:lnTo>
                    <a:pt x="0" y="349146"/>
                  </a:lnTo>
                </a:path>
              </a:pathLst>
            </a:custGeom>
          </p:spPr>
          <p:txBody>
            <a:bodyPr/>
            <a:lstStyle/>
            <a:p/>
          </p:txBody>
        </p:sp>
        <p:sp>
          <p:nvSpPr>
            <p:cNvPr id="43" name="pl43"/>
            <p:cNvSpPr/>
            <p:nvPr/>
          </p:nvSpPr>
          <p:spPr>
            <a:xfrm>
              <a:off x="7899866" y="1448317"/>
              <a:ext cx="261557" cy="375218"/>
            </a:xfrm>
            <a:custGeom>
              <a:avLst/>
              <a:pathLst>
                <a:path w="261557" h="375218">
                  <a:moveTo>
                    <a:pt x="261557" y="375218"/>
                  </a:moveTo>
                  <a:lnTo>
                    <a:pt x="0" y="0"/>
                  </a:lnTo>
                </a:path>
              </a:pathLst>
            </a:custGeom>
          </p:spPr>
          <p:txBody>
            <a:bodyPr/>
            <a:lstStyle/>
            <a:p/>
          </p:txBody>
        </p:sp>
        <p:sp>
          <p:nvSpPr>
            <p:cNvPr id="44" name="pg44"/>
            <p:cNvSpPr/>
            <p:nvPr/>
          </p:nvSpPr>
          <p:spPr>
            <a:xfrm>
              <a:off x="8092843" y="147625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15703" y="151709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6" name="pg46"/>
            <p:cNvSpPr/>
            <p:nvPr/>
          </p:nvSpPr>
          <p:spPr>
            <a:xfrm>
              <a:off x="8092843" y="120360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7" name="tx47"/>
            <p:cNvSpPr/>
            <p:nvPr/>
          </p:nvSpPr>
          <p:spPr>
            <a:xfrm>
              <a:off x="8115703" y="1244445"/>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97%</a:t>
              </a:r>
            </a:p>
          </p:txBody>
        </p:sp>
        <p:sp>
          <p:nvSpPr>
            <p:cNvPr id="48" name="pg48"/>
            <p:cNvSpPr/>
            <p:nvPr/>
          </p:nvSpPr>
          <p:spPr>
            <a:xfrm>
              <a:off x="8092843" y="93010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97094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97%</a:t>
              </a:r>
            </a:p>
          </p:txBody>
        </p:sp>
        <p:sp>
          <p:nvSpPr>
            <p:cNvPr id="50" name="pg50"/>
            <p:cNvSpPr/>
            <p:nvPr/>
          </p:nvSpPr>
          <p:spPr>
            <a:xfrm>
              <a:off x="8092843" y="175007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1" name="tx51"/>
            <p:cNvSpPr/>
            <p:nvPr/>
          </p:nvSpPr>
          <p:spPr>
            <a:xfrm>
              <a:off x="8115703" y="179091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96%</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5194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Tunisia, 2000-2024</a:t>
              </a:r>
            </a:p>
          </p:txBody>
        </p:sp>
        <p:sp>
          <p:nvSpPr>
            <p:cNvPr id="79" name="tx79"/>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2024, DTP1 coverage (a proxy for access to immunization services) was 96%.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2024, MCV1 coverage exceeded the 95% target and MCV2 coverage exceeded the 95% target.
Between 2023 and 2024, 0 vaccines increased coverage, 0 declined and 4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34130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27663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1195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38736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80896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744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729806"/>
              <a:ext cx="0" cy="3293539"/>
            </a:xfrm>
            <a:custGeom>
              <a:avLst/>
              <a:pathLst>
                <a:path w="0" h="3293539">
                  <a:moveTo>
                    <a:pt x="0" y="3293539"/>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536990"/>
              <a:ext cx="249522" cy="336649"/>
            </a:xfrm>
            <a:prstGeom prst="rect">
              <a:avLst/>
            </a:prstGeom>
            <a:solidFill>
              <a:srgbClr val="1CABE2">
                <a:alpha val="100000"/>
              </a:srgbClr>
            </a:solidFill>
          </p:spPr>
          <p:txBody>
            <a:bodyPr/>
            <a:lstStyle/>
            <a:p/>
          </p:txBody>
        </p:sp>
        <p:sp>
          <p:nvSpPr>
            <p:cNvPr id="22" name="rc22"/>
            <p:cNvSpPr/>
            <p:nvPr/>
          </p:nvSpPr>
          <p:spPr>
            <a:xfrm>
              <a:off x="1573521" y="3539545"/>
              <a:ext cx="249522" cy="334094"/>
            </a:xfrm>
            <a:prstGeom prst="rect">
              <a:avLst/>
            </a:prstGeom>
            <a:solidFill>
              <a:srgbClr val="1CABE2">
                <a:alpha val="100000"/>
              </a:srgbClr>
            </a:solidFill>
          </p:spPr>
          <p:txBody>
            <a:bodyPr/>
            <a:lstStyle/>
            <a:p/>
          </p:txBody>
        </p:sp>
        <p:sp>
          <p:nvSpPr>
            <p:cNvPr id="23" name="rc23"/>
            <p:cNvSpPr/>
            <p:nvPr/>
          </p:nvSpPr>
          <p:spPr>
            <a:xfrm>
              <a:off x="1850769" y="2537901"/>
              <a:ext cx="249522" cy="1335738"/>
            </a:xfrm>
            <a:prstGeom prst="rect">
              <a:avLst/>
            </a:prstGeom>
            <a:solidFill>
              <a:srgbClr val="1CABE2">
                <a:alpha val="100000"/>
              </a:srgbClr>
            </a:solidFill>
          </p:spPr>
          <p:txBody>
            <a:bodyPr/>
            <a:lstStyle/>
            <a:p/>
          </p:txBody>
        </p:sp>
        <p:sp>
          <p:nvSpPr>
            <p:cNvPr id="24" name="rc24"/>
            <p:cNvSpPr/>
            <p:nvPr/>
          </p:nvSpPr>
          <p:spPr>
            <a:xfrm>
              <a:off x="2128016" y="2504896"/>
              <a:ext cx="249522" cy="1368743"/>
            </a:xfrm>
            <a:prstGeom prst="rect">
              <a:avLst/>
            </a:prstGeom>
            <a:solidFill>
              <a:srgbClr val="1CABE2">
                <a:alpha val="100000"/>
              </a:srgbClr>
            </a:solidFill>
          </p:spPr>
          <p:txBody>
            <a:bodyPr/>
            <a:lstStyle/>
            <a:p/>
          </p:txBody>
        </p:sp>
        <p:sp>
          <p:nvSpPr>
            <p:cNvPr id="25" name="rc25"/>
            <p:cNvSpPr/>
            <p:nvPr/>
          </p:nvSpPr>
          <p:spPr>
            <a:xfrm>
              <a:off x="2405264" y="2831112"/>
              <a:ext cx="249522" cy="1042527"/>
            </a:xfrm>
            <a:prstGeom prst="rect">
              <a:avLst/>
            </a:prstGeom>
            <a:solidFill>
              <a:srgbClr val="1CABE2">
                <a:alpha val="100000"/>
              </a:srgbClr>
            </a:solidFill>
          </p:spPr>
          <p:txBody>
            <a:bodyPr/>
            <a:lstStyle/>
            <a:p/>
          </p:txBody>
        </p:sp>
        <p:sp>
          <p:nvSpPr>
            <p:cNvPr id="26" name="rc26"/>
            <p:cNvSpPr/>
            <p:nvPr/>
          </p:nvSpPr>
          <p:spPr>
            <a:xfrm>
              <a:off x="2682512" y="3164993"/>
              <a:ext cx="249522" cy="708646"/>
            </a:xfrm>
            <a:prstGeom prst="rect">
              <a:avLst/>
            </a:prstGeom>
            <a:solidFill>
              <a:srgbClr val="1CABE2">
                <a:alpha val="100000"/>
              </a:srgbClr>
            </a:solidFill>
          </p:spPr>
          <p:txBody>
            <a:bodyPr/>
            <a:lstStyle/>
            <a:p/>
          </p:txBody>
        </p:sp>
        <p:sp>
          <p:nvSpPr>
            <p:cNvPr id="27" name="rc27"/>
            <p:cNvSpPr/>
            <p:nvPr/>
          </p:nvSpPr>
          <p:spPr>
            <a:xfrm>
              <a:off x="2959759" y="3513354"/>
              <a:ext cx="249522" cy="360285"/>
            </a:xfrm>
            <a:prstGeom prst="rect">
              <a:avLst/>
            </a:prstGeom>
            <a:solidFill>
              <a:srgbClr val="1CABE2">
                <a:alpha val="100000"/>
              </a:srgbClr>
            </a:solidFill>
          </p:spPr>
          <p:txBody>
            <a:bodyPr/>
            <a:lstStyle/>
            <a:p/>
          </p:txBody>
        </p:sp>
        <p:sp>
          <p:nvSpPr>
            <p:cNvPr id="28" name="rc28"/>
            <p:cNvSpPr/>
            <p:nvPr/>
          </p:nvSpPr>
          <p:spPr>
            <a:xfrm>
              <a:off x="3237007" y="3506327"/>
              <a:ext cx="249522" cy="367312"/>
            </a:xfrm>
            <a:prstGeom prst="rect">
              <a:avLst/>
            </a:prstGeom>
            <a:solidFill>
              <a:srgbClr val="1CABE2">
                <a:alpha val="100000"/>
              </a:srgbClr>
            </a:solidFill>
          </p:spPr>
          <p:txBody>
            <a:bodyPr/>
            <a:lstStyle/>
            <a:p/>
          </p:txBody>
        </p:sp>
        <p:sp>
          <p:nvSpPr>
            <p:cNvPr id="29" name="rc29"/>
            <p:cNvSpPr/>
            <p:nvPr/>
          </p:nvSpPr>
          <p:spPr>
            <a:xfrm>
              <a:off x="3514255" y="3497384"/>
              <a:ext cx="249522" cy="376255"/>
            </a:xfrm>
            <a:prstGeom prst="rect">
              <a:avLst/>
            </a:prstGeom>
            <a:solidFill>
              <a:srgbClr val="1CABE2">
                <a:alpha val="100000"/>
              </a:srgbClr>
            </a:solidFill>
          </p:spPr>
          <p:txBody>
            <a:bodyPr/>
            <a:lstStyle/>
            <a:p/>
          </p:txBody>
        </p:sp>
        <p:sp>
          <p:nvSpPr>
            <p:cNvPr id="30" name="rc30"/>
            <p:cNvSpPr/>
            <p:nvPr/>
          </p:nvSpPr>
          <p:spPr>
            <a:xfrm>
              <a:off x="3791502" y="3486737"/>
              <a:ext cx="249522" cy="386902"/>
            </a:xfrm>
            <a:prstGeom prst="rect">
              <a:avLst/>
            </a:prstGeom>
            <a:solidFill>
              <a:srgbClr val="1CABE2">
                <a:alpha val="100000"/>
              </a:srgbClr>
            </a:solidFill>
          </p:spPr>
          <p:txBody>
            <a:bodyPr/>
            <a:lstStyle/>
            <a:p/>
          </p:txBody>
        </p:sp>
        <p:sp>
          <p:nvSpPr>
            <p:cNvPr id="31" name="rc31"/>
            <p:cNvSpPr/>
            <p:nvPr/>
          </p:nvSpPr>
          <p:spPr>
            <a:xfrm>
              <a:off x="4068750" y="3062572"/>
              <a:ext cx="249522" cy="811067"/>
            </a:xfrm>
            <a:prstGeom prst="rect">
              <a:avLst/>
            </a:prstGeom>
            <a:solidFill>
              <a:srgbClr val="1CABE2">
                <a:alpha val="100000"/>
              </a:srgbClr>
            </a:solidFill>
          </p:spPr>
          <p:txBody>
            <a:bodyPr/>
            <a:lstStyle/>
            <a:p/>
          </p:txBody>
        </p:sp>
        <p:sp>
          <p:nvSpPr>
            <p:cNvPr id="32" name="rc32"/>
            <p:cNvSpPr/>
            <p:nvPr/>
          </p:nvSpPr>
          <p:spPr>
            <a:xfrm>
              <a:off x="4345998" y="3009977"/>
              <a:ext cx="249522" cy="863662"/>
            </a:xfrm>
            <a:prstGeom prst="rect">
              <a:avLst/>
            </a:prstGeom>
            <a:solidFill>
              <a:srgbClr val="1CABE2">
                <a:alpha val="100000"/>
              </a:srgbClr>
            </a:solidFill>
          </p:spPr>
          <p:txBody>
            <a:bodyPr/>
            <a:lstStyle/>
            <a:p/>
          </p:txBody>
        </p:sp>
        <p:sp>
          <p:nvSpPr>
            <p:cNvPr id="33" name="rc33"/>
            <p:cNvSpPr/>
            <p:nvPr/>
          </p:nvSpPr>
          <p:spPr>
            <a:xfrm>
              <a:off x="4623245" y="3420941"/>
              <a:ext cx="249522" cy="452698"/>
            </a:xfrm>
            <a:prstGeom prst="rect">
              <a:avLst/>
            </a:prstGeom>
            <a:solidFill>
              <a:srgbClr val="1CABE2">
                <a:alpha val="100000"/>
              </a:srgbClr>
            </a:solidFill>
          </p:spPr>
          <p:txBody>
            <a:bodyPr/>
            <a:lstStyle/>
            <a:p/>
          </p:txBody>
        </p:sp>
        <p:sp>
          <p:nvSpPr>
            <p:cNvPr id="34" name="rc34"/>
            <p:cNvSpPr/>
            <p:nvPr/>
          </p:nvSpPr>
          <p:spPr>
            <a:xfrm>
              <a:off x="4900493" y="3411146"/>
              <a:ext cx="249522" cy="462493"/>
            </a:xfrm>
            <a:prstGeom prst="rect">
              <a:avLst/>
            </a:prstGeom>
            <a:solidFill>
              <a:srgbClr val="1CABE2">
                <a:alpha val="100000"/>
              </a:srgbClr>
            </a:solidFill>
          </p:spPr>
          <p:txBody>
            <a:bodyPr/>
            <a:lstStyle/>
            <a:p/>
          </p:txBody>
        </p:sp>
        <p:sp>
          <p:nvSpPr>
            <p:cNvPr id="35" name="rc35"/>
            <p:cNvSpPr/>
            <p:nvPr/>
          </p:nvSpPr>
          <p:spPr>
            <a:xfrm>
              <a:off x="5177741" y="2942051"/>
              <a:ext cx="249522" cy="931588"/>
            </a:xfrm>
            <a:prstGeom prst="rect">
              <a:avLst/>
            </a:prstGeom>
            <a:solidFill>
              <a:srgbClr val="1CABE2">
                <a:alpha val="100000"/>
              </a:srgbClr>
            </a:solidFill>
          </p:spPr>
          <p:txBody>
            <a:bodyPr/>
            <a:lstStyle/>
            <a:p/>
          </p:txBody>
        </p:sp>
        <p:sp>
          <p:nvSpPr>
            <p:cNvPr id="36" name="rc36"/>
            <p:cNvSpPr/>
            <p:nvPr/>
          </p:nvSpPr>
          <p:spPr>
            <a:xfrm>
              <a:off x="5454988" y="2942902"/>
              <a:ext cx="249522" cy="930737"/>
            </a:xfrm>
            <a:prstGeom prst="rect">
              <a:avLst/>
            </a:prstGeom>
            <a:solidFill>
              <a:srgbClr val="1CABE2">
                <a:alpha val="100000"/>
              </a:srgbClr>
            </a:solidFill>
          </p:spPr>
          <p:txBody>
            <a:bodyPr/>
            <a:lstStyle/>
            <a:p/>
          </p:txBody>
        </p:sp>
        <p:sp>
          <p:nvSpPr>
            <p:cNvPr id="37" name="rc37"/>
            <p:cNvSpPr/>
            <p:nvPr/>
          </p:nvSpPr>
          <p:spPr>
            <a:xfrm>
              <a:off x="5732236" y="3414127"/>
              <a:ext cx="249522" cy="459512"/>
            </a:xfrm>
            <a:prstGeom prst="rect">
              <a:avLst/>
            </a:prstGeom>
            <a:solidFill>
              <a:srgbClr val="1CABE2">
                <a:alpha val="100000"/>
              </a:srgbClr>
            </a:solidFill>
          </p:spPr>
          <p:txBody>
            <a:bodyPr/>
            <a:lstStyle/>
            <a:p/>
          </p:txBody>
        </p:sp>
        <p:sp>
          <p:nvSpPr>
            <p:cNvPr id="38" name="rc38"/>
            <p:cNvSpPr/>
            <p:nvPr/>
          </p:nvSpPr>
          <p:spPr>
            <a:xfrm>
              <a:off x="6009484" y="3428180"/>
              <a:ext cx="249522" cy="445459"/>
            </a:xfrm>
            <a:prstGeom prst="rect">
              <a:avLst/>
            </a:prstGeom>
            <a:solidFill>
              <a:srgbClr val="1CABE2">
                <a:alpha val="100000"/>
              </a:srgbClr>
            </a:solidFill>
          </p:spPr>
          <p:txBody>
            <a:bodyPr/>
            <a:lstStyle/>
            <a:p/>
          </p:txBody>
        </p:sp>
        <p:sp>
          <p:nvSpPr>
            <p:cNvPr id="39" name="rc39"/>
            <p:cNvSpPr/>
            <p:nvPr/>
          </p:nvSpPr>
          <p:spPr>
            <a:xfrm>
              <a:off x="6286731" y="3014236"/>
              <a:ext cx="249522" cy="859404"/>
            </a:xfrm>
            <a:prstGeom prst="rect">
              <a:avLst/>
            </a:prstGeom>
            <a:solidFill>
              <a:srgbClr val="1CABE2">
                <a:alpha val="100000"/>
              </a:srgbClr>
            </a:solidFill>
          </p:spPr>
          <p:txBody>
            <a:bodyPr/>
            <a:lstStyle/>
            <a:p/>
          </p:txBody>
        </p:sp>
        <p:sp>
          <p:nvSpPr>
            <p:cNvPr id="40" name="rc40"/>
            <p:cNvSpPr/>
            <p:nvPr/>
          </p:nvSpPr>
          <p:spPr>
            <a:xfrm>
              <a:off x="6563979" y="3031909"/>
              <a:ext cx="249522" cy="841730"/>
            </a:xfrm>
            <a:prstGeom prst="rect">
              <a:avLst/>
            </a:prstGeom>
            <a:solidFill>
              <a:srgbClr val="1CABE2">
                <a:alpha val="100000"/>
              </a:srgbClr>
            </a:solidFill>
          </p:spPr>
          <p:txBody>
            <a:bodyPr/>
            <a:lstStyle/>
            <a:p/>
          </p:txBody>
        </p:sp>
        <p:sp>
          <p:nvSpPr>
            <p:cNvPr id="41" name="rc41"/>
            <p:cNvSpPr/>
            <p:nvPr/>
          </p:nvSpPr>
          <p:spPr>
            <a:xfrm>
              <a:off x="6841227" y="2677799"/>
              <a:ext cx="249522" cy="1195840"/>
            </a:xfrm>
            <a:prstGeom prst="rect">
              <a:avLst/>
            </a:prstGeom>
            <a:solidFill>
              <a:srgbClr val="1CABE2">
                <a:alpha val="100000"/>
              </a:srgbClr>
            </a:solidFill>
          </p:spPr>
          <p:txBody>
            <a:bodyPr/>
            <a:lstStyle/>
            <a:p/>
          </p:txBody>
        </p:sp>
        <p:sp>
          <p:nvSpPr>
            <p:cNvPr id="42" name="rc42"/>
            <p:cNvSpPr/>
            <p:nvPr/>
          </p:nvSpPr>
          <p:spPr>
            <a:xfrm>
              <a:off x="7118474" y="2805985"/>
              <a:ext cx="249522" cy="1067654"/>
            </a:xfrm>
            <a:prstGeom prst="rect">
              <a:avLst/>
            </a:prstGeom>
            <a:solidFill>
              <a:srgbClr val="1CABE2">
                <a:alpha val="100000"/>
              </a:srgbClr>
            </a:solidFill>
          </p:spPr>
          <p:txBody>
            <a:bodyPr/>
            <a:lstStyle/>
            <a:p/>
          </p:txBody>
        </p:sp>
        <p:sp>
          <p:nvSpPr>
            <p:cNvPr id="43" name="rc43"/>
            <p:cNvSpPr/>
            <p:nvPr/>
          </p:nvSpPr>
          <p:spPr>
            <a:xfrm>
              <a:off x="7395722" y="2789377"/>
              <a:ext cx="249522" cy="1084263"/>
            </a:xfrm>
            <a:prstGeom prst="rect">
              <a:avLst/>
            </a:prstGeom>
            <a:solidFill>
              <a:srgbClr val="1CABE2">
                <a:alpha val="100000"/>
              </a:srgbClr>
            </a:solidFill>
          </p:spPr>
          <p:txBody>
            <a:bodyPr/>
            <a:lstStyle/>
            <a:p/>
          </p:txBody>
        </p:sp>
        <p:sp>
          <p:nvSpPr>
            <p:cNvPr id="44" name="rc44"/>
            <p:cNvSpPr/>
            <p:nvPr/>
          </p:nvSpPr>
          <p:spPr>
            <a:xfrm>
              <a:off x="7672970" y="2810457"/>
              <a:ext cx="249522" cy="1063182"/>
            </a:xfrm>
            <a:prstGeom prst="rect">
              <a:avLst/>
            </a:prstGeom>
            <a:solidFill>
              <a:srgbClr val="1CABE2">
                <a:alpha val="100000"/>
              </a:srgbClr>
            </a:solidFill>
          </p:spPr>
          <p:txBody>
            <a:bodyPr/>
            <a:lstStyle/>
            <a:p/>
          </p:txBody>
        </p:sp>
        <p:sp>
          <p:nvSpPr>
            <p:cNvPr id="45" name="rc45"/>
            <p:cNvSpPr/>
            <p:nvPr/>
          </p:nvSpPr>
          <p:spPr>
            <a:xfrm>
              <a:off x="7950217" y="2833880"/>
              <a:ext cx="249522" cy="1039759"/>
            </a:xfrm>
            <a:prstGeom prst="rect">
              <a:avLst/>
            </a:prstGeom>
            <a:solidFill>
              <a:srgbClr val="1CABE2">
                <a:alpha val="100000"/>
              </a:srgbClr>
            </a:solidFill>
          </p:spPr>
          <p:txBody>
            <a:bodyPr/>
            <a:lstStyle/>
            <a:p/>
          </p:txBody>
        </p:sp>
        <p:sp>
          <p:nvSpPr>
            <p:cNvPr id="46" name="rc46"/>
            <p:cNvSpPr/>
            <p:nvPr/>
          </p:nvSpPr>
          <p:spPr>
            <a:xfrm>
              <a:off x="1296273" y="2863691"/>
              <a:ext cx="249522" cy="673299"/>
            </a:xfrm>
            <a:prstGeom prst="rect">
              <a:avLst/>
            </a:prstGeom>
            <a:solidFill>
              <a:srgbClr val="B3B3B3">
                <a:alpha val="100000"/>
              </a:srgbClr>
            </a:solidFill>
          </p:spPr>
          <p:txBody>
            <a:bodyPr/>
            <a:lstStyle/>
            <a:p/>
          </p:txBody>
        </p:sp>
        <p:sp>
          <p:nvSpPr>
            <p:cNvPr id="47" name="rc47"/>
            <p:cNvSpPr/>
            <p:nvPr/>
          </p:nvSpPr>
          <p:spPr>
            <a:xfrm>
              <a:off x="1573521" y="3205451"/>
              <a:ext cx="249522" cy="334094"/>
            </a:xfrm>
            <a:prstGeom prst="rect">
              <a:avLst/>
            </a:prstGeom>
            <a:solidFill>
              <a:srgbClr val="B3B3B3">
                <a:alpha val="100000"/>
              </a:srgbClr>
            </a:solidFill>
          </p:spPr>
          <p:txBody>
            <a:bodyPr/>
            <a:lstStyle/>
            <a:p/>
          </p:txBody>
        </p:sp>
        <p:sp>
          <p:nvSpPr>
            <p:cNvPr id="48" name="rc48"/>
            <p:cNvSpPr/>
            <p:nvPr/>
          </p:nvSpPr>
          <p:spPr>
            <a:xfrm>
              <a:off x="1850769" y="2537901"/>
              <a:ext cx="249522" cy="0"/>
            </a:xfrm>
            <a:prstGeom prst="rect">
              <a:avLst/>
            </a:prstGeom>
            <a:solidFill>
              <a:srgbClr val="B3B3B3">
                <a:alpha val="100000"/>
              </a:srgbClr>
            </a:solidFill>
          </p:spPr>
          <p:txBody>
            <a:bodyPr/>
            <a:lstStyle/>
            <a:p/>
          </p:txBody>
        </p:sp>
        <p:sp>
          <p:nvSpPr>
            <p:cNvPr id="49" name="rc49"/>
            <p:cNvSpPr/>
            <p:nvPr/>
          </p:nvSpPr>
          <p:spPr>
            <a:xfrm>
              <a:off x="2128016" y="2162710"/>
              <a:ext cx="249522" cy="342185"/>
            </a:xfrm>
            <a:prstGeom prst="rect">
              <a:avLst/>
            </a:prstGeom>
            <a:solidFill>
              <a:srgbClr val="B3B3B3">
                <a:alpha val="100000"/>
              </a:srgbClr>
            </a:solidFill>
          </p:spPr>
          <p:txBody>
            <a:bodyPr/>
            <a:lstStyle/>
            <a:p/>
          </p:txBody>
        </p:sp>
        <p:sp>
          <p:nvSpPr>
            <p:cNvPr id="50" name="rc50"/>
            <p:cNvSpPr/>
            <p:nvPr/>
          </p:nvSpPr>
          <p:spPr>
            <a:xfrm>
              <a:off x="2405264" y="2831112"/>
              <a:ext cx="249522" cy="0"/>
            </a:xfrm>
            <a:prstGeom prst="rect">
              <a:avLst/>
            </a:prstGeom>
            <a:solidFill>
              <a:srgbClr val="B3B3B3">
                <a:alpha val="100000"/>
              </a:srgbClr>
            </a:solidFill>
          </p:spPr>
          <p:txBody>
            <a:bodyPr/>
            <a:lstStyle/>
            <a:p/>
          </p:txBody>
        </p:sp>
        <p:sp>
          <p:nvSpPr>
            <p:cNvPr id="51" name="rc51"/>
            <p:cNvSpPr/>
            <p:nvPr/>
          </p:nvSpPr>
          <p:spPr>
            <a:xfrm>
              <a:off x="2682512" y="3164993"/>
              <a:ext cx="249522" cy="0"/>
            </a:xfrm>
            <a:prstGeom prst="rect">
              <a:avLst/>
            </a:prstGeom>
            <a:solidFill>
              <a:srgbClr val="B3B3B3">
                <a:alpha val="100000"/>
              </a:srgbClr>
            </a:solidFill>
          </p:spPr>
          <p:txBody>
            <a:bodyPr/>
            <a:lstStyle/>
            <a:p/>
          </p:txBody>
        </p:sp>
        <p:sp>
          <p:nvSpPr>
            <p:cNvPr id="52" name="rc52"/>
            <p:cNvSpPr/>
            <p:nvPr/>
          </p:nvSpPr>
          <p:spPr>
            <a:xfrm>
              <a:off x="2959759" y="3513354"/>
              <a:ext cx="249522" cy="0"/>
            </a:xfrm>
            <a:prstGeom prst="rect">
              <a:avLst/>
            </a:prstGeom>
            <a:solidFill>
              <a:srgbClr val="B3B3B3">
                <a:alpha val="100000"/>
              </a:srgbClr>
            </a:solidFill>
          </p:spPr>
          <p:txBody>
            <a:bodyPr/>
            <a:lstStyle/>
            <a:p/>
          </p:txBody>
        </p:sp>
        <p:sp>
          <p:nvSpPr>
            <p:cNvPr id="53" name="rc53"/>
            <p:cNvSpPr/>
            <p:nvPr/>
          </p:nvSpPr>
          <p:spPr>
            <a:xfrm>
              <a:off x="3237007" y="3139228"/>
              <a:ext cx="249522" cy="367099"/>
            </a:xfrm>
            <a:prstGeom prst="rect">
              <a:avLst/>
            </a:prstGeom>
            <a:solidFill>
              <a:srgbClr val="B3B3B3">
                <a:alpha val="100000"/>
              </a:srgbClr>
            </a:solidFill>
          </p:spPr>
          <p:txBody>
            <a:bodyPr/>
            <a:lstStyle/>
            <a:p/>
          </p:txBody>
        </p:sp>
        <p:sp>
          <p:nvSpPr>
            <p:cNvPr id="54" name="rc54"/>
            <p:cNvSpPr/>
            <p:nvPr/>
          </p:nvSpPr>
          <p:spPr>
            <a:xfrm>
              <a:off x="3514255" y="3497384"/>
              <a:ext cx="249522" cy="0"/>
            </a:xfrm>
            <a:prstGeom prst="rect">
              <a:avLst/>
            </a:prstGeom>
            <a:solidFill>
              <a:srgbClr val="B3B3B3">
                <a:alpha val="100000"/>
              </a:srgbClr>
            </a:solidFill>
          </p:spPr>
          <p:txBody>
            <a:bodyPr/>
            <a:lstStyle/>
            <a:p/>
          </p:txBody>
        </p:sp>
        <p:sp>
          <p:nvSpPr>
            <p:cNvPr id="55" name="rc55"/>
            <p:cNvSpPr/>
            <p:nvPr/>
          </p:nvSpPr>
          <p:spPr>
            <a:xfrm>
              <a:off x="3791502" y="3486737"/>
              <a:ext cx="249522" cy="0"/>
            </a:xfrm>
            <a:prstGeom prst="rect">
              <a:avLst/>
            </a:prstGeom>
            <a:solidFill>
              <a:srgbClr val="B3B3B3">
                <a:alpha val="100000"/>
              </a:srgbClr>
            </a:solidFill>
          </p:spPr>
          <p:txBody>
            <a:bodyPr/>
            <a:lstStyle/>
            <a:p/>
          </p:txBody>
        </p:sp>
        <p:sp>
          <p:nvSpPr>
            <p:cNvPr id="56" name="rc56"/>
            <p:cNvSpPr/>
            <p:nvPr/>
          </p:nvSpPr>
          <p:spPr>
            <a:xfrm>
              <a:off x="4068750" y="3062572"/>
              <a:ext cx="249522" cy="0"/>
            </a:xfrm>
            <a:prstGeom prst="rect">
              <a:avLst/>
            </a:prstGeom>
            <a:solidFill>
              <a:srgbClr val="B3B3B3">
                <a:alpha val="100000"/>
              </a:srgbClr>
            </a:solidFill>
          </p:spPr>
          <p:txBody>
            <a:bodyPr/>
            <a:lstStyle/>
            <a:p/>
          </p:txBody>
        </p:sp>
        <p:sp>
          <p:nvSpPr>
            <p:cNvPr id="57" name="rc57"/>
            <p:cNvSpPr/>
            <p:nvPr/>
          </p:nvSpPr>
          <p:spPr>
            <a:xfrm>
              <a:off x="4345998" y="3009977"/>
              <a:ext cx="249522" cy="0"/>
            </a:xfrm>
            <a:prstGeom prst="rect">
              <a:avLst/>
            </a:prstGeom>
            <a:solidFill>
              <a:srgbClr val="B3B3B3">
                <a:alpha val="100000"/>
              </a:srgbClr>
            </a:solidFill>
          </p:spPr>
          <p:txBody>
            <a:bodyPr/>
            <a:lstStyle/>
            <a:p/>
          </p:txBody>
        </p:sp>
        <p:sp>
          <p:nvSpPr>
            <p:cNvPr id="58" name="rc58"/>
            <p:cNvSpPr/>
            <p:nvPr/>
          </p:nvSpPr>
          <p:spPr>
            <a:xfrm>
              <a:off x="4623245" y="2515330"/>
              <a:ext cx="249522" cy="905610"/>
            </a:xfrm>
            <a:prstGeom prst="rect">
              <a:avLst/>
            </a:prstGeom>
            <a:solidFill>
              <a:srgbClr val="B3B3B3">
                <a:alpha val="100000"/>
              </a:srgbClr>
            </a:solidFill>
          </p:spPr>
          <p:txBody>
            <a:bodyPr/>
            <a:lstStyle/>
            <a:p/>
          </p:txBody>
        </p:sp>
        <p:sp>
          <p:nvSpPr>
            <p:cNvPr id="59" name="rc59"/>
            <p:cNvSpPr/>
            <p:nvPr/>
          </p:nvSpPr>
          <p:spPr>
            <a:xfrm>
              <a:off x="4900493" y="2948865"/>
              <a:ext cx="249522" cy="462281"/>
            </a:xfrm>
            <a:prstGeom prst="rect">
              <a:avLst/>
            </a:prstGeom>
            <a:solidFill>
              <a:srgbClr val="B3B3B3">
                <a:alpha val="100000"/>
              </a:srgbClr>
            </a:solidFill>
          </p:spPr>
          <p:txBody>
            <a:bodyPr/>
            <a:lstStyle/>
            <a:p/>
          </p:txBody>
        </p:sp>
        <p:sp>
          <p:nvSpPr>
            <p:cNvPr id="60" name="rc60"/>
            <p:cNvSpPr/>
            <p:nvPr/>
          </p:nvSpPr>
          <p:spPr>
            <a:xfrm>
              <a:off x="5177741" y="2942051"/>
              <a:ext cx="249522" cy="0"/>
            </a:xfrm>
            <a:prstGeom prst="rect">
              <a:avLst/>
            </a:prstGeom>
            <a:solidFill>
              <a:srgbClr val="B3B3B3">
                <a:alpha val="100000"/>
              </a:srgbClr>
            </a:solidFill>
          </p:spPr>
          <p:txBody>
            <a:bodyPr/>
            <a:lstStyle/>
            <a:p/>
          </p:txBody>
        </p:sp>
        <p:sp>
          <p:nvSpPr>
            <p:cNvPr id="61" name="rc61"/>
            <p:cNvSpPr/>
            <p:nvPr/>
          </p:nvSpPr>
          <p:spPr>
            <a:xfrm>
              <a:off x="5454988" y="2942902"/>
              <a:ext cx="249522" cy="0"/>
            </a:xfrm>
            <a:prstGeom prst="rect">
              <a:avLst/>
            </a:prstGeom>
            <a:solidFill>
              <a:srgbClr val="B3B3B3">
                <a:alpha val="100000"/>
              </a:srgbClr>
            </a:solidFill>
          </p:spPr>
          <p:txBody>
            <a:bodyPr/>
            <a:lstStyle/>
            <a:p/>
          </p:txBody>
        </p:sp>
        <p:sp>
          <p:nvSpPr>
            <p:cNvPr id="62" name="rc62"/>
            <p:cNvSpPr/>
            <p:nvPr/>
          </p:nvSpPr>
          <p:spPr>
            <a:xfrm>
              <a:off x="5732236" y="2954401"/>
              <a:ext cx="249522" cy="459725"/>
            </a:xfrm>
            <a:prstGeom prst="rect">
              <a:avLst/>
            </a:prstGeom>
            <a:solidFill>
              <a:srgbClr val="B3B3B3">
                <a:alpha val="100000"/>
              </a:srgbClr>
            </a:solidFill>
          </p:spPr>
          <p:txBody>
            <a:bodyPr/>
            <a:lstStyle/>
            <a:p/>
          </p:txBody>
        </p:sp>
        <p:sp>
          <p:nvSpPr>
            <p:cNvPr id="63" name="rc63"/>
            <p:cNvSpPr/>
            <p:nvPr/>
          </p:nvSpPr>
          <p:spPr>
            <a:xfrm>
              <a:off x="6009484" y="2982721"/>
              <a:ext cx="249522" cy="445459"/>
            </a:xfrm>
            <a:prstGeom prst="rect">
              <a:avLst/>
            </a:prstGeom>
            <a:solidFill>
              <a:srgbClr val="B3B3B3">
                <a:alpha val="100000"/>
              </a:srgbClr>
            </a:solidFill>
          </p:spPr>
          <p:txBody>
            <a:bodyPr/>
            <a:lstStyle/>
            <a:p/>
          </p:txBody>
        </p:sp>
        <p:sp>
          <p:nvSpPr>
            <p:cNvPr id="64" name="rc64"/>
            <p:cNvSpPr/>
            <p:nvPr/>
          </p:nvSpPr>
          <p:spPr>
            <a:xfrm>
              <a:off x="6286731" y="2584533"/>
              <a:ext cx="249522" cy="429702"/>
            </a:xfrm>
            <a:prstGeom prst="rect">
              <a:avLst/>
            </a:prstGeom>
            <a:solidFill>
              <a:srgbClr val="B3B3B3">
                <a:alpha val="100000"/>
              </a:srgbClr>
            </a:solidFill>
          </p:spPr>
          <p:txBody>
            <a:bodyPr/>
            <a:lstStyle/>
            <a:p/>
          </p:txBody>
        </p:sp>
        <p:sp>
          <p:nvSpPr>
            <p:cNvPr id="65" name="rc65"/>
            <p:cNvSpPr/>
            <p:nvPr/>
          </p:nvSpPr>
          <p:spPr>
            <a:xfrm>
              <a:off x="6563979" y="3031909"/>
              <a:ext cx="249522" cy="0"/>
            </a:xfrm>
            <a:prstGeom prst="rect">
              <a:avLst/>
            </a:prstGeom>
            <a:solidFill>
              <a:srgbClr val="B3B3B3">
                <a:alpha val="100000"/>
              </a:srgbClr>
            </a:solidFill>
          </p:spPr>
          <p:txBody>
            <a:bodyPr/>
            <a:lstStyle/>
            <a:p/>
          </p:txBody>
        </p:sp>
        <p:sp>
          <p:nvSpPr>
            <p:cNvPr id="66" name="rc66"/>
            <p:cNvSpPr/>
            <p:nvPr/>
          </p:nvSpPr>
          <p:spPr>
            <a:xfrm>
              <a:off x="6841227" y="2677799"/>
              <a:ext cx="249522" cy="0"/>
            </a:xfrm>
            <a:prstGeom prst="rect">
              <a:avLst/>
            </a:prstGeom>
            <a:solidFill>
              <a:srgbClr val="B3B3B3">
                <a:alpha val="100000"/>
              </a:srgbClr>
            </a:solidFill>
          </p:spPr>
          <p:txBody>
            <a:bodyPr/>
            <a:lstStyle/>
            <a:p/>
          </p:txBody>
        </p:sp>
        <p:sp>
          <p:nvSpPr>
            <p:cNvPr id="67" name="rc67"/>
            <p:cNvSpPr/>
            <p:nvPr/>
          </p:nvSpPr>
          <p:spPr>
            <a:xfrm>
              <a:off x="7118474" y="2805985"/>
              <a:ext cx="249522" cy="0"/>
            </a:xfrm>
            <a:prstGeom prst="rect">
              <a:avLst/>
            </a:prstGeom>
            <a:solidFill>
              <a:srgbClr val="B3B3B3">
                <a:alpha val="100000"/>
              </a:srgbClr>
            </a:solidFill>
          </p:spPr>
          <p:txBody>
            <a:bodyPr/>
            <a:lstStyle/>
            <a:p/>
          </p:txBody>
        </p:sp>
        <p:sp>
          <p:nvSpPr>
            <p:cNvPr id="68" name="rc68"/>
            <p:cNvSpPr/>
            <p:nvPr/>
          </p:nvSpPr>
          <p:spPr>
            <a:xfrm>
              <a:off x="7395722" y="2789377"/>
              <a:ext cx="249522" cy="0"/>
            </a:xfrm>
            <a:prstGeom prst="rect">
              <a:avLst/>
            </a:prstGeom>
            <a:solidFill>
              <a:srgbClr val="B3B3B3">
                <a:alpha val="100000"/>
              </a:srgbClr>
            </a:solidFill>
          </p:spPr>
          <p:txBody>
            <a:bodyPr/>
            <a:lstStyle/>
            <a:p/>
          </p:txBody>
        </p:sp>
        <p:sp>
          <p:nvSpPr>
            <p:cNvPr id="69" name="rc69"/>
            <p:cNvSpPr/>
            <p:nvPr/>
          </p:nvSpPr>
          <p:spPr>
            <a:xfrm>
              <a:off x="7672970" y="2810457"/>
              <a:ext cx="249522" cy="0"/>
            </a:xfrm>
            <a:prstGeom prst="rect">
              <a:avLst/>
            </a:prstGeom>
            <a:solidFill>
              <a:srgbClr val="B3B3B3">
                <a:alpha val="100000"/>
              </a:srgbClr>
            </a:solidFill>
          </p:spPr>
          <p:txBody>
            <a:bodyPr/>
            <a:lstStyle/>
            <a:p/>
          </p:txBody>
        </p:sp>
        <p:sp>
          <p:nvSpPr>
            <p:cNvPr id="70" name="rc70"/>
            <p:cNvSpPr/>
            <p:nvPr/>
          </p:nvSpPr>
          <p:spPr>
            <a:xfrm>
              <a:off x="7950217" y="2833880"/>
              <a:ext cx="249522" cy="0"/>
            </a:xfrm>
            <a:prstGeom prst="rect">
              <a:avLst/>
            </a:prstGeom>
            <a:solidFill>
              <a:srgbClr val="B3B3B3">
                <a:alpha val="100000"/>
              </a:srgbClr>
            </a:solidFill>
          </p:spPr>
          <p:txBody>
            <a:bodyPr/>
            <a:lstStyle/>
            <a:p/>
          </p:txBody>
        </p:sp>
        <p:sp>
          <p:nvSpPr>
            <p:cNvPr id="71" name="pl71"/>
            <p:cNvSpPr/>
            <p:nvPr/>
          </p:nvSpPr>
          <p:spPr>
            <a:xfrm>
              <a:off x="1421035" y="1050606"/>
              <a:ext cx="6653943" cy="85546"/>
            </a:xfrm>
            <a:custGeom>
              <a:avLst/>
              <a:pathLst>
                <a:path w="6653943" h="85546">
                  <a:moveTo>
                    <a:pt x="0" y="0"/>
                  </a:moveTo>
                  <a:lnTo>
                    <a:pt x="277247" y="0"/>
                  </a:lnTo>
                  <a:lnTo>
                    <a:pt x="554495" y="85546"/>
                  </a:lnTo>
                  <a:lnTo>
                    <a:pt x="831742" y="85546"/>
                  </a:lnTo>
                  <a:lnTo>
                    <a:pt x="1108990" y="57030"/>
                  </a:lnTo>
                  <a:lnTo>
                    <a:pt x="1386238" y="28515"/>
                  </a:lnTo>
                  <a:lnTo>
                    <a:pt x="1663485" y="0"/>
                  </a:lnTo>
                  <a:lnTo>
                    <a:pt x="1940733" y="0"/>
                  </a:lnTo>
                  <a:lnTo>
                    <a:pt x="2217981" y="0"/>
                  </a:lnTo>
                  <a:lnTo>
                    <a:pt x="2495228" y="0"/>
                  </a:lnTo>
                  <a:lnTo>
                    <a:pt x="2772476" y="28515"/>
                  </a:lnTo>
                  <a:lnTo>
                    <a:pt x="3049724" y="28515"/>
                  </a:lnTo>
                  <a:lnTo>
                    <a:pt x="3326971" y="0"/>
                  </a:lnTo>
                  <a:lnTo>
                    <a:pt x="3604219" y="0"/>
                  </a:lnTo>
                  <a:lnTo>
                    <a:pt x="3881467" y="28515"/>
                  </a:lnTo>
                  <a:lnTo>
                    <a:pt x="4158714" y="28515"/>
                  </a:lnTo>
                  <a:lnTo>
                    <a:pt x="4435962" y="0"/>
                  </a:lnTo>
                  <a:lnTo>
                    <a:pt x="4713210" y="0"/>
                  </a:lnTo>
                  <a:lnTo>
                    <a:pt x="4990457" y="28515"/>
                  </a:lnTo>
                  <a:lnTo>
                    <a:pt x="5267705" y="28515"/>
                  </a:lnTo>
                  <a:lnTo>
                    <a:pt x="5544953" y="57030"/>
                  </a:lnTo>
                  <a:lnTo>
                    <a:pt x="5822200" y="57030"/>
                  </a:lnTo>
                  <a:lnTo>
                    <a:pt x="6099448" y="57030"/>
                  </a:lnTo>
                  <a:lnTo>
                    <a:pt x="6376696" y="57030"/>
                  </a:lnTo>
                  <a:lnTo>
                    <a:pt x="6653943" y="57030"/>
                  </a:lnTo>
                </a:path>
              </a:pathLst>
            </a:custGeom>
            <a:ln w="27101" cap="flat">
              <a:solidFill>
                <a:srgbClr val="0058AB">
                  <a:alpha val="50196"/>
                </a:srgbClr>
              </a:solidFill>
              <a:prstDash val="solid"/>
              <a:round/>
            </a:ln>
          </p:spPr>
          <p:txBody>
            <a:bodyPr/>
            <a:lstStyle/>
            <a:p/>
          </p:txBody>
        </p:sp>
        <p:sp>
          <p:nvSpPr>
            <p:cNvPr id="72" name="pl72"/>
            <p:cNvSpPr/>
            <p:nvPr/>
          </p:nvSpPr>
          <p:spPr>
            <a:xfrm>
              <a:off x="1421035" y="1050606"/>
              <a:ext cx="6653943" cy="114061"/>
            </a:xfrm>
            <a:custGeom>
              <a:avLst/>
              <a:pathLst>
                <a:path w="6653943" h="114061">
                  <a:moveTo>
                    <a:pt x="0" y="57030"/>
                  </a:moveTo>
                  <a:lnTo>
                    <a:pt x="277247" y="28515"/>
                  </a:lnTo>
                  <a:lnTo>
                    <a:pt x="554495" y="85546"/>
                  </a:lnTo>
                  <a:lnTo>
                    <a:pt x="831742" y="114061"/>
                  </a:lnTo>
                  <a:lnTo>
                    <a:pt x="1108990" y="57030"/>
                  </a:lnTo>
                  <a:lnTo>
                    <a:pt x="1386238" y="28515"/>
                  </a:lnTo>
                  <a:lnTo>
                    <a:pt x="1663485" y="0"/>
                  </a:lnTo>
                  <a:lnTo>
                    <a:pt x="1940733" y="28515"/>
                  </a:lnTo>
                  <a:lnTo>
                    <a:pt x="2217981" y="0"/>
                  </a:lnTo>
                  <a:lnTo>
                    <a:pt x="2495228" y="0"/>
                  </a:lnTo>
                  <a:lnTo>
                    <a:pt x="2772476" y="28515"/>
                  </a:lnTo>
                  <a:lnTo>
                    <a:pt x="3049724" y="28515"/>
                  </a:lnTo>
                  <a:lnTo>
                    <a:pt x="3326971" y="57030"/>
                  </a:lnTo>
                  <a:lnTo>
                    <a:pt x="3604219" y="28515"/>
                  </a:lnTo>
                  <a:lnTo>
                    <a:pt x="3881467" y="28515"/>
                  </a:lnTo>
                  <a:lnTo>
                    <a:pt x="4158714" y="28515"/>
                  </a:lnTo>
                  <a:lnTo>
                    <a:pt x="4435962" y="28515"/>
                  </a:lnTo>
                  <a:lnTo>
                    <a:pt x="4713210" y="28515"/>
                  </a:lnTo>
                  <a:lnTo>
                    <a:pt x="4990457" y="57030"/>
                  </a:lnTo>
                  <a:lnTo>
                    <a:pt x="5267705" y="28515"/>
                  </a:lnTo>
                  <a:lnTo>
                    <a:pt x="5544953" y="57030"/>
                  </a:lnTo>
                  <a:lnTo>
                    <a:pt x="5822200" y="57030"/>
                  </a:lnTo>
                  <a:lnTo>
                    <a:pt x="6099448" y="57030"/>
                  </a:lnTo>
                  <a:lnTo>
                    <a:pt x="6376696" y="57030"/>
                  </a:lnTo>
                  <a:lnTo>
                    <a:pt x="6653943" y="57030"/>
                  </a:lnTo>
                </a:path>
              </a:pathLst>
            </a:custGeom>
            <a:ln w="27101" cap="flat">
              <a:solidFill>
                <a:srgbClr val="333333">
                  <a:alpha val="50196"/>
                </a:srgbClr>
              </a:solidFill>
              <a:prstDash val="solid"/>
              <a:round/>
            </a:ln>
          </p:spPr>
          <p:txBody>
            <a:bodyPr/>
            <a:lstStyle/>
            <a:p/>
          </p:txBody>
        </p:sp>
        <p:sp>
          <p:nvSpPr>
            <p:cNvPr id="73" name="tx73"/>
            <p:cNvSpPr/>
            <p:nvPr/>
          </p:nvSpPr>
          <p:spPr>
            <a:xfrm>
              <a:off x="6628451" y="9222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4" name="tx74"/>
            <p:cNvSpPr/>
            <p:nvPr/>
          </p:nvSpPr>
          <p:spPr>
            <a:xfrm>
              <a:off x="6905698"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7182946"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7460194"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7737441"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8014689" y="950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6628451" y="113179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98</a:t>
              </a:r>
            </a:p>
          </p:txBody>
        </p:sp>
        <p:sp>
          <p:nvSpPr>
            <p:cNvPr id="80" name="tx80"/>
            <p:cNvSpPr/>
            <p:nvPr/>
          </p:nvSpPr>
          <p:spPr>
            <a:xfrm>
              <a:off x="6905698"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1" name="tx81"/>
            <p:cNvSpPr/>
            <p:nvPr/>
          </p:nvSpPr>
          <p:spPr>
            <a:xfrm>
              <a:off x="7182946"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2" name="tx82"/>
            <p:cNvSpPr/>
            <p:nvPr/>
          </p:nvSpPr>
          <p:spPr>
            <a:xfrm>
              <a:off x="7460194"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3" name="tx83"/>
            <p:cNvSpPr/>
            <p:nvPr/>
          </p:nvSpPr>
          <p:spPr>
            <a:xfrm>
              <a:off x="7737441"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4" name="tx84"/>
            <p:cNvSpPr/>
            <p:nvPr/>
          </p:nvSpPr>
          <p:spPr>
            <a:xfrm>
              <a:off x="8014689" y="11603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97</a:t>
              </a:r>
            </a:p>
          </p:txBody>
        </p:sp>
        <p:sp>
          <p:nvSpPr>
            <p:cNvPr id="85" name="tx85"/>
            <p:cNvSpPr/>
            <p:nvPr/>
          </p:nvSpPr>
          <p:spPr>
            <a:xfrm>
              <a:off x="1345686" y="36648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86" name="tx86"/>
            <p:cNvSpPr/>
            <p:nvPr/>
          </p:nvSpPr>
          <p:spPr>
            <a:xfrm>
              <a:off x="2731924" y="347882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87" name="tx87"/>
            <p:cNvSpPr/>
            <p:nvPr/>
          </p:nvSpPr>
          <p:spPr>
            <a:xfrm>
              <a:off x="4118163" y="342761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3.8</a:t>
              </a:r>
            </a:p>
          </p:txBody>
        </p:sp>
        <p:sp>
          <p:nvSpPr>
            <p:cNvPr id="88" name="tx88"/>
            <p:cNvSpPr/>
            <p:nvPr/>
          </p:nvSpPr>
          <p:spPr>
            <a:xfrm>
              <a:off x="5504401" y="3369472"/>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89" name="tx89"/>
            <p:cNvSpPr/>
            <p:nvPr/>
          </p:nvSpPr>
          <p:spPr>
            <a:xfrm>
              <a:off x="6658596" y="341397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90" name="tx90"/>
            <p:cNvSpPr/>
            <p:nvPr/>
          </p:nvSpPr>
          <p:spPr>
            <a:xfrm>
              <a:off x="6890639" y="32352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1" name="tx91"/>
            <p:cNvSpPr/>
            <p:nvPr/>
          </p:nvSpPr>
          <p:spPr>
            <a:xfrm>
              <a:off x="7213091" y="330074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2" name="tx92"/>
            <p:cNvSpPr/>
            <p:nvPr/>
          </p:nvSpPr>
          <p:spPr>
            <a:xfrm>
              <a:off x="7445134" y="32910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3" name="tx93"/>
            <p:cNvSpPr/>
            <p:nvPr/>
          </p:nvSpPr>
          <p:spPr>
            <a:xfrm>
              <a:off x="7767586" y="330298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4" name="tx94"/>
            <p:cNvSpPr/>
            <p:nvPr/>
          </p:nvSpPr>
          <p:spPr>
            <a:xfrm>
              <a:off x="7999630" y="33133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5" name="tx95"/>
            <p:cNvSpPr/>
            <p:nvPr/>
          </p:nvSpPr>
          <p:spPr>
            <a:xfrm>
              <a:off x="1345686" y="3159847"/>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96" name="tx96"/>
            <p:cNvSpPr/>
            <p:nvPr/>
          </p:nvSpPr>
          <p:spPr>
            <a:xfrm>
              <a:off x="1345686" y="2747293"/>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97" name="tx97"/>
            <p:cNvSpPr/>
            <p:nvPr/>
          </p:nvSpPr>
          <p:spPr>
            <a:xfrm>
              <a:off x="2731924" y="3046902"/>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a:t>
              </a:r>
            </a:p>
          </p:txBody>
        </p:sp>
        <p:sp>
          <p:nvSpPr>
            <p:cNvPr id="98" name="tx98"/>
            <p:cNvSpPr/>
            <p:nvPr/>
          </p:nvSpPr>
          <p:spPr>
            <a:xfrm>
              <a:off x="4118163" y="294448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3.8</a:t>
              </a:r>
            </a:p>
          </p:txBody>
        </p:sp>
        <p:sp>
          <p:nvSpPr>
            <p:cNvPr id="99" name="tx99"/>
            <p:cNvSpPr/>
            <p:nvPr/>
          </p:nvSpPr>
          <p:spPr>
            <a:xfrm>
              <a:off x="5504401" y="282650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a:t>
              </a:r>
            </a:p>
          </p:txBody>
        </p:sp>
        <p:sp>
          <p:nvSpPr>
            <p:cNvPr id="100" name="tx100"/>
            <p:cNvSpPr/>
            <p:nvPr/>
          </p:nvSpPr>
          <p:spPr>
            <a:xfrm>
              <a:off x="6658596" y="291551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101" name="tx101"/>
            <p:cNvSpPr/>
            <p:nvPr/>
          </p:nvSpPr>
          <p:spPr>
            <a:xfrm>
              <a:off x="6890639" y="25597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102" name="tx102"/>
            <p:cNvSpPr/>
            <p:nvPr/>
          </p:nvSpPr>
          <p:spPr>
            <a:xfrm>
              <a:off x="7213091" y="268932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3" name="tx103"/>
            <p:cNvSpPr/>
            <p:nvPr/>
          </p:nvSpPr>
          <p:spPr>
            <a:xfrm>
              <a:off x="7445134" y="267133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104" name="tx104"/>
            <p:cNvSpPr/>
            <p:nvPr/>
          </p:nvSpPr>
          <p:spPr>
            <a:xfrm>
              <a:off x="7767586" y="269379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105" name="tx105"/>
            <p:cNvSpPr/>
            <p:nvPr/>
          </p:nvSpPr>
          <p:spPr>
            <a:xfrm>
              <a:off x="7999630" y="271584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4.9</a:t>
              </a:r>
            </a:p>
          </p:txBody>
        </p:sp>
        <p:sp>
          <p:nvSpPr>
            <p:cNvPr id="106" name="tx106"/>
            <p:cNvSpPr/>
            <p:nvPr/>
          </p:nvSpPr>
          <p:spPr>
            <a:xfrm>
              <a:off x="717597" y="382152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717597" y="275726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08" name="tx108"/>
            <p:cNvSpPr/>
            <p:nvPr/>
          </p:nvSpPr>
          <p:spPr>
            <a:xfrm>
              <a:off x="639902" y="169217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09" name="tx109"/>
            <p:cNvSpPr/>
            <p:nvPr/>
          </p:nvSpPr>
          <p:spPr>
            <a:xfrm>
              <a:off x="8607544" y="382152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0" name="tx110"/>
            <p:cNvSpPr/>
            <p:nvPr/>
          </p:nvSpPr>
          <p:spPr>
            <a:xfrm>
              <a:off x="8607544" y="310863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1" name="tx111"/>
            <p:cNvSpPr/>
            <p:nvPr/>
          </p:nvSpPr>
          <p:spPr>
            <a:xfrm>
              <a:off x="8607544" y="23957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2" name="tx112"/>
            <p:cNvSpPr/>
            <p:nvPr/>
          </p:nvSpPr>
          <p:spPr>
            <a:xfrm>
              <a:off x="8607544" y="16845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3" name="tx113"/>
            <p:cNvSpPr/>
            <p:nvPr/>
          </p:nvSpPr>
          <p:spPr>
            <a:xfrm>
              <a:off x="8607544" y="9699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4" name="tx114"/>
            <p:cNvSpPr/>
            <p:nvPr/>
          </p:nvSpPr>
          <p:spPr>
            <a:xfrm rot="-5400000">
              <a:off x="12645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5" name="tx115"/>
            <p:cNvSpPr/>
            <p:nvPr/>
          </p:nvSpPr>
          <p:spPr>
            <a:xfrm rot="-5400000">
              <a:off x="265082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6" name="tx116"/>
            <p:cNvSpPr/>
            <p:nvPr/>
          </p:nvSpPr>
          <p:spPr>
            <a:xfrm rot="-5400000">
              <a:off x="4037065"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7" name="tx117"/>
            <p:cNvSpPr/>
            <p:nvPr/>
          </p:nvSpPr>
          <p:spPr>
            <a:xfrm rot="-5400000">
              <a:off x="5423303"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8" name="tx118"/>
            <p:cNvSpPr/>
            <p:nvPr/>
          </p:nvSpPr>
          <p:spPr>
            <a:xfrm rot="-5400000">
              <a:off x="6532294"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9" name="tx119"/>
            <p:cNvSpPr/>
            <p:nvPr/>
          </p:nvSpPr>
          <p:spPr>
            <a:xfrm rot="-5400000">
              <a:off x="680954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0" name="tx120"/>
            <p:cNvSpPr/>
            <p:nvPr/>
          </p:nvSpPr>
          <p:spPr>
            <a:xfrm rot="-5400000">
              <a:off x="7086789"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1" name="tx121"/>
            <p:cNvSpPr/>
            <p:nvPr/>
          </p:nvSpPr>
          <p:spPr>
            <a:xfrm rot="-5400000">
              <a:off x="7364037"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2" name="tx122"/>
            <p:cNvSpPr/>
            <p:nvPr/>
          </p:nvSpPr>
          <p:spPr>
            <a:xfrm rot="-5400000">
              <a:off x="7641251" y="419027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7918532" y="419030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790732" y="231102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25" name="tx125"/>
            <p:cNvSpPr/>
            <p:nvPr/>
          </p:nvSpPr>
          <p:spPr>
            <a:xfrm rot="5400000">
              <a:off x="8380367" y="2311024"/>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26" name="pl126"/>
            <p:cNvSpPr/>
            <p:nvPr/>
          </p:nvSpPr>
          <p:spPr>
            <a:xfrm>
              <a:off x="3035891" y="4879444"/>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27" name="pl127"/>
            <p:cNvSpPr/>
            <p:nvPr/>
          </p:nvSpPr>
          <p:spPr>
            <a:xfrm>
              <a:off x="3751620" y="4879444"/>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28" name="tx128"/>
            <p:cNvSpPr/>
            <p:nvPr/>
          </p:nvSpPr>
          <p:spPr>
            <a:xfrm>
              <a:off x="3302990" y="4829034"/>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29" name="tx129"/>
            <p:cNvSpPr/>
            <p:nvPr/>
          </p:nvSpPr>
          <p:spPr>
            <a:xfrm>
              <a:off x="4018719" y="4827261"/>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0" name="rc130"/>
            <p:cNvSpPr/>
            <p:nvPr/>
          </p:nvSpPr>
          <p:spPr>
            <a:xfrm>
              <a:off x="4663170" y="4778716"/>
              <a:ext cx="201456" cy="201456"/>
            </a:xfrm>
            <a:prstGeom prst="rect">
              <a:avLst/>
            </a:prstGeom>
            <a:solidFill>
              <a:srgbClr val="B3B3B3">
                <a:alpha val="100000"/>
              </a:srgbClr>
            </a:solidFill>
          </p:spPr>
          <p:txBody>
            <a:bodyPr/>
            <a:lstStyle/>
            <a:p/>
          </p:txBody>
        </p:sp>
        <p:sp>
          <p:nvSpPr>
            <p:cNvPr id="131" name="rc131"/>
            <p:cNvSpPr/>
            <p:nvPr/>
          </p:nvSpPr>
          <p:spPr>
            <a:xfrm>
              <a:off x="5565324" y="4778716"/>
              <a:ext cx="201456" cy="201456"/>
            </a:xfrm>
            <a:prstGeom prst="rect">
              <a:avLst/>
            </a:prstGeom>
            <a:solidFill>
              <a:srgbClr val="1CABE2">
                <a:alpha val="100000"/>
              </a:srgbClr>
            </a:solidFill>
          </p:spPr>
          <p:txBody>
            <a:bodyPr/>
            <a:lstStyle/>
            <a:p/>
          </p:txBody>
        </p:sp>
        <p:sp>
          <p:nvSpPr>
            <p:cNvPr id="132" name="tx132"/>
            <p:cNvSpPr/>
            <p:nvPr/>
          </p:nvSpPr>
          <p:spPr>
            <a:xfrm>
              <a:off x="4943215" y="4801681"/>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33" name="tx133"/>
            <p:cNvSpPr/>
            <p:nvPr/>
          </p:nvSpPr>
          <p:spPr>
            <a:xfrm>
              <a:off x="5845369" y="4827806"/>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34" name="tx134"/>
            <p:cNvSpPr/>
            <p:nvPr/>
          </p:nvSpPr>
          <p:spPr>
            <a:xfrm>
              <a:off x="951100" y="467611"/>
              <a:ext cx="73430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 Tunisia, 2000-2024</a:t>
              </a:r>
            </a:p>
          </p:txBody>
        </p:sp>
        <p:sp>
          <p:nvSpPr>
            <p:cNvPr id="135" name="pl135"/>
            <p:cNvSpPr/>
            <p:nvPr/>
          </p:nvSpPr>
          <p:spPr>
            <a:xfrm>
              <a:off x="1987588"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6" name="pl136"/>
            <p:cNvSpPr/>
            <p:nvPr/>
          </p:nvSpPr>
          <p:spPr>
            <a:xfrm>
              <a:off x="3370217"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7" name="pl137"/>
            <p:cNvSpPr/>
            <p:nvPr/>
          </p:nvSpPr>
          <p:spPr>
            <a:xfrm>
              <a:off x="4752846"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8" name="pl138"/>
            <p:cNvSpPr/>
            <p:nvPr/>
          </p:nvSpPr>
          <p:spPr>
            <a:xfrm>
              <a:off x="6135475"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39" name="pl139"/>
            <p:cNvSpPr/>
            <p:nvPr/>
          </p:nvSpPr>
          <p:spPr>
            <a:xfrm>
              <a:off x="7518104" y="5197939"/>
              <a:ext cx="0" cy="658707"/>
            </a:xfrm>
            <a:custGeom>
              <a:avLst/>
              <a:pathLst>
                <a:path w="0" h="658707">
                  <a:moveTo>
                    <a:pt x="0" y="658707"/>
                  </a:moveTo>
                  <a:lnTo>
                    <a:pt x="0" y="0"/>
                  </a:lnTo>
                  <a:lnTo>
                    <a:pt x="0" y="0"/>
                  </a:lnTo>
                </a:path>
              </a:pathLst>
            </a:custGeom>
            <a:ln w="6775" cap="flat">
              <a:solidFill>
                <a:srgbClr val="EBEBEB">
                  <a:alpha val="100000"/>
                </a:srgbClr>
              </a:solidFill>
              <a:prstDash val="solid"/>
              <a:round/>
            </a:ln>
          </p:spPr>
          <p:txBody>
            <a:bodyPr/>
            <a:lstStyle/>
            <a:p/>
          </p:txBody>
        </p:sp>
        <p:sp>
          <p:nvSpPr>
            <p:cNvPr id="140" name="pl140"/>
            <p:cNvSpPr/>
            <p:nvPr/>
          </p:nvSpPr>
          <p:spPr>
            <a:xfrm>
              <a:off x="951100" y="573313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1" name="pl141"/>
            <p:cNvSpPr/>
            <p:nvPr/>
          </p:nvSpPr>
          <p:spPr>
            <a:xfrm>
              <a:off x="951100" y="5527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2" name="pl142"/>
            <p:cNvSpPr/>
            <p:nvPr/>
          </p:nvSpPr>
          <p:spPr>
            <a:xfrm>
              <a:off x="951100" y="53214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3" name="pl143"/>
            <p:cNvSpPr/>
            <p:nvPr/>
          </p:nvSpPr>
          <p:spPr>
            <a:xfrm>
              <a:off x="1296273"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2678902"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061531"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444160"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682678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8209419" y="5197939"/>
              <a:ext cx="0" cy="658707"/>
            </a:xfrm>
            <a:custGeom>
              <a:avLst/>
              <a:pathLst>
                <a:path w="0" h="658707">
                  <a:moveTo>
                    <a:pt x="0" y="658707"/>
                  </a:moveTo>
                  <a:lnTo>
                    <a:pt x="0" y="0"/>
                  </a:lnTo>
                  <a:lnTo>
                    <a:pt x="0" y="0"/>
                  </a:lnTo>
                </a:path>
              </a:pathLst>
            </a:custGeom>
            <a:ln w="13550" cap="flat">
              <a:solidFill>
                <a:srgbClr val="EBEBEB">
                  <a:alpha val="100000"/>
                </a:srgbClr>
              </a:solidFill>
              <a:prstDash val="solid"/>
              <a:round/>
            </a:ln>
          </p:spPr>
          <p:txBody>
            <a:bodyPr/>
            <a:lstStyle/>
            <a:p/>
          </p:txBody>
        </p:sp>
        <p:sp>
          <p:nvSpPr>
            <p:cNvPr id="149" name="rc149"/>
            <p:cNvSpPr/>
            <p:nvPr/>
          </p:nvSpPr>
          <p:spPr>
            <a:xfrm>
              <a:off x="1296273" y="5650800"/>
              <a:ext cx="5465532" cy="164676"/>
            </a:xfrm>
            <a:prstGeom prst="rect">
              <a:avLst/>
            </a:prstGeom>
            <a:solidFill>
              <a:srgbClr val="1CABE2">
                <a:alpha val="100000"/>
              </a:srgbClr>
            </a:solidFill>
          </p:spPr>
          <p:txBody>
            <a:bodyPr/>
            <a:lstStyle/>
            <a:p/>
          </p:txBody>
        </p:sp>
        <p:sp>
          <p:nvSpPr>
            <p:cNvPr id="150" name="rc150"/>
            <p:cNvSpPr/>
            <p:nvPr/>
          </p:nvSpPr>
          <p:spPr>
            <a:xfrm>
              <a:off x="1296273" y="5444954"/>
              <a:ext cx="6903466" cy="164676"/>
            </a:xfrm>
            <a:prstGeom prst="rect">
              <a:avLst/>
            </a:prstGeom>
            <a:solidFill>
              <a:srgbClr val="1CABE2">
                <a:alpha val="100000"/>
              </a:srgbClr>
            </a:solidFill>
          </p:spPr>
          <p:txBody>
            <a:bodyPr/>
            <a:lstStyle/>
            <a:p/>
          </p:txBody>
        </p:sp>
        <p:sp>
          <p:nvSpPr>
            <p:cNvPr id="151" name="rc151"/>
            <p:cNvSpPr/>
            <p:nvPr/>
          </p:nvSpPr>
          <p:spPr>
            <a:xfrm>
              <a:off x="1296273" y="5239108"/>
              <a:ext cx="6751377" cy="164676"/>
            </a:xfrm>
            <a:prstGeom prst="rect">
              <a:avLst/>
            </a:prstGeom>
            <a:solidFill>
              <a:srgbClr val="1CABE2">
                <a:alpha val="100000"/>
              </a:srgbClr>
            </a:solidFill>
          </p:spPr>
          <p:txBody>
            <a:bodyPr/>
            <a:lstStyle/>
            <a:p/>
          </p:txBody>
        </p:sp>
        <p:sp>
          <p:nvSpPr>
            <p:cNvPr id="152" name="rc152"/>
            <p:cNvSpPr/>
            <p:nvPr/>
          </p:nvSpPr>
          <p:spPr>
            <a:xfrm>
              <a:off x="6761806" y="5650800"/>
              <a:ext cx="0" cy="164676"/>
            </a:xfrm>
            <a:prstGeom prst="rect">
              <a:avLst/>
            </a:prstGeom>
            <a:solidFill>
              <a:srgbClr val="B3B3B3">
                <a:alpha val="100000"/>
              </a:srgbClr>
            </a:solidFill>
          </p:spPr>
          <p:txBody>
            <a:bodyPr/>
            <a:lstStyle/>
            <a:p/>
          </p:txBody>
        </p:sp>
        <p:sp>
          <p:nvSpPr>
            <p:cNvPr id="153" name="rc153"/>
            <p:cNvSpPr/>
            <p:nvPr/>
          </p:nvSpPr>
          <p:spPr>
            <a:xfrm>
              <a:off x="8199740" y="5444954"/>
              <a:ext cx="0" cy="164676"/>
            </a:xfrm>
            <a:prstGeom prst="rect">
              <a:avLst/>
            </a:prstGeom>
            <a:solidFill>
              <a:srgbClr val="B3B3B3">
                <a:alpha val="100000"/>
              </a:srgbClr>
            </a:solidFill>
          </p:spPr>
          <p:txBody>
            <a:bodyPr/>
            <a:lstStyle/>
            <a:p/>
          </p:txBody>
        </p:sp>
        <p:sp>
          <p:nvSpPr>
            <p:cNvPr id="154" name="rc154"/>
            <p:cNvSpPr/>
            <p:nvPr/>
          </p:nvSpPr>
          <p:spPr>
            <a:xfrm>
              <a:off x="8047651" y="5239108"/>
              <a:ext cx="0" cy="164676"/>
            </a:xfrm>
            <a:prstGeom prst="rect">
              <a:avLst/>
            </a:prstGeom>
            <a:solidFill>
              <a:srgbClr val="B3B3B3">
                <a:alpha val="100000"/>
              </a:srgbClr>
            </a:solidFill>
          </p:spPr>
          <p:txBody>
            <a:bodyPr/>
            <a:lstStyle/>
            <a:p/>
          </p:txBody>
        </p:sp>
        <p:sp>
          <p:nvSpPr>
            <p:cNvPr id="155" name="tx155"/>
            <p:cNvSpPr/>
            <p:nvPr/>
          </p:nvSpPr>
          <p:spPr>
            <a:xfrm>
              <a:off x="6793960" y="5691753"/>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a:t>
              </a:r>
            </a:p>
          </p:txBody>
        </p:sp>
        <p:sp>
          <p:nvSpPr>
            <p:cNvPr id="156" name="tx156"/>
            <p:cNvSpPr/>
            <p:nvPr/>
          </p:nvSpPr>
          <p:spPr>
            <a:xfrm>
              <a:off x="8231895" y="5485624"/>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5</a:t>
              </a:r>
            </a:p>
          </p:txBody>
        </p:sp>
        <p:sp>
          <p:nvSpPr>
            <p:cNvPr id="157" name="tx157"/>
            <p:cNvSpPr/>
            <p:nvPr/>
          </p:nvSpPr>
          <p:spPr>
            <a:xfrm>
              <a:off x="8128023"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4.9</a:t>
              </a:r>
            </a:p>
          </p:txBody>
        </p:sp>
        <p:sp>
          <p:nvSpPr>
            <p:cNvPr id="158" name="tx158"/>
            <p:cNvSpPr/>
            <p:nvPr/>
          </p:nvSpPr>
          <p:spPr>
            <a:xfrm>
              <a:off x="3996885" y="5691753"/>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59" name="tx159"/>
            <p:cNvSpPr/>
            <p:nvPr/>
          </p:nvSpPr>
          <p:spPr>
            <a:xfrm>
              <a:off x="4715852" y="5485624"/>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60" name="tx160"/>
            <p:cNvSpPr/>
            <p:nvPr/>
          </p:nvSpPr>
          <p:spPr>
            <a:xfrm>
              <a:off x="4591590" y="527831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a:t>
              </a:r>
            </a:p>
          </p:txBody>
        </p:sp>
        <p:sp>
          <p:nvSpPr>
            <p:cNvPr id="161" name="tx161"/>
            <p:cNvSpPr/>
            <p:nvPr/>
          </p:nvSpPr>
          <p:spPr>
            <a:xfrm>
              <a:off x="6647670" y="569000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2" name="tx162"/>
            <p:cNvSpPr/>
            <p:nvPr/>
          </p:nvSpPr>
          <p:spPr>
            <a:xfrm>
              <a:off x="8085604" y="5484156"/>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3" name="tx163"/>
            <p:cNvSpPr/>
            <p:nvPr/>
          </p:nvSpPr>
          <p:spPr>
            <a:xfrm>
              <a:off x="7933515" y="5278310"/>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4" name="tx164"/>
            <p:cNvSpPr/>
            <p:nvPr/>
          </p:nvSpPr>
          <p:spPr>
            <a:xfrm>
              <a:off x="577692" y="568102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5" name="tx165"/>
            <p:cNvSpPr/>
            <p:nvPr/>
          </p:nvSpPr>
          <p:spPr>
            <a:xfrm>
              <a:off x="577692" y="547511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66" name="tx166"/>
            <p:cNvSpPr/>
            <p:nvPr/>
          </p:nvSpPr>
          <p:spPr>
            <a:xfrm>
              <a:off x="577692" y="52693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7" name="tx167"/>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68" name="tx168"/>
            <p:cNvSpPr/>
            <p:nvPr/>
          </p:nvSpPr>
          <p:spPr>
            <a:xfrm>
              <a:off x="2593466"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1K</a:t>
              </a:r>
            </a:p>
          </p:txBody>
        </p:sp>
        <p:sp>
          <p:nvSpPr>
            <p:cNvPr id="169" name="tx169"/>
            <p:cNvSpPr/>
            <p:nvPr/>
          </p:nvSpPr>
          <p:spPr>
            <a:xfrm>
              <a:off x="3976095" y="5918867"/>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70" name="tx170"/>
            <p:cNvSpPr/>
            <p:nvPr/>
          </p:nvSpPr>
          <p:spPr>
            <a:xfrm>
              <a:off x="5358724" y="5917094"/>
              <a:ext cx="1708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3K</a:t>
              </a:r>
            </a:p>
          </p:txBody>
        </p:sp>
        <p:sp>
          <p:nvSpPr>
            <p:cNvPr id="171" name="tx171"/>
            <p:cNvSpPr/>
            <p:nvPr/>
          </p:nvSpPr>
          <p:spPr>
            <a:xfrm>
              <a:off x="6741353" y="59192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72" name="tx172"/>
            <p:cNvSpPr/>
            <p:nvPr/>
          </p:nvSpPr>
          <p:spPr>
            <a:xfrm>
              <a:off x="8123982"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3" name="tx173"/>
            <p:cNvSpPr/>
            <p:nvPr/>
          </p:nvSpPr>
          <p:spPr>
            <a:xfrm>
              <a:off x="3509329" y="6052366"/>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74" name="tx174"/>
            <p:cNvSpPr/>
            <p:nvPr/>
          </p:nvSpPr>
          <p:spPr>
            <a:xfrm>
              <a:off x="4383327" y="625752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75" name="tx175"/>
            <p:cNvSpPr/>
            <p:nvPr/>
          </p:nvSpPr>
          <p:spPr>
            <a:xfrm>
              <a:off x="5041172" y="63782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6" name="tx176"/>
            <p:cNvSpPr/>
            <p:nvPr/>
          </p:nvSpPr>
          <p:spPr>
            <a:xfrm>
              <a:off x="5774324" y="6522224"/>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Tunisia.
In 2024, DTP1 coverage in Tunisia remained constant 97%. The number of children missing out on any DTP vaccination (zero-dose children) remained constant at from 5,000 in 2023 to 5,000 in 2024.
DTP3 coverage remained constant 97% in 2024, leaving 5,000 children vulnerable to vaccine-preventable diseases.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37105"/>
              <a:ext cx="3418439" cy="85710"/>
            </a:xfrm>
            <a:custGeom>
              <a:avLst/>
              <a:pathLst>
                <a:path w="3418439" h="85710">
                  <a:moveTo>
                    <a:pt x="0" y="0"/>
                  </a:moveTo>
                  <a:lnTo>
                    <a:pt x="142434" y="0"/>
                  </a:lnTo>
                  <a:lnTo>
                    <a:pt x="284869" y="85710"/>
                  </a:lnTo>
                  <a:lnTo>
                    <a:pt x="427304" y="85710"/>
                  </a:lnTo>
                  <a:lnTo>
                    <a:pt x="569739" y="57140"/>
                  </a:lnTo>
                  <a:lnTo>
                    <a:pt x="712174" y="28570"/>
                  </a:lnTo>
                  <a:lnTo>
                    <a:pt x="854609" y="0"/>
                  </a:lnTo>
                  <a:lnTo>
                    <a:pt x="997044" y="0"/>
                  </a:lnTo>
                  <a:lnTo>
                    <a:pt x="1139479" y="0"/>
                  </a:lnTo>
                  <a:lnTo>
                    <a:pt x="1281914" y="0"/>
                  </a:lnTo>
                  <a:lnTo>
                    <a:pt x="1424349" y="28570"/>
                  </a:lnTo>
                  <a:lnTo>
                    <a:pt x="1566784" y="28570"/>
                  </a:lnTo>
                  <a:lnTo>
                    <a:pt x="1709219" y="0"/>
                  </a:lnTo>
                  <a:lnTo>
                    <a:pt x="1851654" y="0"/>
                  </a:lnTo>
                  <a:lnTo>
                    <a:pt x="1994089" y="28570"/>
                  </a:lnTo>
                  <a:lnTo>
                    <a:pt x="2136524" y="28570"/>
                  </a:lnTo>
                  <a:lnTo>
                    <a:pt x="2278959" y="0"/>
                  </a:lnTo>
                  <a:lnTo>
                    <a:pt x="2421394" y="0"/>
                  </a:lnTo>
                  <a:lnTo>
                    <a:pt x="2563829" y="28570"/>
                  </a:lnTo>
                  <a:lnTo>
                    <a:pt x="2706264" y="28570"/>
                  </a:lnTo>
                  <a:lnTo>
                    <a:pt x="2848699" y="57140"/>
                  </a:lnTo>
                  <a:lnTo>
                    <a:pt x="2991134" y="5714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94238"/>
              <a:ext cx="3418439" cy="228562"/>
            </a:xfrm>
            <a:custGeom>
              <a:avLst/>
              <a:pathLst>
                <a:path w="3418439" h="228562">
                  <a:moveTo>
                    <a:pt x="0" y="228562"/>
                  </a:moveTo>
                  <a:lnTo>
                    <a:pt x="142434" y="199991"/>
                  </a:lnTo>
                  <a:lnTo>
                    <a:pt x="284869" y="199991"/>
                  </a:lnTo>
                  <a:lnTo>
                    <a:pt x="427304" y="171421"/>
                  </a:lnTo>
                  <a:lnTo>
                    <a:pt x="569739" y="142851"/>
                  </a:lnTo>
                  <a:lnTo>
                    <a:pt x="712174" y="114281"/>
                  </a:lnTo>
                  <a:lnTo>
                    <a:pt x="854609" y="85710"/>
                  </a:lnTo>
                  <a:lnTo>
                    <a:pt x="997044" y="85710"/>
                  </a:lnTo>
                  <a:lnTo>
                    <a:pt x="1139479" y="57140"/>
                  </a:lnTo>
                  <a:lnTo>
                    <a:pt x="1281914" y="28570"/>
                  </a:lnTo>
                  <a:lnTo>
                    <a:pt x="1424349" y="28570"/>
                  </a:lnTo>
                  <a:lnTo>
                    <a:pt x="1566784" y="28570"/>
                  </a:lnTo>
                  <a:lnTo>
                    <a:pt x="1709219" y="28570"/>
                  </a:lnTo>
                  <a:lnTo>
                    <a:pt x="1851654" y="28570"/>
                  </a:lnTo>
                  <a:lnTo>
                    <a:pt x="1994089" y="28570"/>
                  </a:lnTo>
                  <a:lnTo>
                    <a:pt x="2136524" y="28570"/>
                  </a:lnTo>
                  <a:lnTo>
                    <a:pt x="2278959" y="0"/>
                  </a:lnTo>
                  <a:lnTo>
                    <a:pt x="2421394" y="0"/>
                  </a:lnTo>
                  <a:lnTo>
                    <a:pt x="2563829" y="0"/>
                  </a:lnTo>
                  <a:lnTo>
                    <a:pt x="2706264" y="0"/>
                  </a:lnTo>
                  <a:lnTo>
                    <a:pt x="2848699" y="57140"/>
                  </a:lnTo>
                  <a:lnTo>
                    <a:pt x="2991134" y="85710"/>
                  </a:lnTo>
                  <a:lnTo>
                    <a:pt x="3133569" y="28570"/>
                  </a:lnTo>
                  <a:lnTo>
                    <a:pt x="3276004" y="28570"/>
                  </a:lnTo>
                  <a:lnTo>
                    <a:pt x="3418439" y="28570"/>
                  </a:lnTo>
                </a:path>
              </a:pathLst>
            </a:custGeom>
            <a:ln w="27101" cap="flat">
              <a:solidFill>
                <a:srgbClr val="80BD41">
                  <a:alpha val="100000"/>
                </a:srgbClr>
              </a:solidFill>
              <a:prstDash val="solid"/>
              <a:round/>
            </a:ln>
          </p:spPr>
          <p:txBody>
            <a:bodyPr/>
            <a:lstStyle/>
            <a:p/>
          </p:txBody>
        </p:sp>
        <p:sp>
          <p:nvSpPr>
            <p:cNvPr id="23" name="pl23"/>
            <p:cNvSpPr/>
            <p:nvPr/>
          </p:nvSpPr>
          <p:spPr>
            <a:xfrm>
              <a:off x="1122022" y="1151386"/>
              <a:ext cx="3418439" cy="314272"/>
            </a:xfrm>
            <a:custGeom>
              <a:avLst/>
              <a:pathLst>
                <a:path w="3418439" h="314272">
                  <a:moveTo>
                    <a:pt x="0" y="85710"/>
                  </a:moveTo>
                  <a:lnTo>
                    <a:pt x="142434" y="57140"/>
                  </a:lnTo>
                  <a:lnTo>
                    <a:pt x="284869" y="114281"/>
                  </a:lnTo>
                  <a:lnTo>
                    <a:pt x="427304" y="85710"/>
                  </a:lnTo>
                  <a:lnTo>
                    <a:pt x="569739" y="57140"/>
                  </a:lnTo>
                  <a:lnTo>
                    <a:pt x="712174" y="28570"/>
                  </a:lnTo>
                  <a:lnTo>
                    <a:pt x="854609" y="28570"/>
                  </a:lnTo>
                  <a:lnTo>
                    <a:pt x="997044" y="28570"/>
                  </a:lnTo>
                  <a:lnTo>
                    <a:pt x="1139479" y="0"/>
                  </a:lnTo>
                  <a:lnTo>
                    <a:pt x="1281914" y="0"/>
                  </a:lnTo>
                  <a:lnTo>
                    <a:pt x="1424349" y="0"/>
                  </a:lnTo>
                  <a:lnTo>
                    <a:pt x="1566784" y="0"/>
                  </a:lnTo>
                  <a:lnTo>
                    <a:pt x="1709219" y="28570"/>
                  </a:lnTo>
                  <a:lnTo>
                    <a:pt x="1851654" y="57140"/>
                  </a:lnTo>
                  <a:lnTo>
                    <a:pt x="1994089" y="57140"/>
                  </a:lnTo>
                  <a:lnTo>
                    <a:pt x="2136524" y="85710"/>
                  </a:lnTo>
                  <a:lnTo>
                    <a:pt x="2278959" y="114281"/>
                  </a:lnTo>
                  <a:lnTo>
                    <a:pt x="2421394" y="85710"/>
                  </a:lnTo>
                  <a:lnTo>
                    <a:pt x="2563829" y="85710"/>
                  </a:lnTo>
                  <a:lnTo>
                    <a:pt x="2706264" y="85710"/>
                  </a:lnTo>
                  <a:lnTo>
                    <a:pt x="2848699" y="142851"/>
                  </a:lnTo>
                  <a:lnTo>
                    <a:pt x="2991134" y="142851"/>
                  </a:lnTo>
                  <a:lnTo>
                    <a:pt x="3133569" y="85710"/>
                  </a:lnTo>
                  <a:lnTo>
                    <a:pt x="3276004" y="285702"/>
                  </a:lnTo>
                  <a:lnTo>
                    <a:pt x="3418439" y="314272"/>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37105"/>
              <a:ext cx="3418439" cy="85710"/>
            </a:xfrm>
            <a:custGeom>
              <a:avLst/>
              <a:pathLst>
                <a:path w="3418439" h="85710">
                  <a:moveTo>
                    <a:pt x="0" y="0"/>
                  </a:moveTo>
                  <a:lnTo>
                    <a:pt x="142434" y="0"/>
                  </a:lnTo>
                  <a:lnTo>
                    <a:pt x="284869" y="85710"/>
                  </a:lnTo>
                  <a:lnTo>
                    <a:pt x="427304" y="85710"/>
                  </a:lnTo>
                  <a:lnTo>
                    <a:pt x="569739" y="57140"/>
                  </a:lnTo>
                  <a:lnTo>
                    <a:pt x="712174" y="28570"/>
                  </a:lnTo>
                  <a:lnTo>
                    <a:pt x="854609" y="0"/>
                  </a:lnTo>
                  <a:lnTo>
                    <a:pt x="997044" y="0"/>
                  </a:lnTo>
                  <a:lnTo>
                    <a:pt x="1139479" y="0"/>
                  </a:lnTo>
                  <a:lnTo>
                    <a:pt x="1281914" y="0"/>
                  </a:lnTo>
                  <a:lnTo>
                    <a:pt x="1424349" y="28570"/>
                  </a:lnTo>
                  <a:lnTo>
                    <a:pt x="1566784" y="28570"/>
                  </a:lnTo>
                  <a:lnTo>
                    <a:pt x="1709219" y="0"/>
                  </a:lnTo>
                  <a:lnTo>
                    <a:pt x="1851654" y="0"/>
                  </a:lnTo>
                  <a:lnTo>
                    <a:pt x="1994089" y="28570"/>
                  </a:lnTo>
                  <a:lnTo>
                    <a:pt x="2136524" y="28570"/>
                  </a:lnTo>
                  <a:lnTo>
                    <a:pt x="2278959" y="0"/>
                  </a:lnTo>
                  <a:lnTo>
                    <a:pt x="2421394" y="0"/>
                  </a:lnTo>
                  <a:lnTo>
                    <a:pt x="2563829" y="28570"/>
                  </a:lnTo>
                  <a:lnTo>
                    <a:pt x="2706264" y="28570"/>
                  </a:lnTo>
                  <a:lnTo>
                    <a:pt x="2848699" y="57140"/>
                  </a:lnTo>
                  <a:lnTo>
                    <a:pt x="2991134" y="57140"/>
                  </a:lnTo>
                  <a:lnTo>
                    <a:pt x="3133569" y="57140"/>
                  </a:lnTo>
                  <a:lnTo>
                    <a:pt x="3276004" y="57140"/>
                  </a:lnTo>
                  <a:lnTo>
                    <a:pt x="3418439" y="57140"/>
                  </a:lnTo>
                </a:path>
              </a:pathLst>
            </a:custGeom>
            <a:ln w="43362" cap="flat">
              <a:solidFill>
                <a:srgbClr val="000000">
                  <a:alpha val="100000"/>
                </a:srgbClr>
              </a:solidFill>
              <a:prstDash val="solid"/>
              <a:round/>
            </a:ln>
          </p:spPr>
          <p:txBody>
            <a:bodyPr/>
            <a:lstStyle/>
            <a:p/>
          </p:txBody>
        </p:sp>
        <p:sp>
          <p:nvSpPr>
            <p:cNvPr id="25" name="pl25"/>
            <p:cNvSpPr/>
            <p:nvPr/>
          </p:nvSpPr>
          <p:spPr>
            <a:xfrm>
              <a:off x="1122022" y="951395"/>
              <a:ext cx="0" cy="85710"/>
            </a:xfrm>
            <a:custGeom>
              <a:avLst/>
              <a:pathLst>
                <a:path w="0" h="85710">
                  <a:moveTo>
                    <a:pt x="0" y="0"/>
                  </a:moveTo>
                  <a:lnTo>
                    <a:pt x="0" y="85710"/>
                  </a:lnTo>
                </a:path>
              </a:pathLst>
            </a:custGeom>
            <a:ln w="13550" cap="flat">
              <a:solidFill>
                <a:srgbClr val="0058AB">
                  <a:alpha val="100000"/>
                </a:srgbClr>
              </a:solidFill>
              <a:prstDash val="dot"/>
              <a:round/>
            </a:ln>
          </p:spPr>
          <p:txBody>
            <a:bodyPr/>
            <a:lstStyle/>
            <a:p/>
          </p:txBody>
        </p:sp>
        <p:sp>
          <p:nvSpPr>
            <p:cNvPr id="26" name="pl26"/>
            <p:cNvSpPr/>
            <p:nvPr/>
          </p:nvSpPr>
          <p:spPr>
            <a:xfrm>
              <a:off x="1834197"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46372"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5854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28286"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98026"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40461"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2022" y="1037105"/>
              <a:ext cx="3418439" cy="85710"/>
            </a:xfrm>
            <a:custGeom>
              <a:avLst/>
              <a:pathLst>
                <a:path w="3418439" h="85710">
                  <a:moveTo>
                    <a:pt x="0" y="0"/>
                  </a:moveTo>
                  <a:lnTo>
                    <a:pt x="142434" y="0"/>
                  </a:lnTo>
                  <a:lnTo>
                    <a:pt x="284869" y="85710"/>
                  </a:lnTo>
                  <a:lnTo>
                    <a:pt x="427304" y="85710"/>
                  </a:lnTo>
                  <a:lnTo>
                    <a:pt x="569739" y="57140"/>
                  </a:lnTo>
                  <a:lnTo>
                    <a:pt x="712174" y="28570"/>
                  </a:lnTo>
                  <a:lnTo>
                    <a:pt x="854609" y="0"/>
                  </a:lnTo>
                  <a:lnTo>
                    <a:pt x="997044" y="0"/>
                  </a:lnTo>
                  <a:lnTo>
                    <a:pt x="1139479" y="0"/>
                  </a:lnTo>
                  <a:lnTo>
                    <a:pt x="1281914" y="0"/>
                  </a:lnTo>
                  <a:lnTo>
                    <a:pt x="1424349" y="28570"/>
                  </a:lnTo>
                  <a:lnTo>
                    <a:pt x="1566784" y="28570"/>
                  </a:lnTo>
                  <a:lnTo>
                    <a:pt x="1709219" y="0"/>
                  </a:lnTo>
                  <a:lnTo>
                    <a:pt x="1851654" y="0"/>
                  </a:lnTo>
                  <a:lnTo>
                    <a:pt x="1994089" y="28570"/>
                  </a:lnTo>
                  <a:lnTo>
                    <a:pt x="2136524" y="28570"/>
                  </a:lnTo>
                  <a:lnTo>
                    <a:pt x="2278959" y="0"/>
                  </a:lnTo>
                  <a:lnTo>
                    <a:pt x="2421394" y="0"/>
                  </a:lnTo>
                  <a:lnTo>
                    <a:pt x="2563829" y="28570"/>
                  </a:lnTo>
                  <a:lnTo>
                    <a:pt x="2706264" y="28570"/>
                  </a:lnTo>
                  <a:lnTo>
                    <a:pt x="2848699" y="57140"/>
                  </a:lnTo>
                  <a:lnTo>
                    <a:pt x="2991134" y="57140"/>
                  </a:lnTo>
                  <a:lnTo>
                    <a:pt x="3133569" y="57140"/>
                  </a:lnTo>
                  <a:lnTo>
                    <a:pt x="3276004" y="57140"/>
                  </a:lnTo>
                  <a:lnTo>
                    <a:pt x="3418439" y="57140"/>
                  </a:lnTo>
                </a:path>
              </a:pathLst>
            </a:custGeom>
            <a:ln w="27101" cap="flat">
              <a:solidFill>
                <a:srgbClr val="0058AB">
                  <a:alpha val="100000"/>
                </a:srgbClr>
              </a:solidFill>
              <a:prstDash val="solid"/>
              <a:round/>
            </a:ln>
          </p:spPr>
          <p:txBody>
            <a:bodyPr/>
            <a:lstStyle/>
            <a:p/>
          </p:txBody>
        </p:sp>
        <p:sp>
          <p:nvSpPr>
            <p:cNvPr id="33" name="tx33"/>
            <p:cNvSpPr/>
            <p:nvPr/>
          </p:nvSpPr>
          <p:spPr>
            <a:xfrm>
              <a:off x="106173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86082"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9825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6799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37737"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80171"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24867" y="12823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84</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11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114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11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7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88241"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9721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7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607093" y="472419"/>
              <a:ext cx="24482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Tunisia, 2000-2024</a:t>
              </a:r>
            </a:p>
          </p:txBody>
        </p:sp>
        <p:sp>
          <p:nvSpPr>
            <p:cNvPr id="63" name="pl63"/>
            <p:cNvSpPr/>
            <p:nvPr/>
          </p:nvSpPr>
          <p:spPr>
            <a:xfrm>
              <a:off x="5244538" y="3794135"/>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3079878"/>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2365622"/>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165136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7" name="pl67"/>
            <p:cNvSpPr/>
            <p:nvPr/>
          </p:nvSpPr>
          <p:spPr>
            <a:xfrm>
              <a:off x="5244538" y="93711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8" name="pl68"/>
            <p:cNvSpPr/>
            <p:nvPr/>
          </p:nvSpPr>
          <p:spPr>
            <a:xfrm>
              <a:off x="5244538" y="3437007"/>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244538" y="2722750"/>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0" name="pl70"/>
            <p:cNvSpPr/>
            <p:nvPr/>
          </p:nvSpPr>
          <p:spPr>
            <a:xfrm>
              <a:off x="5244538" y="200849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1" name="pl71"/>
            <p:cNvSpPr/>
            <p:nvPr/>
          </p:nvSpPr>
          <p:spPr>
            <a:xfrm>
              <a:off x="5244538" y="129423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72" name="pl72"/>
            <p:cNvSpPr/>
            <p:nvPr/>
          </p:nvSpPr>
          <p:spPr>
            <a:xfrm>
              <a:off x="541546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2763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39810"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5198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172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14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3899"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15460" y="2579899"/>
              <a:ext cx="3418439" cy="428553"/>
            </a:xfrm>
            <a:custGeom>
              <a:avLst/>
              <a:pathLst>
                <a:path w="3418439" h="428553">
                  <a:moveTo>
                    <a:pt x="0" y="0"/>
                  </a:moveTo>
                  <a:lnTo>
                    <a:pt x="142434" y="0"/>
                  </a:lnTo>
                  <a:lnTo>
                    <a:pt x="284869" y="428553"/>
                  </a:lnTo>
                  <a:lnTo>
                    <a:pt x="427304" y="428553"/>
                  </a:lnTo>
                  <a:lnTo>
                    <a:pt x="569739" y="285702"/>
                  </a:lnTo>
                  <a:lnTo>
                    <a:pt x="712174" y="142851"/>
                  </a:lnTo>
                  <a:lnTo>
                    <a:pt x="854609" y="0"/>
                  </a:lnTo>
                  <a:lnTo>
                    <a:pt x="997044" y="0"/>
                  </a:lnTo>
                  <a:lnTo>
                    <a:pt x="1139479" y="0"/>
                  </a:lnTo>
                  <a:lnTo>
                    <a:pt x="1281914" y="0"/>
                  </a:lnTo>
                  <a:lnTo>
                    <a:pt x="1424349" y="142851"/>
                  </a:lnTo>
                  <a:lnTo>
                    <a:pt x="1566784" y="142851"/>
                  </a:lnTo>
                  <a:lnTo>
                    <a:pt x="1709219" y="0"/>
                  </a:lnTo>
                  <a:lnTo>
                    <a:pt x="1851654" y="0"/>
                  </a:lnTo>
                  <a:lnTo>
                    <a:pt x="1994089" y="142851"/>
                  </a:lnTo>
                  <a:lnTo>
                    <a:pt x="2136524" y="142851"/>
                  </a:lnTo>
                  <a:lnTo>
                    <a:pt x="2278959" y="0"/>
                  </a:lnTo>
                  <a:lnTo>
                    <a:pt x="2421394" y="0"/>
                  </a:lnTo>
                  <a:lnTo>
                    <a:pt x="2563829" y="142851"/>
                  </a:lnTo>
                  <a:lnTo>
                    <a:pt x="2706264" y="142851"/>
                  </a:lnTo>
                  <a:lnTo>
                    <a:pt x="2848699" y="285702"/>
                  </a:lnTo>
                  <a:lnTo>
                    <a:pt x="2991134" y="285702"/>
                  </a:lnTo>
                  <a:lnTo>
                    <a:pt x="3133569" y="285702"/>
                  </a:lnTo>
                  <a:lnTo>
                    <a:pt x="3276004" y="285702"/>
                  </a:lnTo>
                  <a:lnTo>
                    <a:pt x="3418439" y="285702"/>
                  </a:lnTo>
                </a:path>
              </a:pathLst>
            </a:custGeom>
            <a:ln w="27101" cap="flat">
              <a:solidFill>
                <a:srgbClr val="0058AB">
                  <a:alpha val="100000"/>
                </a:srgbClr>
              </a:solidFill>
              <a:prstDash val="solid"/>
              <a:round/>
            </a:ln>
          </p:spPr>
          <p:txBody>
            <a:bodyPr/>
            <a:lstStyle/>
            <a:p/>
          </p:txBody>
        </p:sp>
        <p:sp>
          <p:nvSpPr>
            <p:cNvPr id="80" name="pl80"/>
            <p:cNvSpPr/>
            <p:nvPr/>
          </p:nvSpPr>
          <p:spPr>
            <a:xfrm>
              <a:off x="5415460" y="2722750"/>
              <a:ext cx="3418439" cy="1142810"/>
            </a:xfrm>
            <a:custGeom>
              <a:avLst/>
              <a:pathLst>
                <a:path w="3418439" h="1142810">
                  <a:moveTo>
                    <a:pt x="0" y="1142810"/>
                  </a:moveTo>
                  <a:lnTo>
                    <a:pt x="142434" y="999958"/>
                  </a:lnTo>
                  <a:lnTo>
                    <a:pt x="284869" y="999958"/>
                  </a:lnTo>
                  <a:lnTo>
                    <a:pt x="427304" y="857107"/>
                  </a:lnTo>
                  <a:lnTo>
                    <a:pt x="569739" y="714256"/>
                  </a:lnTo>
                  <a:lnTo>
                    <a:pt x="712174" y="571405"/>
                  </a:lnTo>
                  <a:lnTo>
                    <a:pt x="854609" y="428553"/>
                  </a:lnTo>
                  <a:lnTo>
                    <a:pt x="997044" y="428553"/>
                  </a:lnTo>
                  <a:lnTo>
                    <a:pt x="1139479" y="285702"/>
                  </a:lnTo>
                  <a:lnTo>
                    <a:pt x="1281914" y="142851"/>
                  </a:lnTo>
                  <a:lnTo>
                    <a:pt x="1424349" y="142851"/>
                  </a:lnTo>
                  <a:lnTo>
                    <a:pt x="1566784" y="142851"/>
                  </a:lnTo>
                  <a:lnTo>
                    <a:pt x="1709219" y="142851"/>
                  </a:lnTo>
                  <a:lnTo>
                    <a:pt x="1851654" y="142851"/>
                  </a:lnTo>
                  <a:lnTo>
                    <a:pt x="1994089" y="142851"/>
                  </a:lnTo>
                  <a:lnTo>
                    <a:pt x="2136524" y="142851"/>
                  </a:lnTo>
                  <a:lnTo>
                    <a:pt x="2278959" y="0"/>
                  </a:lnTo>
                  <a:lnTo>
                    <a:pt x="2421394" y="0"/>
                  </a:lnTo>
                  <a:lnTo>
                    <a:pt x="2563829" y="0"/>
                  </a:lnTo>
                  <a:lnTo>
                    <a:pt x="2706264" y="0"/>
                  </a:lnTo>
                  <a:lnTo>
                    <a:pt x="2848699" y="285702"/>
                  </a:lnTo>
                  <a:lnTo>
                    <a:pt x="2991134" y="428553"/>
                  </a:lnTo>
                  <a:lnTo>
                    <a:pt x="3133569" y="142851"/>
                  </a:lnTo>
                  <a:lnTo>
                    <a:pt x="3276004" y="142851"/>
                  </a:lnTo>
                  <a:lnTo>
                    <a:pt x="3418439" y="142851"/>
                  </a:lnTo>
                </a:path>
              </a:pathLst>
            </a:custGeom>
            <a:ln w="27101" cap="flat">
              <a:solidFill>
                <a:srgbClr val="80BD41">
                  <a:alpha val="100000"/>
                </a:srgbClr>
              </a:solidFill>
              <a:prstDash val="solid"/>
              <a:round/>
            </a:ln>
          </p:spPr>
          <p:txBody>
            <a:bodyPr/>
            <a:lstStyle/>
            <a:p/>
          </p:txBody>
        </p:sp>
        <p:sp>
          <p:nvSpPr>
            <p:cNvPr id="81" name="pl81"/>
            <p:cNvSpPr/>
            <p:nvPr/>
          </p:nvSpPr>
          <p:spPr>
            <a:xfrm>
              <a:off x="5415460" y="2294196"/>
              <a:ext cx="3418439" cy="1571363"/>
            </a:xfrm>
            <a:custGeom>
              <a:avLst/>
              <a:pathLst>
                <a:path w="3418439" h="1571363">
                  <a:moveTo>
                    <a:pt x="0" y="428553"/>
                  </a:moveTo>
                  <a:lnTo>
                    <a:pt x="142434" y="285702"/>
                  </a:lnTo>
                  <a:lnTo>
                    <a:pt x="284869" y="571405"/>
                  </a:lnTo>
                  <a:lnTo>
                    <a:pt x="427304" y="428553"/>
                  </a:lnTo>
                  <a:lnTo>
                    <a:pt x="569739" y="285702"/>
                  </a:lnTo>
                  <a:lnTo>
                    <a:pt x="712174" y="142851"/>
                  </a:lnTo>
                  <a:lnTo>
                    <a:pt x="854609" y="142851"/>
                  </a:lnTo>
                  <a:lnTo>
                    <a:pt x="997044" y="142851"/>
                  </a:lnTo>
                  <a:lnTo>
                    <a:pt x="1139479" y="0"/>
                  </a:lnTo>
                  <a:lnTo>
                    <a:pt x="1281914" y="0"/>
                  </a:lnTo>
                  <a:lnTo>
                    <a:pt x="1424349" y="0"/>
                  </a:lnTo>
                  <a:lnTo>
                    <a:pt x="1566784" y="0"/>
                  </a:lnTo>
                  <a:lnTo>
                    <a:pt x="1709219" y="142851"/>
                  </a:lnTo>
                  <a:lnTo>
                    <a:pt x="1851654" y="285702"/>
                  </a:lnTo>
                  <a:lnTo>
                    <a:pt x="1994089" y="285702"/>
                  </a:lnTo>
                  <a:lnTo>
                    <a:pt x="2136524" y="428553"/>
                  </a:lnTo>
                  <a:lnTo>
                    <a:pt x="2278959" y="571405"/>
                  </a:lnTo>
                  <a:lnTo>
                    <a:pt x="2421394" y="428553"/>
                  </a:lnTo>
                  <a:lnTo>
                    <a:pt x="2563829" y="428553"/>
                  </a:lnTo>
                  <a:lnTo>
                    <a:pt x="2706264" y="428553"/>
                  </a:lnTo>
                  <a:lnTo>
                    <a:pt x="2848699" y="714256"/>
                  </a:lnTo>
                  <a:lnTo>
                    <a:pt x="2991134" y="714256"/>
                  </a:lnTo>
                  <a:lnTo>
                    <a:pt x="3133569" y="428553"/>
                  </a:lnTo>
                  <a:lnTo>
                    <a:pt x="3276004" y="1428512"/>
                  </a:lnTo>
                  <a:lnTo>
                    <a:pt x="3418439" y="1571363"/>
                  </a:lnTo>
                </a:path>
              </a:pathLst>
            </a:custGeom>
            <a:ln w="27101" cap="flat">
              <a:solidFill>
                <a:srgbClr val="961A49">
                  <a:alpha val="100000"/>
                </a:srgbClr>
              </a:solidFill>
              <a:prstDash val="solid"/>
              <a:round/>
            </a:ln>
          </p:spPr>
          <p:txBody>
            <a:bodyPr/>
            <a:lstStyle/>
            <a:p/>
          </p:txBody>
        </p:sp>
        <p:sp>
          <p:nvSpPr>
            <p:cNvPr id="82" name="pl82"/>
            <p:cNvSpPr/>
            <p:nvPr/>
          </p:nvSpPr>
          <p:spPr>
            <a:xfrm>
              <a:off x="5415460" y="2722750"/>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3" name="pl83"/>
            <p:cNvSpPr/>
            <p:nvPr/>
          </p:nvSpPr>
          <p:spPr>
            <a:xfrm>
              <a:off x="5415460" y="2579899"/>
              <a:ext cx="3418439" cy="428553"/>
            </a:xfrm>
            <a:custGeom>
              <a:avLst/>
              <a:pathLst>
                <a:path w="3418439" h="428553">
                  <a:moveTo>
                    <a:pt x="0" y="0"/>
                  </a:moveTo>
                  <a:lnTo>
                    <a:pt x="142434" y="0"/>
                  </a:lnTo>
                  <a:lnTo>
                    <a:pt x="284869" y="428553"/>
                  </a:lnTo>
                  <a:lnTo>
                    <a:pt x="427304" y="428553"/>
                  </a:lnTo>
                  <a:lnTo>
                    <a:pt x="569739" y="285702"/>
                  </a:lnTo>
                  <a:lnTo>
                    <a:pt x="712174" y="142851"/>
                  </a:lnTo>
                  <a:lnTo>
                    <a:pt x="854609" y="0"/>
                  </a:lnTo>
                  <a:lnTo>
                    <a:pt x="997044" y="0"/>
                  </a:lnTo>
                  <a:lnTo>
                    <a:pt x="1139479" y="0"/>
                  </a:lnTo>
                  <a:lnTo>
                    <a:pt x="1281914" y="0"/>
                  </a:lnTo>
                  <a:lnTo>
                    <a:pt x="1424349" y="142851"/>
                  </a:lnTo>
                  <a:lnTo>
                    <a:pt x="1566784" y="142851"/>
                  </a:lnTo>
                  <a:lnTo>
                    <a:pt x="1709219" y="0"/>
                  </a:lnTo>
                  <a:lnTo>
                    <a:pt x="1851654" y="0"/>
                  </a:lnTo>
                  <a:lnTo>
                    <a:pt x="1994089" y="142851"/>
                  </a:lnTo>
                  <a:lnTo>
                    <a:pt x="2136524" y="142851"/>
                  </a:lnTo>
                  <a:lnTo>
                    <a:pt x="2278959" y="0"/>
                  </a:lnTo>
                  <a:lnTo>
                    <a:pt x="2421394" y="0"/>
                  </a:lnTo>
                  <a:lnTo>
                    <a:pt x="2563829" y="142851"/>
                  </a:lnTo>
                  <a:lnTo>
                    <a:pt x="2706264" y="142851"/>
                  </a:lnTo>
                  <a:lnTo>
                    <a:pt x="2848699" y="285702"/>
                  </a:lnTo>
                  <a:lnTo>
                    <a:pt x="2991134" y="285702"/>
                  </a:lnTo>
                  <a:lnTo>
                    <a:pt x="3133569" y="285702"/>
                  </a:lnTo>
                  <a:lnTo>
                    <a:pt x="3276004" y="285702"/>
                  </a:lnTo>
                  <a:lnTo>
                    <a:pt x="3418439" y="285702"/>
                  </a:lnTo>
                </a:path>
              </a:pathLst>
            </a:custGeom>
            <a:ln w="43362" cap="flat">
              <a:solidFill>
                <a:srgbClr val="000000">
                  <a:alpha val="100000"/>
                </a:srgbClr>
              </a:solidFill>
              <a:prstDash val="solid"/>
              <a:round/>
            </a:ln>
          </p:spPr>
          <p:txBody>
            <a:bodyPr/>
            <a:lstStyle/>
            <a:p/>
          </p:txBody>
        </p:sp>
        <p:sp>
          <p:nvSpPr>
            <p:cNvPr id="84" name="pl84"/>
            <p:cNvSpPr/>
            <p:nvPr/>
          </p:nvSpPr>
          <p:spPr>
            <a:xfrm>
              <a:off x="5415460" y="1922783"/>
              <a:ext cx="0" cy="657115"/>
            </a:xfrm>
            <a:custGeom>
              <a:avLst/>
              <a:pathLst>
                <a:path w="0" h="657115">
                  <a:moveTo>
                    <a:pt x="0" y="657115"/>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2763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39810"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5198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1725" y="1922783"/>
              <a:ext cx="0" cy="799967"/>
            </a:xfrm>
            <a:custGeom>
              <a:avLst/>
              <a:pathLst>
                <a:path w="0" h="799967">
                  <a:moveTo>
                    <a:pt x="0" y="79996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1464"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3899" y="1922783"/>
              <a:ext cx="0" cy="942818"/>
            </a:xfrm>
            <a:custGeom>
              <a:avLst/>
              <a:pathLst>
                <a:path w="0" h="942818">
                  <a:moveTo>
                    <a:pt x="0" y="9428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15460" y="2579899"/>
              <a:ext cx="3418439" cy="428553"/>
            </a:xfrm>
            <a:custGeom>
              <a:avLst/>
              <a:pathLst>
                <a:path w="3418439" h="428553">
                  <a:moveTo>
                    <a:pt x="0" y="0"/>
                  </a:moveTo>
                  <a:lnTo>
                    <a:pt x="142434" y="0"/>
                  </a:lnTo>
                  <a:lnTo>
                    <a:pt x="284869" y="428553"/>
                  </a:lnTo>
                  <a:lnTo>
                    <a:pt x="427304" y="428553"/>
                  </a:lnTo>
                  <a:lnTo>
                    <a:pt x="569739" y="285702"/>
                  </a:lnTo>
                  <a:lnTo>
                    <a:pt x="712174" y="142851"/>
                  </a:lnTo>
                  <a:lnTo>
                    <a:pt x="854609" y="0"/>
                  </a:lnTo>
                  <a:lnTo>
                    <a:pt x="997044" y="0"/>
                  </a:lnTo>
                  <a:lnTo>
                    <a:pt x="1139479" y="0"/>
                  </a:lnTo>
                  <a:lnTo>
                    <a:pt x="1281914" y="0"/>
                  </a:lnTo>
                  <a:lnTo>
                    <a:pt x="1424349" y="142851"/>
                  </a:lnTo>
                  <a:lnTo>
                    <a:pt x="1566784" y="142851"/>
                  </a:lnTo>
                  <a:lnTo>
                    <a:pt x="1709219" y="0"/>
                  </a:lnTo>
                  <a:lnTo>
                    <a:pt x="1851654" y="0"/>
                  </a:lnTo>
                  <a:lnTo>
                    <a:pt x="1994089" y="142851"/>
                  </a:lnTo>
                  <a:lnTo>
                    <a:pt x="2136524" y="142851"/>
                  </a:lnTo>
                  <a:lnTo>
                    <a:pt x="2278959" y="0"/>
                  </a:lnTo>
                  <a:lnTo>
                    <a:pt x="2421394" y="0"/>
                  </a:lnTo>
                  <a:lnTo>
                    <a:pt x="2563829" y="142851"/>
                  </a:lnTo>
                  <a:lnTo>
                    <a:pt x="2706264" y="142851"/>
                  </a:lnTo>
                  <a:lnTo>
                    <a:pt x="2848699" y="285702"/>
                  </a:lnTo>
                  <a:lnTo>
                    <a:pt x="2991134" y="285702"/>
                  </a:lnTo>
                  <a:lnTo>
                    <a:pt x="3133569" y="285702"/>
                  </a:lnTo>
                  <a:lnTo>
                    <a:pt x="3276004" y="285702"/>
                  </a:lnTo>
                  <a:lnTo>
                    <a:pt x="3418439" y="285702"/>
                  </a:lnTo>
                </a:path>
              </a:pathLst>
            </a:custGeom>
            <a:ln w="27101" cap="flat">
              <a:solidFill>
                <a:srgbClr val="0058AB">
                  <a:alpha val="100000"/>
                </a:srgbClr>
              </a:solidFill>
              <a:prstDash val="solid"/>
              <a:round/>
            </a:ln>
          </p:spPr>
          <p:txBody>
            <a:bodyPr/>
            <a:lstStyle/>
            <a:p/>
          </p:txBody>
        </p:sp>
        <p:sp>
          <p:nvSpPr>
            <p:cNvPr id="92" name="tx92"/>
            <p:cNvSpPr/>
            <p:nvPr/>
          </p:nvSpPr>
          <p:spPr>
            <a:xfrm>
              <a:off x="5385315" y="182652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609749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6809665"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752184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091580" y="182520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43270"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785705" y="182652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9" name="tx99"/>
            <p:cNvSpPr/>
            <p:nvPr/>
          </p:nvSpPr>
          <p:spPr>
            <a:xfrm>
              <a:off x="8901372" y="282648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901372" y="3825120"/>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a:t>
              </a:r>
            </a:p>
          </p:txBody>
        </p:sp>
        <p:sp>
          <p:nvSpPr>
            <p:cNvPr id="101" name="tx101"/>
            <p:cNvSpPr/>
            <p:nvPr/>
          </p:nvSpPr>
          <p:spPr>
            <a:xfrm>
              <a:off x="5057693" y="3386665"/>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2" name="tx102"/>
            <p:cNvSpPr/>
            <p:nvPr/>
          </p:nvSpPr>
          <p:spPr>
            <a:xfrm>
              <a:off x="5104214" y="267063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104214" y="1958153"/>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4" name="tx104"/>
            <p:cNvSpPr/>
            <p:nvPr/>
          </p:nvSpPr>
          <p:spPr>
            <a:xfrm>
              <a:off x="5026519" y="124212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rot="-5400000">
              <a:off x="525901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71189"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83364"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9553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6527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498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7453"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7666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3" name="pl113"/>
            <p:cNvSpPr/>
            <p:nvPr/>
          </p:nvSpPr>
          <p:spPr>
            <a:xfrm>
              <a:off x="60145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1458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2355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58601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81680"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18" name="tx118"/>
            <p:cNvSpPr/>
            <p:nvPr/>
          </p:nvSpPr>
          <p:spPr>
            <a:xfrm>
              <a:off x="709065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85311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0" name="tx120"/>
            <p:cNvSpPr/>
            <p:nvPr/>
          </p:nvSpPr>
          <p:spPr>
            <a:xfrm>
              <a:off x="580304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1" name="pl121"/>
            <p:cNvSpPr/>
            <p:nvPr/>
          </p:nvSpPr>
          <p:spPr>
            <a:xfrm>
              <a:off x="20503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5167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4983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6449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9158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27835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42499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57162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71826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86490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rc135"/>
            <p:cNvSpPr/>
            <p:nvPr/>
          </p:nvSpPr>
          <p:spPr>
            <a:xfrm>
              <a:off x="1317178" y="5825146"/>
              <a:ext cx="5796544" cy="149993"/>
            </a:xfrm>
            <a:prstGeom prst="rect">
              <a:avLst/>
            </a:prstGeom>
            <a:solidFill>
              <a:srgbClr val="1CABE2">
                <a:alpha val="80000"/>
              </a:srgbClr>
            </a:solidFill>
          </p:spPr>
          <p:txBody>
            <a:bodyPr/>
            <a:lstStyle/>
            <a:p/>
          </p:txBody>
        </p:sp>
        <p:sp>
          <p:nvSpPr>
            <p:cNvPr id="136" name="rc136"/>
            <p:cNvSpPr/>
            <p:nvPr/>
          </p:nvSpPr>
          <p:spPr>
            <a:xfrm>
              <a:off x="1317178" y="5637654"/>
              <a:ext cx="7321564" cy="149993"/>
            </a:xfrm>
            <a:prstGeom prst="rect">
              <a:avLst/>
            </a:prstGeom>
            <a:solidFill>
              <a:srgbClr val="1CABE2">
                <a:alpha val="80000"/>
              </a:srgbClr>
            </a:solidFill>
          </p:spPr>
          <p:txBody>
            <a:bodyPr/>
            <a:lstStyle/>
            <a:p/>
          </p:txBody>
        </p:sp>
        <p:sp>
          <p:nvSpPr>
            <p:cNvPr id="137" name="rc137"/>
            <p:cNvSpPr/>
            <p:nvPr/>
          </p:nvSpPr>
          <p:spPr>
            <a:xfrm>
              <a:off x="1317178" y="5450161"/>
              <a:ext cx="7160264" cy="149993"/>
            </a:xfrm>
            <a:prstGeom prst="rect">
              <a:avLst/>
            </a:prstGeom>
            <a:solidFill>
              <a:srgbClr val="1CABE2">
                <a:alpha val="80000"/>
              </a:srgbClr>
            </a:solidFill>
          </p:spPr>
          <p:txBody>
            <a:bodyPr/>
            <a:lstStyle/>
            <a:p/>
          </p:txBody>
        </p:sp>
        <p:sp>
          <p:nvSpPr>
            <p:cNvPr id="138" name="tx138"/>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9" name="tx139"/>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2" name="tx142"/>
            <p:cNvSpPr/>
            <p:nvPr/>
          </p:nvSpPr>
          <p:spPr>
            <a:xfrm>
              <a:off x="24339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3" name="tx143"/>
            <p:cNvSpPr/>
            <p:nvPr/>
          </p:nvSpPr>
          <p:spPr>
            <a:xfrm>
              <a:off x="39003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a:off x="53666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45" name="tx145"/>
            <p:cNvSpPr/>
            <p:nvPr/>
          </p:nvSpPr>
          <p:spPr>
            <a:xfrm>
              <a:off x="68330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6" name="tx146"/>
            <p:cNvSpPr/>
            <p:nvPr/>
          </p:nvSpPr>
          <p:spPr>
            <a:xfrm>
              <a:off x="82994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7" name="tx147"/>
            <p:cNvSpPr/>
            <p:nvPr/>
          </p:nvSpPr>
          <p:spPr>
            <a:xfrm>
              <a:off x="951100" y="5178470"/>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2023 and 2024</a:t>
              </a:r>
            </a:p>
          </p:txBody>
        </p:sp>
        <p:sp>
          <p:nvSpPr>
            <p:cNvPr id="148" name="tx148"/>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9" name="tx149"/>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DTP1 coverage in Tunisia (97%) was 8 percentage points higher than the global average (89%) and 13 percentage points higher than the average across all MENA countries (84%).
National DTP1 coverage was 1 percentage point lower than in 2019 (98%).
This equates to 5,000 zero-dose children in 2024 compared to 4,000 zero-dose children in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648436"/>
              <a:ext cx="368491" cy="153463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488578"/>
              <a:ext cx="368491" cy="169449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561401"/>
              <a:ext cx="368491" cy="262167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550150"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5778456"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5" name="rc25"/>
            <p:cNvSpPr/>
            <p:nvPr/>
          </p:nvSpPr>
          <p:spPr>
            <a:xfrm>
              <a:off x="4140715"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648436"/>
              <a:ext cx="368491" cy="1534637"/>
            </a:xfrm>
            <a:prstGeom prst="rect">
              <a:avLst/>
            </a:prstGeom>
            <a:solidFill>
              <a:srgbClr val="0083CF">
                <a:alpha val="100000"/>
              </a:srgbClr>
            </a:solidFill>
          </p:spPr>
          <p:txBody>
            <a:bodyPr/>
            <a:lstStyle/>
            <a:p/>
          </p:txBody>
        </p:sp>
        <p:sp>
          <p:nvSpPr>
            <p:cNvPr id="34" name="rc34"/>
            <p:cNvSpPr/>
            <p:nvPr/>
          </p:nvSpPr>
          <p:spPr>
            <a:xfrm>
              <a:off x="1274667" y="2488578"/>
              <a:ext cx="368491" cy="1694495"/>
            </a:xfrm>
            <a:prstGeom prst="rect">
              <a:avLst/>
            </a:prstGeom>
            <a:solidFill>
              <a:srgbClr val="0083CF">
                <a:alpha val="100000"/>
              </a:srgbClr>
            </a:solidFill>
          </p:spPr>
          <p:txBody>
            <a:bodyPr/>
            <a:lstStyle/>
            <a:p/>
          </p:txBody>
        </p:sp>
        <p:sp>
          <p:nvSpPr>
            <p:cNvPr id="35" name="rc35"/>
            <p:cNvSpPr/>
            <p:nvPr/>
          </p:nvSpPr>
          <p:spPr>
            <a:xfrm>
              <a:off x="1684102" y="1593373"/>
              <a:ext cx="368491" cy="2589700"/>
            </a:xfrm>
            <a:prstGeom prst="rect">
              <a:avLst/>
            </a:prstGeom>
            <a:solidFill>
              <a:srgbClr val="0083CF">
                <a:alpha val="100000"/>
              </a:srgbClr>
            </a:solidFill>
          </p:spPr>
          <p:txBody>
            <a:bodyPr/>
            <a:lstStyle/>
            <a:p/>
          </p:txBody>
        </p:sp>
        <p:sp>
          <p:nvSpPr>
            <p:cNvPr id="36" name="rc36"/>
            <p:cNvSpPr/>
            <p:nvPr/>
          </p:nvSpPr>
          <p:spPr>
            <a:xfrm>
              <a:off x="2502973" y="1433515"/>
              <a:ext cx="368491" cy="2749558"/>
            </a:xfrm>
            <a:prstGeom prst="rect">
              <a:avLst/>
            </a:prstGeom>
            <a:solidFill>
              <a:srgbClr val="0083CF">
                <a:alpha val="100000"/>
              </a:srgbClr>
            </a:solidFill>
          </p:spPr>
          <p:txBody>
            <a:bodyPr/>
            <a:lstStyle/>
            <a:p/>
          </p:txBody>
        </p:sp>
        <p:sp>
          <p:nvSpPr>
            <p:cNvPr id="37" name="rc37"/>
            <p:cNvSpPr/>
            <p:nvPr/>
          </p:nvSpPr>
          <p:spPr>
            <a:xfrm>
              <a:off x="2912409" y="1369572"/>
              <a:ext cx="368491" cy="2813501"/>
            </a:xfrm>
            <a:prstGeom prst="rect">
              <a:avLst/>
            </a:prstGeom>
            <a:solidFill>
              <a:srgbClr val="0083CF">
                <a:alpha val="100000"/>
              </a:srgbClr>
            </a:solidFill>
          </p:spPr>
          <p:txBody>
            <a:bodyPr/>
            <a:lstStyle/>
            <a:p/>
          </p:txBody>
        </p:sp>
        <p:sp>
          <p:nvSpPr>
            <p:cNvPr id="38" name="rc38"/>
            <p:cNvSpPr/>
            <p:nvPr/>
          </p:nvSpPr>
          <p:spPr>
            <a:xfrm>
              <a:off x="4550150" y="1081827"/>
              <a:ext cx="368491" cy="3101246"/>
            </a:xfrm>
            <a:prstGeom prst="rect">
              <a:avLst/>
            </a:prstGeom>
            <a:solidFill>
              <a:srgbClr val="0083CF">
                <a:alpha val="100000"/>
              </a:srgbClr>
            </a:solidFill>
          </p:spPr>
          <p:txBody>
            <a:bodyPr/>
            <a:lstStyle/>
            <a:p/>
          </p:txBody>
        </p:sp>
        <p:sp>
          <p:nvSpPr>
            <p:cNvPr id="39" name="rc39"/>
            <p:cNvSpPr/>
            <p:nvPr/>
          </p:nvSpPr>
          <p:spPr>
            <a:xfrm>
              <a:off x="5369021" y="1081827"/>
              <a:ext cx="368491" cy="3101246"/>
            </a:xfrm>
            <a:prstGeom prst="rect">
              <a:avLst/>
            </a:prstGeom>
            <a:solidFill>
              <a:srgbClr val="0083CF">
                <a:alpha val="100000"/>
              </a:srgbClr>
            </a:solidFill>
          </p:spPr>
          <p:txBody>
            <a:bodyPr/>
            <a:lstStyle/>
            <a:p/>
          </p:txBody>
        </p:sp>
        <p:sp>
          <p:nvSpPr>
            <p:cNvPr id="40" name="rc40"/>
            <p:cNvSpPr/>
            <p:nvPr/>
          </p:nvSpPr>
          <p:spPr>
            <a:xfrm>
              <a:off x="6597327" y="1049855"/>
              <a:ext cx="368491" cy="3133217"/>
            </a:xfrm>
            <a:prstGeom prst="rect">
              <a:avLst/>
            </a:prstGeom>
            <a:solidFill>
              <a:srgbClr val="0083CF">
                <a:alpha val="100000"/>
              </a:srgbClr>
            </a:solidFill>
          </p:spPr>
          <p:txBody>
            <a:bodyPr/>
            <a:lstStyle/>
            <a:p/>
          </p:txBody>
        </p:sp>
        <p:sp>
          <p:nvSpPr>
            <p:cNvPr id="41" name="rc41"/>
            <p:cNvSpPr/>
            <p:nvPr/>
          </p:nvSpPr>
          <p:spPr>
            <a:xfrm>
              <a:off x="6187891" y="1049855"/>
              <a:ext cx="368491" cy="3133217"/>
            </a:xfrm>
            <a:prstGeom prst="rect">
              <a:avLst/>
            </a:prstGeom>
            <a:solidFill>
              <a:srgbClr val="0083CF">
                <a:alpha val="100000"/>
              </a:srgbClr>
            </a:solidFill>
          </p:spPr>
          <p:txBody>
            <a:bodyPr/>
            <a:lstStyle/>
            <a:p/>
          </p:txBody>
        </p:sp>
        <p:sp>
          <p:nvSpPr>
            <p:cNvPr id="42" name="rc42"/>
            <p:cNvSpPr/>
            <p:nvPr/>
          </p:nvSpPr>
          <p:spPr>
            <a:xfrm>
              <a:off x="7416197" y="1017884"/>
              <a:ext cx="368491" cy="3165189"/>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653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7609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6565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648436"/>
              <a:ext cx="282669" cy="282669"/>
            </a:xfrm>
            <a:custGeom>
              <a:avLst/>
              <a:pathLst>
                <a:path w="282669" h="282669">
                  <a:moveTo>
                    <a:pt x="272230" y="0"/>
                  </a:moveTo>
                  <a:lnTo>
                    <a:pt x="282669" y="0"/>
                  </a:lnTo>
                  <a:lnTo>
                    <a:pt x="0" y="282669"/>
                  </a:lnTo>
                  <a:lnTo>
                    <a:pt x="0" y="2722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865232" y="2648436"/>
              <a:ext cx="178283" cy="178283"/>
            </a:xfrm>
            <a:custGeom>
              <a:avLst/>
              <a:pathLst>
                <a:path w="178283" h="178283">
                  <a:moveTo>
                    <a:pt x="167844" y="0"/>
                  </a:moveTo>
                  <a:lnTo>
                    <a:pt x="178283" y="0"/>
                  </a:lnTo>
                  <a:lnTo>
                    <a:pt x="0" y="178283"/>
                  </a:lnTo>
                  <a:lnTo>
                    <a:pt x="0" y="1678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865232" y="2648436"/>
              <a:ext cx="73896" cy="73896"/>
            </a:xfrm>
            <a:custGeom>
              <a:avLst/>
              <a:pathLst>
                <a:path w="73896" h="73896">
                  <a:moveTo>
                    <a:pt x="63458" y="0"/>
                  </a:moveTo>
                  <a:lnTo>
                    <a:pt x="73896" y="0"/>
                  </a:lnTo>
                  <a:lnTo>
                    <a:pt x="0" y="73896"/>
                  </a:lnTo>
                  <a:lnTo>
                    <a:pt x="0" y="634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6646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5602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274667" y="2488578"/>
              <a:ext cx="346250" cy="346250"/>
            </a:xfrm>
            <a:custGeom>
              <a:avLst/>
              <a:pathLst>
                <a:path w="346250" h="346250">
                  <a:moveTo>
                    <a:pt x="335812" y="0"/>
                  </a:moveTo>
                  <a:lnTo>
                    <a:pt x="346250" y="0"/>
                  </a:lnTo>
                  <a:lnTo>
                    <a:pt x="0" y="346250"/>
                  </a:lnTo>
                  <a:lnTo>
                    <a:pt x="0" y="3358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274667" y="2488578"/>
              <a:ext cx="241864" cy="241864"/>
            </a:xfrm>
            <a:custGeom>
              <a:avLst/>
              <a:pathLst>
                <a:path w="241864" h="241864">
                  <a:moveTo>
                    <a:pt x="231426" y="0"/>
                  </a:moveTo>
                  <a:lnTo>
                    <a:pt x="241864" y="0"/>
                  </a:lnTo>
                  <a:lnTo>
                    <a:pt x="0" y="241864"/>
                  </a:lnTo>
                  <a:lnTo>
                    <a:pt x="0" y="23142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274667" y="2488578"/>
              <a:ext cx="137478" cy="137478"/>
            </a:xfrm>
            <a:custGeom>
              <a:avLst/>
              <a:pathLst>
                <a:path w="137478" h="137478">
                  <a:moveTo>
                    <a:pt x="127039" y="0"/>
                  </a:moveTo>
                  <a:lnTo>
                    <a:pt x="137478" y="0"/>
                  </a:lnTo>
                  <a:lnTo>
                    <a:pt x="0" y="137478"/>
                  </a:lnTo>
                  <a:lnTo>
                    <a:pt x="0" y="12703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274667" y="2488578"/>
              <a:ext cx="33092" cy="33092"/>
            </a:xfrm>
            <a:custGeom>
              <a:avLst/>
              <a:pathLst>
                <a:path w="33092" h="33092">
                  <a:moveTo>
                    <a:pt x="22653" y="0"/>
                  </a:moveTo>
                  <a:lnTo>
                    <a:pt x="33092" y="0"/>
                  </a:lnTo>
                  <a:lnTo>
                    <a:pt x="0" y="33092"/>
                  </a:lnTo>
                  <a:lnTo>
                    <a:pt x="0" y="226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1684102" y="19420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1684102" y="18376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1684102" y="1733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1684102" y="1628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1684102" y="1593373"/>
              <a:ext cx="310089" cy="310089"/>
            </a:xfrm>
            <a:custGeom>
              <a:avLst/>
              <a:pathLst>
                <a:path w="310089" h="310089">
                  <a:moveTo>
                    <a:pt x="299650" y="0"/>
                  </a:moveTo>
                  <a:lnTo>
                    <a:pt x="310089" y="0"/>
                  </a:lnTo>
                  <a:lnTo>
                    <a:pt x="0" y="310089"/>
                  </a:lnTo>
                  <a:lnTo>
                    <a:pt x="0" y="29965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1684102" y="1593373"/>
              <a:ext cx="205703" cy="205703"/>
            </a:xfrm>
            <a:custGeom>
              <a:avLst/>
              <a:pathLst>
                <a:path w="205703" h="205703">
                  <a:moveTo>
                    <a:pt x="195264" y="0"/>
                  </a:moveTo>
                  <a:lnTo>
                    <a:pt x="205703" y="0"/>
                  </a:lnTo>
                  <a:lnTo>
                    <a:pt x="0" y="205703"/>
                  </a:lnTo>
                  <a:lnTo>
                    <a:pt x="0" y="19526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1684102" y="1593373"/>
              <a:ext cx="101316" cy="101316"/>
            </a:xfrm>
            <a:custGeom>
              <a:avLst/>
              <a:pathLst>
                <a:path w="101316" h="101316">
                  <a:moveTo>
                    <a:pt x="90878" y="0"/>
                  </a:moveTo>
                  <a:lnTo>
                    <a:pt x="101316" y="0"/>
                  </a:lnTo>
                  <a:lnTo>
                    <a:pt x="0" y="101316"/>
                  </a:lnTo>
                  <a:lnTo>
                    <a:pt x="0" y="908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2502973" y="15407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2502973" y="14363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2502973" y="1433515"/>
              <a:ext cx="277394" cy="277394"/>
            </a:xfrm>
            <a:custGeom>
              <a:avLst/>
              <a:pathLst>
                <a:path w="277394" h="277394">
                  <a:moveTo>
                    <a:pt x="266955" y="0"/>
                  </a:moveTo>
                  <a:lnTo>
                    <a:pt x="277394" y="0"/>
                  </a:lnTo>
                  <a:lnTo>
                    <a:pt x="0" y="277394"/>
                  </a:lnTo>
                  <a:lnTo>
                    <a:pt x="0" y="26695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2502973" y="1433515"/>
              <a:ext cx="173008" cy="173008"/>
            </a:xfrm>
            <a:custGeom>
              <a:avLst/>
              <a:pathLst>
                <a:path w="173008" h="173008">
                  <a:moveTo>
                    <a:pt x="162569" y="0"/>
                  </a:moveTo>
                  <a:lnTo>
                    <a:pt x="173008" y="0"/>
                  </a:lnTo>
                  <a:lnTo>
                    <a:pt x="0" y="173008"/>
                  </a:lnTo>
                  <a:lnTo>
                    <a:pt x="0" y="16256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2502973" y="1433515"/>
              <a:ext cx="68621" cy="68621"/>
            </a:xfrm>
            <a:custGeom>
              <a:avLst/>
              <a:pathLst>
                <a:path w="68621" h="68621">
                  <a:moveTo>
                    <a:pt x="58183" y="0"/>
                  </a:moveTo>
                  <a:lnTo>
                    <a:pt x="68621" y="0"/>
                  </a:lnTo>
                  <a:lnTo>
                    <a:pt x="0" y="68621"/>
                  </a:lnTo>
                  <a:lnTo>
                    <a:pt x="0" y="581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1369572"/>
              <a:ext cx="349447" cy="349447"/>
            </a:xfrm>
            <a:custGeom>
              <a:avLst/>
              <a:pathLst>
                <a:path w="349447" h="349447">
                  <a:moveTo>
                    <a:pt x="339008" y="0"/>
                  </a:moveTo>
                  <a:lnTo>
                    <a:pt x="349447" y="0"/>
                  </a:lnTo>
                  <a:lnTo>
                    <a:pt x="0" y="349447"/>
                  </a:lnTo>
                  <a:lnTo>
                    <a:pt x="0" y="339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1369572"/>
              <a:ext cx="245060" cy="245060"/>
            </a:xfrm>
            <a:custGeom>
              <a:avLst/>
              <a:pathLst>
                <a:path w="245060" h="245060">
                  <a:moveTo>
                    <a:pt x="234622" y="0"/>
                  </a:moveTo>
                  <a:lnTo>
                    <a:pt x="245060" y="0"/>
                  </a:lnTo>
                  <a:lnTo>
                    <a:pt x="0" y="245060"/>
                  </a:lnTo>
                  <a:lnTo>
                    <a:pt x="0" y="234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1369572"/>
              <a:ext cx="140674" cy="140674"/>
            </a:xfrm>
            <a:custGeom>
              <a:avLst/>
              <a:pathLst>
                <a:path w="140674" h="140674">
                  <a:moveTo>
                    <a:pt x="130235" y="0"/>
                  </a:moveTo>
                  <a:lnTo>
                    <a:pt x="140674" y="0"/>
                  </a:lnTo>
                  <a:lnTo>
                    <a:pt x="0" y="140674"/>
                  </a:lnTo>
                  <a:lnTo>
                    <a:pt x="0" y="130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1369572"/>
              <a:ext cx="36288" cy="36288"/>
            </a:xfrm>
            <a:custGeom>
              <a:avLst/>
              <a:pathLst>
                <a:path w="36288" h="36288">
                  <a:moveTo>
                    <a:pt x="25849" y="0"/>
                  </a:moveTo>
                  <a:lnTo>
                    <a:pt x="36288" y="0"/>
                  </a:lnTo>
                  <a:lnTo>
                    <a:pt x="0" y="36288"/>
                  </a:lnTo>
                  <a:lnTo>
                    <a:pt x="0" y="258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550150" y="1081827"/>
              <a:ext cx="356471" cy="356471"/>
            </a:xfrm>
            <a:custGeom>
              <a:avLst/>
              <a:pathLst>
                <a:path w="356471" h="356471">
                  <a:moveTo>
                    <a:pt x="346032" y="0"/>
                  </a:moveTo>
                  <a:lnTo>
                    <a:pt x="356471" y="0"/>
                  </a:lnTo>
                  <a:lnTo>
                    <a:pt x="0" y="356471"/>
                  </a:lnTo>
                  <a:lnTo>
                    <a:pt x="0" y="34603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550150" y="1081827"/>
              <a:ext cx="252085" cy="252085"/>
            </a:xfrm>
            <a:custGeom>
              <a:avLst/>
              <a:pathLst>
                <a:path w="252085" h="252085">
                  <a:moveTo>
                    <a:pt x="241646" y="0"/>
                  </a:moveTo>
                  <a:lnTo>
                    <a:pt x="252085" y="0"/>
                  </a:lnTo>
                  <a:lnTo>
                    <a:pt x="0" y="252085"/>
                  </a:lnTo>
                  <a:lnTo>
                    <a:pt x="0" y="2416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550150" y="1081827"/>
              <a:ext cx="147698" cy="147698"/>
            </a:xfrm>
            <a:custGeom>
              <a:avLst/>
              <a:pathLst>
                <a:path w="147698" h="147698">
                  <a:moveTo>
                    <a:pt x="137260" y="0"/>
                  </a:moveTo>
                  <a:lnTo>
                    <a:pt x="147698" y="0"/>
                  </a:lnTo>
                  <a:lnTo>
                    <a:pt x="0" y="147698"/>
                  </a:lnTo>
                  <a:lnTo>
                    <a:pt x="0" y="1372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550150" y="1081827"/>
              <a:ext cx="43312" cy="43312"/>
            </a:xfrm>
            <a:custGeom>
              <a:avLst/>
              <a:pathLst>
                <a:path w="43312" h="43312">
                  <a:moveTo>
                    <a:pt x="32874" y="0"/>
                  </a:moveTo>
                  <a:lnTo>
                    <a:pt x="43312" y="0"/>
                  </a:lnTo>
                  <a:lnTo>
                    <a:pt x="0" y="43312"/>
                  </a:lnTo>
                  <a:lnTo>
                    <a:pt x="0" y="328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1049855"/>
              <a:ext cx="324604" cy="324604"/>
            </a:xfrm>
            <a:custGeom>
              <a:avLst/>
              <a:pathLst>
                <a:path w="324604" h="324604">
                  <a:moveTo>
                    <a:pt x="314166" y="0"/>
                  </a:moveTo>
                  <a:lnTo>
                    <a:pt x="324604" y="0"/>
                  </a:lnTo>
                  <a:lnTo>
                    <a:pt x="0" y="324604"/>
                  </a:lnTo>
                  <a:lnTo>
                    <a:pt x="0" y="3141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1049855"/>
              <a:ext cx="220218" cy="220218"/>
            </a:xfrm>
            <a:custGeom>
              <a:avLst/>
              <a:pathLst>
                <a:path w="220218" h="220218">
                  <a:moveTo>
                    <a:pt x="209779" y="0"/>
                  </a:moveTo>
                  <a:lnTo>
                    <a:pt x="220218" y="0"/>
                  </a:lnTo>
                  <a:lnTo>
                    <a:pt x="0" y="220218"/>
                  </a:lnTo>
                  <a:lnTo>
                    <a:pt x="0" y="2097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049855"/>
              <a:ext cx="115832" cy="115832"/>
            </a:xfrm>
            <a:custGeom>
              <a:avLst/>
              <a:pathLst>
                <a:path w="115832" h="115832">
                  <a:moveTo>
                    <a:pt x="105393" y="0"/>
                  </a:moveTo>
                  <a:lnTo>
                    <a:pt x="115832" y="0"/>
                  </a:lnTo>
                  <a:lnTo>
                    <a:pt x="0" y="115832"/>
                  </a:lnTo>
                  <a:lnTo>
                    <a:pt x="0" y="1053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049855"/>
              <a:ext cx="11446" cy="11446"/>
            </a:xfrm>
            <a:custGeom>
              <a:avLst/>
              <a:pathLst>
                <a:path w="11446" h="11446">
                  <a:moveTo>
                    <a:pt x="1007" y="0"/>
                  </a:moveTo>
                  <a:lnTo>
                    <a:pt x="11446" y="0"/>
                  </a:lnTo>
                  <a:lnTo>
                    <a:pt x="0" y="11446"/>
                  </a:lnTo>
                  <a:lnTo>
                    <a:pt x="0" y="10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492317" y="4119007"/>
              <a:ext cx="64065" cy="64065"/>
            </a:xfrm>
            <a:custGeom>
              <a:avLst/>
              <a:pathLst>
                <a:path w="64065" h="64065">
                  <a:moveTo>
                    <a:pt x="64065" y="0"/>
                  </a:moveTo>
                  <a:lnTo>
                    <a:pt x="64065" y="10438"/>
                  </a:lnTo>
                  <a:lnTo>
                    <a:pt x="10438" y="64065"/>
                  </a:lnTo>
                  <a:lnTo>
                    <a:pt x="0" y="64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387931" y="4014621"/>
              <a:ext cx="168452" cy="168452"/>
            </a:xfrm>
            <a:custGeom>
              <a:avLst/>
              <a:pathLst>
                <a:path w="168452" h="168452">
                  <a:moveTo>
                    <a:pt x="168452" y="0"/>
                  </a:moveTo>
                  <a:lnTo>
                    <a:pt x="168452" y="10438"/>
                  </a:lnTo>
                  <a:lnTo>
                    <a:pt x="10438" y="168452"/>
                  </a:lnTo>
                  <a:lnTo>
                    <a:pt x="0" y="1684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283545" y="3910235"/>
              <a:ext cx="272838" cy="272838"/>
            </a:xfrm>
            <a:custGeom>
              <a:avLst/>
              <a:pathLst>
                <a:path w="272838" h="272838">
                  <a:moveTo>
                    <a:pt x="272838" y="0"/>
                  </a:moveTo>
                  <a:lnTo>
                    <a:pt x="272838" y="10438"/>
                  </a:lnTo>
                  <a:lnTo>
                    <a:pt x="10438" y="272838"/>
                  </a:lnTo>
                  <a:lnTo>
                    <a:pt x="0" y="2728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187891" y="3805849"/>
              <a:ext cx="368491" cy="377224"/>
            </a:xfrm>
            <a:custGeom>
              <a:avLst/>
              <a:pathLst>
                <a:path w="368491" h="377224">
                  <a:moveTo>
                    <a:pt x="368491" y="0"/>
                  </a:moveTo>
                  <a:lnTo>
                    <a:pt x="368491" y="10438"/>
                  </a:lnTo>
                  <a:lnTo>
                    <a:pt x="1705" y="377224"/>
                  </a:lnTo>
                  <a:lnTo>
                    <a:pt x="0" y="37722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187891" y="37014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187891" y="35970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187891" y="34926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187891" y="33883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187891" y="32839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187891" y="31795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6187891" y="30751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6187891" y="29707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6187891" y="28663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6187891" y="27619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6187891" y="26576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6187891" y="25532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6187891" y="24488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6187891" y="23444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6187891" y="22400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6187891" y="21356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6187891" y="20312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6187891" y="19268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6187891" y="18225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6187891" y="17181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6187891" y="16137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6187891" y="15093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6187891" y="14049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6187891" y="13005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6187891" y="11961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6187891" y="10918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6187891" y="1049855"/>
              <a:ext cx="316495" cy="316495"/>
            </a:xfrm>
            <a:custGeom>
              <a:avLst/>
              <a:pathLst>
                <a:path w="316495" h="316495">
                  <a:moveTo>
                    <a:pt x="306056" y="0"/>
                  </a:moveTo>
                  <a:lnTo>
                    <a:pt x="316495" y="0"/>
                  </a:lnTo>
                  <a:lnTo>
                    <a:pt x="0" y="316495"/>
                  </a:lnTo>
                  <a:lnTo>
                    <a:pt x="0" y="3060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6187891" y="1049855"/>
              <a:ext cx="212108" cy="212108"/>
            </a:xfrm>
            <a:custGeom>
              <a:avLst/>
              <a:pathLst>
                <a:path w="212108" h="212108">
                  <a:moveTo>
                    <a:pt x="201670" y="0"/>
                  </a:moveTo>
                  <a:lnTo>
                    <a:pt x="212108" y="0"/>
                  </a:lnTo>
                  <a:lnTo>
                    <a:pt x="0" y="212108"/>
                  </a:lnTo>
                  <a:lnTo>
                    <a:pt x="0" y="2016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6187891" y="1049855"/>
              <a:ext cx="107722" cy="107722"/>
            </a:xfrm>
            <a:custGeom>
              <a:avLst/>
              <a:pathLst>
                <a:path w="107722" h="107722">
                  <a:moveTo>
                    <a:pt x="97284" y="0"/>
                  </a:moveTo>
                  <a:lnTo>
                    <a:pt x="107722" y="0"/>
                  </a:lnTo>
                  <a:lnTo>
                    <a:pt x="0" y="107722"/>
                  </a:lnTo>
                  <a:lnTo>
                    <a:pt x="0" y="972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6187891" y="1049855"/>
              <a:ext cx="3336" cy="3336"/>
            </a:xfrm>
            <a:custGeom>
              <a:avLst/>
              <a:pathLst>
                <a:path w="3336" h="3336">
                  <a:moveTo>
                    <a:pt x="0" y="3336"/>
                  </a:moveTo>
                  <a:lnTo>
                    <a:pt x="0" y="0"/>
                  </a:lnTo>
                  <a:lnTo>
                    <a:pt x="3336" y="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744952" y="4143336"/>
              <a:ext cx="39737" cy="39737"/>
            </a:xfrm>
            <a:custGeom>
              <a:avLst/>
              <a:pathLst>
                <a:path w="39737" h="39737">
                  <a:moveTo>
                    <a:pt x="39737" y="0"/>
                  </a:moveTo>
                  <a:lnTo>
                    <a:pt x="39737" y="10438"/>
                  </a:lnTo>
                  <a:lnTo>
                    <a:pt x="10438" y="39737"/>
                  </a:lnTo>
                  <a:lnTo>
                    <a:pt x="0" y="397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640566" y="4038950"/>
              <a:ext cx="144123" cy="144123"/>
            </a:xfrm>
            <a:custGeom>
              <a:avLst/>
              <a:pathLst>
                <a:path w="144123" h="144123">
                  <a:moveTo>
                    <a:pt x="144123" y="0"/>
                  </a:moveTo>
                  <a:lnTo>
                    <a:pt x="144123" y="10438"/>
                  </a:lnTo>
                  <a:lnTo>
                    <a:pt x="10438" y="144123"/>
                  </a:lnTo>
                  <a:lnTo>
                    <a:pt x="0" y="1441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536180" y="3934564"/>
              <a:ext cx="248509" cy="248509"/>
            </a:xfrm>
            <a:custGeom>
              <a:avLst/>
              <a:pathLst>
                <a:path w="248509" h="248509">
                  <a:moveTo>
                    <a:pt x="248509" y="0"/>
                  </a:moveTo>
                  <a:lnTo>
                    <a:pt x="248509" y="10438"/>
                  </a:lnTo>
                  <a:lnTo>
                    <a:pt x="10438" y="248509"/>
                  </a:lnTo>
                  <a:lnTo>
                    <a:pt x="0" y="2485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431793" y="3830178"/>
              <a:ext cx="352895" cy="352895"/>
            </a:xfrm>
            <a:custGeom>
              <a:avLst/>
              <a:pathLst>
                <a:path w="352895" h="352895">
                  <a:moveTo>
                    <a:pt x="352895" y="0"/>
                  </a:moveTo>
                  <a:lnTo>
                    <a:pt x="352895" y="10438"/>
                  </a:lnTo>
                  <a:lnTo>
                    <a:pt x="10438" y="352895"/>
                  </a:lnTo>
                  <a:lnTo>
                    <a:pt x="0" y="3528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416197" y="37257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416197" y="36214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416197" y="3517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416197" y="3412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416197" y="33082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416197" y="32038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7416197" y="3099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7416197" y="2995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7416197" y="28907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7416197" y="27863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7416197" y="26819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7416197" y="25775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7416197" y="24731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7416197" y="23687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7416197" y="22643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pg323"/>
            <p:cNvSpPr/>
            <p:nvPr/>
          </p:nvSpPr>
          <p:spPr>
            <a:xfrm>
              <a:off x="7416197" y="21599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4" name="pg324"/>
            <p:cNvSpPr/>
            <p:nvPr/>
          </p:nvSpPr>
          <p:spPr>
            <a:xfrm>
              <a:off x="7416197" y="20556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5" name="pg325"/>
            <p:cNvSpPr/>
            <p:nvPr/>
          </p:nvSpPr>
          <p:spPr>
            <a:xfrm>
              <a:off x="7416197" y="19512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6" name="pg326"/>
            <p:cNvSpPr/>
            <p:nvPr/>
          </p:nvSpPr>
          <p:spPr>
            <a:xfrm>
              <a:off x="7416197" y="18468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7" name="pg327"/>
            <p:cNvSpPr/>
            <p:nvPr/>
          </p:nvSpPr>
          <p:spPr>
            <a:xfrm>
              <a:off x="7416197" y="17424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8" name="pg328"/>
            <p:cNvSpPr/>
            <p:nvPr/>
          </p:nvSpPr>
          <p:spPr>
            <a:xfrm>
              <a:off x="7416197" y="16380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9" name="pg329"/>
            <p:cNvSpPr/>
            <p:nvPr/>
          </p:nvSpPr>
          <p:spPr>
            <a:xfrm>
              <a:off x="7416197" y="15336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0" name="pg330"/>
            <p:cNvSpPr/>
            <p:nvPr/>
          </p:nvSpPr>
          <p:spPr>
            <a:xfrm>
              <a:off x="7416197" y="14292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1" name="pg331"/>
            <p:cNvSpPr/>
            <p:nvPr/>
          </p:nvSpPr>
          <p:spPr>
            <a:xfrm>
              <a:off x="7416197" y="13249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2" name="pg332"/>
            <p:cNvSpPr/>
            <p:nvPr/>
          </p:nvSpPr>
          <p:spPr>
            <a:xfrm>
              <a:off x="7416197" y="12205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3" name="pg333"/>
            <p:cNvSpPr/>
            <p:nvPr/>
          </p:nvSpPr>
          <p:spPr>
            <a:xfrm>
              <a:off x="7416197" y="11161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4" name="pg334"/>
            <p:cNvSpPr/>
            <p:nvPr/>
          </p:nvSpPr>
          <p:spPr>
            <a:xfrm>
              <a:off x="7416197" y="1017884"/>
              <a:ext cx="368491" cy="372795"/>
            </a:xfrm>
            <a:custGeom>
              <a:avLst/>
              <a:pathLst>
                <a:path w="368491" h="372795">
                  <a:moveTo>
                    <a:pt x="362357" y="0"/>
                  </a:moveTo>
                  <a:lnTo>
                    <a:pt x="368491" y="0"/>
                  </a:lnTo>
                  <a:lnTo>
                    <a:pt x="368491" y="4303"/>
                  </a:lnTo>
                  <a:lnTo>
                    <a:pt x="0" y="372795"/>
                  </a:lnTo>
                  <a:lnTo>
                    <a:pt x="0" y="3623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5" name="pg335"/>
            <p:cNvSpPr/>
            <p:nvPr/>
          </p:nvSpPr>
          <p:spPr>
            <a:xfrm>
              <a:off x="7416197" y="1017884"/>
              <a:ext cx="268409" cy="268409"/>
            </a:xfrm>
            <a:custGeom>
              <a:avLst/>
              <a:pathLst>
                <a:path w="268409" h="268409">
                  <a:moveTo>
                    <a:pt x="257970" y="0"/>
                  </a:moveTo>
                  <a:lnTo>
                    <a:pt x="268409" y="0"/>
                  </a:lnTo>
                  <a:lnTo>
                    <a:pt x="0" y="268409"/>
                  </a:lnTo>
                  <a:lnTo>
                    <a:pt x="0" y="2579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6" name="pg336"/>
            <p:cNvSpPr/>
            <p:nvPr/>
          </p:nvSpPr>
          <p:spPr>
            <a:xfrm>
              <a:off x="7416197" y="1017884"/>
              <a:ext cx="164023" cy="164023"/>
            </a:xfrm>
            <a:custGeom>
              <a:avLst/>
              <a:pathLst>
                <a:path w="164023" h="164023">
                  <a:moveTo>
                    <a:pt x="153584" y="0"/>
                  </a:moveTo>
                  <a:lnTo>
                    <a:pt x="164023" y="0"/>
                  </a:lnTo>
                  <a:lnTo>
                    <a:pt x="0" y="164023"/>
                  </a:lnTo>
                  <a:lnTo>
                    <a:pt x="0" y="1535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7" name="pg337"/>
            <p:cNvSpPr/>
            <p:nvPr/>
          </p:nvSpPr>
          <p:spPr>
            <a:xfrm>
              <a:off x="7416197" y="1017884"/>
              <a:ext cx="59636" cy="59636"/>
            </a:xfrm>
            <a:custGeom>
              <a:avLst/>
              <a:pathLst>
                <a:path w="59636" h="59636">
                  <a:moveTo>
                    <a:pt x="49198" y="0"/>
                  </a:moveTo>
                  <a:lnTo>
                    <a:pt x="59636" y="0"/>
                  </a:lnTo>
                  <a:lnTo>
                    <a:pt x="0" y="59636"/>
                  </a:lnTo>
                  <a:lnTo>
                    <a:pt x="0" y="491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38" name="rc338"/>
            <p:cNvSpPr/>
            <p:nvPr/>
          </p:nvSpPr>
          <p:spPr>
            <a:xfrm>
              <a:off x="865232" y="2648436"/>
              <a:ext cx="368491" cy="1534637"/>
            </a:xfrm>
            <a:prstGeom prst="rect">
              <a:avLst/>
            </a:prstGeom>
            <a:ln w="1355" cap="flat">
              <a:solidFill>
                <a:srgbClr val="000000">
                  <a:alpha val="100000"/>
                </a:srgbClr>
              </a:solidFill>
              <a:prstDash val="solid"/>
              <a:miter/>
            </a:ln>
          </p:spPr>
          <p:txBody>
            <a:bodyPr/>
            <a:lstStyle/>
            <a:p/>
          </p:txBody>
        </p:sp>
        <p:sp>
          <p:nvSpPr>
            <p:cNvPr id="339" name="rc339"/>
            <p:cNvSpPr/>
            <p:nvPr/>
          </p:nvSpPr>
          <p:spPr>
            <a:xfrm>
              <a:off x="1274667" y="2488578"/>
              <a:ext cx="368491" cy="1694495"/>
            </a:xfrm>
            <a:prstGeom prst="rect">
              <a:avLst/>
            </a:prstGeom>
            <a:ln w="1355" cap="flat">
              <a:solidFill>
                <a:srgbClr val="000000">
                  <a:alpha val="100000"/>
                </a:srgbClr>
              </a:solidFill>
              <a:prstDash val="solid"/>
              <a:miter/>
            </a:ln>
          </p:spPr>
          <p:txBody>
            <a:bodyPr/>
            <a:lstStyle/>
            <a:p/>
          </p:txBody>
        </p:sp>
        <p:sp>
          <p:nvSpPr>
            <p:cNvPr id="340" name="rc340"/>
            <p:cNvSpPr/>
            <p:nvPr/>
          </p:nvSpPr>
          <p:spPr>
            <a:xfrm>
              <a:off x="1684102" y="1593373"/>
              <a:ext cx="368491" cy="2589700"/>
            </a:xfrm>
            <a:prstGeom prst="rect">
              <a:avLst/>
            </a:prstGeom>
            <a:ln w="1355" cap="flat">
              <a:solidFill>
                <a:srgbClr val="000000">
                  <a:alpha val="100000"/>
                </a:srgbClr>
              </a:solidFill>
              <a:prstDash val="solid"/>
              <a:miter/>
            </a:ln>
          </p:spPr>
          <p:txBody>
            <a:bodyPr/>
            <a:lstStyle/>
            <a:p/>
          </p:txBody>
        </p:sp>
        <p:sp>
          <p:nvSpPr>
            <p:cNvPr id="341" name="rc341"/>
            <p:cNvSpPr/>
            <p:nvPr/>
          </p:nvSpPr>
          <p:spPr>
            <a:xfrm>
              <a:off x="2502973" y="1433515"/>
              <a:ext cx="368491" cy="2749558"/>
            </a:xfrm>
            <a:prstGeom prst="rect">
              <a:avLst/>
            </a:prstGeom>
            <a:ln w="1355" cap="flat">
              <a:solidFill>
                <a:srgbClr val="000000">
                  <a:alpha val="100000"/>
                </a:srgbClr>
              </a:solidFill>
              <a:prstDash val="solid"/>
              <a:miter/>
            </a:ln>
          </p:spPr>
          <p:txBody>
            <a:bodyPr/>
            <a:lstStyle/>
            <a:p/>
          </p:txBody>
        </p:sp>
        <p:sp>
          <p:nvSpPr>
            <p:cNvPr id="342" name="rc342"/>
            <p:cNvSpPr/>
            <p:nvPr/>
          </p:nvSpPr>
          <p:spPr>
            <a:xfrm>
              <a:off x="2912409" y="1369572"/>
              <a:ext cx="368491" cy="2813501"/>
            </a:xfrm>
            <a:prstGeom prst="rect">
              <a:avLst/>
            </a:prstGeom>
            <a:ln w="1355" cap="flat">
              <a:solidFill>
                <a:srgbClr val="000000">
                  <a:alpha val="100000"/>
                </a:srgbClr>
              </a:solidFill>
              <a:prstDash val="solid"/>
              <a:miter/>
            </a:ln>
          </p:spPr>
          <p:txBody>
            <a:bodyPr/>
            <a:lstStyle/>
            <a:p/>
          </p:txBody>
        </p:sp>
        <p:sp>
          <p:nvSpPr>
            <p:cNvPr id="343" name="rc343"/>
            <p:cNvSpPr/>
            <p:nvPr/>
          </p:nvSpPr>
          <p:spPr>
            <a:xfrm>
              <a:off x="4550150" y="1081827"/>
              <a:ext cx="368491" cy="3101246"/>
            </a:xfrm>
            <a:prstGeom prst="rect">
              <a:avLst/>
            </a:prstGeom>
            <a:ln w="1355" cap="flat">
              <a:solidFill>
                <a:srgbClr val="000000">
                  <a:alpha val="100000"/>
                </a:srgbClr>
              </a:solidFill>
              <a:prstDash val="solid"/>
              <a:miter/>
            </a:ln>
          </p:spPr>
          <p:txBody>
            <a:bodyPr/>
            <a:lstStyle/>
            <a:p/>
          </p:txBody>
        </p:sp>
        <p:sp>
          <p:nvSpPr>
            <p:cNvPr id="344" name="rc344"/>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45" name="rc345"/>
            <p:cNvSpPr/>
            <p:nvPr/>
          </p:nvSpPr>
          <p:spPr>
            <a:xfrm>
              <a:off x="6597327" y="1049855"/>
              <a:ext cx="368491" cy="3133217"/>
            </a:xfrm>
            <a:prstGeom prst="rect">
              <a:avLst/>
            </a:prstGeom>
            <a:ln w="1355" cap="flat">
              <a:solidFill>
                <a:srgbClr val="000000">
                  <a:alpha val="100000"/>
                </a:srgbClr>
              </a:solidFill>
              <a:prstDash val="solid"/>
              <a:miter/>
            </a:ln>
          </p:spPr>
          <p:txBody>
            <a:bodyPr/>
            <a:lstStyle/>
            <a:p/>
          </p:txBody>
        </p:sp>
        <p:sp>
          <p:nvSpPr>
            <p:cNvPr id="346" name="rc346"/>
            <p:cNvSpPr/>
            <p:nvPr/>
          </p:nvSpPr>
          <p:spPr>
            <a:xfrm>
              <a:off x="6187891" y="1049855"/>
              <a:ext cx="368491" cy="3133217"/>
            </a:xfrm>
            <a:prstGeom prst="rect">
              <a:avLst/>
            </a:prstGeom>
            <a:ln w="1355" cap="flat">
              <a:solidFill>
                <a:srgbClr val="000000">
                  <a:alpha val="100000"/>
                </a:srgbClr>
              </a:solidFill>
              <a:prstDash val="solid"/>
              <a:miter/>
            </a:ln>
          </p:spPr>
          <p:txBody>
            <a:bodyPr/>
            <a:lstStyle/>
            <a:p/>
          </p:txBody>
        </p:sp>
        <p:sp>
          <p:nvSpPr>
            <p:cNvPr id="347" name="rc347"/>
            <p:cNvSpPr/>
            <p:nvPr/>
          </p:nvSpPr>
          <p:spPr>
            <a:xfrm>
              <a:off x="7416197" y="1017884"/>
              <a:ext cx="368491" cy="3165189"/>
            </a:xfrm>
            <a:prstGeom prst="rect">
              <a:avLst/>
            </a:prstGeom>
            <a:ln w="1355" cap="flat">
              <a:solidFill>
                <a:srgbClr val="000000">
                  <a:alpha val="100000"/>
                </a:srgbClr>
              </a:solidFill>
              <a:prstDash val="solid"/>
              <a:miter/>
            </a:ln>
          </p:spPr>
          <p:txBody>
            <a:bodyPr/>
            <a:lstStyle/>
            <a:p/>
          </p:txBody>
        </p:sp>
        <p:sp>
          <p:nvSpPr>
            <p:cNvPr id="348" name="tx348"/>
            <p:cNvSpPr/>
            <p:nvPr/>
          </p:nvSpPr>
          <p:spPr>
            <a:xfrm>
              <a:off x="969091" y="250243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48</a:t>
              </a:r>
            </a:p>
          </p:txBody>
        </p:sp>
        <p:sp>
          <p:nvSpPr>
            <p:cNvPr id="349" name="tx349"/>
            <p:cNvSpPr/>
            <p:nvPr/>
          </p:nvSpPr>
          <p:spPr>
            <a:xfrm>
              <a:off x="1378527" y="2332917"/>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53</a:t>
              </a:r>
            </a:p>
          </p:txBody>
        </p:sp>
        <p:sp>
          <p:nvSpPr>
            <p:cNvPr id="350" name="tx350"/>
            <p:cNvSpPr/>
            <p:nvPr/>
          </p:nvSpPr>
          <p:spPr>
            <a:xfrm>
              <a:off x="1787962"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51" name="tx351"/>
            <p:cNvSpPr/>
            <p:nvPr/>
          </p:nvSpPr>
          <p:spPr>
            <a:xfrm>
              <a:off x="2197397" y="135018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82</a:t>
              </a:r>
            </a:p>
          </p:txBody>
        </p:sp>
        <p:sp>
          <p:nvSpPr>
            <p:cNvPr id="352" name="tx352"/>
            <p:cNvSpPr/>
            <p:nvPr/>
          </p:nvSpPr>
          <p:spPr>
            <a:xfrm>
              <a:off x="2606833"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53" name="tx353"/>
            <p:cNvSpPr/>
            <p:nvPr/>
          </p:nvSpPr>
          <p:spPr>
            <a:xfrm>
              <a:off x="3016268"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54" name="tx354"/>
            <p:cNvSpPr/>
            <p:nvPr/>
          </p:nvSpPr>
          <p:spPr>
            <a:xfrm>
              <a:off x="3425704"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55" name="tx355"/>
            <p:cNvSpPr/>
            <p:nvPr/>
          </p:nvSpPr>
          <p:spPr>
            <a:xfrm>
              <a:off x="3835139"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56" name="tx356"/>
            <p:cNvSpPr/>
            <p:nvPr/>
          </p:nvSpPr>
          <p:spPr>
            <a:xfrm>
              <a:off x="465401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7" name="tx357"/>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8" name="tx358"/>
            <p:cNvSpPr/>
            <p:nvPr/>
          </p:nvSpPr>
          <p:spPr>
            <a:xfrm>
              <a:off x="5063445"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59" name="tx359"/>
            <p:cNvSpPr/>
            <p:nvPr/>
          </p:nvSpPr>
          <p:spPr>
            <a:xfrm>
              <a:off x="588231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0" name="tx360"/>
            <p:cNvSpPr/>
            <p:nvPr/>
          </p:nvSpPr>
          <p:spPr>
            <a:xfrm>
              <a:off x="4244574"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61" name="tx361"/>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2" name="tx362"/>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3" name="tx363"/>
            <p:cNvSpPr/>
            <p:nvPr/>
          </p:nvSpPr>
          <p:spPr>
            <a:xfrm>
              <a:off x="711062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64" name="tx364"/>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5" name="tx365"/>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6" name="tx366"/>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7" name="tx367"/>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68" name="pg368"/>
            <p:cNvSpPr/>
            <p:nvPr/>
          </p:nvSpPr>
          <p:spPr>
            <a:xfrm>
              <a:off x="986811" y="331246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9" name="tx369"/>
            <p:cNvSpPr/>
            <p:nvPr/>
          </p:nvSpPr>
          <p:spPr>
            <a:xfrm>
              <a:off x="1019333" y="334466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70" name="pg370"/>
            <p:cNvSpPr/>
            <p:nvPr/>
          </p:nvSpPr>
          <p:spPr>
            <a:xfrm>
              <a:off x="1396247" y="323253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1" name="tx371"/>
            <p:cNvSpPr/>
            <p:nvPr/>
          </p:nvSpPr>
          <p:spPr>
            <a:xfrm>
              <a:off x="1428768" y="326473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72" name="pg372"/>
            <p:cNvSpPr/>
            <p:nvPr/>
          </p:nvSpPr>
          <p:spPr>
            <a:xfrm>
              <a:off x="1805682"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3" name="tx373"/>
            <p:cNvSpPr/>
            <p:nvPr/>
          </p:nvSpPr>
          <p:spPr>
            <a:xfrm>
              <a:off x="183820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74" name="pg374"/>
            <p:cNvSpPr/>
            <p:nvPr/>
          </p:nvSpPr>
          <p:spPr>
            <a:xfrm>
              <a:off x="2594408" y="2705002"/>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5" name="tx375"/>
            <p:cNvSpPr/>
            <p:nvPr/>
          </p:nvSpPr>
          <p:spPr>
            <a:xfrm>
              <a:off x="2626929" y="273588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76" name="pg376"/>
            <p:cNvSpPr/>
            <p:nvPr/>
          </p:nvSpPr>
          <p:spPr>
            <a:xfrm>
              <a:off x="3033988" y="267303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7" name="tx377"/>
            <p:cNvSpPr/>
            <p:nvPr/>
          </p:nvSpPr>
          <p:spPr>
            <a:xfrm>
              <a:off x="3066510" y="27039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8" name="pg378"/>
            <p:cNvSpPr/>
            <p:nvPr/>
          </p:nvSpPr>
          <p:spPr>
            <a:xfrm>
              <a:off x="4671729"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9" name="tx379"/>
            <p:cNvSpPr/>
            <p:nvPr/>
          </p:nvSpPr>
          <p:spPr>
            <a:xfrm>
              <a:off x="4704251" y="256167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80" name="pg380"/>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1" name="tx381"/>
            <p:cNvSpPr/>
            <p:nvPr/>
          </p:nvSpPr>
          <p:spPr>
            <a:xfrm>
              <a:off x="5523122" y="25600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82" name="pg382"/>
            <p:cNvSpPr/>
            <p:nvPr/>
          </p:nvSpPr>
          <p:spPr>
            <a:xfrm>
              <a:off x="6718906"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3" name="tx383"/>
            <p:cNvSpPr/>
            <p:nvPr/>
          </p:nvSpPr>
          <p:spPr>
            <a:xfrm>
              <a:off x="6751428"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84" name="pg384"/>
            <p:cNvSpPr/>
            <p:nvPr/>
          </p:nvSpPr>
          <p:spPr>
            <a:xfrm>
              <a:off x="6309471"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5" name="tx385"/>
            <p:cNvSpPr/>
            <p:nvPr/>
          </p:nvSpPr>
          <p:spPr>
            <a:xfrm>
              <a:off x="6341992" y="254669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86" name="pg386"/>
            <p:cNvSpPr/>
            <p:nvPr/>
          </p:nvSpPr>
          <p:spPr>
            <a:xfrm>
              <a:off x="7537777" y="249718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7" name="tx387"/>
            <p:cNvSpPr/>
            <p:nvPr/>
          </p:nvSpPr>
          <p:spPr>
            <a:xfrm>
              <a:off x="7570298" y="252944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88" name="tx388"/>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89" name="tx389"/>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90" name="tx390"/>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91" name="tx391"/>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92" name="tx392"/>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93" name="tx393"/>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94" name="tx394"/>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95" name="tx395"/>
            <p:cNvSpPr/>
            <p:nvPr/>
          </p:nvSpPr>
          <p:spPr>
            <a:xfrm rot="-5400000">
              <a:off x="1693655"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96" name="tx396"/>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97" name="tx397"/>
            <p:cNvSpPr/>
            <p:nvPr/>
          </p:nvSpPr>
          <p:spPr>
            <a:xfrm rot="-5400000">
              <a:off x="2414470"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98" name="tx398"/>
            <p:cNvSpPr/>
            <p:nvPr/>
          </p:nvSpPr>
          <p:spPr>
            <a:xfrm rot="-5400000">
              <a:off x="2547438"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99" name="tx399"/>
            <p:cNvSpPr/>
            <p:nvPr/>
          </p:nvSpPr>
          <p:spPr>
            <a:xfrm rot="-5400000">
              <a:off x="3324405"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400" name="tx400"/>
            <p:cNvSpPr/>
            <p:nvPr/>
          </p:nvSpPr>
          <p:spPr>
            <a:xfrm rot="-5400000">
              <a:off x="3250825"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401" name="tx401"/>
            <p:cNvSpPr/>
            <p:nvPr/>
          </p:nvSpPr>
          <p:spPr>
            <a:xfrm rot="-5400000">
              <a:off x="4083385"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402" name="tx402"/>
            <p:cNvSpPr/>
            <p:nvPr/>
          </p:nvSpPr>
          <p:spPr>
            <a:xfrm rot="-5400000">
              <a:off x="4600153"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403" name="tx403"/>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404" name="tx404"/>
            <p:cNvSpPr/>
            <p:nvPr/>
          </p:nvSpPr>
          <p:spPr>
            <a:xfrm rot="-5400000">
              <a:off x="5151595"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405" name="tx405"/>
            <p:cNvSpPr/>
            <p:nvPr/>
          </p:nvSpPr>
          <p:spPr>
            <a:xfrm rot="-5400000">
              <a:off x="5736713"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406" name="tx406"/>
            <p:cNvSpPr/>
            <p:nvPr/>
          </p:nvSpPr>
          <p:spPr>
            <a:xfrm rot="-5400000">
              <a:off x="6140009"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407" name="tx407"/>
            <p:cNvSpPr/>
            <p:nvPr/>
          </p:nvSpPr>
          <p:spPr>
            <a:xfrm rot="-5400000">
              <a:off x="6660392"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408" name="tx408"/>
            <p:cNvSpPr/>
            <p:nvPr/>
          </p:nvSpPr>
          <p:spPr>
            <a:xfrm rot="-5400000">
              <a:off x="692235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409" name="tx409"/>
            <p:cNvSpPr/>
            <p:nvPr/>
          </p:nvSpPr>
          <p:spPr>
            <a:xfrm rot="-5400000">
              <a:off x="7407128"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410" name="tx410"/>
            <p:cNvSpPr/>
            <p:nvPr/>
          </p:nvSpPr>
          <p:spPr>
            <a:xfrm rot="-5400000">
              <a:off x="7799408"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411" name="tx411"/>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412" name="tx412"/>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413" name="tx413"/>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414" name="rc414"/>
            <p:cNvSpPr/>
            <p:nvPr/>
          </p:nvSpPr>
          <p:spPr>
            <a:xfrm>
              <a:off x="4247114" y="6114116"/>
              <a:ext cx="219455" cy="219455"/>
            </a:xfrm>
            <a:prstGeom prst="rect">
              <a:avLst/>
            </a:prstGeom>
            <a:solidFill>
              <a:srgbClr val="FFFFFF">
                <a:alpha val="100000"/>
              </a:srgbClr>
            </a:solidFill>
          </p:spPr>
          <p:txBody>
            <a:bodyPr/>
            <a:lstStyle/>
            <a:p/>
          </p:txBody>
        </p:sp>
        <p:sp>
          <p:nvSpPr>
            <p:cNvPr id="415" name="pg415"/>
            <p:cNvSpPr/>
            <p:nvPr/>
          </p:nvSpPr>
          <p:spPr>
            <a:xfrm>
              <a:off x="4431665"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6" name="pg416"/>
            <p:cNvSpPr/>
            <p:nvPr/>
          </p:nvSpPr>
          <p:spPr>
            <a:xfrm>
              <a:off x="4337055"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7" name="pg417"/>
            <p:cNvSpPr/>
            <p:nvPr/>
          </p:nvSpPr>
          <p:spPr>
            <a:xfrm>
              <a:off x="4247176"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8" name="pg418"/>
            <p:cNvSpPr/>
            <p:nvPr/>
          </p:nvSpPr>
          <p:spPr>
            <a:xfrm>
              <a:off x="4247176"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19" name="pg419"/>
            <p:cNvSpPr/>
            <p:nvPr/>
          </p:nvSpPr>
          <p:spPr>
            <a:xfrm>
              <a:off x="4247176"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20" name="rc420"/>
            <p:cNvSpPr/>
            <p:nvPr/>
          </p:nvSpPr>
          <p:spPr>
            <a:xfrm>
              <a:off x="4247114" y="6114116"/>
              <a:ext cx="219455" cy="219455"/>
            </a:xfrm>
            <a:prstGeom prst="rect">
              <a:avLst/>
            </a:prstGeom>
            <a:ln w="476" cap="sq">
              <a:solidFill>
                <a:srgbClr val="000000">
                  <a:alpha val="100000"/>
                </a:srgbClr>
              </a:solidFill>
              <a:prstDash val="solid"/>
              <a:miter/>
            </a:ln>
          </p:spPr>
          <p:txBody>
            <a:bodyPr/>
            <a:lstStyle/>
            <a:p/>
          </p:txBody>
        </p:sp>
        <p:sp>
          <p:nvSpPr>
            <p:cNvPr id="421" name="tx421"/>
            <p:cNvSpPr/>
            <p:nvPr/>
          </p:nvSpPr>
          <p:spPr>
            <a:xfrm>
              <a:off x="4536159" y="6145672"/>
              <a:ext cx="1094953"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zero-dose</a:t>
              </a:r>
            </a:p>
          </p:txBody>
        </p:sp>
        <p:sp>
          <p:nvSpPr>
            <p:cNvPr id="422" name="tx422"/>
            <p:cNvSpPr/>
            <p:nvPr/>
          </p:nvSpPr>
          <p:spPr>
            <a:xfrm>
              <a:off x="803816" y="398022"/>
              <a:ext cx="55908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coverage and ranking of number zero-dose, by country, MENA, 2024</a:t>
              </a:r>
            </a:p>
          </p:txBody>
        </p:sp>
        <p:sp>
          <p:nvSpPr>
            <p:cNvPr id="423" name="tx423"/>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24" name="tx424"/>
            <p:cNvSpPr/>
            <p:nvPr/>
          </p:nvSpPr>
          <p:spPr>
            <a:xfrm>
              <a:off x="2315168" y="6568567"/>
              <a:ext cx="675924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zero-dose children.</a:t>
              </a:r>
            </a:p>
          </p:txBody>
        </p:sp>
      </p:grpSp>
      <p:sp>
        <p:nvSpPr>
          <p:cNvPr id="42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MENA from lowest to highest coverage, and the rank of the top 10 countries with the most zero-dose children, based on absolute numbers.
In 2024, Tunisia ranked number 9 out of 20 countries for lowest DTP1 coverage (based on tied ranks).
Tunisia was not in the top 10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1628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42054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6782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9360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1937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4514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27092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9669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22470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482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7401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39979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2556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5133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7711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288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286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443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2737948" y="1678368"/>
              <a:ext cx="4155057" cy="773126"/>
            </a:xfrm>
            <a:custGeom>
              <a:avLst/>
              <a:pathLst>
                <a:path w="4155057" h="773126">
                  <a:moveTo>
                    <a:pt x="0" y="257564"/>
                  </a:moveTo>
                  <a:lnTo>
                    <a:pt x="13990" y="257549"/>
                  </a:lnTo>
                  <a:lnTo>
                    <a:pt x="27980" y="257531"/>
                  </a:lnTo>
                  <a:lnTo>
                    <a:pt x="41970" y="257510"/>
                  </a:lnTo>
                  <a:lnTo>
                    <a:pt x="55960" y="257486"/>
                  </a:lnTo>
                  <a:lnTo>
                    <a:pt x="69950" y="257457"/>
                  </a:lnTo>
                  <a:lnTo>
                    <a:pt x="83940" y="257423"/>
                  </a:lnTo>
                  <a:lnTo>
                    <a:pt x="97930" y="257383"/>
                  </a:lnTo>
                  <a:lnTo>
                    <a:pt x="111920" y="257336"/>
                  </a:lnTo>
                  <a:lnTo>
                    <a:pt x="125910" y="257281"/>
                  </a:lnTo>
                  <a:lnTo>
                    <a:pt x="139900" y="257216"/>
                  </a:lnTo>
                  <a:lnTo>
                    <a:pt x="153891" y="257140"/>
                  </a:lnTo>
                  <a:lnTo>
                    <a:pt x="167881" y="257051"/>
                  </a:lnTo>
                  <a:lnTo>
                    <a:pt x="181871" y="256946"/>
                  </a:lnTo>
                  <a:lnTo>
                    <a:pt x="195861" y="256823"/>
                  </a:lnTo>
                  <a:lnTo>
                    <a:pt x="209851" y="256678"/>
                  </a:lnTo>
                  <a:lnTo>
                    <a:pt x="223841" y="256508"/>
                  </a:lnTo>
                  <a:lnTo>
                    <a:pt x="237831" y="256309"/>
                  </a:lnTo>
                  <a:lnTo>
                    <a:pt x="251821" y="256075"/>
                  </a:lnTo>
                  <a:lnTo>
                    <a:pt x="265811" y="255800"/>
                  </a:lnTo>
                  <a:lnTo>
                    <a:pt x="279801" y="255478"/>
                  </a:lnTo>
                  <a:lnTo>
                    <a:pt x="293791" y="255101"/>
                  </a:lnTo>
                  <a:lnTo>
                    <a:pt x="307782" y="254659"/>
                  </a:lnTo>
                  <a:lnTo>
                    <a:pt x="321772" y="254142"/>
                  </a:lnTo>
                  <a:lnTo>
                    <a:pt x="335762" y="253536"/>
                  </a:lnTo>
                  <a:lnTo>
                    <a:pt x="349752" y="252828"/>
                  </a:lnTo>
                  <a:lnTo>
                    <a:pt x="363742" y="252000"/>
                  </a:lnTo>
                  <a:lnTo>
                    <a:pt x="377732" y="251034"/>
                  </a:lnTo>
                  <a:lnTo>
                    <a:pt x="391722" y="249909"/>
                  </a:lnTo>
                  <a:lnTo>
                    <a:pt x="405712" y="248598"/>
                  </a:lnTo>
                  <a:lnTo>
                    <a:pt x="419702" y="247075"/>
                  </a:lnTo>
                  <a:lnTo>
                    <a:pt x="433692" y="245309"/>
                  </a:lnTo>
                  <a:lnTo>
                    <a:pt x="447682" y="243265"/>
                  </a:lnTo>
                  <a:lnTo>
                    <a:pt x="461673" y="240906"/>
                  </a:lnTo>
                  <a:lnTo>
                    <a:pt x="475663" y="238190"/>
                  </a:lnTo>
                  <a:lnTo>
                    <a:pt x="489653" y="235076"/>
                  </a:lnTo>
                  <a:lnTo>
                    <a:pt x="503643" y="231517"/>
                  </a:lnTo>
                  <a:lnTo>
                    <a:pt x="517633" y="227470"/>
                  </a:lnTo>
                  <a:lnTo>
                    <a:pt x="531623" y="222890"/>
                  </a:lnTo>
                  <a:lnTo>
                    <a:pt x="545613" y="217737"/>
                  </a:lnTo>
                  <a:lnTo>
                    <a:pt x="559603" y="211977"/>
                  </a:lnTo>
                  <a:lnTo>
                    <a:pt x="573593" y="205583"/>
                  </a:lnTo>
                  <a:lnTo>
                    <a:pt x="587583" y="198545"/>
                  </a:lnTo>
                  <a:lnTo>
                    <a:pt x="601574" y="190864"/>
                  </a:lnTo>
                  <a:lnTo>
                    <a:pt x="615564" y="182562"/>
                  </a:lnTo>
                  <a:lnTo>
                    <a:pt x="629554" y="173682"/>
                  </a:lnTo>
                  <a:lnTo>
                    <a:pt x="643544" y="164288"/>
                  </a:lnTo>
                  <a:lnTo>
                    <a:pt x="657534" y="154468"/>
                  </a:lnTo>
                  <a:lnTo>
                    <a:pt x="671524" y="144326"/>
                  </a:lnTo>
                  <a:lnTo>
                    <a:pt x="685514" y="133986"/>
                  </a:lnTo>
                  <a:lnTo>
                    <a:pt x="699504" y="123578"/>
                  </a:lnTo>
                  <a:lnTo>
                    <a:pt x="713494" y="113238"/>
                  </a:lnTo>
                  <a:lnTo>
                    <a:pt x="727484" y="103096"/>
                  </a:lnTo>
                  <a:lnTo>
                    <a:pt x="741474" y="93276"/>
                  </a:lnTo>
                  <a:lnTo>
                    <a:pt x="755465" y="83882"/>
                  </a:lnTo>
                  <a:lnTo>
                    <a:pt x="769455" y="75002"/>
                  </a:lnTo>
                  <a:lnTo>
                    <a:pt x="783445" y="66700"/>
                  </a:lnTo>
                  <a:lnTo>
                    <a:pt x="797435" y="59019"/>
                  </a:lnTo>
                  <a:lnTo>
                    <a:pt x="811425" y="51980"/>
                  </a:lnTo>
                  <a:lnTo>
                    <a:pt x="825415" y="45587"/>
                  </a:lnTo>
                  <a:lnTo>
                    <a:pt x="839405" y="39827"/>
                  </a:lnTo>
                  <a:lnTo>
                    <a:pt x="853395" y="34674"/>
                  </a:lnTo>
                  <a:lnTo>
                    <a:pt x="867385" y="30094"/>
                  </a:lnTo>
                  <a:lnTo>
                    <a:pt x="881375" y="26046"/>
                  </a:lnTo>
                  <a:lnTo>
                    <a:pt x="895365" y="22488"/>
                  </a:lnTo>
                  <a:lnTo>
                    <a:pt x="909356" y="19374"/>
                  </a:lnTo>
                  <a:lnTo>
                    <a:pt x="923346" y="16658"/>
                  </a:lnTo>
                  <a:lnTo>
                    <a:pt x="937336" y="14299"/>
                  </a:lnTo>
                  <a:lnTo>
                    <a:pt x="951326" y="12255"/>
                  </a:lnTo>
                  <a:lnTo>
                    <a:pt x="965316" y="10488"/>
                  </a:lnTo>
                  <a:lnTo>
                    <a:pt x="979306" y="8966"/>
                  </a:lnTo>
                  <a:lnTo>
                    <a:pt x="993296" y="7655"/>
                  </a:lnTo>
                  <a:lnTo>
                    <a:pt x="1007286" y="6530"/>
                  </a:lnTo>
                  <a:lnTo>
                    <a:pt x="1021276" y="5564"/>
                  </a:lnTo>
                  <a:lnTo>
                    <a:pt x="1035266" y="4736"/>
                  </a:lnTo>
                  <a:lnTo>
                    <a:pt x="1049256" y="4028"/>
                  </a:lnTo>
                  <a:lnTo>
                    <a:pt x="1063247" y="3422"/>
                  </a:lnTo>
                  <a:lnTo>
                    <a:pt x="1077237" y="2905"/>
                  </a:lnTo>
                  <a:lnTo>
                    <a:pt x="1091227" y="2463"/>
                  </a:lnTo>
                  <a:lnTo>
                    <a:pt x="1105217" y="2085"/>
                  </a:lnTo>
                  <a:lnTo>
                    <a:pt x="1119207" y="1764"/>
                  </a:lnTo>
                  <a:lnTo>
                    <a:pt x="1133197" y="1489"/>
                  </a:lnTo>
                  <a:lnTo>
                    <a:pt x="1147187" y="1255"/>
                  </a:lnTo>
                  <a:lnTo>
                    <a:pt x="1161177" y="1056"/>
                  </a:lnTo>
                  <a:lnTo>
                    <a:pt x="1175167" y="886"/>
                  </a:lnTo>
                  <a:lnTo>
                    <a:pt x="1189157" y="741"/>
                  </a:lnTo>
                  <a:lnTo>
                    <a:pt x="1203148" y="618"/>
                  </a:lnTo>
                  <a:lnTo>
                    <a:pt x="1217138" y="513"/>
                  </a:lnTo>
                  <a:lnTo>
                    <a:pt x="1231128" y="424"/>
                  </a:lnTo>
                  <a:lnTo>
                    <a:pt x="1245118" y="348"/>
                  </a:lnTo>
                  <a:lnTo>
                    <a:pt x="1259108" y="283"/>
                  </a:lnTo>
                  <a:lnTo>
                    <a:pt x="1273098" y="228"/>
                  </a:lnTo>
                  <a:lnTo>
                    <a:pt x="1287088" y="181"/>
                  </a:lnTo>
                  <a:lnTo>
                    <a:pt x="1301078" y="141"/>
                  </a:lnTo>
                  <a:lnTo>
                    <a:pt x="1315068" y="107"/>
                  </a:lnTo>
                  <a:lnTo>
                    <a:pt x="1329058" y="78"/>
                  </a:lnTo>
                  <a:lnTo>
                    <a:pt x="1343048" y="53"/>
                  </a:lnTo>
                  <a:lnTo>
                    <a:pt x="1357039" y="32"/>
                  </a:lnTo>
                  <a:lnTo>
                    <a:pt x="1371029" y="15"/>
                  </a:lnTo>
                  <a:lnTo>
                    <a:pt x="1385019" y="0"/>
                  </a:lnTo>
                  <a:lnTo>
                    <a:pt x="1385019" y="172"/>
                  </a:lnTo>
                  <a:lnTo>
                    <a:pt x="1399009" y="218"/>
                  </a:lnTo>
                  <a:lnTo>
                    <a:pt x="1412999" y="271"/>
                  </a:lnTo>
                  <a:lnTo>
                    <a:pt x="1426989" y="334"/>
                  </a:lnTo>
                  <a:lnTo>
                    <a:pt x="1440979" y="408"/>
                  </a:lnTo>
                  <a:lnTo>
                    <a:pt x="1454969" y="495"/>
                  </a:lnTo>
                  <a:lnTo>
                    <a:pt x="1468959" y="596"/>
                  </a:lnTo>
                  <a:lnTo>
                    <a:pt x="1482949" y="716"/>
                  </a:lnTo>
                  <a:lnTo>
                    <a:pt x="1496939" y="857"/>
                  </a:lnTo>
                  <a:lnTo>
                    <a:pt x="1510930" y="1022"/>
                  </a:lnTo>
                  <a:lnTo>
                    <a:pt x="1524920" y="1217"/>
                  </a:lnTo>
                  <a:lnTo>
                    <a:pt x="1538910" y="1445"/>
                  </a:lnTo>
                  <a:lnTo>
                    <a:pt x="1552900" y="1713"/>
                  </a:lnTo>
                  <a:lnTo>
                    <a:pt x="1566890" y="2028"/>
                  </a:lnTo>
                  <a:lnTo>
                    <a:pt x="1580880" y="2397"/>
                  </a:lnTo>
                  <a:lnTo>
                    <a:pt x="1594870" y="2831"/>
                  </a:lnTo>
                  <a:lnTo>
                    <a:pt x="1608860" y="3341"/>
                  </a:lnTo>
                  <a:lnTo>
                    <a:pt x="1622850" y="3939"/>
                  </a:lnTo>
                  <a:lnTo>
                    <a:pt x="1636840" y="4641"/>
                  </a:lnTo>
                  <a:lnTo>
                    <a:pt x="1650830" y="5465"/>
                  </a:lnTo>
                  <a:lnTo>
                    <a:pt x="1664821" y="6430"/>
                  </a:lnTo>
                  <a:lnTo>
                    <a:pt x="1678811" y="7562"/>
                  </a:lnTo>
                  <a:lnTo>
                    <a:pt x="1692801" y="8888"/>
                  </a:lnTo>
                  <a:lnTo>
                    <a:pt x="1706791" y="10441"/>
                  </a:lnTo>
                  <a:lnTo>
                    <a:pt x="1720781" y="12258"/>
                  </a:lnTo>
                  <a:lnTo>
                    <a:pt x="1734771" y="14383"/>
                  </a:lnTo>
                  <a:lnTo>
                    <a:pt x="1748761" y="16865"/>
                  </a:lnTo>
                  <a:lnTo>
                    <a:pt x="1762751" y="19763"/>
                  </a:lnTo>
                  <a:lnTo>
                    <a:pt x="1776741" y="23140"/>
                  </a:lnTo>
                  <a:lnTo>
                    <a:pt x="1790731" y="27071"/>
                  </a:lnTo>
                  <a:lnTo>
                    <a:pt x="1804722" y="31639"/>
                  </a:lnTo>
                  <a:lnTo>
                    <a:pt x="1818712" y="36938"/>
                  </a:lnTo>
                  <a:lnTo>
                    <a:pt x="1832702" y="43070"/>
                  </a:lnTo>
                  <a:lnTo>
                    <a:pt x="1846692" y="50148"/>
                  </a:lnTo>
                  <a:lnTo>
                    <a:pt x="1860682" y="58294"/>
                  </a:lnTo>
                  <a:lnTo>
                    <a:pt x="1874672" y="67638"/>
                  </a:lnTo>
                  <a:lnTo>
                    <a:pt x="1888662" y="78313"/>
                  </a:lnTo>
                  <a:lnTo>
                    <a:pt x="1902652" y="90455"/>
                  </a:lnTo>
                  <a:lnTo>
                    <a:pt x="1916642" y="104195"/>
                  </a:lnTo>
                  <a:lnTo>
                    <a:pt x="1930632" y="119654"/>
                  </a:lnTo>
                  <a:lnTo>
                    <a:pt x="1944622" y="136936"/>
                  </a:lnTo>
                  <a:lnTo>
                    <a:pt x="1958613" y="156115"/>
                  </a:lnTo>
                  <a:lnTo>
                    <a:pt x="1972603" y="177231"/>
                  </a:lnTo>
                  <a:lnTo>
                    <a:pt x="1986593" y="200274"/>
                  </a:lnTo>
                  <a:lnTo>
                    <a:pt x="2000583" y="225180"/>
                  </a:lnTo>
                  <a:lnTo>
                    <a:pt x="2014573" y="251821"/>
                  </a:lnTo>
                  <a:lnTo>
                    <a:pt x="2028563" y="280002"/>
                  </a:lnTo>
                  <a:lnTo>
                    <a:pt x="2042553" y="309463"/>
                  </a:lnTo>
                  <a:lnTo>
                    <a:pt x="2056543" y="339886"/>
                  </a:lnTo>
                  <a:lnTo>
                    <a:pt x="2070533" y="370908"/>
                  </a:lnTo>
                  <a:lnTo>
                    <a:pt x="2084523" y="402132"/>
                  </a:lnTo>
                  <a:lnTo>
                    <a:pt x="2098513" y="433153"/>
                  </a:lnTo>
                  <a:lnTo>
                    <a:pt x="2112504" y="463577"/>
                  </a:lnTo>
                  <a:lnTo>
                    <a:pt x="2126494" y="493038"/>
                  </a:lnTo>
                  <a:lnTo>
                    <a:pt x="2140484" y="521218"/>
                  </a:lnTo>
                  <a:lnTo>
                    <a:pt x="2154474" y="547859"/>
                  </a:lnTo>
                  <a:lnTo>
                    <a:pt x="2168464" y="572765"/>
                  </a:lnTo>
                  <a:lnTo>
                    <a:pt x="2182454" y="595808"/>
                  </a:lnTo>
                  <a:lnTo>
                    <a:pt x="2196444" y="616924"/>
                  </a:lnTo>
                  <a:lnTo>
                    <a:pt x="2210434" y="636104"/>
                  </a:lnTo>
                  <a:lnTo>
                    <a:pt x="2224424" y="653385"/>
                  </a:lnTo>
                  <a:lnTo>
                    <a:pt x="2238414" y="668845"/>
                  </a:lnTo>
                  <a:lnTo>
                    <a:pt x="2252404" y="682585"/>
                  </a:lnTo>
                  <a:lnTo>
                    <a:pt x="2266395" y="694726"/>
                  </a:lnTo>
                  <a:lnTo>
                    <a:pt x="2280385" y="705401"/>
                  </a:lnTo>
                  <a:lnTo>
                    <a:pt x="2294375" y="714745"/>
                  </a:lnTo>
                  <a:lnTo>
                    <a:pt x="2308365" y="722891"/>
                  </a:lnTo>
                  <a:lnTo>
                    <a:pt x="2322355" y="729970"/>
                  </a:lnTo>
                  <a:lnTo>
                    <a:pt x="2336345" y="736102"/>
                  </a:lnTo>
                  <a:lnTo>
                    <a:pt x="2350335" y="741400"/>
                  </a:lnTo>
                  <a:lnTo>
                    <a:pt x="2364325" y="745968"/>
                  </a:lnTo>
                  <a:lnTo>
                    <a:pt x="2378315" y="749899"/>
                  </a:lnTo>
                  <a:lnTo>
                    <a:pt x="2392305" y="753277"/>
                  </a:lnTo>
                  <a:lnTo>
                    <a:pt x="2406296" y="756174"/>
                  </a:lnTo>
                  <a:lnTo>
                    <a:pt x="2420286" y="758656"/>
                  </a:lnTo>
                  <a:lnTo>
                    <a:pt x="2434276" y="760781"/>
                  </a:lnTo>
                  <a:lnTo>
                    <a:pt x="2448266" y="762599"/>
                  </a:lnTo>
                  <a:lnTo>
                    <a:pt x="2462256" y="764151"/>
                  </a:lnTo>
                  <a:lnTo>
                    <a:pt x="2476246" y="765477"/>
                  </a:lnTo>
                  <a:lnTo>
                    <a:pt x="2490236" y="766609"/>
                  </a:lnTo>
                  <a:lnTo>
                    <a:pt x="2504226" y="767575"/>
                  </a:lnTo>
                  <a:lnTo>
                    <a:pt x="2518216" y="768398"/>
                  </a:lnTo>
                  <a:lnTo>
                    <a:pt x="2532206" y="769100"/>
                  </a:lnTo>
                  <a:lnTo>
                    <a:pt x="2546196" y="769698"/>
                  </a:lnTo>
                  <a:lnTo>
                    <a:pt x="2560187" y="770208"/>
                  </a:lnTo>
                  <a:lnTo>
                    <a:pt x="2574177" y="770642"/>
                  </a:lnTo>
                  <a:lnTo>
                    <a:pt x="2588167" y="771012"/>
                  </a:lnTo>
                  <a:lnTo>
                    <a:pt x="2602157" y="771327"/>
                  </a:lnTo>
                  <a:lnTo>
                    <a:pt x="2616147" y="771595"/>
                  </a:lnTo>
                  <a:lnTo>
                    <a:pt x="2630137" y="771823"/>
                  </a:lnTo>
                  <a:lnTo>
                    <a:pt x="2644127" y="772017"/>
                  </a:lnTo>
                  <a:lnTo>
                    <a:pt x="2658117" y="772182"/>
                  </a:lnTo>
                  <a:lnTo>
                    <a:pt x="2672107" y="772323"/>
                  </a:lnTo>
                  <a:lnTo>
                    <a:pt x="2686097" y="772443"/>
                  </a:lnTo>
                  <a:lnTo>
                    <a:pt x="2700087" y="772545"/>
                  </a:lnTo>
                  <a:lnTo>
                    <a:pt x="2714078" y="772632"/>
                  </a:lnTo>
                  <a:lnTo>
                    <a:pt x="2728068" y="772705"/>
                  </a:lnTo>
                  <a:lnTo>
                    <a:pt x="2742058" y="772768"/>
                  </a:lnTo>
                  <a:lnTo>
                    <a:pt x="2756048" y="772822"/>
                  </a:lnTo>
                  <a:lnTo>
                    <a:pt x="2770038" y="772867"/>
                  </a:lnTo>
                  <a:lnTo>
                    <a:pt x="2770038" y="773126"/>
                  </a:lnTo>
                  <a:lnTo>
                    <a:pt x="2784028" y="773126"/>
                  </a:lnTo>
                  <a:lnTo>
                    <a:pt x="2798018" y="773126"/>
                  </a:lnTo>
                  <a:lnTo>
                    <a:pt x="2812008" y="773126"/>
                  </a:lnTo>
                  <a:lnTo>
                    <a:pt x="2825998" y="773126"/>
                  </a:lnTo>
                  <a:lnTo>
                    <a:pt x="2839988" y="773126"/>
                  </a:lnTo>
                  <a:lnTo>
                    <a:pt x="2853978" y="773126"/>
                  </a:lnTo>
                  <a:lnTo>
                    <a:pt x="2867969" y="773126"/>
                  </a:lnTo>
                  <a:lnTo>
                    <a:pt x="2881959" y="773126"/>
                  </a:lnTo>
                  <a:lnTo>
                    <a:pt x="2895949" y="773126"/>
                  </a:lnTo>
                  <a:lnTo>
                    <a:pt x="2909939" y="773126"/>
                  </a:lnTo>
                  <a:lnTo>
                    <a:pt x="2923929" y="773126"/>
                  </a:lnTo>
                  <a:lnTo>
                    <a:pt x="2937919" y="773126"/>
                  </a:lnTo>
                  <a:lnTo>
                    <a:pt x="2951909" y="773126"/>
                  </a:lnTo>
                  <a:lnTo>
                    <a:pt x="2965899" y="773126"/>
                  </a:lnTo>
                  <a:lnTo>
                    <a:pt x="2979889" y="773126"/>
                  </a:lnTo>
                  <a:lnTo>
                    <a:pt x="2993879" y="773126"/>
                  </a:lnTo>
                  <a:lnTo>
                    <a:pt x="3007870" y="773126"/>
                  </a:lnTo>
                  <a:lnTo>
                    <a:pt x="3021860" y="773126"/>
                  </a:lnTo>
                  <a:lnTo>
                    <a:pt x="3035850" y="773126"/>
                  </a:lnTo>
                  <a:lnTo>
                    <a:pt x="3049840" y="773126"/>
                  </a:lnTo>
                  <a:lnTo>
                    <a:pt x="3063830" y="773126"/>
                  </a:lnTo>
                  <a:lnTo>
                    <a:pt x="3077820" y="773126"/>
                  </a:lnTo>
                  <a:lnTo>
                    <a:pt x="3091810" y="773126"/>
                  </a:lnTo>
                  <a:lnTo>
                    <a:pt x="3105800" y="773126"/>
                  </a:lnTo>
                  <a:lnTo>
                    <a:pt x="3119790" y="773126"/>
                  </a:lnTo>
                  <a:lnTo>
                    <a:pt x="3133780" y="773126"/>
                  </a:lnTo>
                  <a:lnTo>
                    <a:pt x="3147770" y="773126"/>
                  </a:lnTo>
                  <a:lnTo>
                    <a:pt x="3161761" y="773126"/>
                  </a:lnTo>
                  <a:lnTo>
                    <a:pt x="3175751" y="773126"/>
                  </a:lnTo>
                  <a:lnTo>
                    <a:pt x="3189741" y="773126"/>
                  </a:lnTo>
                  <a:lnTo>
                    <a:pt x="3203731" y="773126"/>
                  </a:lnTo>
                  <a:lnTo>
                    <a:pt x="3217721" y="773126"/>
                  </a:lnTo>
                  <a:lnTo>
                    <a:pt x="3231711" y="773126"/>
                  </a:lnTo>
                  <a:lnTo>
                    <a:pt x="3245701" y="773126"/>
                  </a:lnTo>
                  <a:lnTo>
                    <a:pt x="3259691" y="773126"/>
                  </a:lnTo>
                  <a:lnTo>
                    <a:pt x="3273681" y="773126"/>
                  </a:lnTo>
                  <a:lnTo>
                    <a:pt x="3287671" y="773126"/>
                  </a:lnTo>
                  <a:lnTo>
                    <a:pt x="3301661" y="773126"/>
                  </a:lnTo>
                  <a:lnTo>
                    <a:pt x="3315652" y="773126"/>
                  </a:lnTo>
                  <a:lnTo>
                    <a:pt x="3329642" y="773126"/>
                  </a:lnTo>
                  <a:lnTo>
                    <a:pt x="3343632" y="773126"/>
                  </a:lnTo>
                  <a:lnTo>
                    <a:pt x="3357622" y="773126"/>
                  </a:lnTo>
                  <a:lnTo>
                    <a:pt x="3371612" y="773126"/>
                  </a:lnTo>
                  <a:lnTo>
                    <a:pt x="3385602" y="773126"/>
                  </a:lnTo>
                  <a:lnTo>
                    <a:pt x="3399592" y="773126"/>
                  </a:lnTo>
                  <a:lnTo>
                    <a:pt x="3413582" y="773126"/>
                  </a:lnTo>
                  <a:lnTo>
                    <a:pt x="3427572" y="773126"/>
                  </a:lnTo>
                  <a:lnTo>
                    <a:pt x="3441562" y="773126"/>
                  </a:lnTo>
                  <a:lnTo>
                    <a:pt x="3455552" y="773126"/>
                  </a:lnTo>
                  <a:lnTo>
                    <a:pt x="3469543" y="773126"/>
                  </a:lnTo>
                  <a:lnTo>
                    <a:pt x="3483533" y="773126"/>
                  </a:lnTo>
                  <a:lnTo>
                    <a:pt x="3497523" y="773126"/>
                  </a:lnTo>
                  <a:lnTo>
                    <a:pt x="3511513" y="773126"/>
                  </a:lnTo>
                  <a:lnTo>
                    <a:pt x="3525503" y="773126"/>
                  </a:lnTo>
                  <a:lnTo>
                    <a:pt x="3539493" y="773126"/>
                  </a:lnTo>
                  <a:lnTo>
                    <a:pt x="3553483" y="773126"/>
                  </a:lnTo>
                  <a:lnTo>
                    <a:pt x="3567473" y="773126"/>
                  </a:lnTo>
                  <a:lnTo>
                    <a:pt x="3581463" y="773126"/>
                  </a:lnTo>
                  <a:lnTo>
                    <a:pt x="3595453" y="773126"/>
                  </a:lnTo>
                  <a:lnTo>
                    <a:pt x="3609444" y="773126"/>
                  </a:lnTo>
                  <a:lnTo>
                    <a:pt x="3623434" y="773126"/>
                  </a:lnTo>
                  <a:lnTo>
                    <a:pt x="3637424" y="773126"/>
                  </a:lnTo>
                  <a:lnTo>
                    <a:pt x="3651414" y="773126"/>
                  </a:lnTo>
                  <a:lnTo>
                    <a:pt x="3665404" y="773126"/>
                  </a:lnTo>
                  <a:lnTo>
                    <a:pt x="3679394" y="773126"/>
                  </a:lnTo>
                  <a:lnTo>
                    <a:pt x="3693384" y="773126"/>
                  </a:lnTo>
                  <a:lnTo>
                    <a:pt x="3707374" y="773126"/>
                  </a:lnTo>
                  <a:lnTo>
                    <a:pt x="3721364" y="773126"/>
                  </a:lnTo>
                  <a:lnTo>
                    <a:pt x="3735354" y="773126"/>
                  </a:lnTo>
                  <a:lnTo>
                    <a:pt x="3749344" y="773126"/>
                  </a:lnTo>
                  <a:lnTo>
                    <a:pt x="3763335" y="773126"/>
                  </a:lnTo>
                  <a:lnTo>
                    <a:pt x="3777325" y="773126"/>
                  </a:lnTo>
                  <a:lnTo>
                    <a:pt x="3791315" y="773126"/>
                  </a:lnTo>
                  <a:lnTo>
                    <a:pt x="3805305" y="773126"/>
                  </a:lnTo>
                  <a:lnTo>
                    <a:pt x="3819295" y="773126"/>
                  </a:lnTo>
                  <a:lnTo>
                    <a:pt x="3833285" y="773126"/>
                  </a:lnTo>
                  <a:lnTo>
                    <a:pt x="3847275" y="773126"/>
                  </a:lnTo>
                  <a:lnTo>
                    <a:pt x="3861265" y="773126"/>
                  </a:lnTo>
                  <a:lnTo>
                    <a:pt x="3875255" y="773126"/>
                  </a:lnTo>
                  <a:lnTo>
                    <a:pt x="3889245" y="773126"/>
                  </a:lnTo>
                  <a:lnTo>
                    <a:pt x="3903235" y="773126"/>
                  </a:lnTo>
                  <a:lnTo>
                    <a:pt x="3917226" y="773126"/>
                  </a:lnTo>
                  <a:lnTo>
                    <a:pt x="3931216" y="773126"/>
                  </a:lnTo>
                  <a:lnTo>
                    <a:pt x="3945206" y="773126"/>
                  </a:lnTo>
                  <a:lnTo>
                    <a:pt x="3959196" y="773126"/>
                  </a:lnTo>
                  <a:lnTo>
                    <a:pt x="3973186" y="773126"/>
                  </a:lnTo>
                  <a:lnTo>
                    <a:pt x="3987176" y="773126"/>
                  </a:lnTo>
                  <a:lnTo>
                    <a:pt x="4001166" y="773126"/>
                  </a:lnTo>
                  <a:lnTo>
                    <a:pt x="4015156" y="773126"/>
                  </a:lnTo>
                  <a:lnTo>
                    <a:pt x="4029146" y="773126"/>
                  </a:lnTo>
                  <a:lnTo>
                    <a:pt x="4043136" y="773126"/>
                  </a:lnTo>
                  <a:lnTo>
                    <a:pt x="4057126" y="773126"/>
                  </a:lnTo>
                  <a:lnTo>
                    <a:pt x="4071117" y="773126"/>
                  </a:lnTo>
                  <a:lnTo>
                    <a:pt x="4085107" y="773126"/>
                  </a:lnTo>
                  <a:lnTo>
                    <a:pt x="4099097" y="773126"/>
                  </a:lnTo>
                  <a:lnTo>
                    <a:pt x="4113087" y="773126"/>
                  </a:lnTo>
                  <a:lnTo>
                    <a:pt x="4127077" y="773126"/>
                  </a:lnTo>
                  <a:lnTo>
                    <a:pt x="4141067" y="773126"/>
                  </a:lnTo>
                  <a:lnTo>
                    <a:pt x="4155057" y="773126"/>
                  </a:lnTo>
                </a:path>
              </a:pathLst>
            </a:custGeom>
            <a:ln w="40651" cap="flat">
              <a:solidFill>
                <a:srgbClr val="D3D3D3">
                  <a:alpha val="100000"/>
                </a:srgbClr>
              </a:solidFill>
              <a:prstDash val="solid"/>
              <a:round/>
            </a:ln>
          </p:spPr>
          <p:txBody>
            <a:bodyPr/>
            <a:lstStyle/>
            <a:p/>
          </p:txBody>
        </p:sp>
        <p:sp>
          <p:nvSpPr>
            <p:cNvPr id="25" name="pl25"/>
            <p:cNvSpPr/>
            <p:nvPr/>
          </p:nvSpPr>
          <p:spPr>
            <a:xfrm>
              <a:off x="2737948" y="5286783"/>
              <a:ext cx="4155057" cy="515129"/>
            </a:xfrm>
            <a:custGeom>
              <a:avLst/>
              <a:pathLst>
                <a:path w="4155057" h="515129">
                  <a:moveTo>
                    <a:pt x="0" y="515129"/>
                  </a:moveTo>
                  <a:lnTo>
                    <a:pt x="13990" y="515099"/>
                  </a:lnTo>
                  <a:lnTo>
                    <a:pt x="27980" y="515063"/>
                  </a:lnTo>
                  <a:lnTo>
                    <a:pt x="41970" y="515021"/>
                  </a:lnTo>
                  <a:lnTo>
                    <a:pt x="55960" y="514972"/>
                  </a:lnTo>
                  <a:lnTo>
                    <a:pt x="69950" y="514914"/>
                  </a:lnTo>
                  <a:lnTo>
                    <a:pt x="83940" y="514847"/>
                  </a:lnTo>
                  <a:lnTo>
                    <a:pt x="97930" y="514767"/>
                  </a:lnTo>
                  <a:lnTo>
                    <a:pt x="111920" y="514673"/>
                  </a:lnTo>
                  <a:lnTo>
                    <a:pt x="125910" y="514563"/>
                  </a:lnTo>
                  <a:lnTo>
                    <a:pt x="139900" y="514433"/>
                  </a:lnTo>
                  <a:lnTo>
                    <a:pt x="153891" y="514281"/>
                  </a:lnTo>
                  <a:lnTo>
                    <a:pt x="167881" y="514102"/>
                  </a:lnTo>
                  <a:lnTo>
                    <a:pt x="181871" y="513892"/>
                  </a:lnTo>
                  <a:lnTo>
                    <a:pt x="195861" y="513646"/>
                  </a:lnTo>
                  <a:lnTo>
                    <a:pt x="209851" y="513357"/>
                  </a:lnTo>
                  <a:lnTo>
                    <a:pt x="223841" y="513017"/>
                  </a:lnTo>
                  <a:lnTo>
                    <a:pt x="237831" y="512618"/>
                  </a:lnTo>
                  <a:lnTo>
                    <a:pt x="251821" y="512150"/>
                  </a:lnTo>
                  <a:lnTo>
                    <a:pt x="265811" y="511601"/>
                  </a:lnTo>
                  <a:lnTo>
                    <a:pt x="279801" y="510957"/>
                  </a:lnTo>
                  <a:lnTo>
                    <a:pt x="293791" y="510203"/>
                  </a:lnTo>
                  <a:lnTo>
                    <a:pt x="307782" y="509319"/>
                  </a:lnTo>
                  <a:lnTo>
                    <a:pt x="321772" y="508284"/>
                  </a:lnTo>
                  <a:lnTo>
                    <a:pt x="335762" y="507072"/>
                  </a:lnTo>
                  <a:lnTo>
                    <a:pt x="349752" y="505656"/>
                  </a:lnTo>
                  <a:lnTo>
                    <a:pt x="363742" y="504001"/>
                  </a:lnTo>
                  <a:lnTo>
                    <a:pt x="377732" y="502069"/>
                  </a:lnTo>
                  <a:lnTo>
                    <a:pt x="391722" y="499818"/>
                  </a:lnTo>
                  <a:lnTo>
                    <a:pt x="405712" y="497197"/>
                  </a:lnTo>
                  <a:lnTo>
                    <a:pt x="419702" y="494151"/>
                  </a:lnTo>
                  <a:lnTo>
                    <a:pt x="433692" y="490619"/>
                  </a:lnTo>
                  <a:lnTo>
                    <a:pt x="447682" y="486531"/>
                  </a:lnTo>
                  <a:lnTo>
                    <a:pt x="461673" y="481812"/>
                  </a:lnTo>
                  <a:lnTo>
                    <a:pt x="475663" y="476381"/>
                  </a:lnTo>
                  <a:lnTo>
                    <a:pt x="489653" y="470152"/>
                  </a:lnTo>
                  <a:lnTo>
                    <a:pt x="503643" y="463035"/>
                  </a:lnTo>
                  <a:lnTo>
                    <a:pt x="517633" y="454941"/>
                  </a:lnTo>
                  <a:lnTo>
                    <a:pt x="531623" y="445781"/>
                  </a:lnTo>
                  <a:lnTo>
                    <a:pt x="545613" y="435475"/>
                  </a:lnTo>
                  <a:lnTo>
                    <a:pt x="559603" y="423954"/>
                  </a:lnTo>
                  <a:lnTo>
                    <a:pt x="573593" y="411167"/>
                  </a:lnTo>
                  <a:lnTo>
                    <a:pt x="587583" y="397090"/>
                  </a:lnTo>
                  <a:lnTo>
                    <a:pt x="601574" y="381728"/>
                  </a:lnTo>
                  <a:lnTo>
                    <a:pt x="615564" y="365124"/>
                  </a:lnTo>
                  <a:lnTo>
                    <a:pt x="629554" y="347364"/>
                  </a:lnTo>
                  <a:lnTo>
                    <a:pt x="643544" y="328576"/>
                  </a:lnTo>
                  <a:lnTo>
                    <a:pt x="657534" y="308936"/>
                  </a:lnTo>
                  <a:lnTo>
                    <a:pt x="671524" y="288653"/>
                  </a:lnTo>
                  <a:lnTo>
                    <a:pt x="685514" y="267972"/>
                  </a:lnTo>
                  <a:lnTo>
                    <a:pt x="699504" y="247156"/>
                  </a:lnTo>
                  <a:lnTo>
                    <a:pt x="713494" y="226476"/>
                  </a:lnTo>
                  <a:lnTo>
                    <a:pt x="727484" y="206193"/>
                  </a:lnTo>
                  <a:lnTo>
                    <a:pt x="741474" y="186552"/>
                  </a:lnTo>
                  <a:lnTo>
                    <a:pt x="755465" y="167765"/>
                  </a:lnTo>
                  <a:lnTo>
                    <a:pt x="769455" y="150005"/>
                  </a:lnTo>
                  <a:lnTo>
                    <a:pt x="783445" y="133401"/>
                  </a:lnTo>
                  <a:lnTo>
                    <a:pt x="797435" y="118039"/>
                  </a:lnTo>
                  <a:lnTo>
                    <a:pt x="811425" y="103961"/>
                  </a:lnTo>
                  <a:lnTo>
                    <a:pt x="825415" y="91175"/>
                  </a:lnTo>
                  <a:lnTo>
                    <a:pt x="839405" y="79654"/>
                  </a:lnTo>
                  <a:lnTo>
                    <a:pt x="853395" y="69348"/>
                  </a:lnTo>
                  <a:lnTo>
                    <a:pt x="867385" y="60188"/>
                  </a:lnTo>
                  <a:lnTo>
                    <a:pt x="881375" y="52093"/>
                  </a:lnTo>
                  <a:lnTo>
                    <a:pt x="895365" y="44977"/>
                  </a:lnTo>
                  <a:lnTo>
                    <a:pt x="909356" y="38748"/>
                  </a:lnTo>
                  <a:lnTo>
                    <a:pt x="923346" y="33317"/>
                  </a:lnTo>
                  <a:lnTo>
                    <a:pt x="937336" y="28598"/>
                  </a:lnTo>
                  <a:lnTo>
                    <a:pt x="951326" y="24510"/>
                  </a:lnTo>
                  <a:lnTo>
                    <a:pt x="965316" y="20977"/>
                  </a:lnTo>
                  <a:lnTo>
                    <a:pt x="979306" y="17932"/>
                  </a:lnTo>
                  <a:lnTo>
                    <a:pt x="993296" y="15311"/>
                  </a:lnTo>
                  <a:lnTo>
                    <a:pt x="1007286" y="13060"/>
                  </a:lnTo>
                  <a:lnTo>
                    <a:pt x="1021276" y="11128"/>
                  </a:lnTo>
                  <a:lnTo>
                    <a:pt x="1035266" y="9473"/>
                  </a:lnTo>
                  <a:lnTo>
                    <a:pt x="1049256" y="8057"/>
                  </a:lnTo>
                  <a:lnTo>
                    <a:pt x="1063247" y="6845"/>
                  </a:lnTo>
                  <a:lnTo>
                    <a:pt x="1077237" y="5810"/>
                  </a:lnTo>
                  <a:lnTo>
                    <a:pt x="1091227" y="4926"/>
                  </a:lnTo>
                  <a:lnTo>
                    <a:pt x="1105217" y="4171"/>
                  </a:lnTo>
                  <a:lnTo>
                    <a:pt x="1119207" y="3528"/>
                  </a:lnTo>
                  <a:lnTo>
                    <a:pt x="1133197" y="2979"/>
                  </a:lnTo>
                  <a:lnTo>
                    <a:pt x="1147187" y="2511"/>
                  </a:lnTo>
                  <a:lnTo>
                    <a:pt x="1161177" y="2112"/>
                  </a:lnTo>
                  <a:lnTo>
                    <a:pt x="1175167" y="1772"/>
                  </a:lnTo>
                  <a:lnTo>
                    <a:pt x="1189157" y="1483"/>
                  </a:lnTo>
                  <a:lnTo>
                    <a:pt x="1203148" y="1236"/>
                  </a:lnTo>
                  <a:lnTo>
                    <a:pt x="1217138" y="1026"/>
                  </a:lnTo>
                  <a:lnTo>
                    <a:pt x="1231128" y="848"/>
                  </a:lnTo>
                  <a:lnTo>
                    <a:pt x="1245118" y="696"/>
                  </a:lnTo>
                  <a:lnTo>
                    <a:pt x="1259108" y="566"/>
                  </a:lnTo>
                  <a:lnTo>
                    <a:pt x="1273098" y="456"/>
                  </a:lnTo>
                  <a:lnTo>
                    <a:pt x="1287088" y="362"/>
                  </a:lnTo>
                  <a:lnTo>
                    <a:pt x="1301078" y="282"/>
                  </a:lnTo>
                  <a:lnTo>
                    <a:pt x="1315068" y="214"/>
                  </a:lnTo>
                  <a:lnTo>
                    <a:pt x="1329058" y="156"/>
                  </a:lnTo>
                  <a:lnTo>
                    <a:pt x="1343048" y="107"/>
                  </a:lnTo>
                  <a:lnTo>
                    <a:pt x="1357039" y="65"/>
                  </a:lnTo>
                  <a:lnTo>
                    <a:pt x="1371029" y="30"/>
                  </a:lnTo>
                  <a:lnTo>
                    <a:pt x="1385019" y="0"/>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129"/>
                  </a:lnTo>
                  <a:lnTo>
                    <a:pt x="2784028" y="515099"/>
                  </a:lnTo>
                  <a:lnTo>
                    <a:pt x="2798018" y="515063"/>
                  </a:lnTo>
                  <a:lnTo>
                    <a:pt x="2812008" y="515021"/>
                  </a:lnTo>
                  <a:lnTo>
                    <a:pt x="2825998" y="514972"/>
                  </a:lnTo>
                  <a:lnTo>
                    <a:pt x="2839988" y="514914"/>
                  </a:lnTo>
                  <a:lnTo>
                    <a:pt x="2853978" y="514847"/>
                  </a:lnTo>
                  <a:lnTo>
                    <a:pt x="2867969" y="514767"/>
                  </a:lnTo>
                  <a:lnTo>
                    <a:pt x="2881959" y="514673"/>
                  </a:lnTo>
                  <a:lnTo>
                    <a:pt x="2895949" y="514563"/>
                  </a:lnTo>
                  <a:lnTo>
                    <a:pt x="2909939" y="514433"/>
                  </a:lnTo>
                  <a:lnTo>
                    <a:pt x="2923929" y="514281"/>
                  </a:lnTo>
                  <a:lnTo>
                    <a:pt x="2937919" y="514102"/>
                  </a:lnTo>
                  <a:lnTo>
                    <a:pt x="2951909" y="513892"/>
                  </a:lnTo>
                  <a:lnTo>
                    <a:pt x="2965899" y="513646"/>
                  </a:lnTo>
                  <a:lnTo>
                    <a:pt x="2979889" y="513357"/>
                  </a:lnTo>
                  <a:lnTo>
                    <a:pt x="2993879" y="513017"/>
                  </a:lnTo>
                  <a:lnTo>
                    <a:pt x="3007870" y="512618"/>
                  </a:lnTo>
                  <a:lnTo>
                    <a:pt x="3021860" y="512150"/>
                  </a:lnTo>
                  <a:lnTo>
                    <a:pt x="3035850" y="511601"/>
                  </a:lnTo>
                  <a:lnTo>
                    <a:pt x="3049840" y="510957"/>
                  </a:lnTo>
                  <a:lnTo>
                    <a:pt x="3063830" y="510203"/>
                  </a:lnTo>
                  <a:lnTo>
                    <a:pt x="3077820" y="509319"/>
                  </a:lnTo>
                  <a:lnTo>
                    <a:pt x="3091810" y="508284"/>
                  </a:lnTo>
                  <a:lnTo>
                    <a:pt x="3105800" y="507072"/>
                  </a:lnTo>
                  <a:lnTo>
                    <a:pt x="3119790" y="505656"/>
                  </a:lnTo>
                  <a:lnTo>
                    <a:pt x="3133780" y="504001"/>
                  </a:lnTo>
                  <a:lnTo>
                    <a:pt x="3147770" y="502069"/>
                  </a:lnTo>
                  <a:lnTo>
                    <a:pt x="3161761" y="499818"/>
                  </a:lnTo>
                  <a:lnTo>
                    <a:pt x="3175751" y="497197"/>
                  </a:lnTo>
                  <a:lnTo>
                    <a:pt x="3189741" y="494151"/>
                  </a:lnTo>
                  <a:lnTo>
                    <a:pt x="3203731" y="490619"/>
                  </a:lnTo>
                  <a:lnTo>
                    <a:pt x="3217721" y="486531"/>
                  </a:lnTo>
                  <a:lnTo>
                    <a:pt x="3231711" y="481812"/>
                  </a:lnTo>
                  <a:lnTo>
                    <a:pt x="3245701" y="476381"/>
                  </a:lnTo>
                  <a:lnTo>
                    <a:pt x="3259691" y="470152"/>
                  </a:lnTo>
                  <a:lnTo>
                    <a:pt x="3273681" y="463035"/>
                  </a:lnTo>
                  <a:lnTo>
                    <a:pt x="3287671" y="454941"/>
                  </a:lnTo>
                  <a:lnTo>
                    <a:pt x="3301661" y="445781"/>
                  </a:lnTo>
                  <a:lnTo>
                    <a:pt x="3315652" y="435475"/>
                  </a:lnTo>
                  <a:lnTo>
                    <a:pt x="3329642" y="423954"/>
                  </a:lnTo>
                  <a:lnTo>
                    <a:pt x="3343632" y="411167"/>
                  </a:lnTo>
                  <a:lnTo>
                    <a:pt x="3357622" y="397090"/>
                  </a:lnTo>
                  <a:lnTo>
                    <a:pt x="3371612" y="381728"/>
                  </a:lnTo>
                  <a:lnTo>
                    <a:pt x="3385602" y="365124"/>
                  </a:lnTo>
                  <a:lnTo>
                    <a:pt x="3399592" y="347364"/>
                  </a:lnTo>
                  <a:lnTo>
                    <a:pt x="3413582" y="328576"/>
                  </a:lnTo>
                  <a:lnTo>
                    <a:pt x="3427572" y="308936"/>
                  </a:lnTo>
                  <a:lnTo>
                    <a:pt x="3441562" y="288653"/>
                  </a:lnTo>
                  <a:lnTo>
                    <a:pt x="3455552" y="267972"/>
                  </a:lnTo>
                  <a:lnTo>
                    <a:pt x="3469543" y="247156"/>
                  </a:lnTo>
                  <a:lnTo>
                    <a:pt x="3483533" y="226476"/>
                  </a:lnTo>
                  <a:lnTo>
                    <a:pt x="3497523" y="206193"/>
                  </a:lnTo>
                  <a:lnTo>
                    <a:pt x="3511513" y="186552"/>
                  </a:lnTo>
                  <a:lnTo>
                    <a:pt x="3525503" y="167765"/>
                  </a:lnTo>
                  <a:lnTo>
                    <a:pt x="3539493" y="150005"/>
                  </a:lnTo>
                  <a:lnTo>
                    <a:pt x="3553483" y="133401"/>
                  </a:lnTo>
                  <a:lnTo>
                    <a:pt x="3567473" y="118039"/>
                  </a:lnTo>
                  <a:lnTo>
                    <a:pt x="3581463" y="103961"/>
                  </a:lnTo>
                  <a:lnTo>
                    <a:pt x="3595453" y="91175"/>
                  </a:lnTo>
                  <a:lnTo>
                    <a:pt x="3609444" y="79654"/>
                  </a:lnTo>
                  <a:lnTo>
                    <a:pt x="3623434" y="69348"/>
                  </a:lnTo>
                  <a:lnTo>
                    <a:pt x="3637424" y="60188"/>
                  </a:lnTo>
                  <a:lnTo>
                    <a:pt x="3651414" y="52093"/>
                  </a:lnTo>
                  <a:lnTo>
                    <a:pt x="3665404" y="44977"/>
                  </a:lnTo>
                  <a:lnTo>
                    <a:pt x="3679394" y="38748"/>
                  </a:lnTo>
                  <a:lnTo>
                    <a:pt x="3693384" y="33317"/>
                  </a:lnTo>
                  <a:lnTo>
                    <a:pt x="3707374" y="28598"/>
                  </a:lnTo>
                  <a:lnTo>
                    <a:pt x="3721364" y="24510"/>
                  </a:lnTo>
                  <a:lnTo>
                    <a:pt x="3735354" y="20977"/>
                  </a:lnTo>
                  <a:lnTo>
                    <a:pt x="3749344" y="17932"/>
                  </a:lnTo>
                  <a:lnTo>
                    <a:pt x="3763335" y="15311"/>
                  </a:lnTo>
                  <a:lnTo>
                    <a:pt x="3777325" y="13060"/>
                  </a:lnTo>
                  <a:lnTo>
                    <a:pt x="3791315" y="11128"/>
                  </a:lnTo>
                  <a:lnTo>
                    <a:pt x="3805305" y="9473"/>
                  </a:lnTo>
                  <a:lnTo>
                    <a:pt x="3819295" y="8057"/>
                  </a:lnTo>
                  <a:lnTo>
                    <a:pt x="3833285" y="6845"/>
                  </a:lnTo>
                  <a:lnTo>
                    <a:pt x="3847275" y="5810"/>
                  </a:lnTo>
                  <a:lnTo>
                    <a:pt x="3861265" y="4926"/>
                  </a:lnTo>
                  <a:lnTo>
                    <a:pt x="3875255" y="4171"/>
                  </a:lnTo>
                  <a:lnTo>
                    <a:pt x="3889245" y="3528"/>
                  </a:lnTo>
                  <a:lnTo>
                    <a:pt x="3903235" y="2979"/>
                  </a:lnTo>
                  <a:lnTo>
                    <a:pt x="3917226" y="2511"/>
                  </a:lnTo>
                  <a:lnTo>
                    <a:pt x="3931216" y="2112"/>
                  </a:lnTo>
                  <a:lnTo>
                    <a:pt x="3945206" y="1772"/>
                  </a:lnTo>
                  <a:lnTo>
                    <a:pt x="3959196" y="1483"/>
                  </a:lnTo>
                  <a:lnTo>
                    <a:pt x="3973186" y="1236"/>
                  </a:lnTo>
                  <a:lnTo>
                    <a:pt x="3987176" y="1026"/>
                  </a:lnTo>
                  <a:lnTo>
                    <a:pt x="4001166" y="848"/>
                  </a:lnTo>
                  <a:lnTo>
                    <a:pt x="4015156" y="696"/>
                  </a:lnTo>
                  <a:lnTo>
                    <a:pt x="4029146" y="566"/>
                  </a:lnTo>
                  <a:lnTo>
                    <a:pt x="4043136" y="456"/>
                  </a:lnTo>
                  <a:lnTo>
                    <a:pt x="4057126" y="362"/>
                  </a:lnTo>
                  <a:lnTo>
                    <a:pt x="4071117" y="282"/>
                  </a:lnTo>
                  <a:lnTo>
                    <a:pt x="4085107" y="214"/>
                  </a:lnTo>
                  <a:lnTo>
                    <a:pt x="4099097" y="156"/>
                  </a:lnTo>
                  <a:lnTo>
                    <a:pt x="4113087" y="107"/>
                  </a:lnTo>
                  <a:lnTo>
                    <a:pt x="4127077" y="65"/>
                  </a:lnTo>
                  <a:lnTo>
                    <a:pt x="4141067" y="30"/>
                  </a:lnTo>
                  <a:lnTo>
                    <a:pt x="4155057" y="0"/>
                  </a:lnTo>
                </a:path>
              </a:pathLst>
            </a:custGeom>
            <a:ln w="40651" cap="flat">
              <a:solidFill>
                <a:srgbClr val="D3D3D3">
                  <a:alpha val="100000"/>
                </a:srgbClr>
              </a:solidFill>
              <a:prstDash val="solid"/>
              <a:round/>
            </a:ln>
          </p:spPr>
          <p:txBody>
            <a:bodyPr/>
            <a:lstStyle/>
            <a:p/>
          </p:txBody>
        </p:sp>
        <p:sp>
          <p:nvSpPr>
            <p:cNvPr id="26" name="pl26"/>
            <p:cNvSpPr/>
            <p:nvPr/>
          </p:nvSpPr>
          <p:spPr>
            <a:xfrm>
              <a:off x="2737948" y="3740184"/>
              <a:ext cx="4155057" cy="1030778"/>
            </a:xfrm>
            <a:custGeom>
              <a:avLst/>
              <a:pathLst>
                <a:path w="4155057" h="1030778">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172"/>
                  </a:lnTo>
                  <a:lnTo>
                    <a:pt x="1399009" y="203"/>
                  </a:lnTo>
                  <a:lnTo>
                    <a:pt x="1412999" y="238"/>
                  </a:lnTo>
                  <a:lnTo>
                    <a:pt x="1426989" y="280"/>
                  </a:lnTo>
                  <a:lnTo>
                    <a:pt x="1440979" y="329"/>
                  </a:lnTo>
                  <a:lnTo>
                    <a:pt x="1454969" y="387"/>
                  </a:lnTo>
                  <a:lnTo>
                    <a:pt x="1468959" y="455"/>
                  </a:lnTo>
                  <a:lnTo>
                    <a:pt x="1482949" y="535"/>
                  </a:lnTo>
                  <a:lnTo>
                    <a:pt x="1496939" y="629"/>
                  </a:lnTo>
                  <a:lnTo>
                    <a:pt x="1510930" y="739"/>
                  </a:lnTo>
                  <a:lnTo>
                    <a:pt x="1524920" y="868"/>
                  </a:lnTo>
                  <a:lnTo>
                    <a:pt x="1538910" y="1021"/>
                  </a:lnTo>
                  <a:lnTo>
                    <a:pt x="1552900" y="1199"/>
                  </a:lnTo>
                  <a:lnTo>
                    <a:pt x="1566890" y="1409"/>
                  </a:lnTo>
                  <a:lnTo>
                    <a:pt x="1580880" y="1656"/>
                  </a:lnTo>
                  <a:lnTo>
                    <a:pt x="1594870" y="1945"/>
                  </a:lnTo>
                  <a:lnTo>
                    <a:pt x="1608860" y="2285"/>
                  </a:lnTo>
                  <a:lnTo>
                    <a:pt x="1622850" y="2684"/>
                  </a:lnTo>
                  <a:lnTo>
                    <a:pt x="1636840" y="3152"/>
                  </a:lnTo>
                  <a:lnTo>
                    <a:pt x="1650830" y="3700"/>
                  </a:lnTo>
                  <a:lnTo>
                    <a:pt x="1664821" y="4344"/>
                  </a:lnTo>
                  <a:lnTo>
                    <a:pt x="1678811" y="5099"/>
                  </a:lnTo>
                  <a:lnTo>
                    <a:pt x="1692801" y="5983"/>
                  </a:lnTo>
                  <a:lnTo>
                    <a:pt x="1706791" y="7018"/>
                  </a:lnTo>
                  <a:lnTo>
                    <a:pt x="1720781" y="8229"/>
                  </a:lnTo>
                  <a:lnTo>
                    <a:pt x="1734771" y="9646"/>
                  </a:lnTo>
                  <a:lnTo>
                    <a:pt x="1748761" y="11301"/>
                  </a:lnTo>
                  <a:lnTo>
                    <a:pt x="1762751" y="13233"/>
                  </a:lnTo>
                  <a:lnTo>
                    <a:pt x="1776741" y="15484"/>
                  </a:lnTo>
                  <a:lnTo>
                    <a:pt x="1790731" y="18105"/>
                  </a:lnTo>
                  <a:lnTo>
                    <a:pt x="1804722" y="21150"/>
                  </a:lnTo>
                  <a:lnTo>
                    <a:pt x="1818712" y="24683"/>
                  </a:lnTo>
                  <a:lnTo>
                    <a:pt x="1832702" y="28771"/>
                  </a:lnTo>
                  <a:lnTo>
                    <a:pt x="1846692" y="33490"/>
                  </a:lnTo>
                  <a:lnTo>
                    <a:pt x="1860682" y="38920"/>
                  </a:lnTo>
                  <a:lnTo>
                    <a:pt x="1874672" y="45150"/>
                  </a:lnTo>
                  <a:lnTo>
                    <a:pt x="1888662" y="52266"/>
                  </a:lnTo>
                  <a:lnTo>
                    <a:pt x="1902652" y="60361"/>
                  </a:lnTo>
                  <a:lnTo>
                    <a:pt x="1916642" y="69521"/>
                  </a:lnTo>
                  <a:lnTo>
                    <a:pt x="1930632" y="79827"/>
                  </a:lnTo>
                  <a:lnTo>
                    <a:pt x="1944622" y="91348"/>
                  </a:lnTo>
                  <a:lnTo>
                    <a:pt x="1958613" y="104134"/>
                  </a:lnTo>
                  <a:lnTo>
                    <a:pt x="1972603" y="118211"/>
                  </a:lnTo>
                  <a:lnTo>
                    <a:pt x="1986593" y="133574"/>
                  </a:lnTo>
                  <a:lnTo>
                    <a:pt x="2000583" y="150178"/>
                  </a:lnTo>
                  <a:lnTo>
                    <a:pt x="2014573" y="167938"/>
                  </a:lnTo>
                  <a:lnTo>
                    <a:pt x="2028563" y="186725"/>
                  </a:lnTo>
                  <a:lnTo>
                    <a:pt x="2042553" y="206366"/>
                  </a:lnTo>
                  <a:lnTo>
                    <a:pt x="2056543" y="226648"/>
                  </a:lnTo>
                  <a:lnTo>
                    <a:pt x="2070533" y="247329"/>
                  </a:lnTo>
                  <a:lnTo>
                    <a:pt x="2084523" y="268145"/>
                  </a:lnTo>
                  <a:lnTo>
                    <a:pt x="2098513" y="288826"/>
                  </a:lnTo>
                  <a:lnTo>
                    <a:pt x="2112504" y="309109"/>
                  </a:lnTo>
                  <a:lnTo>
                    <a:pt x="2126494" y="328749"/>
                  </a:lnTo>
                  <a:lnTo>
                    <a:pt x="2140484" y="347536"/>
                  </a:lnTo>
                  <a:lnTo>
                    <a:pt x="2154474" y="365297"/>
                  </a:lnTo>
                  <a:lnTo>
                    <a:pt x="2168464" y="381901"/>
                  </a:lnTo>
                  <a:lnTo>
                    <a:pt x="2182454" y="397263"/>
                  </a:lnTo>
                  <a:lnTo>
                    <a:pt x="2196444" y="411340"/>
                  </a:lnTo>
                  <a:lnTo>
                    <a:pt x="2210434" y="424127"/>
                  </a:lnTo>
                  <a:lnTo>
                    <a:pt x="2224424" y="435648"/>
                  </a:lnTo>
                  <a:lnTo>
                    <a:pt x="2238414" y="445954"/>
                  </a:lnTo>
                  <a:lnTo>
                    <a:pt x="2252404" y="455114"/>
                  </a:lnTo>
                  <a:lnTo>
                    <a:pt x="2266395" y="463208"/>
                  </a:lnTo>
                  <a:lnTo>
                    <a:pt x="2280385" y="470325"/>
                  </a:lnTo>
                  <a:lnTo>
                    <a:pt x="2294375" y="476554"/>
                  </a:lnTo>
                  <a:lnTo>
                    <a:pt x="2308365" y="481985"/>
                  </a:lnTo>
                  <a:lnTo>
                    <a:pt x="2322355" y="486704"/>
                  </a:lnTo>
                  <a:lnTo>
                    <a:pt x="2336345" y="490792"/>
                  </a:lnTo>
                  <a:lnTo>
                    <a:pt x="2350335" y="494324"/>
                  </a:lnTo>
                  <a:lnTo>
                    <a:pt x="2364325" y="497370"/>
                  </a:lnTo>
                  <a:lnTo>
                    <a:pt x="2378315" y="499990"/>
                  </a:lnTo>
                  <a:lnTo>
                    <a:pt x="2392305" y="502242"/>
                  </a:lnTo>
                  <a:lnTo>
                    <a:pt x="2406296" y="504173"/>
                  </a:lnTo>
                  <a:lnTo>
                    <a:pt x="2420286" y="505828"/>
                  </a:lnTo>
                  <a:lnTo>
                    <a:pt x="2434276" y="507245"/>
                  </a:lnTo>
                  <a:lnTo>
                    <a:pt x="2448266" y="508456"/>
                  </a:lnTo>
                  <a:lnTo>
                    <a:pt x="2462256" y="509492"/>
                  </a:lnTo>
                  <a:lnTo>
                    <a:pt x="2476246" y="510376"/>
                  </a:lnTo>
                  <a:lnTo>
                    <a:pt x="2490236" y="511130"/>
                  </a:lnTo>
                  <a:lnTo>
                    <a:pt x="2504226" y="511774"/>
                  </a:lnTo>
                  <a:lnTo>
                    <a:pt x="2518216" y="512323"/>
                  </a:lnTo>
                  <a:lnTo>
                    <a:pt x="2532206" y="512791"/>
                  </a:lnTo>
                  <a:lnTo>
                    <a:pt x="2546196" y="513190"/>
                  </a:lnTo>
                  <a:lnTo>
                    <a:pt x="2560187" y="513529"/>
                  </a:lnTo>
                  <a:lnTo>
                    <a:pt x="2574177" y="513819"/>
                  </a:lnTo>
                  <a:lnTo>
                    <a:pt x="2588167" y="514065"/>
                  </a:lnTo>
                  <a:lnTo>
                    <a:pt x="2602157" y="514275"/>
                  </a:lnTo>
                  <a:lnTo>
                    <a:pt x="2616147" y="514454"/>
                  </a:lnTo>
                  <a:lnTo>
                    <a:pt x="2630137" y="514606"/>
                  </a:lnTo>
                  <a:lnTo>
                    <a:pt x="2644127" y="514736"/>
                  </a:lnTo>
                  <a:lnTo>
                    <a:pt x="2658117" y="514846"/>
                  </a:lnTo>
                  <a:lnTo>
                    <a:pt x="2672107" y="514940"/>
                  </a:lnTo>
                  <a:lnTo>
                    <a:pt x="2686097" y="515019"/>
                  </a:lnTo>
                  <a:lnTo>
                    <a:pt x="2700087" y="515087"/>
                  </a:lnTo>
                  <a:lnTo>
                    <a:pt x="2714078" y="515145"/>
                  </a:lnTo>
                  <a:lnTo>
                    <a:pt x="2728068" y="515194"/>
                  </a:lnTo>
                  <a:lnTo>
                    <a:pt x="2742058" y="515236"/>
                  </a:lnTo>
                  <a:lnTo>
                    <a:pt x="2756048" y="515272"/>
                  </a:lnTo>
                  <a:lnTo>
                    <a:pt x="2770038" y="515302"/>
                  </a:lnTo>
                  <a:lnTo>
                    <a:pt x="2770038" y="515648"/>
                  </a:lnTo>
                  <a:lnTo>
                    <a:pt x="2784028" y="515678"/>
                  </a:lnTo>
                  <a:lnTo>
                    <a:pt x="2798018" y="515714"/>
                  </a:lnTo>
                  <a:lnTo>
                    <a:pt x="2812008" y="515756"/>
                  </a:lnTo>
                  <a:lnTo>
                    <a:pt x="2825998" y="515805"/>
                  </a:lnTo>
                  <a:lnTo>
                    <a:pt x="2839988" y="515863"/>
                  </a:lnTo>
                  <a:lnTo>
                    <a:pt x="2853978" y="515931"/>
                  </a:lnTo>
                  <a:lnTo>
                    <a:pt x="2867969" y="516010"/>
                  </a:lnTo>
                  <a:lnTo>
                    <a:pt x="2881959" y="516104"/>
                  </a:lnTo>
                  <a:lnTo>
                    <a:pt x="2895949" y="516214"/>
                  </a:lnTo>
                  <a:lnTo>
                    <a:pt x="2909939" y="516344"/>
                  </a:lnTo>
                  <a:lnTo>
                    <a:pt x="2923929" y="516496"/>
                  </a:lnTo>
                  <a:lnTo>
                    <a:pt x="2937919" y="516675"/>
                  </a:lnTo>
                  <a:lnTo>
                    <a:pt x="2951909" y="516885"/>
                  </a:lnTo>
                  <a:lnTo>
                    <a:pt x="2965899" y="517131"/>
                  </a:lnTo>
                  <a:lnTo>
                    <a:pt x="2979889" y="517421"/>
                  </a:lnTo>
                  <a:lnTo>
                    <a:pt x="2993879" y="517760"/>
                  </a:lnTo>
                  <a:lnTo>
                    <a:pt x="3007870" y="518159"/>
                  </a:lnTo>
                  <a:lnTo>
                    <a:pt x="3021860" y="518627"/>
                  </a:lnTo>
                  <a:lnTo>
                    <a:pt x="3035850" y="519176"/>
                  </a:lnTo>
                  <a:lnTo>
                    <a:pt x="3049840" y="519820"/>
                  </a:lnTo>
                  <a:lnTo>
                    <a:pt x="3063830" y="520574"/>
                  </a:lnTo>
                  <a:lnTo>
                    <a:pt x="3077820" y="521458"/>
                  </a:lnTo>
                  <a:lnTo>
                    <a:pt x="3091810" y="522494"/>
                  </a:lnTo>
                  <a:lnTo>
                    <a:pt x="3105800" y="523705"/>
                  </a:lnTo>
                  <a:lnTo>
                    <a:pt x="3119790" y="525122"/>
                  </a:lnTo>
                  <a:lnTo>
                    <a:pt x="3133780" y="526777"/>
                  </a:lnTo>
                  <a:lnTo>
                    <a:pt x="3147770" y="528708"/>
                  </a:lnTo>
                  <a:lnTo>
                    <a:pt x="3161761" y="530960"/>
                  </a:lnTo>
                  <a:lnTo>
                    <a:pt x="3175751" y="533580"/>
                  </a:lnTo>
                  <a:lnTo>
                    <a:pt x="3189741" y="536626"/>
                  </a:lnTo>
                  <a:lnTo>
                    <a:pt x="3203731" y="540158"/>
                  </a:lnTo>
                  <a:lnTo>
                    <a:pt x="3217721" y="544246"/>
                  </a:lnTo>
                  <a:lnTo>
                    <a:pt x="3231711" y="548965"/>
                  </a:lnTo>
                  <a:lnTo>
                    <a:pt x="3245701" y="554396"/>
                  </a:lnTo>
                  <a:lnTo>
                    <a:pt x="3259691" y="560625"/>
                  </a:lnTo>
                  <a:lnTo>
                    <a:pt x="3273681" y="567742"/>
                  </a:lnTo>
                  <a:lnTo>
                    <a:pt x="3287671" y="575836"/>
                  </a:lnTo>
                  <a:lnTo>
                    <a:pt x="3301661" y="584996"/>
                  </a:lnTo>
                  <a:lnTo>
                    <a:pt x="3315652" y="595302"/>
                  </a:lnTo>
                  <a:lnTo>
                    <a:pt x="3329642" y="606823"/>
                  </a:lnTo>
                  <a:lnTo>
                    <a:pt x="3343632" y="619610"/>
                  </a:lnTo>
                  <a:lnTo>
                    <a:pt x="3357622" y="633687"/>
                  </a:lnTo>
                  <a:lnTo>
                    <a:pt x="3371612" y="649049"/>
                  </a:lnTo>
                  <a:lnTo>
                    <a:pt x="3385602" y="665653"/>
                  </a:lnTo>
                  <a:lnTo>
                    <a:pt x="3399592" y="683414"/>
                  </a:lnTo>
                  <a:lnTo>
                    <a:pt x="3413582" y="702201"/>
                  </a:lnTo>
                  <a:lnTo>
                    <a:pt x="3427572" y="721841"/>
                  </a:lnTo>
                  <a:lnTo>
                    <a:pt x="3441562" y="742124"/>
                  </a:lnTo>
                  <a:lnTo>
                    <a:pt x="3455552" y="762805"/>
                  </a:lnTo>
                  <a:lnTo>
                    <a:pt x="3469543" y="783621"/>
                  </a:lnTo>
                  <a:lnTo>
                    <a:pt x="3483533" y="804302"/>
                  </a:lnTo>
                  <a:lnTo>
                    <a:pt x="3497523" y="824584"/>
                  </a:lnTo>
                  <a:lnTo>
                    <a:pt x="3511513" y="844225"/>
                  </a:lnTo>
                  <a:lnTo>
                    <a:pt x="3525503" y="863012"/>
                  </a:lnTo>
                  <a:lnTo>
                    <a:pt x="3539493" y="880772"/>
                  </a:lnTo>
                  <a:lnTo>
                    <a:pt x="3553483" y="897376"/>
                  </a:lnTo>
                  <a:lnTo>
                    <a:pt x="3567473" y="912739"/>
                  </a:lnTo>
                  <a:lnTo>
                    <a:pt x="3581463" y="926816"/>
                  </a:lnTo>
                  <a:lnTo>
                    <a:pt x="3595453" y="939602"/>
                  </a:lnTo>
                  <a:lnTo>
                    <a:pt x="3609444" y="951123"/>
                  </a:lnTo>
                  <a:lnTo>
                    <a:pt x="3623434" y="961429"/>
                  </a:lnTo>
                  <a:lnTo>
                    <a:pt x="3637424" y="970589"/>
                  </a:lnTo>
                  <a:lnTo>
                    <a:pt x="3651414" y="978684"/>
                  </a:lnTo>
                  <a:lnTo>
                    <a:pt x="3665404" y="985800"/>
                  </a:lnTo>
                  <a:lnTo>
                    <a:pt x="3679394" y="992030"/>
                  </a:lnTo>
                  <a:lnTo>
                    <a:pt x="3693384" y="997460"/>
                  </a:lnTo>
                  <a:lnTo>
                    <a:pt x="3707374" y="1002179"/>
                  </a:lnTo>
                  <a:lnTo>
                    <a:pt x="3721364" y="1006267"/>
                  </a:lnTo>
                  <a:lnTo>
                    <a:pt x="3735354" y="1009800"/>
                  </a:lnTo>
                  <a:lnTo>
                    <a:pt x="3749344" y="1012845"/>
                  </a:lnTo>
                  <a:lnTo>
                    <a:pt x="3763335" y="1015466"/>
                  </a:lnTo>
                  <a:lnTo>
                    <a:pt x="3777325" y="1017717"/>
                  </a:lnTo>
                  <a:lnTo>
                    <a:pt x="3791315" y="1019649"/>
                  </a:lnTo>
                  <a:lnTo>
                    <a:pt x="3805305" y="1021304"/>
                  </a:lnTo>
                  <a:lnTo>
                    <a:pt x="3819295" y="1022721"/>
                  </a:lnTo>
                  <a:lnTo>
                    <a:pt x="3833285" y="1023932"/>
                  </a:lnTo>
                  <a:lnTo>
                    <a:pt x="3847275" y="1024967"/>
                  </a:lnTo>
                  <a:lnTo>
                    <a:pt x="3861265" y="1025851"/>
                  </a:lnTo>
                  <a:lnTo>
                    <a:pt x="3875255" y="1026606"/>
                  </a:lnTo>
                  <a:lnTo>
                    <a:pt x="3889245" y="1027250"/>
                  </a:lnTo>
                  <a:lnTo>
                    <a:pt x="3903235" y="1027798"/>
                  </a:lnTo>
                  <a:lnTo>
                    <a:pt x="3917226" y="1028266"/>
                  </a:lnTo>
                  <a:lnTo>
                    <a:pt x="3931216" y="1028665"/>
                  </a:lnTo>
                  <a:lnTo>
                    <a:pt x="3945206" y="1029005"/>
                  </a:lnTo>
                  <a:lnTo>
                    <a:pt x="3959196" y="1029294"/>
                  </a:lnTo>
                  <a:lnTo>
                    <a:pt x="3973186" y="1029541"/>
                  </a:lnTo>
                  <a:lnTo>
                    <a:pt x="3987176" y="1029751"/>
                  </a:lnTo>
                  <a:lnTo>
                    <a:pt x="4001166" y="1029929"/>
                  </a:lnTo>
                  <a:lnTo>
                    <a:pt x="4015156" y="1030082"/>
                  </a:lnTo>
                  <a:lnTo>
                    <a:pt x="4029146" y="1030211"/>
                  </a:lnTo>
                  <a:lnTo>
                    <a:pt x="4043136" y="1030321"/>
                  </a:lnTo>
                  <a:lnTo>
                    <a:pt x="4057126" y="1030415"/>
                  </a:lnTo>
                  <a:lnTo>
                    <a:pt x="4071117" y="1030495"/>
                  </a:lnTo>
                  <a:lnTo>
                    <a:pt x="4085107" y="1030563"/>
                  </a:lnTo>
                  <a:lnTo>
                    <a:pt x="4099097" y="1030621"/>
                  </a:lnTo>
                  <a:lnTo>
                    <a:pt x="4113087" y="1030670"/>
                  </a:lnTo>
                  <a:lnTo>
                    <a:pt x="4127077" y="1030712"/>
                  </a:lnTo>
                  <a:lnTo>
                    <a:pt x="4141067" y="1030747"/>
                  </a:lnTo>
                  <a:lnTo>
                    <a:pt x="4155057" y="1030778"/>
                  </a:lnTo>
                </a:path>
              </a:pathLst>
            </a:custGeom>
            <a:ln w="40651" cap="flat">
              <a:solidFill>
                <a:srgbClr val="D3D3D3">
                  <a:alpha val="100000"/>
                </a:srgbClr>
              </a:solidFill>
              <a:prstDash val="solid"/>
              <a:round/>
            </a:ln>
          </p:spPr>
          <p:txBody>
            <a:bodyPr/>
            <a:lstStyle/>
            <a:p/>
          </p:txBody>
        </p:sp>
        <p:sp>
          <p:nvSpPr>
            <p:cNvPr id="27" name="pl27"/>
            <p:cNvSpPr/>
            <p:nvPr/>
          </p:nvSpPr>
          <p:spPr>
            <a:xfrm>
              <a:off x="2737948" y="1678368"/>
              <a:ext cx="4155057" cy="515302"/>
            </a:xfrm>
            <a:custGeom>
              <a:avLst/>
              <a:pathLst>
                <a:path w="4155057" h="515302">
                  <a:moveTo>
                    <a:pt x="0" y="515302"/>
                  </a:moveTo>
                  <a:lnTo>
                    <a:pt x="13990" y="515287"/>
                  </a:lnTo>
                  <a:lnTo>
                    <a:pt x="27980" y="515269"/>
                  </a:lnTo>
                  <a:lnTo>
                    <a:pt x="41970" y="515248"/>
                  </a:lnTo>
                  <a:lnTo>
                    <a:pt x="55960" y="515224"/>
                  </a:lnTo>
                  <a:lnTo>
                    <a:pt x="69950" y="515195"/>
                  </a:lnTo>
                  <a:lnTo>
                    <a:pt x="83940" y="515161"/>
                  </a:lnTo>
                  <a:lnTo>
                    <a:pt x="97930" y="515121"/>
                  </a:lnTo>
                  <a:lnTo>
                    <a:pt x="111920" y="515074"/>
                  </a:lnTo>
                  <a:lnTo>
                    <a:pt x="125910" y="515019"/>
                  </a:lnTo>
                  <a:lnTo>
                    <a:pt x="139900" y="514954"/>
                  </a:lnTo>
                  <a:lnTo>
                    <a:pt x="153891" y="514878"/>
                  </a:lnTo>
                  <a:lnTo>
                    <a:pt x="167881" y="514789"/>
                  </a:lnTo>
                  <a:lnTo>
                    <a:pt x="181871" y="514684"/>
                  </a:lnTo>
                  <a:lnTo>
                    <a:pt x="195861" y="514560"/>
                  </a:lnTo>
                  <a:lnTo>
                    <a:pt x="209851" y="514416"/>
                  </a:lnTo>
                  <a:lnTo>
                    <a:pt x="223841" y="514246"/>
                  </a:lnTo>
                  <a:lnTo>
                    <a:pt x="237831" y="514047"/>
                  </a:lnTo>
                  <a:lnTo>
                    <a:pt x="251821" y="513813"/>
                  </a:lnTo>
                  <a:lnTo>
                    <a:pt x="265811" y="513538"/>
                  </a:lnTo>
                  <a:lnTo>
                    <a:pt x="279801" y="513216"/>
                  </a:lnTo>
                  <a:lnTo>
                    <a:pt x="293791" y="512839"/>
                  </a:lnTo>
                  <a:lnTo>
                    <a:pt x="307782" y="512397"/>
                  </a:lnTo>
                  <a:lnTo>
                    <a:pt x="321772" y="511879"/>
                  </a:lnTo>
                  <a:lnTo>
                    <a:pt x="335762" y="511274"/>
                  </a:lnTo>
                  <a:lnTo>
                    <a:pt x="349752" y="510565"/>
                  </a:lnTo>
                  <a:lnTo>
                    <a:pt x="363742" y="509738"/>
                  </a:lnTo>
                  <a:lnTo>
                    <a:pt x="377732" y="508772"/>
                  </a:lnTo>
                  <a:lnTo>
                    <a:pt x="391722" y="507646"/>
                  </a:lnTo>
                  <a:lnTo>
                    <a:pt x="405712" y="506336"/>
                  </a:lnTo>
                  <a:lnTo>
                    <a:pt x="419702" y="504813"/>
                  </a:lnTo>
                  <a:lnTo>
                    <a:pt x="433692" y="503047"/>
                  </a:lnTo>
                  <a:lnTo>
                    <a:pt x="447682" y="501003"/>
                  </a:lnTo>
                  <a:lnTo>
                    <a:pt x="461673" y="498644"/>
                  </a:lnTo>
                  <a:lnTo>
                    <a:pt x="475663" y="495928"/>
                  </a:lnTo>
                  <a:lnTo>
                    <a:pt x="489653" y="492814"/>
                  </a:lnTo>
                  <a:lnTo>
                    <a:pt x="503643" y="489255"/>
                  </a:lnTo>
                  <a:lnTo>
                    <a:pt x="517633" y="485208"/>
                  </a:lnTo>
                  <a:lnTo>
                    <a:pt x="531623" y="480628"/>
                  </a:lnTo>
                  <a:lnTo>
                    <a:pt x="545613" y="475475"/>
                  </a:lnTo>
                  <a:lnTo>
                    <a:pt x="559603" y="469714"/>
                  </a:lnTo>
                  <a:lnTo>
                    <a:pt x="573593" y="463321"/>
                  </a:lnTo>
                  <a:lnTo>
                    <a:pt x="587583" y="456283"/>
                  </a:lnTo>
                  <a:lnTo>
                    <a:pt x="601574" y="448601"/>
                  </a:lnTo>
                  <a:lnTo>
                    <a:pt x="615564" y="440299"/>
                  </a:lnTo>
                  <a:lnTo>
                    <a:pt x="629554" y="431419"/>
                  </a:lnTo>
                  <a:lnTo>
                    <a:pt x="643544" y="422026"/>
                  </a:lnTo>
                  <a:lnTo>
                    <a:pt x="657534" y="412205"/>
                  </a:lnTo>
                  <a:lnTo>
                    <a:pt x="671524" y="402064"/>
                  </a:lnTo>
                  <a:lnTo>
                    <a:pt x="685514" y="391724"/>
                  </a:lnTo>
                  <a:lnTo>
                    <a:pt x="699504" y="381316"/>
                  </a:lnTo>
                  <a:lnTo>
                    <a:pt x="713494" y="370975"/>
                  </a:lnTo>
                  <a:lnTo>
                    <a:pt x="727484" y="360834"/>
                  </a:lnTo>
                  <a:lnTo>
                    <a:pt x="741474" y="351014"/>
                  </a:lnTo>
                  <a:lnTo>
                    <a:pt x="755465" y="341620"/>
                  </a:lnTo>
                  <a:lnTo>
                    <a:pt x="769455" y="332740"/>
                  </a:lnTo>
                  <a:lnTo>
                    <a:pt x="783445" y="324438"/>
                  </a:lnTo>
                  <a:lnTo>
                    <a:pt x="797435" y="316757"/>
                  </a:lnTo>
                  <a:lnTo>
                    <a:pt x="811425" y="309718"/>
                  </a:lnTo>
                  <a:lnTo>
                    <a:pt x="825415" y="303325"/>
                  </a:lnTo>
                  <a:lnTo>
                    <a:pt x="839405" y="297564"/>
                  </a:lnTo>
                  <a:lnTo>
                    <a:pt x="853395" y="292411"/>
                  </a:lnTo>
                  <a:lnTo>
                    <a:pt x="867385" y="287831"/>
                  </a:lnTo>
                  <a:lnTo>
                    <a:pt x="881375" y="283784"/>
                  </a:lnTo>
                  <a:lnTo>
                    <a:pt x="895365" y="280226"/>
                  </a:lnTo>
                  <a:lnTo>
                    <a:pt x="909356" y="277111"/>
                  </a:lnTo>
                  <a:lnTo>
                    <a:pt x="923346" y="274396"/>
                  </a:lnTo>
                  <a:lnTo>
                    <a:pt x="937336" y="272036"/>
                  </a:lnTo>
                  <a:lnTo>
                    <a:pt x="951326" y="269992"/>
                  </a:lnTo>
                  <a:lnTo>
                    <a:pt x="965316" y="268226"/>
                  </a:lnTo>
                  <a:lnTo>
                    <a:pt x="979306" y="266703"/>
                  </a:lnTo>
                  <a:lnTo>
                    <a:pt x="993296" y="265393"/>
                  </a:lnTo>
                  <a:lnTo>
                    <a:pt x="1007286" y="264267"/>
                  </a:lnTo>
                  <a:lnTo>
                    <a:pt x="1021276" y="263302"/>
                  </a:lnTo>
                  <a:lnTo>
                    <a:pt x="1035266" y="262474"/>
                  </a:lnTo>
                  <a:lnTo>
                    <a:pt x="1049256" y="261766"/>
                  </a:lnTo>
                  <a:lnTo>
                    <a:pt x="1063247" y="261160"/>
                  </a:lnTo>
                  <a:lnTo>
                    <a:pt x="1077237" y="260642"/>
                  </a:lnTo>
                  <a:lnTo>
                    <a:pt x="1091227" y="260200"/>
                  </a:lnTo>
                  <a:lnTo>
                    <a:pt x="1105217" y="259823"/>
                  </a:lnTo>
                  <a:lnTo>
                    <a:pt x="1119207" y="259501"/>
                  </a:lnTo>
                  <a:lnTo>
                    <a:pt x="1133197" y="259227"/>
                  </a:lnTo>
                  <a:lnTo>
                    <a:pt x="1147187" y="258993"/>
                  </a:lnTo>
                  <a:lnTo>
                    <a:pt x="1161177" y="258793"/>
                  </a:lnTo>
                  <a:lnTo>
                    <a:pt x="1175167" y="258624"/>
                  </a:lnTo>
                  <a:lnTo>
                    <a:pt x="1189157" y="258479"/>
                  </a:lnTo>
                  <a:lnTo>
                    <a:pt x="1203148" y="258356"/>
                  </a:lnTo>
                  <a:lnTo>
                    <a:pt x="1217138" y="258251"/>
                  </a:lnTo>
                  <a:lnTo>
                    <a:pt x="1231128" y="258161"/>
                  </a:lnTo>
                  <a:lnTo>
                    <a:pt x="1245118" y="258085"/>
                  </a:lnTo>
                  <a:lnTo>
                    <a:pt x="1259108" y="258021"/>
                  </a:lnTo>
                  <a:lnTo>
                    <a:pt x="1273098" y="257965"/>
                  </a:lnTo>
                  <a:lnTo>
                    <a:pt x="1287088" y="257919"/>
                  </a:lnTo>
                  <a:lnTo>
                    <a:pt x="1301078" y="257879"/>
                  </a:lnTo>
                  <a:lnTo>
                    <a:pt x="1315068" y="257845"/>
                  </a:lnTo>
                  <a:lnTo>
                    <a:pt x="1329058" y="257816"/>
                  </a:lnTo>
                  <a:lnTo>
                    <a:pt x="1343048" y="257791"/>
                  </a:lnTo>
                  <a:lnTo>
                    <a:pt x="1357039" y="257770"/>
                  </a:lnTo>
                  <a:lnTo>
                    <a:pt x="1371029" y="257752"/>
                  </a:lnTo>
                  <a:lnTo>
                    <a:pt x="1385019" y="257737"/>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28" name="pl28"/>
            <p:cNvSpPr/>
            <p:nvPr/>
          </p:nvSpPr>
          <p:spPr>
            <a:xfrm>
              <a:off x="2737948" y="2194276"/>
              <a:ext cx="4155057" cy="1545648"/>
            </a:xfrm>
            <a:custGeom>
              <a:avLst/>
              <a:pathLst>
                <a:path w="4155057" h="1545648">
                  <a:moveTo>
                    <a:pt x="0" y="772694"/>
                  </a:moveTo>
                  <a:lnTo>
                    <a:pt x="13990" y="772694"/>
                  </a:lnTo>
                  <a:lnTo>
                    <a:pt x="27980" y="772694"/>
                  </a:lnTo>
                  <a:lnTo>
                    <a:pt x="41970" y="772694"/>
                  </a:lnTo>
                  <a:lnTo>
                    <a:pt x="55960" y="772694"/>
                  </a:lnTo>
                  <a:lnTo>
                    <a:pt x="69950" y="772694"/>
                  </a:lnTo>
                  <a:lnTo>
                    <a:pt x="83940" y="772694"/>
                  </a:lnTo>
                  <a:lnTo>
                    <a:pt x="97930" y="772694"/>
                  </a:lnTo>
                  <a:lnTo>
                    <a:pt x="111920" y="772694"/>
                  </a:lnTo>
                  <a:lnTo>
                    <a:pt x="125910" y="772694"/>
                  </a:lnTo>
                  <a:lnTo>
                    <a:pt x="139900" y="772694"/>
                  </a:lnTo>
                  <a:lnTo>
                    <a:pt x="153891" y="772694"/>
                  </a:lnTo>
                  <a:lnTo>
                    <a:pt x="167881" y="772694"/>
                  </a:lnTo>
                  <a:lnTo>
                    <a:pt x="181871" y="772694"/>
                  </a:lnTo>
                  <a:lnTo>
                    <a:pt x="195861" y="772694"/>
                  </a:lnTo>
                  <a:lnTo>
                    <a:pt x="209851" y="772694"/>
                  </a:lnTo>
                  <a:lnTo>
                    <a:pt x="223841" y="772694"/>
                  </a:lnTo>
                  <a:lnTo>
                    <a:pt x="237831" y="772694"/>
                  </a:lnTo>
                  <a:lnTo>
                    <a:pt x="251821" y="772694"/>
                  </a:lnTo>
                  <a:lnTo>
                    <a:pt x="265811" y="772694"/>
                  </a:lnTo>
                  <a:lnTo>
                    <a:pt x="279801" y="772694"/>
                  </a:lnTo>
                  <a:lnTo>
                    <a:pt x="293791" y="772694"/>
                  </a:lnTo>
                  <a:lnTo>
                    <a:pt x="307782" y="772694"/>
                  </a:lnTo>
                  <a:lnTo>
                    <a:pt x="321772" y="772694"/>
                  </a:lnTo>
                  <a:lnTo>
                    <a:pt x="335762" y="772694"/>
                  </a:lnTo>
                  <a:lnTo>
                    <a:pt x="349752" y="772694"/>
                  </a:lnTo>
                  <a:lnTo>
                    <a:pt x="363742" y="772694"/>
                  </a:lnTo>
                  <a:lnTo>
                    <a:pt x="377732" y="772694"/>
                  </a:lnTo>
                  <a:lnTo>
                    <a:pt x="391722" y="772694"/>
                  </a:lnTo>
                  <a:lnTo>
                    <a:pt x="405712" y="772694"/>
                  </a:lnTo>
                  <a:lnTo>
                    <a:pt x="419702" y="772694"/>
                  </a:lnTo>
                  <a:lnTo>
                    <a:pt x="433692" y="772694"/>
                  </a:lnTo>
                  <a:lnTo>
                    <a:pt x="447682" y="772694"/>
                  </a:lnTo>
                  <a:lnTo>
                    <a:pt x="461673" y="772694"/>
                  </a:lnTo>
                  <a:lnTo>
                    <a:pt x="475663" y="772694"/>
                  </a:lnTo>
                  <a:lnTo>
                    <a:pt x="489653" y="772694"/>
                  </a:lnTo>
                  <a:lnTo>
                    <a:pt x="503643" y="772694"/>
                  </a:lnTo>
                  <a:lnTo>
                    <a:pt x="517633" y="772694"/>
                  </a:lnTo>
                  <a:lnTo>
                    <a:pt x="531623" y="772694"/>
                  </a:lnTo>
                  <a:lnTo>
                    <a:pt x="545613" y="772694"/>
                  </a:lnTo>
                  <a:lnTo>
                    <a:pt x="559603" y="772694"/>
                  </a:lnTo>
                  <a:lnTo>
                    <a:pt x="573593" y="772694"/>
                  </a:lnTo>
                  <a:lnTo>
                    <a:pt x="587583" y="772694"/>
                  </a:lnTo>
                  <a:lnTo>
                    <a:pt x="601574" y="772694"/>
                  </a:lnTo>
                  <a:lnTo>
                    <a:pt x="615564" y="772694"/>
                  </a:lnTo>
                  <a:lnTo>
                    <a:pt x="629554" y="772694"/>
                  </a:lnTo>
                  <a:lnTo>
                    <a:pt x="643544" y="772694"/>
                  </a:lnTo>
                  <a:lnTo>
                    <a:pt x="657534" y="772694"/>
                  </a:lnTo>
                  <a:lnTo>
                    <a:pt x="671524" y="772694"/>
                  </a:lnTo>
                  <a:lnTo>
                    <a:pt x="685514" y="772694"/>
                  </a:lnTo>
                  <a:lnTo>
                    <a:pt x="699504" y="772694"/>
                  </a:lnTo>
                  <a:lnTo>
                    <a:pt x="713494" y="772694"/>
                  </a:lnTo>
                  <a:lnTo>
                    <a:pt x="727484" y="772694"/>
                  </a:lnTo>
                  <a:lnTo>
                    <a:pt x="741474" y="772694"/>
                  </a:lnTo>
                  <a:lnTo>
                    <a:pt x="755465" y="772694"/>
                  </a:lnTo>
                  <a:lnTo>
                    <a:pt x="769455" y="772694"/>
                  </a:lnTo>
                  <a:lnTo>
                    <a:pt x="783445" y="772694"/>
                  </a:lnTo>
                  <a:lnTo>
                    <a:pt x="797435" y="772694"/>
                  </a:lnTo>
                  <a:lnTo>
                    <a:pt x="811425" y="772694"/>
                  </a:lnTo>
                  <a:lnTo>
                    <a:pt x="825415" y="772694"/>
                  </a:lnTo>
                  <a:lnTo>
                    <a:pt x="839405" y="772694"/>
                  </a:lnTo>
                  <a:lnTo>
                    <a:pt x="853395" y="772694"/>
                  </a:lnTo>
                  <a:lnTo>
                    <a:pt x="867385" y="772694"/>
                  </a:lnTo>
                  <a:lnTo>
                    <a:pt x="881375" y="772694"/>
                  </a:lnTo>
                  <a:lnTo>
                    <a:pt x="895365" y="772694"/>
                  </a:lnTo>
                  <a:lnTo>
                    <a:pt x="909356" y="772694"/>
                  </a:lnTo>
                  <a:lnTo>
                    <a:pt x="923346" y="772694"/>
                  </a:lnTo>
                  <a:lnTo>
                    <a:pt x="937336" y="772694"/>
                  </a:lnTo>
                  <a:lnTo>
                    <a:pt x="951326" y="772694"/>
                  </a:lnTo>
                  <a:lnTo>
                    <a:pt x="965316" y="772694"/>
                  </a:lnTo>
                  <a:lnTo>
                    <a:pt x="979306" y="772694"/>
                  </a:lnTo>
                  <a:lnTo>
                    <a:pt x="993296" y="772694"/>
                  </a:lnTo>
                  <a:lnTo>
                    <a:pt x="1007286" y="772694"/>
                  </a:lnTo>
                  <a:lnTo>
                    <a:pt x="1021276" y="772694"/>
                  </a:lnTo>
                  <a:lnTo>
                    <a:pt x="1035266" y="772694"/>
                  </a:lnTo>
                  <a:lnTo>
                    <a:pt x="1049256" y="772694"/>
                  </a:lnTo>
                  <a:lnTo>
                    <a:pt x="1063247" y="772694"/>
                  </a:lnTo>
                  <a:lnTo>
                    <a:pt x="1077237" y="772694"/>
                  </a:lnTo>
                  <a:lnTo>
                    <a:pt x="1091227" y="772694"/>
                  </a:lnTo>
                  <a:lnTo>
                    <a:pt x="1105217" y="772694"/>
                  </a:lnTo>
                  <a:lnTo>
                    <a:pt x="1119207" y="772694"/>
                  </a:lnTo>
                  <a:lnTo>
                    <a:pt x="1133197" y="772694"/>
                  </a:lnTo>
                  <a:lnTo>
                    <a:pt x="1147187" y="772694"/>
                  </a:lnTo>
                  <a:lnTo>
                    <a:pt x="1161177" y="772694"/>
                  </a:lnTo>
                  <a:lnTo>
                    <a:pt x="1175167" y="772694"/>
                  </a:lnTo>
                  <a:lnTo>
                    <a:pt x="1189157" y="772694"/>
                  </a:lnTo>
                  <a:lnTo>
                    <a:pt x="1203148" y="772694"/>
                  </a:lnTo>
                  <a:lnTo>
                    <a:pt x="1217138" y="772694"/>
                  </a:lnTo>
                  <a:lnTo>
                    <a:pt x="1231128" y="772694"/>
                  </a:lnTo>
                  <a:lnTo>
                    <a:pt x="1245118" y="772694"/>
                  </a:lnTo>
                  <a:lnTo>
                    <a:pt x="1259108" y="772694"/>
                  </a:lnTo>
                  <a:lnTo>
                    <a:pt x="1273098" y="772694"/>
                  </a:lnTo>
                  <a:lnTo>
                    <a:pt x="1287088" y="772694"/>
                  </a:lnTo>
                  <a:lnTo>
                    <a:pt x="1301078" y="772694"/>
                  </a:lnTo>
                  <a:lnTo>
                    <a:pt x="1315068" y="772694"/>
                  </a:lnTo>
                  <a:lnTo>
                    <a:pt x="1329058" y="772694"/>
                  </a:lnTo>
                  <a:lnTo>
                    <a:pt x="1343048" y="772694"/>
                  </a:lnTo>
                  <a:lnTo>
                    <a:pt x="1357039" y="772694"/>
                  </a:lnTo>
                  <a:lnTo>
                    <a:pt x="1371029" y="772694"/>
                  </a:lnTo>
                  <a:lnTo>
                    <a:pt x="1385019" y="772694"/>
                  </a:lnTo>
                  <a:lnTo>
                    <a:pt x="1385019" y="772953"/>
                  </a:lnTo>
                  <a:lnTo>
                    <a:pt x="1399009" y="772999"/>
                  </a:lnTo>
                  <a:lnTo>
                    <a:pt x="1412999" y="773052"/>
                  </a:lnTo>
                  <a:lnTo>
                    <a:pt x="1426989" y="773115"/>
                  </a:lnTo>
                  <a:lnTo>
                    <a:pt x="1440979" y="773189"/>
                  </a:lnTo>
                  <a:lnTo>
                    <a:pt x="1454969" y="773276"/>
                  </a:lnTo>
                  <a:lnTo>
                    <a:pt x="1468959" y="773378"/>
                  </a:lnTo>
                  <a:lnTo>
                    <a:pt x="1482949" y="773497"/>
                  </a:lnTo>
                  <a:lnTo>
                    <a:pt x="1496939" y="773638"/>
                  </a:lnTo>
                  <a:lnTo>
                    <a:pt x="1510930" y="773803"/>
                  </a:lnTo>
                  <a:lnTo>
                    <a:pt x="1524920" y="773998"/>
                  </a:lnTo>
                  <a:lnTo>
                    <a:pt x="1538910" y="774226"/>
                  </a:lnTo>
                  <a:lnTo>
                    <a:pt x="1552900" y="774494"/>
                  </a:lnTo>
                  <a:lnTo>
                    <a:pt x="1566890" y="774809"/>
                  </a:lnTo>
                  <a:lnTo>
                    <a:pt x="1580880" y="775178"/>
                  </a:lnTo>
                  <a:lnTo>
                    <a:pt x="1594870" y="775612"/>
                  </a:lnTo>
                  <a:lnTo>
                    <a:pt x="1608860" y="776122"/>
                  </a:lnTo>
                  <a:lnTo>
                    <a:pt x="1622850" y="776720"/>
                  </a:lnTo>
                  <a:lnTo>
                    <a:pt x="1636840" y="777422"/>
                  </a:lnTo>
                  <a:lnTo>
                    <a:pt x="1650830" y="778246"/>
                  </a:lnTo>
                  <a:lnTo>
                    <a:pt x="1664821" y="779211"/>
                  </a:lnTo>
                  <a:lnTo>
                    <a:pt x="1678811" y="780343"/>
                  </a:lnTo>
                  <a:lnTo>
                    <a:pt x="1692801" y="781669"/>
                  </a:lnTo>
                  <a:lnTo>
                    <a:pt x="1706791" y="783222"/>
                  </a:lnTo>
                  <a:lnTo>
                    <a:pt x="1720781" y="785039"/>
                  </a:lnTo>
                  <a:lnTo>
                    <a:pt x="1734771" y="787164"/>
                  </a:lnTo>
                  <a:lnTo>
                    <a:pt x="1748761" y="789647"/>
                  </a:lnTo>
                  <a:lnTo>
                    <a:pt x="1762751" y="792544"/>
                  </a:lnTo>
                  <a:lnTo>
                    <a:pt x="1776741" y="795921"/>
                  </a:lnTo>
                  <a:lnTo>
                    <a:pt x="1790731" y="799852"/>
                  </a:lnTo>
                  <a:lnTo>
                    <a:pt x="1804722" y="804420"/>
                  </a:lnTo>
                  <a:lnTo>
                    <a:pt x="1818712" y="809719"/>
                  </a:lnTo>
                  <a:lnTo>
                    <a:pt x="1832702" y="815851"/>
                  </a:lnTo>
                  <a:lnTo>
                    <a:pt x="1846692" y="822929"/>
                  </a:lnTo>
                  <a:lnTo>
                    <a:pt x="1860682" y="831076"/>
                  </a:lnTo>
                  <a:lnTo>
                    <a:pt x="1874672" y="840419"/>
                  </a:lnTo>
                  <a:lnTo>
                    <a:pt x="1888662" y="851094"/>
                  </a:lnTo>
                  <a:lnTo>
                    <a:pt x="1902652" y="863236"/>
                  </a:lnTo>
                  <a:lnTo>
                    <a:pt x="1916642" y="876976"/>
                  </a:lnTo>
                  <a:lnTo>
                    <a:pt x="1930632" y="892435"/>
                  </a:lnTo>
                  <a:lnTo>
                    <a:pt x="1944622" y="909717"/>
                  </a:lnTo>
                  <a:lnTo>
                    <a:pt x="1958613" y="928896"/>
                  </a:lnTo>
                  <a:lnTo>
                    <a:pt x="1972603" y="950012"/>
                  </a:lnTo>
                  <a:lnTo>
                    <a:pt x="1986593" y="973055"/>
                  </a:lnTo>
                  <a:lnTo>
                    <a:pt x="2000583" y="997961"/>
                  </a:lnTo>
                  <a:lnTo>
                    <a:pt x="2014573" y="1024602"/>
                  </a:lnTo>
                  <a:lnTo>
                    <a:pt x="2028563" y="1052783"/>
                  </a:lnTo>
                  <a:lnTo>
                    <a:pt x="2042553" y="1082244"/>
                  </a:lnTo>
                  <a:lnTo>
                    <a:pt x="2056543" y="1112668"/>
                  </a:lnTo>
                  <a:lnTo>
                    <a:pt x="2070533" y="1143689"/>
                  </a:lnTo>
                  <a:lnTo>
                    <a:pt x="2084523" y="1174913"/>
                  </a:lnTo>
                  <a:lnTo>
                    <a:pt x="2098513" y="1205934"/>
                  </a:lnTo>
                  <a:lnTo>
                    <a:pt x="2112504" y="1236358"/>
                  </a:lnTo>
                  <a:lnTo>
                    <a:pt x="2126494" y="1265819"/>
                  </a:lnTo>
                  <a:lnTo>
                    <a:pt x="2140484" y="1294000"/>
                  </a:lnTo>
                  <a:lnTo>
                    <a:pt x="2154474" y="1320640"/>
                  </a:lnTo>
                  <a:lnTo>
                    <a:pt x="2168464" y="1345546"/>
                  </a:lnTo>
                  <a:lnTo>
                    <a:pt x="2182454" y="1368590"/>
                  </a:lnTo>
                  <a:lnTo>
                    <a:pt x="2196444" y="1389705"/>
                  </a:lnTo>
                  <a:lnTo>
                    <a:pt x="2210434" y="1408885"/>
                  </a:lnTo>
                  <a:lnTo>
                    <a:pt x="2224424" y="1426166"/>
                  </a:lnTo>
                  <a:lnTo>
                    <a:pt x="2238414" y="1441626"/>
                  </a:lnTo>
                  <a:lnTo>
                    <a:pt x="2252404" y="1455366"/>
                  </a:lnTo>
                  <a:lnTo>
                    <a:pt x="2266395" y="1467507"/>
                  </a:lnTo>
                  <a:lnTo>
                    <a:pt x="2280385" y="1478182"/>
                  </a:lnTo>
                  <a:lnTo>
                    <a:pt x="2294375" y="1487526"/>
                  </a:lnTo>
                  <a:lnTo>
                    <a:pt x="2308365" y="1495672"/>
                  </a:lnTo>
                  <a:lnTo>
                    <a:pt x="2322355" y="1502751"/>
                  </a:lnTo>
                  <a:lnTo>
                    <a:pt x="2336345" y="1508883"/>
                  </a:lnTo>
                  <a:lnTo>
                    <a:pt x="2350335" y="1514181"/>
                  </a:lnTo>
                  <a:lnTo>
                    <a:pt x="2364325" y="1518749"/>
                  </a:lnTo>
                  <a:lnTo>
                    <a:pt x="2378315" y="1522681"/>
                  </a:lnTo>
                  <a:lnTo>
                    <a:pt x="2392305" y="1526058"/>
                  </a:lnTo>
                  <a:lnTo>
                    <a:pt x="2406296" y="1528955"/>
                  </a:lnTo>
                  <a:lnTo>
                    <a:pt x="2420286" y="1531438"/>
                  </a:lnTo>
                  <a:lnTo>
                    <a:pt x="2434276" y="1533562"/>
                  </a:lnTo>
                  <a:lnTo>
                    <a:pt x="2448266" y="1535380"/>
                  </a:lnTo>
                  <a:lnTo>
                    <a:pt x="2462256" y="1536932"/>
                  </a:lnTo>
                  <a:lnTo>
                    <a:pt x="2476246" y="1538259"/>
                  </a:lnTo>
                  <a:lnTo>
                    <a:pt x="2490236" y="1539390"/>
                  </a:lnTo>
                  <a:lnTo>
                    <a:pt x="2504226" y="1540356"/>
                  </a:lnTo>
                  <a:lnTo>
                    <a:pt x="2518216" y="1541179"/>
                  </a:lnTo>
                  <a:lnTo>
                    <a:pt x="2532206" y="1541881"/>
                  </a:lnTo>
                  <a:lnTo>
                    <a:pt x="2546196" y="1542479"/>
                  </a:lnTo>
                  <a:lnTo>
                    <a:pt x="2560187" y="1542989"/>
                  </a:lnTo>
                  <a:lnTo>
                    <a:pt x="2574177" y="1543423"/>
                  </a:lnTo>
                  <a:lnTo>
                    <a:pt x="2588167" y="1543793"/>
                  </a:lnTo>
                  <a:lnTo>
                    <a:pt x="2602157" y="1544108"/>
                  </a:lnTo>
                  <a:lnTo>
                    <a:pt x="2616147" y="1544376"/>
                  </a:lnTo>
                  <a:lnTo>
                    <a:pt x="2630137" y="1544604"/>
                  </a:lnTo>
                  <a:lnTo>
                    <a:pt x="2644127" y="1544798"/>
                  </a:lnTo>
                  <a:lnTo>
                    <a:pt x="2658117" y="1544964"/>
                  </a:lnTo>
                  <a:lnTo>
                    <a:pt x="2672107" y="1545104"/>
                  </a:lnTo>
                  <a:lnTo>
                    <a:pt x="2686097" y="1545224"/>
                  </a:lnTo>
                  <a:lnTo>
                    <a:pt x="2700087" y="1545326"/>
                  </a:lnTo>
                  <a:lnTo>
                    <a:pt x="2714078" y="1545413"/>
                  </a:lnTo>
                  <a:lnTo>
                    <a:pt x="2728068" y="1545486"/>
                  </a:lnTo>
                  <a:lnTo>
                    <a:pt x="2742058" y="1545549"/>
                  </a:lnTo>
                  <a:lnTo>
                    <a:pt x="2756048" y="1545603"/>
                  </a:lnTo>
                  <a:lnTo>
                    <a:pt x="2770038" y="1545648"/>
                  </a:lnTo>
                  <a:lnTo>
                    <a:pt x="2770038" y="1545389"/>
                  </a:lnTo>
                  <a:lnTo>
                    <a:pt x="2784028" y="1545298"/>
                  </a:lnTo>
                  <a:lnTo>
                    <a:pt x="2798018" y="1545191"/>
                  </a:lnTo>
                  <a:lnTo>
                    <a:pt x="2812008" y="1545065"/>
                  </a:lnTo>
                  <a:lnTo>
                    <a:pt x="2825998" y="1544918"/>
                  </a:lnTo>
                  <a:lnTo>
                    <a:pt x="2839988" y="1544744"/>
                  </a:lnTo>
                  <a:lnTo>
                    <a:pt x="2853978" y="1544541"/>
                  </a:lnTo>
                  <a:lnTo>
                    <a:pt x="2867969" y="1544301"/>
                  </a:lnTo>
                  <a:lnTo>
                    <a:pt x="2881959" y="1544020"/>
                  </a:lnTo>
                  <a:lnTo>
                    <a:pt x="2895949" y="1543689"/>
                  </a:lnTo>
                  <a:lnTo>
                    <a:pt x="2909939" y="1543300"/>
                  </a:lnTo>
                  <a:lnTo>
                    <a:pt x="2923929" y="1542844"/>
                  </a:lnTo>
                  <a:lnTo>
                    <a:pt x="2937919" y="1542308"/>
                  </a:lnTo>
                  <a:lnTo>
                    <a:pt x="2951909" y="1541678"/>
                  </a:lnTo>
                  <a:lnTo>
                    <a:pt x="2965899" y="1540939"/>
                  </a:lnTo>
                  <a:lnTo>
                    <a:pt x="2979889" y="1540071"/>
                  </a:lnTo>
                  <a:lnTo>
                    <a:pt x="2993879" y="1539051"/>
                  </a:lnTo>
                  <a:lnTo>
                    <a:pt x="3007870" y="1537855"/>
                  </a:lnTo>
                  <a:lnTo>
                    <a:pt x="3021860" y="1536451"/>
                  </a:lnTo>
                  <a:lnTo>
                    <a:pt x="3035850" y="1534805"/>
                  </a:lnTo>
                  <a:lnTo>
                    <a:pt x="3049840" y="1532873"/>
                  </a:lnTo>
                  <a:lnTo>
                    <a:pt x="3063830" y="1530610"/>
                  </a:lnTo>
                  <a:lnTo>
                    <a:pt x="3077820" y="1527958"/>
                  </a:lnTo>
                  <a:lnTo>
                    <a:pt x="3091810" y="1524852"/>
                  </a:lnTo>
                  <a:lnTo>
                    <a:pt x="3105800" y="1521217"/>
                  </a:lnTo>
                  <a:lnTo>
                    <a:pt x="3119790" y="1516968"/>
                  </a:lnTo>
                  <a:lnTo>
                    <a:pt x="3133780" y="1512003"/>
                  </a:lnTo>
                  <a:lnTo>
                    <a:pt x="3147770" y="1506208"/>
                  </a:lnTo>
                  <a:lnTo>
                    <a:pt x="3161761" y="1499454"/>
                  </a:lnTo>
                  <a:lnTo>
                    <a:pt x="3175751" y="1491592"/>
                  </a:lnTo>
                  <a:lnTo>
                    <a:pt x="3189741" y="1482455"/>
                  </a:lnTo>
                  <a:lnTo>
                    <a:pt x="3203731" y="1471858"/>
                  </a:lnTo>
                  <a:lnTo>
                    <a:pt x="3217721" y="1459594"/>
                  </a:lnTo>
                  <a:lnTo>
                    <a:pt x="3231711" y="1445437"/>
                  </a:lnTo>
                  <a:lnTo>
                    <a:pt x="3245701" y="1429145"/>
                  </a:lnTo>
                  <a:lnTo>
                    <a:pt x="3259691" y="1410457"/>
                  </a:lnTo>
                  <a:lnTo>
                    <a:pt x="3273681" y="1389107"/>
                  </a:lnTo>
                  <a:lnTo>
                    <a:pt x="3287671" y="1364824"/>
                  </a:lnTo>
                  <a:lnTo>
                    <a:pt x="3301661" y="1337344"/>
                  </a:lnTo>
                  <a:lnTo>
                    <a:pt x="3315652" y="1306426"/>
                  </a:lnTo>
                  <a:lnTo>
                    <a:pt x="3329642" y="1271862"/>
                  </a:lnTo>
                  <a:lnTo>
                    <a:pt x="3343632" y="1233503"/>
                  </a:lnTo>
                  <a:lnTo>
                    <a:pt x="3357622" y="1191272"/>
                  </a:lnTo>
                  <a:lnTo>
                    <a:pt x="3371612" y="1145185"/>
                  </a:lnTo>
                  <a:lnTo>
                    <a:pt x="3385602" y="1095373"/>
                  </a:lnTo>
                  <a:lnTo>
                    <a:pt x="3399592" y="1042092"/>
                  </a:lnTo>
                  <a:lnTo>
                    <a:pt x="3413582" y="985730"/>
                  </a:lnTo>
                  <a:lnTo>
                    <a:pt x="3427572" y="926808"/>
                  </a:lnTo>
                  <a:lnTo>
                    <a:pt x="3441562" y="865961"/>
                  </a:lnTo>
                  <a:lnTo>
                    <a:pt x="3455552" y="803918"/>
                  </a:lnTo>
                  <a:lnTo>
                    <a:pt x="3469543" y="741470"/>
                  </a:lnTo>
                  <a:lnTo>
                    <a:pt x="3483533" y="679428"/>
                  </a:lnTo>
                  <a:lnTo>
                    <a:pt x="3497523" y="618580"/>
                  </a:lnTo>
                  <a:lnTo>
                    <a:pt x="3511513" y="559658"/>
                  </a:lnTo>
                  <a:lnTo>
                    <a:pt x="3525503" y="503297"/>
                  </a:lnTo>
                  <a:lnTo>
                    <a:pt x="3539493" y="450016"/>
                  </a:lnTo>
                  <a:lnTo>
                    <a:pt x="3553483" y="400204"/>
                  </a:lnTo>
                  <a:lnTo>
                    <a:pt x="3567473" y="354117"/>
                  </a:lnTo>
                  <a:lnTo>
                    <a:pt x="3581463" y="311885"/>
                  </a:lnTo>
                  <a:lnTo>
                    <a:pt x="3595453" y="273526"/>
                  </a:lnTo>
                  <a:lnTo>
                    <a:pt x="3609444" y="238963"/>
                  </a:lnTo>
                  <a:lnTo>
                    <a:pt x="3623434" y="208044"/>
                  </a:lnTo>
                  <a:lnTo>
                    <a:pt x="3637424" y="180565"/>
                  </a:lnTo>
                  <a:lnTo>
                    <a:pt x="3651414" y="156281"/>
                  </a:lnTo>
                  <a:lnTo>
                    <a:pt x="3665404" y="134931"/>
                  </a:lnTo>
                  <a:lnTo>
                    <a:pt x="3679394" y="116244"/>
                  </a:lnTo>
                  <a:lnTo>
                    <a:pt x="3693384" y="99951"/>
                  </a:lnTo>
                  <a:lnTo>
                    <a:pt x="3707374" y="85794"/>
                  </a:lnTo>
                  <a:lnTo>
                    <a:pt x="3721364" y="73530"/>
                  </a:lnTo>
                  <a:lnTo>
                    <a:pt x="3735354" y="62933"/>
                  </a:lnTo>
                  <a:lnTo>
                    <a:pt x="3749344" y="53797"/>
                  </a:lnTo>
                  <a:lnTo>
                    <a:pt x="3763335" y="45935"/>
                  </a:lnTo>
                  <a:lnTo>
                    <a:pt x="3777325" y="39180"/>
                  </a:lnTo>
                  <a:lnTo>
                    <a:pt x="3791315" y="33386"/>
                  </a:lnTo>
                  <a:lnTo>
                    <a:pt x="3805305" y="28421"/>
                  </a:lnTo>
                  <a:lnTo>
                    <a:pt x="3819295" y="24171"/>
                  </a:lnTo>
                  <a:lnTo>
                    <a:pt x="3833285" y="20536"/>
                  </a:lnTo>
                  <a:lnTo>
                    <a:pt x="3847275" y="17431"/>
                  </a:lnTo>
                  <a:lnTo>
                    <a:pt x="3861265" y="14779"/>
                  </a:lnTo>
                  <a:lnTo>
                    <a:pt x="3875255" y="12515"/>
                  </a:lnTo>
                  <a:lnTo>
                    <a:pt x="3889245" y="10584"/>
                  </a:lnTo>
                  <a:lnTo>
                    <a:pt x="3903235" y="8937"/>
                  </a:lnTo>
                  <a:lnTo>
                    <a:pt x="3917226" y="7533"/>
                  </a:lnTo>
                  <a:lnTo>
                    <a:pt x="3931216" y="6337"/>
                  </a:lnTo>
                  <a:lnTo>
                    <a:pt x="3945206" y="5318"/>
                  </a:lnTo>
                  <a:lnTo>
                    <a:pt x="3959196" y="4449"/>
                  </a:lnTo>
                  <a:lnTo>
                    <a:pt x="3973186" y="3710"/>
                  </a:lnTo>
                  <a:lnTo>
                    <a:pt x="3987176" y="3080"/>
                  </a:lnTo>
                  <a:lnTo>
                    <a:pt x="4001166" y="2544"/>
                  </a:lnTo>
                  <a:lnTo>
                    <a:pt x="4015156" y="2088"/>
                  </a:lnTo>
                  <a:lnTo>
                    <a:pt x="4029146" y="1699"/>
                  </a:lnTo>
                  <a:lnTo>
                    <a:pt x="4043136" y="1369"/>
                  </a:lnTo>
                  <a:lnTo>
                    <a:pt x="4057126" y="1087"/>
                  </a:lnTo>
                  <a:lnTo>
                    <a:pt x="4071117" y="848"/>
                  </a:lnTo>
                  <a:lnTo>
                    <a:pt x="4085107" y="644"/>
                  </a:lnTo>
                  <a:lnTo>
                    <a:pt x="4099097" y="470"/>
                  </a:lnTo>
                  <a:lnTo>
                    <a:pt x="4113087" y="323"/>
                  </a:lnTo>
                  <a:lnTo>
                    <a:pt x="4127077" y="197"/>
                  </a:lnTo>
                  <a:lnTo>
                    <a:pt x="4141067" y="90"/>
                  </a:lnTo>
                  <a:lnTo>
                    <a:pt x="4155057" y="0"/>
                  </a:lnTo>
                </a:path>
              </a:pathLst>
            </a:custGeom>
            <a:ln w="40651" cap="flat">
              <a:solidFill>
                <a:srgbClr val="D3D3D3">
                  <a:alpha val="100000"/>
                </a:srgbClr>
              </a:solidFill>
              <a:prstDash val="solid"/>
              <a:round/>
            </a:ln>
          </p:spPr>
          <p:txBody>
            <a:bodyPr/>
            <a:lstStyle/>
            <a:p/>
          </p:txBody>
        </p:sp>
        <p:sp>
          <p:nvSpPr>
            <p:cNvPr id="29" name="pl29"/>
            <p:cNvSpPr/>
            <p:nvPr/>
          </p:nvSpPr>
          <p:spPr>
            <a:xfrm>
              <a:off x="2737948" y="1421149"/>
              <a:ext cx="4155057" cy="1803127"/>
            </a:xfrm>
            <a:custGeom>
              <a:avLst/>
              <a:pathLst>
                <a:path w="4155057" h="1803127">
                  <a:moveTo>
                    <a:pt x="0" y="0"/>
                  </a:moveTo>
                  <a:lnTo>
                    <a:pt x="13990" y="106"/>
                  </a:lnTo>
                  <a:lnTo>
                    <a:pt x="27980" y="230"/>
                  </a:lnTo>
                  <a:lnTo>
                    <a:pt x="41970" y="377"/>
                  </a:lnTo>
                  <a:lnTo>
                    <a:pt x="55960" y="549"/>
                  </a:lnTo>
                  <a:lnTo>
                    <a:pt x="69950" y="751"/>
                  </a:lnTo>
                  <a:lnTo>
                    <a:pt x="83940" y="989"/>
                  </a:lnTo>
                  <a:lnTo>
                    <a:pt x="97930" y="1269"/>
                  </a:lnTo>
                  <a:lnTo>
                    <a:pt x="111920" y="1597"/>
                  </a:lnTo>
                  <a:lnTo>
                    <a:pt x="125910" y="1983"/>
                  </a:lnTo>
                  <a:lnTo>
                    <a:pt x="139900" y="2436"/>
                  </a:lnTo>
                  <a:lnTo>
                    <a:pt x="153891" y="2968"/>
                  </a:lnTo>
                  <a:lnTo>
                    <a:pt x="167881" y="3594"/>
                  </a:lnTo>
                  <a:lnTo>
                    <a:pt x="181871" y="4328"/>
                  </a:lnTo>
                  <a:lnTo>
                    <a:pt x="195861" y="5191"/>
                  </a:lnTo>
                  <a:lnTo>
                    <a:pt x="209851" y="6204"/>
                  </a:lnTo>
                  <a:lnTo>
                    <a:pt x="223841" y="7393"/>
                  </a:lnTo>
                  <a:lnTo>
                    <a:pt x="237831" y="8789"/>
                  </a:lnTo>
                  <a:lnTo>
                    <a:pt x="251821" y="10427"/>
                  </a:lnTo>
                  <a:lnTo>
                    <a:pt x="265811" y="12348"/>
                  </a:lnTo>
                  <a:lnTo>
                    <a:pt x="279801" y="14601"/>
                  </a:lnTo>
                  <a:lnTo>
                    <a:pt x="293791" y="17242"/>
                  </a:lnTo>
                  <a:lnTo>
                    <a:pt x="307782" y="20336"/>
                  </a:lnTo>
                  <a:lnTo>
                    <a:pt x="321772" y="23959"/>
                  </a:lnTo>
                  <a:lnTo>
                    <a:pt x="335762" y="28199"/>
                  </a:lnTo>
                  <a:lnTo>
                    <a:pt x="349752" y="33157"/>
                  </a:lnTo>
                  <a:lnTo>
                    <a:pt x="363742" y="38950"/>
                  </a:lnTo>
                  <a:lnTo>
                    <a:pt x="377732" y="45710"/>
                  </a:lnTo>
                  <a:lnTo>
                    <a:pt x="391722" y="53590"/>
                  </a:lnTo>
                  <a:lnTo>
                    <a:pt x="405712" y="62763"/>
                  </a:lnTo>
                  <a:lnTo>
                    <a:pt x="419702" y="73422"/>
                  </a:lnTo>
                  <a:lnTo>
                    <a:pt x="433692" y="85786"/>
                  </a:lnTo>
                  <a:lnTo>
                    <a:pt x="447682" y="100094"/>
                  </a:lnTo>
                  <a:lnTo>
                    <a:pt x="461673" y="116610"/>
                  </a:lnTo>
                  <a:lnTo>
                    <a:pt x="475663" y="135618"/>
                  </a:lnTo>
                  <a:lnTo>
                    <a:pt x="489653" y="157420"/>
                  </a:lnTo>
                  <a:lnTo>
                    <a:pt x="503643" y="182328"/>
                  </a:lnTo>
                  <a:lnTo>
                    <a:pt x="517633" y="210659"/>
                  </a:lnTo>
                  <a:lnTo>
                    <a:pt x="531623" y="242718"/>
                  </a:lnTo>
                  <a:lnTo>
                    <a:pt x="545613" y="278790"/>
                  </a:lnTo>
                  <a:lnTo>
                    <a:pt x="559603" y="319114"/>
                  </a:lnTo>
                  <a:lnTo>
                    <a:pt x="573593" y="363866"/>
                  </a:lnTo>
                  <a:lnTo>
                    <a:pt x="587583" y="413136"/>
                  </a:lnTo>
                  <a:lnTo>
                    <a:pt x="601574" y="466904"/>
                  </a:lnTo>
                  <a:lnTo>
                    <a:pt x="615564" y="525018"/>
                  </a:lnTo>
                  <a:lnTo>
                    <a:pt x="629554" y="587179"/>
                  </a:lnTo>
                  <a:lnTo>
                    <a:pt x="643544" y="652934"/>
                  </a:lnTo>
                  <a:lnTo>
                    <a:pt x="657534" y="721677"/>
                  </a:lnTo>
                  <a:lnTo>
                    <a:pt x="671524" y="792666"/>
                  </a:lnTo>
                  <a:lnTo>
                    <a:pt x="685514" y="865049"/>
                  </a:lnTo>
                  <a:lnTo>
                    <a:pt x="699504" y="937905"/>
                  </a:lnTo>
                  <a:lnTo>
                    <a:pt x="713494" y="1010288"/>
                  </a:lnTo>
                  <a:lnTo>
                    <a:pt x="727484" y="1081276"/>
                  </a:lnTo>
                  <a:lnTo>
                    <a:pt x="741474" y="1150019"/>
                  </a:lnTo>
                  <a:lnTo>
                    <a:pt x="755465" y="1215774"/>
                  </a:lnTo>
                  <a:lnTo>
                    <a:pt x="769455" y="1277935"/>
                  </a:lnTo>
                  <a:lnTo>
                    <a:pt x="783445" y="1336049"/>
                  </a:lnTo>
                  <a:lnTo>
                    <a:pt x="797435" y="1389817"/>
                  </a:lnTo>
                  <a:lnTo>
                    <a:pt x="811425" y="1439087"/>
                  </a:lnTo>
                  <a:lnTo>
                    <a:pt x="825415" y="1483840"/>
                  </a:lnTo>
                  <a:lnTo>
                    <a:pt x="839405" y="1524163"/>
                  </a:lnTo>
                  <a:lnTo>
                    <a:pt x="853395" y="1560235"/>
                  </a:lnTo>
                  <a:lnTo>
                    <a:pt x="867385" y="1592295"/>
                  </a:lnTo>
                  <a:lnTo>
                    <a:pt x="881375" y="1620625"/>
                  </a:lnTo>
                  <a:lnTo>
                    <a:pt x="895365" y="1645534"/>
                  </a:lnTo>
                  <a:lnTo>
                    <a:pt x="909356" y="1667336"/>
                  </a:lnTo>
                  <a:lnTo>
                    <a:pt x="923346" y="1686344"/>
                  </a:lnTo>
                  <a:lnTo>
                    <a:pt x="937336" y="1702860"/>
                  </a:lnTo>
                  <a:lnTo>
                    <a:pt x="951326" y="1717168"/>
                  </a:lnTo>
                  <a:lnTo>
                    <a:pt x="965316" y="1729531"/>
                  </a:lnTo>
                  <a:lnTo>
                    <a:pt x="979306" y="1740190"/>
                  </a:lnTo>
                  <a:lnTo>
                    <a:pt x="993296" y="1749363"/>
                  </a:lnTo>
                  <a:lnTo>
                    <a:pt x="1007286" y="1757243"/>
                  </a:lnTo>
                  <a:lnTo>
                    <a:pt x="1021276" y="1764003"/>
                  </a:lnTo>
                  <a:lnTo>
                    <a:pt x="1035266" y="1769796"/>
                  </a:lnTo>
                  <a:lnTo>
                    <a:pt x="1049256" y="1774754"/>
                  </a:lnTo>
                  <a:lnTo>
                    <a:pt x="1063247" y="1778994"/>
                  </a:lnTo>
                  <a:lnTo>
                    <a:pt x="1077237" y="1782617"/>
                  </a:lnTo>
                  <a:lnTo>
                    <a:pt x="1091227" y="1785711"/>
                  </a:lnTo>
                  <a:lnTo>
                    <a:pt x="1105217" y="1788352"/>
                  </a:lnTo>
                  <a:lnTo>
                    <a:pt x="1119207" y="1790605"/>
                  </a:lnTo>
                  <a:lnTo>
                    <a:pt x="1133197" y="1792527"/>
                  </a:lnTo>
                  <a:lnTo>
                    <a:pt x="1147187" y="1794164"/>
                  </a:lnTo>
                  <a:lnTo>
                    <a:pt x="1161177" y="1795560"/>
                  </a:lnTo>
                  <a:lnTo>
                    <a:pt x="1175167" y="1796749"/>
                  </a:lnTo>
                  <a:lnTo>
                    <a:pt x="1189157" y="1797762"/>
                  </a:lnTo>
                  <a:lnTo>
                    <a:pt x="1203148" y="1798625"/>
                  </a:lnTo>
                  <a:lnTo>
                    <a:pt x="1217138" y="1799359"/>
                  </a:lnTo>
                  <a:lnTo>
                    <a:pt x="1231128" y="1799985"/>
                  </a:lnTo>
                  <a:lnTo>
                    <a:pt x="1245118" y="1800517"/>
                  </a:lnTo>
                  <a:lnTo>
                    <a:pt x="1259108" y="1800971"/>
                  </a:lnTo>
                  <a:lnTo>
                    <a:pt x="1273098" y="1801356"/>
                  </a:lnTo>
                  <a:lnTo>
                    <a:pt x="1287088" y="1801685"/>
                  </a:lnTo>
                  <a:lnTo>
                    <a:pt x="1301078" y="1801964"/>
                  </a:lnTo>
                  <a:lnTo>
                    <a:pt x="1315068" y="1802202"/>
                  </a:lnTo>
                  <a:lnTo>
                    <a:pt x="1329058" y="1802404"/>
                  </a:lnTo>
                  <a:lnTo>
                    <a:pt x="1343048" y="1802576"/>
                  </a:lnTo>
                  <a:lnTo>
                    <a:pt x="1357039" y="1802723"/>
                  </a:lnTo>
                  <a:lnTo>
                    <a:pt x="1371029" y="1802848"/>
                  </a:lnTo>
                  <a:lnTo>
                    <a:pt x="1385019" y="1802954"/>
                  </a:lnTo>
                  <a:lnTo>
                    <a:pt x="1385019" y="1803127"/>
                  </a:lnTo>
                  <a:lnTo>
                    <a:pt x="1399009" y="1803051"/>
                  </a:lnTo>
                  <a:lnTo>
                    <a:pt x="1412999" y="1802962"/>
                  </a:lnTo>
                  <a:lnTo>
                    <a:pt x="1426989" y="1802857"/>
                  </a:lnTo>
                  <a:lnTo>
                    <a:pt x="1440979" y="1802734"/>
                  </a:lnTo>
                  <a:lnTo>
                    <a:pt x="1454969" y="1802590"/>
                  </a:lnTo>
                  <a:lnTo>
                    <a:pt x="1468959" y="1802420"/>
                  </a:lnTo>
                  <a:lnTo>
                    <a:pt x="1482949" y="1802220"/>
                  </a:lnTo>
                  <a:lnTo>
                    <a:pt x="1496939" y="1801986"/>
                  </a:lnTo>
                  <a:lnTo>
                    <a:pt x="1510930" y="1801710"/>
                  </a:lnTo>
                  <a:lnTo>
                    <a:pt x="1524920" y="1801386"/>
                  </a:lnTo>
                  <a:lnTo>
                    <a:pt x="1538910" y="1801006"/>
                  </a:lnTo>
                  <a:lnTo>
                    <a:pt x="1552900" y="1800559"/>
                  </a:lnTo>
                  <a:lnTo>
                    <a:pt x="1566890" y="1800035"/>
                  </a:lnTo>
                  <a:lnTo>
                    <a:pt x="1580880" y="1799418"/>
                  </a:lnTo>
                  <a:lnTo>
                    <a:pt x="1594870" y="1798695"/>
                  </a:lnTo>
                  <a:lnTo>
                    <a:pt x="1608860" y="1797845"/>
                  </a:lnTo>
                  <a:lnTo>
                    <a:pt x="1622850" y="1796848"/>
                  </a:lnTo>
                  <a:lnTo>
                    <a:pt x="1636840" y="1795679"/>
                  </a:lnTo>
                  <a:lnTo>
                    <a:pt x="1650830" y="1794306"/>
                  </a:lnTo>
                  <a:lnTo>
                    <a:pt x="1664821" y="1792697"/>
                  </a:lnTo>
                  <a:lnTo>
                    <a:pt x="1678811" y="1790811"/>
                  </a:lnTo>
                  <a:lnTo>
                    <a:pt x="1692801" y="1788601"/>
                  </a:lnTo>
                  <a:lnTo>
                    <a:pt x="1706791" y="1786012"/>
                  </a:lnTo>
                  <a:lnTo>
                    <a:pt x="1720781" y="1782984"/>
                  </a:lnTo>
                  <a:lnTo>
                    <a:pt x="1734771" y="1779442"/>
                  </a:lnTo>
                  <a:lnTo>
                    <a:pt x="1748761" y="1775305"/>
                  </a:lnTo>
                  <a:lnTo>
                    <a:pt x="1762751" y="1770476"/>
                  </a:lnTo>
                  <a:lnTo>
                    <a:pt x="1776741" y="1764847"/>
                  </a:lnTo>
                  <a:lnTo>
                    <a:pt x="1790731" y="1758296"/>
                  </a:lnTo>
                  <a:lnTo>
                    <a:pt x="1804722" y="1750682"/>
                  </a:lnTo>
                  <a:lnTo>
                    <a:pt x="1818712" y="1741851"/>
                  </a:lnTo>
                  <a:lnTo>
                    <a:pt x="1832702" y="1731631"/>
                  </a:lnTo>
                  <a:lnTo>
                    <a:pt x="1846692" y="1719834"/>
                  </a:lnTo>
                  <a:lnTo>
                    <a:pt x="1860682" y="1706256"/>
                  </a:lnTo>
                  <a:lnTo>
                    <a:pt x="1874672" y="1690684"/>
                  </a:lnTo>
                  <a:lnTo>
                    <a:pt x="1888662" y="1672892"/>
                  </a:lnTo>
                  <a:lnTo>
                    <a:pt x="1902652" y="1652656"/>
                  </a:lnTo>
                  <a:lnTo>
                    <a:pt x="1916642" y="1629756"/>
                  </a:lnTo>
                  <a:lnTo>
                    <a:pt x="1930632" y="1603991"/>
                  </a:lnTo>
                  <a:lnTo>
                    <a:pt x="1944622" y="1575188"/>
                  </a:lnTo>
                  <a:lnTo>
                    <a:pt x="1958613" y="1543222"/>
                  </a:lnTo>
                  <a:lnTo>
                    <a:pt x="1972603" y="1508029"/>
                  </a:lnTo>
                  <a:lnTo>
                    <a:pt x="1986593" y="1469623"/>
                  </a:lnTo>
                  <a:lnTo>
                    <a:pt x="2000583" y="1428113"/>
                  </a:lnTo>
                  <a:lnTo>
                    <a:pt x="2014573" y="1383712"/>
                  </a:lnTo>
                  <a:lnTo>
                    <a:pt x="2028563" y="1336745"/>
                  </a:lnTo>
                  <a:lnTo>
                    <a:pt x="2042553" y="1287643"/>
                  </a:lnTo>
                  <a:lnTo>
                    <a:pt x="2056543" y="1236936"/>
                  </a:lnTo>
                  <a:lnTo>
                    <a:pt x="2070533" y="1185234"/>
                  </a:lnTo>
                  <a:lnTo>
                    <a:pt x="2084523" y="1133194"/>
                  </a:lnTo>
                  <a:lnTo>
                    <a:pt x="2098513" y="1081492"/>
                  </a:lnTo>
                  <a:lnTo>
                    <a:pt x="2112504" y="1030786"/>
                  </a:lnTo>
                  <a:lnTo>
                    <a:pt x="2126494" y="981684"/>
                  </a:lnTo>
                  <a:lnTo>
                    <a:pt x="2140484" y="934716"/>
                  </a:lnTo>
                  <a:lnTo>
                    <a:pt x="2154474" y="890315"/>
                  </a:lnTo>
                  <a:lnTo>
                    <a:pt x="2168464" y="848805"/>
                  </a:lnTo>
                  <a:lnTo>
                    <a:pt x="2182454" y="810400"/>
                  </a:lnTo>
                  <a:lnTo>
                    <a:pt x="2196444" y="775207"/>
                  </a:lnTo>
                  <a:lnTo>
                    <a:pt x="2210434" y="743241"/>
                  </a:lnTo>
                  <a:lnTo>
                    <a:pt x="2224424" y="714438"/>
                  </a:lnTo>
                  <a:lnTo>
                    <a:pt x="2238414" y="688673"/>
                  </a:lnTo>
                  <a:lnTo>
                    <a:pt x="2252404" y="665773"/>
                  </a:lnTo>
                  <a:lnTo>
                    <a:pt x="2266395" y="645537"/>
                  </a:lnTo>
                  <a:lnTo>
                    <a:pt x="2280385" y="627745"/>
                  </a:lnTo>
                  <a:lnTo>
                    <a:pt x="2294375" y="612172"/>
                  </a:lnTo>
                  <a:lnTo>
                    <a:pt x="2308365" y="598595"/>
                  </a:lnTo>
                  <a:lnTo>
                    <a:pt x="2322355" y="586798"/>
                  </a:lnTo>
                  <a:lnTo>
                    <a:pt x="2336345" y="576578"/>
                  </a:lnTo>
                  <a:lnTo>
                    <a:pt x="2350335" y="567747"/>
                  </a:lnTo>
                  <a:lnTo>
                    <a:pt x="2364325" y="560133"/>
                  </a:lnTo>
                  <a:lnTo>
                    <a:pt x="2378315" y="553581"/>
                  </a:lnTo>
                  <a:lnTo>
                    <a:pt x="2392305" y="547953"/>
                  </a:lnTo>
                  <a:lnTo>
                    <a:pt x="2406296" y="543124"/>
                  </a:lnTo>
                  <a:lnTo>
                    <a:pt x="2420286" y="538986"/>
                  </a:lnTo>
                  <a:lnTo>
                    <a:pt x="2434276" y="535445"/>
                  </a:lnTo>
                  <a:lnTo>
                    <a:pt x="2448266" y="532416"/>
                  </a:lnTo>
                  <a:lnTo>
                    <a:pt x="2462256" y="529828"/>
                  </a:lnTo>
                  <a:lnTo>
                    <a:pt x="2476246" y="527618"/>
                  </a:lnTo>
                  <a:lnTo>
                    <a:pt x="2490236" y="525732"/>
                  </a:lnTo>
                  <a:lnTo>
                    <a:pt x="2504226" y="524122"/>
                  </a:lnTo>
                  <a:lnTo>
                    <a:pt x="2518216" y="522750"/>
                  </a:lnTo>
                  <a:lnTo>
                    <a:pt x="2532206" y="521580"/>
                  </a:lnTo>
                  <a:lnTo>
                    <a:pt x="2546196" y="520583"/>
                  </a:lnTo>
                  <a:lnTo>
                    <a:pt x="2560187" y="519734"/>
                  </a:lnTo>
                  <a:lnTo>
                    <a:pt x="2574177" y="519010"/>
                  </a:lnTo>
                  <a:lnTo>
                    <a:pt x="2588167" y="518394"/>
                  </a:lnTo>
                  <a:lnTo>
                    <a:pt x="2602157" y="517869"/>
                  </a:lnTo>
                  <a:lnTo>
                    <a:pt x="2616147" y="517423"/>
                  </a:lnTo>
                  <a:lnTo>
                    <a:pt x="2630137" y="517042"/>
                  </a:lnTo>
                  <a:lnTo>
                    <a:pt x="2644127" y="516719"/>
                  </a:lnTo>
                  <a:lnTo>
                    <a:pt x="2658117" y="516443"/>
                  </a:lnTo>
                  <a:lnTo>
                    <a:pt x="2672107" y="516209"/>
                  </a:lnTo>
                  <a:lnTo>
                    <a:pt x="2686097" y="516009"/>
                  </a:lnTo>
                  <a:lnTo>
                    <a:pt x="2700087" y="515839"/>
                  </a:lnTo>
                  <a:lnTo>
                    <a:pt x="2714078" y="515695"/>
                  </a:lnTo>
                  <a:lnTo>
                    <a:pt x="2728068" y="515572"/>
                  </a:lnTo>
                  <a:lnTo>
                    <a:pt x="2742058" y="515467"/>
                  </a:lnTo>
                  <a:lnTo>
                    <a:pt x="2756048" y="515378"/>
                  </a:lnTo>
                  <a:lnTo>
                    <a:pt x="2770038" y="515302"/>
                  </a:lnTo>
                  <a:lnTo>
                    <a:pt x="2770038" y="514784"/>
                  </a:lnTo>
                  <a:lnTo>
                    <a:pt x="2784028" y="514768"/>
                  </a:lnTo>
                  <a:lnTo>
                    <a:pt x="2798018" y="514751"/>
                  </a:lnTo>
                  <a:lnTo>
                    <a:pt x="2812008" y="514730"/>
                  </a:lnTo>
                  <a:lnTo>
                    <a:pt x="2825998" y="514705"/>
                  </a:lnTo>
                  <a:lnTo>
                    <a:pt x="2839988" y="514676"/>
                  </a:lnTo>
                  <a:lnTo>
                    <a:pt x="2853978" y="514642"/>
                  </a:lnTo>
                  <a:lnTo>
                    <a:pt x="2867969" y="514602"/>
                  </a:lnTo>
                  <a:lnTo>
                    <a:pt x="2881959" y="514555"/>
                  </a:lnTo>
                  <a:lnTo>
                    <a:pt x="2895949" y="514500"/>
                  </a:lnTo>
                  <a:lnTo>
                    <a:pt x="2909939" y="514435"/>
                  </a:lnTo>
                  <a:lnTo>
                    <a:pt x="2923929" y="514359"/>
                  </a:lnTo>
                  <a:lnTo>
                    <a:pt x="2937919" y="514270"/>
                  </a:lnTo>
                  <a:lnTo>
                    <a:pt x="2951909" y="514165"/>
                  </a:lnTo>
                  <a:lnTo>
                    <a:pt x="2965899" y="514042"/>
                  </a:lnTo>
                  <a:lnTo>
                    <a:pt x="2979889" y="513897"/>
                  </a:lnTo>
                  <a:lnTo>
                    <a:pt x="2993879" y="513727"/>
                  </a:lnTo>
                  <a:lnTo>
                    <a:pt x="3007870" y="513528"/>
                  </a:lnTo>
                  <a:lnTo>
                    <a:pt x="3021860" y="513294"/>
                  </a:lnTo>
                  <a:lnTo>
                    <a:pt x="3035850" y="513019"/>
                  </a:lnTo>
                  <a:lnTo>
                    <a:pt x="3049840" y="512698"/>
                  </a:lnTo>
                  <a:lnTo>
                    <a:pt x="3063830" y="512320"/>
                  </a:lnTo>
                  <a:lnTo>
                    <a:pt x="3077820" y="511878"/>
                  </a:lnTo>
                  <a:lnTo>
                    <a:pt x="3091810" y="511361"/>
                  </a:lnTo>
                  <a:lnTo>
                    <a:pt x="3105800" y="510755"/>
                  </a:lnTo>
                  <a:lnTo>
                    <a:pt x="3119790" y="510047"/>
                  </a:lnTo>
                  <a:lnTo>
                    <a:pt x="3133780" y="509219"/>
                  </a:lnTo>
                  <a:lnTo>
                    <a:pt x="3147770" y="508253"/>
                  </a:lnTo>
                  <a:lnTo>
                    <a:pt x="3161761" y="507128"/>
                  </a:lnTo>
                  <a:lnTo>
                    <a:pt x="3175751" y="505817"/>
                  </a:lnTo>
                  <a:lnTo>
                    <a:pt x="3189741" y="504295"/>
                  </a:lnTo>
                  <a:lnTo>
                    <a:pt x="3203731" y="502528"/>
                  </a:lnTo>
                  <a:lnTo>
                    <a:pt x="3217721" y="500484"/>
                  </a:lnTo>
                  <a:lnTo>
                    <a:pt x="3231711" y="498125"/>
                  </a:lnTo>
                  <a:lnTo>
                    <a:pt x="3245701" y="495410"/>
                  </a:lnTo>
                  <a:lnTo>
                    <a:pt x="3259691" y="492295"/>
                  </a:lnTo>
                  <a:lnTo>
                    <a:pt x="3273681" y="488737"/>
                  </a:lnTo>
                  <a:lnTo>
                    <a:pt x="3287671" y="484689"/>
                  </a:lnTo>
                  <a:lnTo>
                    <a:pt x="3301661" y="480109"/>
                  </a:lnTo>
                  <a:lnTo>
                    <a:pt x="3315652" y="474956"/>
                  </a:lnTo>
                  <a:lnTo>
                    <a:pt x="3329642" y="469196"/>
                  </a:lnTo>
                  <a:lnTo>
                    <a:pt x="3343632" y="462803"/>
                  </a:lnTo>
                  <a:lnTo>
                    <a:pt x="3357622" y="455764"/>
                  </a:lnTo>
                  <a:lnTo>
                    <a:pt x="3371612" y="448083"/>
                  </a:lnTo>
                  <a:lnTo>
                    <a:pt x="3385602" y="439781"/>
                  </a:lnTo>
                  <a:lnTo>
                    <a:pt x="3399592" y="430901"/>
                  </a:lnTo>
                  <a:lnTo>
                    <a:pt x="3413582" y="421507"/>
                  </a:lnTo>
                  <a:lnTo>
                    <a:pt x="3427572" y="411687"/>
                  </a:lnTo>
                  <a:lnTo>
                    <a:pt x="3441562" y="401546"/>
                  </a:lnTo>
                  <a:lnTo>
                    <a:pt x="3455552" y="391205"/>
                  </a:lnTo>
                  <a:lnTo>
                    <a:pt x="3469543" y="380797"/>
                  </a:lnTo>
                  <a:lnTo>
                    <a:pt x="3483533" y="370457"/>
                  </a:lnTo>
                  <a:lnTo>
                    <a:pt x="3497523" y="360315"/>
                  </a:lnTo>
                  <a:lnTo>
                    <a:pt x="3511513" y="350495"/>
                  </a:lnTo>
                  <a:lnTo>
                    <a:pt x="3525503" y="341102"/>
                  </a:lnTo>
                  <a:lnTo>
                    <a:pt x="3539493" y="332221"/>
                  </a:lnTo>
                  <a:lnTo>
                    <a:pt x="3553483" y="323919"/>
                  </a:lnTo>
                  <a:lnTo>
                    <a:pt x="3567473" y="316238"/>
                  </a:lnTo>
                  <a:lnTo>
                    <a:pt x="3581463" y="309200"/>
                  </a:lnTo>
                  <a:lnTo>
                    <a:pt x="3595453" y="302806"/>
                  </a:lnTo>
                  <a:lnTo>
                    <a:pt x="3609444" y="297046"/>
                  </a:lnTo>
                  <a:lnTo>
                    <a:pt x="3623434" y="291893"/>
                  </a:lnTo>
                  <a:lnTo>
                    <a:pt x="3637424" y="287313"/>
                  </a:lnTo>
                  <a:lnTo>
                    <a:pt x="3651414" y="283266"/>
                  </a:lnTo>
                  <a:lnTo>
                    <a:pt x="3665404" y="279707"/>
                  </a:lnTo>
                  <a:lnTo>
                    <a:pt x="3679394" y="276593"/>
                  </a:lnTo>
                  <a:lnTo>
                    <a:pt x="3693384" y="273877"/>
                  </a:lnTo>
                  <a:lnTo>
                    <a:pt x="3707374" y="271518"/>
                  </a:lnTo>
                  <a:lnTo>
                    <a:pt x="3721364" y="269474"/>
                  </a:lnTo>
                  <a:lnTo>
                    <a:pt x="3735354" y="267708"/>
                  </a:lnTo>
                  <a:lnTo>
                    <a:pt x="3749344" y="266185"/>
                  </a:lnTo>
                  <a:lnTo>
                    <a:pt x="3763335" y="264874"/>
                  </a:lnTo>
                  <a:lnTo>
                    <a:pt x="3777325" y="263749"/>
                  </a:lnTo>
                  <a:lnTo>
                    <a:pt x="3791315" y="262783"/>
                  </a:lnTo>
                  <a:lnTo>
                    <a:pt x="3805305" y="261956"/>
                  </a:lnTo>
                  <a:lnTo>
                    <a:pt x="3819295" y="261247"/>
                  </a:lnTo>
                  <a:lnTo>
                    <a:pt x="3833285" y="260641"/>
                  </a:lnTo>
                  <a:lnTo>
                    <a:pt x="3847275" y="260124"/>
                  </a:lnTo>
                  <a:lnTo>
                    <a:pt x="3861265" y="259682"/>
                  </a:lnTo>
                  <a:lnTo>
                    <a:pt x="3875255" y="259305"/>
                  </a:lnTo>
                  <a:lnTo>
                    <a:pt x="3889245" y="258983"/>
                  </a:lnTo>
                  <a:lnTo>
                    <a:pt x="3903235" y="258708"/>
                  </a:lnTo>
                  <a:lnTo>
                    <a:pt x="3917226" y="258474"/>
                  </a:lnTo>
                  <a:lnTo>
                    <a:pt x="3931216" y="258275"/>
                  </a:lnTo>
                  <a:lnTo>
                    <a:pt x="3945206" y="258105"/>
                  </a:lnTo>
                  <a:lnTo>
                    <a:pt x="3959196" y="257960"/>
                  </a:lnTo>
                  <a:lnTo>
                    <a:pt x="3973186" y="257837"/>
                  </a:lnTo>
                  <a:lnTo>
                    <a:pt x="3987176" y="257732"/>
                  </a:lnTo>
                  <a:lnTo>
                    <a:pt x="4001166" y="257643"/>
                  </a:lnTo>
                  <a:lnTo>
                    <a:pt x="4015156" y="257567"/>
                  </a:lnTo>
                  <a:lnTo>
                    <a:pt x="4029146" y="257502"/>
                  </a:lnTo>
                  <a:lnTo>
                    <a:pt x="4043136" y="257447"/>
                  </a:lnTo>
                  <a:lnTo>
                    <a:pt x="4057126" y="257400"/>
                  </a:lnTo>
                  <a:lnTo>
                    <a:pt x="4071117" y="257360"/>
                  </a:lnTo>
                  <a:lnTo>
                    <a:pt x="4085107" y="257326"/>
                  </a:lnTo>
                  <a:lnTo>
                    <a:pt x="4099097" y="257297"/>
                  </a:lnTo>
                  <a:lnTo>
                    <a:pt x="4113087" y="257273"/>
                  </a:lnTo>
                  <a:lnTo>
                    <a:pt x="4127077" y="257252"/>
                  </a:lnTo>
                  <a:lnTo>
                    <a:pt x="4141067" y="257234"/>
                  </a:lnTo>
                  <a:lnTo>
                    <a:pt x="4155057" y="257219"/>
                  </a:lnTo>
                </a:path>
              </a:pathLst>
            </a:custGeom>
            <a:ln w="40651" cap="flat">
              <a:solidFill>
                <a:srgbClr val="D3D3D3">
                  <a:alpha val="100000"/>
                </a:srgbClr>
              </a:solidFill>
              <a:prstDash val="solid"/>
              <a:round/>
            </a:ln>
          </p:spPr>
          <p:txBody>
            <a:bodyPr/>
            <a:lstStyle/>
            <a:p/>
          </p:txBody>
        </p:sp>
        <p:sp>
          <p:nvSpPr>
            <p:cNvPr id="30" name="pl30"/>
            <p:cNvSpPr/>
            <p:nvPr/>
          </p:nvSpPr>
          <p:spPr>
            <a:xfrm>
              <a:off x="2737948" y="2451495"/>
              <a:ext cx="4155057" cy="1546426"/>
            </a:xfrm>
            <a:custGeom>
              <a:avLst/>
              <a:pathLst>
                <a:path w="4155057" h="154642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518"/>
                  </a:lnTo>
                  <a:lnTo>
                    <a:pt x="1399009" y="609"/>
                  </a:lnTo>
                  <a:lnTo>
                    <a:pt x="1412999" y="716"/>
                  </a:lnTo>
                  <a:lnTo>
                    <a:pt x="1426989" y="841"/>
                  </a:lnTo>
                  <a:lnTo>
                    <a:pt x="1440979" y="989"/>
                  </a:lnTo>
                  <a:lnTo>
                    <a:pt x="1454969" y="1163"/>
                  </a:lnTo>
                  <a:lnTo>
                    <a:pt x="1468959" y="1366"/>
                  </a:lnTo>
                  <a:lnTo>
                    <a:pt x="1482949" y="1606"/>
                  </a:lnTo>
                  <a:lnTo>
                    <a:pt x="1496939" y="1887"/>
                  </a:lnTo>
                  <a:lnTo>
                    <a:pt x="1510930" y="2218"/>
                  </a:lnTo>
                  <a:lnTo>
                    <a:pt x="1524920" y="2606"/>
                  </a:lnTo>
                  <a:lnTo>
                    <a:pt x="1538910" y="3063"/>
                  </a:lnTo>
                  <a:lnTo>
                    <a:pt x="1552900" y="3599"/>
                  </a:lnTo>
                  <a:lnTo>
                    <a:pt x="1566890" y="4229"/>
                  </a:lnTo>
                  <a:lnTo>
                    <a:pt x="1580880" y="4968"/>
                  </a:lnTo>
                  <a:lnTo>
                    <a:pt x="1594870" y="5836"/>
                  </a:lnTo>
                  <a:lnTo>
                    <a:pt x="1608860" y="6855"/>
                  </a:lnTo>
                  <a:lnTo>
                    <a:pt x="1622850" y="8052"/>
                  </a:lnTo>
                  <a:lnTo>
                    <a:pt x="1636840" y="9456"/>
                  </a:lnTo>
                  <a:lnTo>
                    <a:pt x="1650830" y="11102"/>
                  </a:lnTo>
                  <a:lnTo>
                    <a:pt x="1664821" y="13033"/>
                  </a:lnTo>
                  <a:lnTo>
                    <a:pt x="1678811" y="15297"/>
                  </a:lnTo>
                  <a:lnTo>
                    <a:pt x="1692801" y="17949"/>
                  </a:lnTo>
                  <a:lnTo>
                    <a:pt x="1706791" y="21055"/>
                  </a:lnTo>
                  <a:lnTo>
                    <a:pt x="1720781" y="24689"/>
                  </a:lnTo>
                  <a:lnTo>
                    <a:pt x="1734771" y="28939"/>
                  </a:lnTo>
                  <a:lnTo>
                    <a:pt x="1748761" y="33904"/>
                  </a:lnTo>
                  <a:lnTo>
                    <a:pt x="1762751" y="39699"/>
                  </a:lnTo>
                  <a:lnTo>
                    <a:pt x="1776741" y="46453"/>
                  </a:lnTo>
                  <a:lnTo>
                    <a:pt x="1790731" y="54315"/>
                  </a:lnTo>
                  <a:lnTo>
                    <a:pt x="1804722" y="63452"/>
                  </a:lnTo>
                  <a:lnTo>
                    <a:pt x="1818712" y="74049"/>
                  </a:lnTo>
                  <a:lnTo>
                    <a:pt x="1832702" y="86313"/>
                  </a:lnTo>
                  <a:lnTo>
                    <a:pt x="1846692" y="100470"/>
                  </a:lnTo>
                  <a:lnTo>
                    <a:pt x="1860682" y="116762"/>
                  </a:lnTo>
                  <a:lnTo>
                    <a:pt x="1874672" y="135450"/>
                  </a:lnTo>
                  <a:lnTo>
                    <a:pt x="1888662" y="156800"/>
                  </a:lnTo>
                  <a:lnTo>
                    <a:pt x="1902652" y="181083"/>
                  </a:lnTo>
                  <a:lnTo>
                    <a:pt x="1916642" y="208563"/>
                  </a:lnTo>
                  <a:lnTo>
                    <a:pt x="1930632" y="239481"/>
                  </a:lnTo>
                  <a:lnTo>
                    <a:pt x="1944622" y="274044"/>
                  </a:lnTo>
                  <a:lnTo>
                    <a:pt x="1958613" y="312403"/>
                  </a:lnTo>
                  <a:lnTo>
                    <a:pt x="1972603" y="354635"/>
                  </a:lnTo>
                  <a:lnTo>
                    <a:pt x="1986593" y="400722"/>
                  </a:lnTo>
                  <a:lnTo>
                    <a:pt x="2000583" y="450534"/>
                  </a:lnTo>
                  <a:lnTo>
                    <a:pt x="2014573" y="503815"/>
                  </a:lnTo>
                  <a:lnTo>
                    <a:pt x="2028563" y="560176"/>
                  </a:lnTo>
                  <a:lnTo>
                    <a:pt x="2042553" y="619099"/>
                  </a:lnTo>
                  <a:lnTo>
                    <a:pt x="2056543" y="679946"/>
                  </a:lnTo>
                  <a:lnTo>
                    <a:pt x="2070533" y="741989"/>
                  </a:lnTo>
                  <a:lnTo>
                    <a:pt x="2084523" y="804437"/>
                  </a:lnTo>
                  <a:lnTo>
                    <a:pt x="2098513" y="866479"/>
                  </a:lnTo>
                  <a:lnTo>
                    <a:pt x="2112504" y="927327"/>
                  </a:lnTo>
                  <a:lnTo>
                    <a:pt x="2126494" y="986249"/>
                  </a:lnTo>
                  <a:lnTo>
                    <a:pt x="2140484" y="1042610"/>
                  </a:lnTo>
                  <a:lnTo>
                    <a:pt x="2154474" y="1095891"/>
                  </a:lnTo>
                  <a:lnTo>
                    <a:pt x="2168464" y="1145703"/>
                  </a:lnTo>
                  <a:lnTo>
                    <a:pt x="2182454" y="1191790"/>
                  </a:lnTo>
                  <a:lnTo>
                    <a:pt x="2196444" y="1234022"/>
                  </a:lnTo>
                  <a:lnTo>
                    <a:pt x="2210434" y="1272381"/>
                  </a:lnTo>
                  <a:lnTo>
                    <a:pt x="2224424" y="1306944"/>
                  </a:lnTo>
                  <a:lnTo>
                    <a:pt x="2238414" y="1337863"/>
                  </a:lnTo>
                  <a:lnTo>
                    <a:pt x="2252404" y="1365342"/>
                  </a:lnTo>
                  <a:lnTo>
                    <a:pt x="2266395" y="1389626"/>
                  </a:lnTo>
                  <a:lnTo>
                    <a:pt x="2280385" y="1410976"/>
                  </a:lnTo>
                  <a:lnTo>
                    <a:pt x="2294375" y="1429663"/>
                  </a:lnTo>
                  <a:lnTo>
                    <a:pt x="2308365" y="1445956"/>
                  </a:lnTo>
                  <a:lnTo>
                    <a:pt x="2322355" y="1460112"/>
                  </a:lnTo>
                  <a:lnTo>
                    <a:pt x="2336345" y="1472376"/>
                  </a:lnTo>
                  <a:lnTo>
                    <a:pt x="2350335" y="1482974"/>
                  </a:lnTo>
                  <a:lnTo>
                    <a:pt x="2364325" y="1492110"/>
                  </a:lnTo>
                  <a:lnTo>
                    <a:pt x="2378315" y="1499972"/>
                  </a:lnTo>
                  <a:lnTo>
                    <a:pt x="2392305" y="1506727"/>
                  </a:lnTo>
                  <a:lnTo>
                    <a:pt x="2406296" y="1512521"/>
                  </a:lnTo>
                  <a:lnTo>
                    <a:pt x="2420286" y="1517486"/>
                  </a:lnTo>
                  <a:lnTo>
                    <a:pt x="2434276" y="1521736"/>
                  </a:lnTo>
                  <a:lnTo>
                    <a:pt x="2448266" y="1525370"/>
                  </a:lnTo>
                  <a:lnTo>
                    <a:pt x="2462256" y="1528476"/>
                  </a:lnTo>
                  <a:lnTo>
                    <a:pt x="2476246" y="1531128"/>
                  </a:lnTo>
                  <a:lnTo>
                    <a:pt x="2490236" y="1533392"/>
                  </a:lnTo>
                  <a:lnTo>
                    <a:pt x="2504226" y="1535323"/>
                  </a:lnTo>
                  <a:lnTo>
                    <a:pt x="2518216" y="1536970"/>
                  </a:lnTo>
                  <a:lnTo>
                    <a:pt x="2532206" y="1538374"/>
                  </a:lnTo>
                  <a:lnTo>
                    <a:pt x="2546196" y="1539570"/>
                  </a:lnTo>
                  <a:lnTo>
                    <a:pt x="2560187" y="1540589"/>
                  </a:lnTo>
                  <a:lnTo>
                    <a:pt x="2574177" y="1541458"/>
                  </a:lnTo>
                  <a:lnTo>
                    <a:pt x="2588167" y="1542197"/>
                  </a:lnTo>
                  <a:lnTo>
                    <a:pt x="2602157" y="1542827"/>
                  </a:lnTo>
                  <a:lnTo>
                    <a:pt x="2616147" y="1543363"/>
                  </a:lnTo>
                  <a:lnTo>
                    <a:pt x="2630137" y="1543819"/>
                  </a:lnTo>
                  <a:lnTo>
                    <a:pt x="2644127" y="1544208"/>
                  </a:lnTo>
                  <a:lnTo>
                    <a:pt x="2658117" y="1544538"/>
                  </a:lnTo>
                  <a:lnTo>
                    <a:pt x="2672107" y="1544820"/>
                  </a:lnTo>
                  <a:lnTo>
                    <a:pt x="2686097" y="1545059"/>
                  </a:lnTo>
                  <a:lnTo>
                    <a:pt x="2700087" y="1545263"/>
                  </a:lnTo>
                  <a:lnTo>
                    <a:pt x="2714078" y="1545436"/>
                  </a:lnTo>
                  <a:lnTo>
                    <a:pt x="2728068" y="1545584"/>
                  </a:lnTo>
                  <a:lnTo>
                    <a:pt x="2742058" y="1545710"/>
                  </a:lnTo>
                  <a:lnTo>
                    <a:pt x="2756048" y="1545816"/>
                  </a:lnTo>
                  <a:lnTo>
                    <a:pt x="2770038" y="1545907"/>
                  </a:lnTo>
                  <a:lnTo>
                    <a:pt x="2770038" y="1546426"/>
                  </a:lnTo>
                  <a:lnTo>
                    <a:pt x="2784028" y="1546426"/>
                  </a:lnTo>
                  <a:lnTo>
                    <a:pt x="2798018" y="1546426"/>
                  </a:lnTo>
                  <a:lnTo>
                    <a:pt x="2812008" y="1546426"/>
                  </a:lnTo>
                  <a:lnTo>
                    <a:pt x="2825998" y="1546426"/>
                  </a:lnTo>
                  <a:lnTo>
                    <a:pt x="2839988" y="1546426"/>
                  </a:lnTo>
                  <a:lnTo>
                    <a:pt x="2853978" y="1546426"/>
                  </a:lnTo>
                  <a:lnTo>
                    <a:pt x="2867969" y="1546426"/>
                  </a:lnTo>
                  <a:lnTo>
                    <a:pt x="2881959" y="1546426"/>
                  </a:lnTo>
                  <a:lnTo>
                    <a:pt x="2895949" y="1546426"/>
                  </a:lnTo>
                  <a:lnTo>
                    <a:pt x="2909939" y="1546426"/>
                  </a:lnTo>
                  <a:lnTo>
                    <a:pt x="2923929" y="1546426"/>
                  </a:lnTo>
                  <a:lnTo>
                    <a:pt x="2937919" y="1546426"/>
                  </a:lnTo>
                  <a:lnTo>
                    <a:pt x="2951909" y="1546426"/>
                  </a:lnTo>
                  <a:lnTo>
                    <a:pt x="2965899" y="1546426"/>
                  </a:lnTo>
                  <a:lnTo>
                    <a:pt x="2979889" y="1546426"/>
                  </a:lnTo>
                  <a:lnTo>
                    <a:pt x="2993879" y="1546426"/>
                  </a:lnTo>
                  <a:lnTo>
                    <a:pt x="3007870" y="1546426"/>
                  </a:lnTo>
                  <a:lnTo>
                    <a:pt x="3021860" y="1546426"/>
                  </a:lnTo>
                  <a:lnTo>
                    <a:pt x="3035850" y="1546426"/>
                  </a:lnTo>
                  <a:lnTo>
                    <a:pt x="3049840" y="1546426"/>
                  </a:lnTo>
                  <a:lnTo>
                    <a:pt x="3063830" y="1546426"/>
                  </a:lnTo>
                  <a:lnTo>
                    <a:pt x="3077820" y="1546426"/>
                  </a:lnTo>
                  <a:lnTo>
                    <a:pt x="3091810" y="1546426"/>
                  </a:lnTo>
                  <a:lnTo>
                    <a:pt x="3105800" y="1546426"/>
                  </a:lnTo>
                  <a:lnTo>
                    <a:pt x="3119790" y="1546426"/>
                  </a:lnTo>
                  <a:lnTo>
                    <a:pt x="3133780" y="1546426"/>
                  </a:lnTo>
                  <a:lnTo>
                    <a:pt x="3147770" y="1546426"/>
                  </a:lnTo>
                  <a:lnTo>
                    <a:pt x="3161761" y="1546426"/>
                  </a:lnTo>
                  <a:lnTo>
                    <a:pt x="3175751" y="1546426"/>
                  </a:lnTo>
                  <a:lnTo>
                    <a:pt x="3189741" y="1546426"/>
                  </a:lnTo>
                  <a:lnTo>
                    <a:pt x="3203731" y="1546426"/>
                  </a:lnTo>
                  <a:lnTo>
                    <a:pt x="3217721" y="1546426"/>
                  </a:lnTo>
                  <a:lnTo>
                    <a:pt x="3231711" y="1546426"/>
                  </a:lnTo>
                  <a:lnTo>
                    <a:pt x="3245701" y="1546426"/>
                  </a:lnTo>
                  <a:lnTo>
                    <a:pt x="3259691" y="1546426"/>
                  </a:lnTo>
                  <a:lnTo>
                    <a:pt x="3273681" y="1546426"/>
                  </a:lnTo>
                  <a:lnTo>
                    <a:pt x="3287671" y="1546426"/>
                  </a:lnTo>
                  <a:lnTo>
                    <a:pt x="3301661" y="1546426"/>
                  </a:lnTo>
                  <a:lnTo>
                    <a:pt x="3315652" y="1546426"/>
                  </a:lnTo>
                  <a:lnTo>
                    <a:pt x="3329642" y="1546426"/>
                  </a:lnTo>
                  <a:lnTo>
                    <a:pt x="3343632" y="1546426"/>
                  </a:lnTo>
                  <a:lnTo>
                    <a:pt x="3357622" y="1546426"/>
                  </a:lnTo>
                  <a:lnTo>
                    <a:pt x="3371612" y="1546426"/>
                  </a:lnTo>
                  <a:lnTo>
                    <a:pt x="3385602" y="1546426"/>
                  </a:lnTo>
                  <a:lnTo>
                    <a:pt x="3399592" y="1546426"/>
                  </a:lnTo>
                  <a:lnTo>
                    <a:pt x="3413582" y="1546426"/>
                  </a:lnTo>
                  <a:lnTo>
                    <a:pt x="3427572" y="1546426"/>
                  </a:lnTo>
                  <a:lnTo>
                    <a:pt x="3441562" y="1546426"/>
                  </a:lnTo>
                  <a:lnTo>
                    <a:pt x="3455552" y="1546426"/>
                  </a:lnTo>
                  <a:lnTo>
                    <a:pt x="3469543" y="1546426"/>
                  </a:lnTo>
                  <a:lnTo>
                    <a:pt x="3483533" y="1546426"/>
                  </a:lnTo>
                  <a:lnTo>
                    <a:pt x="3497523" y="1546426"/>
                  </a:lnTo>
                  <a:lnTo>
                    <a:pt x="3511513" y="1546426"/>
                  </a:lnTo>
                  <a:lnTo>
                    <a:pt x="3525503" y="1546426"/>
                  </a:lnTo>
                  <a:lnTo>
                    <a:pt x="3539493" y="1546426"/>
                  </a:lnTo>
                  <a:lnTo>
                    <a:pt x="3553483" y="1546426"/>
                  </a:lnTo>
                  <a:lnTo>
                    <a:pt x="3567473" y="1546426"/>
                  </a:lnTo>
                  <a:lnTo>
                    <a:pt x="3581463" y="1546426"/>
                  </a:lnTo>
                  <a:lnTo>
                    <a:pt x="3595453" y="1546426"/>
                  </a:lnTo>
                  <a:lnTo>
                    <a:pt x="3609444" y="1546426"/>
                  </a:lnTo>
                  <a:lnTo>
                    <a:pt x="3623434" y="1546426"/>
                  </a:lnTo>
                  <a:lnTo>
                    <a:pt x="3637424" y="1546426"/>
                  </a:lnTo>
                  <a:lnTo>
                    <a:pt x="3651414" y="1546426"/>
                  </a:lnTo>
                  <a:lnTo>
                    <a:pt x="3665404" y="1546426"/>
                  </a:lnTo>
                  <a:lnTo>
                    <a:pt x="3679394" y="1546426"/>
                  </a:lnTo>
                  <a:lnTo>
                    <a:pt x="3693384" y="1546426"/>
                  </a:lnTo>
                  <a:lnTo>
                    <a:pt x="3707374" y="1546426"/>
                  </a:lnTo>
                  <a:lnTo>
                    <a:pt x="3721364" y="1546426"/>
                  </a:lnTo>
                  <a:lnTo>
                    <a:pt x="3735354" y="1546426"/>
                  </a:lnTo>
                  <a:lnTo>
                    <a:pt x="3749344" y="1546426"/>
                  </a:lnTo>
                  <a:lnTo>
                    <a:pt x="3763335" y="1546426"/>
                  </a:lnTo>
                  <a:lnTo>
                    <a:pt x="3777325" y="1546426"/>
                  </a:lnTo>
                  <a:lnTo>
                    <a:pt x="3791315" y="1546426"/>
                  </a:lnTo>
                  <a:lnTo>
                    <a:pt x="3805305" y="1546426"/>
                  </a:lnTo>
                  <a:lnTo>
                    <a:pt x="3819295" y="1546426"/>
                  </a:lnTo>
                  <a:lnTo>
                    <a:pt x="3833285" y="1546426"/>
                  </a:lnTo>
                  <a:lnTo>
                    <a:pt x="3847275" y="1546426"/>
                  </a:lnTo>
                  <a:lnTo>
                    <a:pt x="3861265" y="1546426"/>
                  </a:lnTo>
                  <a:lnTo>
                    <a:pt x="3875255" y="1546426"/>
                  </a:lnTo>
                  <a:lnTo>
                    <a:pt x="3889245" y="1546426"/>
                  </a:lnTo>
                  <a:lnTo>
                    <a:pt x="3903235" y="1546426"/>
                  </a:lnTo>
                  <a:lnTo>
                    <a:pt x="3917226" y="1546426"/>
                  </a:lnTo>
                  <a:lnTo>
                    <a:pt x="3931216" y="1546426"/>
                  </a:lnTo>
                  <a:lnTo>
                    <a:pt x="3945206" y="1546426"/>
                  </a:lnTo>
                  <a:lnTo>
                    <a:pt x="3959196" y="1546426"/>
                  </a:lnTo>
                  <a:lnTo>
                    <a:pt x="3973186" y="1546426"/>
                  </a:lnTo>
                  <a:lnTo>
                    <a:pt x="3987176" y="1546426"/>
                  </a:lnTo>
                  <a:lnTo>
                    <a:pt x="4001166" y="1546426"/>
                  </a:lnTo>
                  <a:lnTo>
                    <a:pt x="4015156" y="1546426"/>
                  </a:lnTo>
                  <a:lnTo>
                    <a:pt x="4029146" y="1546426"/>
                  </a:lnTo>
                  <a:lnTo>
                    <a:pt x="4043136" y="1546426"/>
                  </a:lnTo>
                  <a:lnTo>
                    <a:pt x="4057126" y="1546426"/>
                  </a:lnTo>
                  <a:lnTo>
                    <a:pt x="4071117" y="1546426"/>
                  </a:lnTo>
                  <a:lnTo>
                    <a:pt x="4085107" y="1546426"/>
                  </a:lnTo>
                  <a:lnTo>
                    <a:pt x="4099097" y="1546426"/>
                  </a:lnTo>
                  <a:lnTo>
                    <a:pt x="4113087" y="1546426"/>
                  </a:lnTo>
                  <a:lnTo>
                    <a:pt x="4127077" y="1546426"/>
                  </a:lnTo>
                  <a:lnTo>
                    <a:pt x="4141067" y="1546426"/>
                  </a:lnTo>
                  <a:lnTo>
                    <a:pt x="4155057" y="1546426"/>
                  </a:lnTo>
                </a:path>
              </a:pathLst>
            </a:custGeom>
            <a:ln w="40651" cap="flat">
              <a:solidFill>
                <a:srgbClr val="D3D3D3">
                  <a:alpha val="100000"/>
                </a:srgbClr>
              </a:solidFill>
              <a:prstDash val="solid"/>
              <a:round/>
            </a:ln>
          </p:spPr>
          <p:txBody>
            <a:bodyPr/>
            <a:lstStyle/>
            <a:p/>
          </p:txBody>
        </p:sp>
        <p:sp>
          <p:nvSpPr>
            <p:cNvPr id="31" name="pl31"/>
            <p:cNvSpPr/>
            <p:nvPr/>
          </p:nvSpPr>
          <p:spPr>
            <a:xfrm>
              <a:off x="2737948" y="5286696"/>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2" name="pl32"/>
            <p:cNvSpPr/>
            <p:nvPr/>
          </p:nvSpPr>
          <p:spPr>
            <a:xfrm>
              <a:off x="2737948" y="2709405"/>
              <a:ext cx="4155057" cy="772781"/>
            </a:xfrm>
            <a:custGeom>
              <a:avLst/>
              <a:pathLst>
                <a:path w="4155057" h="772781">
                  <a:moveTo>
                    <a:pt x="0" y="772781"/>
                  </a:moveTo>
                  <a:lnTo>
                    <a:pt x="13990" y="772735"/>
                  </a:lnTo>
                  <a:lnTo>
                    <a:pt x="27980" y="772682"/>
                  </a:lnTo>
                  <a:lnTo>
                    <a:pt x="41970" y="772619"/>
                  </a:lnTo>
                  <a:lnTo>
                    <a:pt x="55960" y="772545"/>
                  </a:lnTo>
                  <a:lnTo>
                    <a:pt x="69950" y="772458"/>
                  </a:lnTo>
                  <a:lnTo>
                    <a:pt x="83940" y="772356"/>
                  </a:lnTo>
                  <a:lnTo>
                    <a:pt x="97930" y="772237"/>
                  </a:lnTo>
                  <a:lnTo>
                    <a:pt x="111920" y="772096"/>
                  </a:lnTo>
                  <a:lnTo>
                    <a:pt x="125910" y="771931"/>
                  </a:lnTo>
                  <a:lnTo>
                    <a:pt x="139900" y="771736"/>
                  </a:lnTo>
                  <a:lnTo>
                    <a:pt x="153891" y="771508"/>
                  </a:lnTo>
                  <a:lnTo>
                    <a:pt x="167881" y="771240"/>
                  </a:lnTo>
                  <a:lnTo>
                    <a:pt x="181871" y="770925"/>
                  </a:lnTo>
                  <a:lnTo>
                    <a:pt x="195861" y="770556"/>
                  </a:lnTo>
                  <a:lnTo>
                    <a:pt x="209851" y="770122"/>
                  </a:lnTo>
                  <a:lnTo>
                    <a:pt x="223841" y="769612"/>
                  </a:lnTo>
                  <a:lnTo>
                    <a:pt x="237831" y="769014"/>
                  </a:lnTo>
                  <a:lnTo>
                    <a:pt x="251821" y="768312"/>
                  </a:lnTo>
                  <a:lnTo>
                    <a:pt x="265811" y="767488"/>
                  </a:lnTo>
                  <a:lnTo>
                    <a:pt x="279801" y="766523"/>
                  </a:lnTo>
                  <a:lnTo>
                    <a:pt x="293791" y="765391"/>
                  </a:lnTo>
                  <a:lnTo>
                    <a:pt x="307782" y="764065"/>
                  </a:lnTo>
                  <a:lnTo>
                    <a:pt x="321772" y="762512"/>
                  </a:lnTo>
                  <a:lnTo>
                    <a:pt x="335762" y="760695"/>
                  </a:lnTo>
                  <a:lnTo>
                    <a:pt x="349752" y="758570"/>
                  </a:lnTo>
                  <a:lnTo>
                    <a:pt x="363742" y="756088"/>
                  </a:lnTo>
                  <a:lnTo>
                    <a:pt x="377732" y="753190"/>
                  </a:lnTo>
                  <a:lnTo>
                    <a:pt x="391722" y="749813"/>
                  </a:lnTo>
                  <a:lnTo>
                    <a:pt x="405712" y="745882"/>
                  </a:lnTo>
                  <a:lnTo>
                    <a:pt x="419702" y="741314"/>
                  </a:lnTo>
                  <a:lnTo>
                    <a:pt x="433692" y="736015"/>
                  </a:lnTo>
                  <a:lnTo>
                    <a:pt x="447682" y="729883"/>
                  </a:lnTo>
                  <a:lnTo>
                    <a:pt x="461673" y="722805"/>
                  </a:lnTo>
                  <a:lnTo>
                    <a:pt x="475663" y="714659"/>
                  </a:lnTo>
                  <a:lnTo>
                    <a:pt x="489653" y="705315"/>
                  </a:lnTo>
                  <a:lnTo>
                    <a:pt x="503643" y="694640"/>
                  </a:lnTo>
                  <a:lnTo>
                    <a:pt x="517633" y="682498"/>
                  </a:lnTo>
                  <a:lnTo>
                    <a:pt x="531623" y="668758"/>
                  </a:lnTo>
                  <a:lnTo>
                    <a:pt x="545613" y="653299"/>
                  </a:lnTo>
                  <a:lnTo>
                    <a:pt x="559603" y="636017"/>
                  </a:lnTo>
                  <a:lnTo>
                    <a:pt x="573593" y="616838"/>
                  </a:lnTo>
                  <a:lnTo>
                    <a:pt x="587583" y="595722"/>
                  </a:lnTo>
                  <a:lnTo>
                    <a:pt x="601574" y="572679"/>
                  </a:lnTo>
                  <a:lnTo>
                    <a:pt x="615564" y="547773"/>
                  </a:lnTo>
                  <a:lnTo>
                    <a:pt x="629554" y="521132"/>
                  </a:lnTo>
                  <a:lnTo>
                    <a:pt x="643544" y="492951"/>
                  </a:lnTo>
                  <a:lnTo>
                    <a:pt x="657534" y="463490"/>
                  </a:lnTo>
                  <a:lnTo>
                    <a:pt x="671524" y="433067"/>
                  </a:lnTo>
                  <a:lnTo>
                    <a:pt x="685514" y="402045"/>
                  </a:lnTo>
                  <a:lnTo>
                    <a:pt x="699504" y="370821"/>
                  </a:lnTo>
                  <a:lnTo>
                    <a:pt x="713494" y="339800"/>
                  </a:lnTo>
                  <a:lnTo>
                    <a:pt x="727484" y="309376"/>
                  </a:lnTo>
                  <a:lnTo>
                    <a:pt x="741474" y="279915"/>
                  </a:lnTo>
                  <a:lnTo>
                    <a:pt x="755465" y="251734"/>
                  </a:lnTo>
                  <a:lnTo>
                    <a:pt x="769455" y="225094"/>
                  </a:lnTo>
                  <a:lnTo>
                    <a:pt x="783445" y="200188"/>
                  </a:lnTo>
                  <a:lnTo>
                    <a:pt x="797435" y="177144"/>
                  </a:lnTo>
                  <a:lnTo>
                    <a:pt x="811425" y="156029"/>
                  </a:lnTo>
                  <a:lnTo>
                    <a:pt x="825415" y="136849"/>
                  </a:lnTo>
                  <a:lnTo>
                    <a:pt x="839405" y="119568"/>
                  </a:lnTo>
                  <a:lnTo>
                    <a:pt x="853395" y="104108"/>
                  </a:lnTo>
                  <a:lnTo>
                    <a:pt x="867385" y="90368"/>
                  </a:lnTo>
                  <a:lnTo>
                    <a:pt x="881375" y="78227"/>
                  </a:lnTo>
                  <a:lnTo>
                    <a:pt x="895365" y="67552"/>
                  </a:lnTo>
                  <a:lnTo>
                    <a:pt x="909356" y="58208"/>
                  </a:lnTo>
                  <a:lnTo>
                    <a:pt x="923346" y="50062"/>
                  </a:lnTo>
                  <a:lnTo>
                    <a:pt x="937336" y="42983"/>
                  </a:lnTo>
                  <a:lnTo>
                    <a:pt x="951326" y="36851"/>
                  </a:lnTo>
                  <a:lnTo>
                    <a:pt x="965316" y="31553"/>
                  </a:lnTo>
                  <a:lnTo>
                    <a:pt x="979306" y="26985"/>
                  </a:lnTo>
                  <a:lnTo>
                    <a:pt x="993296" y="23053"/>
                  </a:lnTo>
                  <a:lnTo>
                    <a:pt x="1007286" y="19676"/>
                  </a:lnTo>
                  <a:lnTo>
                    <a:pt x="1021276" y="16779"/>
                  </a:lnTo>
                  <a:lnTo>
                    <a:pt x="1035266" y="14296"/>
                  </a:lnTo>
                  <a:lnTo>
                    <a:pt x="1049256" y="12172"/>
                  </a:lnTo>
                  <a:lnTo>
                    <a:pt x="1063247" y="10354"/>
                  </a:lnTo>
                  <a:lnTo>
                    <a:pt x="1077237" y="8802"/>
                  </a:lnTo>
                  <a:lnTo>
                    <a:pt x="1091227" y="7475"/>
                  </a:lnTo>
                  <a:lnTo>
                    <a:pt x="1105217" y="6344"/>
                  </a:lnTo>
                  <a:lnTo>
                    <a:pt x="1119207" y="5378"/>
                  </a:lnTo>
                  <a:lnTo>
                    <a:pt x="1133197" y="4555"/>
                  </a:lnTo>
                  <a:lnTo>
                    <a:pt x="1147187" y="3853"/>
                  </a:lnTo>
                  <a:lnTo>
                    <a:pt x="1161177" y="3255"/>
                  </a:lnTo>
                  <a:lnTo>
                    <a:pt x="1175167" y="2745"/>
                  </a:lnTo>
                  <a:lnTo>
                    <a:pt x="1189157" y="2311"/>
                  </a:lnTo>
                  <a:lnTo>
                    <a:pt x="1203148" y="1941"/>
                  </a:lnTo>
                  <a:lnTo>
                    <a:pt x="1217138" y="1626"/>
                  </a:lnTo>
                  <a:lnTo>
                    <a:pt x="1231128" y="1358"/>
                  </a:lnTo>
                  <a:lnTo>
                    <a:pt x="1245118" y="1130"/>
                  </a:lnTo>
                  <a:lnTo>
                    <a:pt x="1259108" y="936"/>
                  </a:lnTo>
                  <a:lnTo>
                    <a:pt x="1273098" y="771"/>
                  </a:lnTo>
                  <a:lnTo>
                    <a:pt x="1287088" y="630"/>
                  </a:lnTo>
                  <a:lnTo>
                    <a:pt x="1301078" y="510"/>
                  </a:lnTo>
                  <a:lnTo>
                    <a:pt x="1315068" y="408"/>
                  </a:lnTo>
                  <a:lnTo>
                    <a:pt x="1329058" y="321"/>
                  </a:lnTo>
                  <a:lnTo>
                    <a:pt x="1343048" y="248"/>
                  </a:lnTo>
                  <a:lnTo>
                    <a:pt x="1357039" y="185"/>
                  </a:lnTo>
                  <a:lnTo>
                    <a:pt x="1371029" y="131"/>
                  </a:lnTo>
                  <a:lnTo>
                    <a:pt x="1385019" y="86"/>
                  </a:lnTo>
                  <a:lnTo>
                    <a:pt x="1385019" y="0"/>
                  </a:lnTo>
                  <a:lnTo>
                    <a:pt x="1399009" y="30"/>
                  </a:lnTo>
                  <a:lnTo>
                    <a:pt x="1412999" y="65"/>
                  </a:lnTo>
                  <a:lnTo>
                    <a:pt x="1426989" y="107"/>
                  </a:lnTo>
                  <a:lnTo>
                    <a:pt x="1440979" y="156"/>
                  </a:lnTo>
                  <a:lnTo>
                    <a:pt x="1454969" y="214"/>
                  </a:lnTo>
                  <a:lnTo>
                    <a:pt x="1468959" y="282"/>
                  </a:lnTo>
                  <a:lnTo>
                    <a:pt x="1482949" y="362"/>
                  </a:lnTo>
                  <a:lnTo>
                    <a:pt x="1496939" y="456"/>
                  </a:lnTo>
                  <a:lnTo>
                    <a:pt x="1510930" y="566"/>
                  </a:lnTo>
                  <a:lnTo>
                    <a:pt x="1524920" y="696"/>
                  </a:lnTo>
                  <a:lnTo>
                    <a:pt x="1538910" y="848"/>
                  </a:lnTo>
                  <a:lnTo>
                    <a:pt x="1552900" y="1026"/>
                  </a:lnTo>
                  <a:lnTo>
                    <a:pt x="1566890" y="1236"/>
                  </a:lnTo>
                  <a:lnTo>
                    <a:pt x="1580880" y="1483"/>
                  </a:lnTo>
                  <a:lnTo>
                    <a:pt x="1594870" y="1772"/>
                  </a:lnTo>
                  <a:lnTo>
                    <a:pt x="1608860" y="2112"/>
                  </a:lnTo>
                  <a:lnTo>
                    <a:pt x="1622850" y="2511"/>
                  </a:lnTo>
                  <a:lnTo>
                    <a:pt x="1636840" y="2979"/>
                  </a:lnTo>
                  <a:lnTo>
                    <a:pt x="1650830" y="3528"/>
                  </a:lnTo>
                  <a:lnTo>
                    <a:pt x="1664821" y="4171"/>
                  </a:lnTo>
                  <a:lnTo>
                    <a:pt x="1678811" y="4926"/>
                  </a:lnTo>
                  <a:lnTo>
                    <a:pt x="1692801" y="5810"/>
                  </a:lnTo>
                  <a:lnTo>
                    <a:pt x="1706791" y="6845"/>
                  </a:lnTo>
                  <a:lnTo>
                    <a:pt x="1720781" y="8057"/>
                  </a:lnTo>
                  <a:lnTo>
                    <a:pt x="1734771" y="9473"/>
                  </a:lnTo>
                  <a:lnTo>
                    <a:pt x="1748761" y="11128"/>
                  </a:lnTo>
                  <a:lnTo>
                    <a:pt x="1762751" y="13060"/>
                  </a:lnTo>
                  <a:lnTo>
                    <a:pt x="1776741" y="15311"/>
                  </a:lnTo>
                  <a:lnTo>
                    <a:pt x="1790731" y="17932"/>
                  </a:lnTo>
                  <a:lnTo>
                    <a:pt x="1804722" y="20977"/>
                  </a:lnTo>
                  <a:lnTo>
                    <a:pt x="1818712" y="24510"/>
                  </a:lnTo>
                  <a:lnTo>
                    <a:pt x="1832702" y="28598"/>
                  </a:lnTo>
                  <a:lnTo>
                    <a:pt x="1846692" y="33317"/>
                  </a:lnTo>
                  <a:lnTo>
                    <a:pt x="1860682" y="38748"/>
                  </a:lnTo>
                  <a:lnTo>
                    <a:pt x="1874672" y="44977"/>
                  </a:lnTo>
                  <a:lnTo>
                    <a:pt x="1888662" y="52093"/>
                  </a:lnTo>
                  <a:lnTo>
                    <a:pt x="1902652" y="60188"/>
                  </a:lnTo>
                  <a:lnTo>
                    <a:pt x="1916642" y="69348"/>
                  </a:lnTo>
                  <a:lnTo>
                    <a:pt x="1930632" y="79654"/>
                  </a:lnTo>
                  <a:lnTo>
                    <a:pt x="1944622" y="91175"/>
                  </a:lnTo>
                  <a:lnTo>
                    <a:pt x="1958613" y="103961"/>
                  </a:lnTo>
                  <a:lnTo>
                    <a:pt x="1972603" y="118039"/>
                  </a:lnTo>
                  <a:lnTo>
                    <a:pt x="1986593" y="133401"/>
                  </a:lnTo>
                  <a:lnTo>
                    <a:pt x="2000583" y="150005"/>
                  </a:lnTo>
                  <a:lnTo>
                    <a:pt x="2014573" y="167765"/>
                  </a:lnTo>
                  <a:lnTo>
                    <a:pt x="2028563" y="186552"/>
                  </a:lnTo>
                  <a:lnTo>
                    <a:pt x="2042553" y="206193"/>
                  </a:lnTo>
                  <a:lnTo>
                    <a:pt x="2056543" y="226476"/>
                  </a:lnTo>
                  <a:lnTo>
                    <a:pt x="2070533" y="247156"/>
                  </a:lnTo>
                  <a:lnTo>
                    <a:pt x="2084523" y="267972"/>
                  </a:lnTo>
                  <a:lnTo>
                    <a:pt x="2098513" y="288653"/>
                  </a:lnTo>
                  <a:lnTo>
                    <a:pt x="2112504" y="308936"/>
                  </a:lnTo>
                  <a:lnTo>
                    <a:pt x="2126494" y="328576"/>
                  </a:lnTo>
                  <a:lnTo>
                    <a:pt x="2140484" y="347364"/>
                  </a:lnTo>
                  <a:lnTo>
                    <a:pt x="2154474" y="365124"/>
                  </a:lnTo>
                  <a:lnTo>
                    <a:pt x="2168464" y="381728"/>
                  </a:lnTo>
                  <a:lnTo>
                    <a:pt x="2182454" y="397090"/>
                  </a:lnTo>
                  <a:lnTo>
                    <a:pt x="2196444" y="411167"/>
                  </a:lnTo>
                  <a:lnTo>
                    <a:pt x="2210434" y="423954"/>
                  </a:lnTo>
                  <a:lnTo>
                    <a:pt x="2224424" y="435475"/>
                  </a:lnTo>
                  <a:lnTo>
                    <a:pt x="2238414" y="445781"/>
                  </a:lnTo>
                  <a:lnTo>
                    <a:pt x="2252404" y="454941"/>
                  </a:lnTo>
                  <a:lnTo>
                    <a:pt x="2266395" y="463035"/>
                  </a:lnTo>
                  <a:lnTo>
                    <a:pt x="2280385" y="470152"/>
                  </a:lnTo>
                  <a:lnTo>
                    <a:pt x="2294375" y="476381"/>
                  </a:lnTo>
                  <a:lnTo>
                    <a:pt x="2308365" y="481812"/>
                  </a:lnTo>
                  <a:lnTo>
                    <a:pt x="2322355" y="486531"/>
                  </a:lnTo>
                  <a:lnTo>
                    <a:pt x="2336345" y="490619"/>
                  </a:lnTo>
                  <a:lnTo>
                    <a:pt x="2350335" y="494151"/>
                  </a:lnTo>
                  <a:lnTo>
                    <a:pt x="2364325" y="497197"/>
                  </a:lnTo>
                  <a:lnTo>
                    <a:pt x="2378315" y="499818"/>
                  </a:lnTo>
                  <a:lnTo>
                    <a:pt x="2392305" y="502069"/>
                  </a:lnTo>
                  <a:lnTo>
                    <a:pt x="2406296" y="504001"/>
                  </a:lnTo>
                  <a:lnTo>
                    <a:pt x="2420286" y="505656"/>
                  </a:lnTo>
                  <a:lnTo>
                    <a:pt x="2434276" y="507072"/>
                  </a:lnTo>
                  <a:lnTo>
                    <a:pt x="2448266" y="508284"/>
                  </a:lnTo>
                  <a:lnTo>
                    <a:pt x="2462256" y="509319"/>
                  </a:lnTo>
                  <a:lnTo>
                    <a:pt x="2476246" y="510203"/>
                  </a:lnTo>
                  <a:lnTo>
                    <a:pt x="2490236" y="510957"/>
                  </a:lnTo>
                  <a:lnTo>
                    <a:pt x="2504226" y="511601"/>
                  </a:lnTo>
                  <a:lnTo>
                    <a:pt x="2518216" y="512150"/>
                  </a:lnTo>
                  <a:lnTo>
                    <a:pt x="2532206" y="512618"/>
                  </a:lnTo>
                  <a:lnTo>
                    <a:pt x="2546196" y="513017"/>
                  </a:lnTo>
                  <a:lnTo>
                    <a:pt x="2560187" y="513357"/>
                  </a:lnTo>
                  <a:lnTo>
                    <a:pt x="2574177" y="513646"/>
                  </a:lnTo>
                  <a:lnTo>
                    <a:pt x="2588167" y="513892"/>
                  </a:lnTo>
                  <a:lnTo>
                    <a:pt x="2602157" y="514102"/>
                  </a:lnTo>
                  <a:lnTo>
                    <a:pt x="2616147" y="514281"/>
                  </a:lnTo>
                  <a:lnTo>
                    <a:pt x="2630137" y="514433"/>
                  </a:lnTo>
                  <a:lnTo>
                    <a:pt x="2644127" y="514563"/>
                  </a:lnTo>
                  <a:lnTo>
                    <a:pt x="2658117" y="514673"/>
                  </a:lnTo>
                  <a:lnTo>
                    <a:pt x="2672107" y="514767"/>
                  </a:lnTo>
                  <a:lnTo>
                    <a:pt x="2686097" y="514847"/>
                  </a:lnTo>
                  <a:lnTo>
                    <a:pt x="2700087" y="514914"/>
                  </a:lnTo>
                  <a:lnTo>
                    <a:pt x="2714078" y="514972"/>
                  </a:lnTo>
                  <a:lnTo>
                    <a:pt x="2728068" y="515021"/>
                  </a:lnTo>
                  <a:lnTo>
                    <a:pt x="2742058" y="515063"/>
                  </a:lnTo>
                  <a:lnTo>
                    <a:pt x="2756048" y="515099"/>
                  </a:lnTo>
                  <a:lnTo>
                    <a:pt x="2770038" y="515129"/>
                  </a:lnTo>
                  <a:lnTo>
                    <a:pt x="2770038" y="515302"/>
                  </a:lnTo>
                  <a:lnTo>
                    <a:pt x="2784028" y="515302"/>
                  </a:lnTo>
                  <a:lnTo>
                    <a:pt x="2798018" y="515302"/>
                  </a:lnTo>
                  <a:lnTo>
                    <a:pt x="2812008" y="515302"/>
                  </a:lnTo>
                  <a:lnTo>
                    <a:pt x="2825998" y="515302"/>
                  </a:lnTo>
                  <a:lnTo>
                    <a:pt x="2839988" y="515302"/>
                  </a:lnTo>
                  <a:lnTo>
                    <a:pt x="2853978" y="515302"/>
                  </a:lnTo>
                  <a:lnTo>
                    <a:pt x="2867969" y="515302"/>
                  </a:lnTo>
                  <a:lnTo>
                    <a:pt x="2881959" y="515302"/>
                  </a:lnTo>
                  <a:lnTo>
                    <a:pt x="2895949" y="515302"/>
                  </a:lnTo>
                  <a:lnTo>
                    <a:pt x="2909939" y="515302"/>
                  </a:lnTo>
                  <a:lnTo>
                    <a:pt x="2923929" y="515302"/>
                  </a:lnTo>
                  <a:lnTo>
                    <a:pt x="2937919" y="515302"/>
                  </a:lnTo>
                  <a:lnTo>
                    <a:pt x="2951909" y="515302"/>
                  </a:lnTo>
                  <a:lnTo>
                    <a:pt x="2965899" y="515302"/>
                  </a:lnTo>
                  <a:lnTo>
                    <a:pt x="2979889" y="515302"/>
                  </a:lnTo>
                  <a:lnTo>
                    <a:pt x="2993879" y="515302"/>
                  </a:lnTo>
                  <a:lnTo>
                    <a:pt x="3007870" y="515302"/>
                  </a:lnTo>
                  <a:lnTo>
                    <a:pt x="3021860" y="515302"/>
                  </a:lnTo>
                  <a:lnTo>
                    <a:pt x="3035850" y="515302"/>
                  </a:lnTo>
                  <a:lnTo>
                    <a:pt x="3049840" y="515302"/>
                  </a:lnTo>
                  <a:lnTo>
                    <a:pt x="3063830" y="515302"/>
                  </a:lnTo>
                  <a:lnTo>
                    <a:pt x="3077820" y="515302"/>
                  </a:lnTo>
                  <a:lnTo>
                    <a:pt x="3091810" y="515302"/>
                  </a:lnTo>
                  <a:lnTo>
                    <a:pt x="3105800" y="515302"/>
                  </a:lnTo>
                  <a:lnTo>
                    <a:pt x="3119790" y="515302"/>
                  </a:lnTo>
                  <a:lnTo>
                    <a:pt x="3133780" y="515302"/>
                  </a:lnTo>
                  <a:lnTo>
                    <a:pt x="3147770" y="515302"/>
                  </a:lnTo>
                  <a:lnTo>
                    <a:pt x="3161761" y="515302"/>
                  </a:lnTo>
                  <a:lnTo>
                    <a:pt x="3175751" y="515302"/>
                  </a:lnTo>
                  <a:lnTo>
                    <a:pt x="3189741" y="515302"/>
                  </a:lnTo>
                  <a:lnTo>
                    <a:pt x="3203731" y="515302"/>
                  </a:lnTo>
                  <a:lnTo>
                    <a:pt x="3217721" y="515302"/>
                  </a:lnTo>
                  <a:lnTo>
                    <a:pt x="3231711" y="515302"/>
                  </a:lnTo>
                  <a:lnTo>
                    <a:pt x="3245701" y="515302"/>
                  </a:lnTo>
                  <a:lnTo>
                    <a:pt x="3259691" y="515302"/>
                  </a:lnTo>
                  <a:lnTo>
                    <a:pt x="3273681" y="515302"/>
                  </a:lnTo>
                  <a:lnTo>
                    <a:pt x="3287671" y="515302"/>
                  </a:lnTo>
                  <a:lnTo>
                    <a:pt x="3301661" y="515302"/>
                  </a:lnTo>
                  <a:lnTo>
                    <a:pt x="3315652" y="515302"/>
                  </a:lnTo>
                  <a:lnTo>
                    <a:pt x="3329642" y="515302"/>
                  </a:lnTo>
                  <a:lnTo>
                    <a:pt x="3343632" y="515302"/>
                  </a:lnTo>
                  <a:lnTo>
                    <a:pt x="3357622" y="515302"/>
                  </a:lnTo>
                  <a:lnTo>
                    <a:pt x="3371612" y="515302"/>
                  </a:lnTo>
                  <a:lnTo>
                    <a:pt x="3385602" y="515302"/>
                  </a:lnTo>
                  <a:lnTo>
                    <a:pt x="3399592" y="515302"/>
                  </a:lnTo>
                  <a:lnTo>
                    <a:pt x="3413582" y="515302"/>
                  </a:lnTo>
                  <a:lnTo>
                    <a:pt x="3427572" y="515302"/>
                  </a:lnTo>
                  <a:lnTo>
                    <a:pt x="3441562" y="515302"/>
                  </a:lnTo>
                  <a:lnTo>
                    <a:pt x="3455552" y="515302"/>
                  </a:lnTo>
                  <a:lnTo>
                    <a:pt x="3469543" y="515302"/>
                  </a:lnTo>
                  <a:lnTo>
                    <a:pt x="3483533" y="515302"/>
                  </a:lnTo>
                  <a:lnTo>
                    <a:pt x="3497523" y="515302"/>
                  </a:lnTo>
                  <a:lnTo>
                    <a:pt x="3511513" y="515302"/>
                  </a:lnTo>
                  <a:lnTo>
                    <a:pt x="3525503" y="515302"/>
                  </a:lnTo>
                  <a:lnTo>
                    <a:pt x="3539493" y="515302"/>
                  </a:lnTo>
                  <a:lnTo>
                    <a:pt x="3553483" y="515302"/>
                  </a:lnTo>
                  <a:lnTo>
                    <a:pt x="3567473" y="515302"/>
                  </a:lnTo>
                  <a:lnTo>
                    <a:pt x="3581463" y="515302"/>
                  </a:lnTo>
                  <a:lnTo>
                    <a:pt x="3595453" y="515302"/>
                  </a:lnTo>
                  <a:lnTo>
                    <a:pt x="3609444" y="515302"/>
                  </a:lnTo>
                  <a:lnTo>
                    <a:pt x="3623434" y="515302"/>
                  </a:lnTo>
                  <a:lnTo>
                    <a:pt x="3637424" y="515302"/>
                  </a:lnTo>
                  <a:lnTo>
                    <a:pt x="3651414" y="515302"/>
                  </a:lnTo>
                  <a:lnTo>
                    <a:pt x="3665404" y="515302"/>
                  </a:lnTo>
                  <a:lnTo>
                    <a:pt x="3679394" y="515302"/>
                  </a:lnTo>
                  <a:lnTo>
                    <a:pt x="3693384" y="515302"/>
                  </a:lnTo>
                  <a:lnTo>
                    <a:pt x="3707374" y="515302"/>
                  </a:lnTo>
                  <a:lnTo>
                    <a:pt x="3721364" y="515302"/>
                  </a:lnTo>
                  <a:lnTo>
                    <a:pt x="3735354" y="515302"/>
                  </a:lnTo>
                  <a:lnTo>
                    <a:pt x="3749344" y="515302"/>
                  </a:lnTo>
                  <a:lnTo>
                    <a:pt x="3763335" y="515302"/>
                  </a:lnTo>
                  <a:lnTo>
                    <a:pt x="3777325" y="515302"/>
                  </a:lnTo>
                  <a:lnTo>
                    <a:pt x="3791315" y="515302"/>
                  </a:lnTo>
                  <a:lnTo>
                    <a:pt x="3805305" y="515302"/>
                  </a:lnTo>
                  <a:lnTo>
                    <a:pt x="3819295" y="515302"/>
                  </a:lnTo>
                  <a:lnTo>
                    <a:pt x="3833285" y="515302"/>
                  </a:lnTo>
                  <a:lnTo>
                    <a:pt x="3847275" y="515302"/>
                  </a:lnTo>
                  <a:lnTo>
                    <a:pt x="3861265" y="515302"/>
                  </a:lnTo>
                  <a:lnTo>
                    <a:pt x="3875255" y="515302"/>
                  </a:lnTo>
                  <a:lnTo>
                    <a:pt x="3889245" y="515302"/>
                  </a:lnTo>
                  <a:lnTo>
                    <a:pt x="3903235" y="515302"/>
                  </a:lnTo>
                  <a:lnTo>
                    <a:pt x="3917226" y="515302"/>
                  </a:lnTo>
                  <a:lnTo>
                    <a:pt x="3931216" y="515302"/>
                  </a:lnTo>
                  <a:lnTo>
                    <a:pt x="3945206" y="515302"/>
                  </a:lnTo>
                  <a:lnTo>
                    <a:pt x="3959196" y="515302"/>
                  </a:lnTo>
                  <a:lnTo>
                    <a:pt x="3973186" y="515302"/>
                  </a:lnTo>
                  <a:lnTo>
                    <a:pt x="3987176" y="515302"/>
                  </a:lnTo>
                  <a:lnTo>
                    <a:pt x="4001166" y="515302"/>
                  </a:lnTo>
                  <a:lnTo>
                    <a:pt x="4015156" y="515302"/>
                  </a:lnTo>
                  <a:lnTo>
                    <a:pt x="4029146" y="515302"/>
                  </a:lnTo>
                  <a:lnTo>
                    <a:pt x="4043136" y="515302"/>
                  </a:lnTo>
                  <a:lnTo>
                    <a:pt x="4057126" y="515302"/>
                  </a:lnTo>
                  <a:lnTo>
                    <a:pt x="4071117" y="515302"/>
                  </a:lnTo>
                  <a:lnTo>
                    <a:pt x="4085107" y="515302"/>
                  </a:lnTo>
                  <a:lnTo>
                    <a:pt x="4099097" y="515302"/>
                  </a:lnTo>
                  <a:lnTo>
                    <a:pt x="4113087" y="515302"/>
                  </a:lnTo>
                  <a:lnTo>
                    <a:pt x="4127077" y="515302"/>
                  </a:lnTo>
                  <a:lnTo>
                    <a:pt x="4141067" y="515302"/>
                  </a:lnTo>
                  <a:lnTo>
                    <a:pt x="4155057" y="515302"/>
                  </a:lnTo>
                </a:path>
              </a:pathLst>
            </a:custGeom>
            <a:ln w="40651" cap="flat">
              <a:solidFill>
                <a:srgbClr val="D3D3D3">
                  <a:alpha val="100000"/>
                </a:srgbClr>
              </a:solidFill>
              <a:prstDash val="solid"/>
              <a:round/>
            </a:ln>
          </p:spPr>
          <p:txBody>
            <a:bodyPr/>
            <a:lstStyle/>
            <a:p/>
          </p:txBody>
        </p:sp>
        <p:sp>
          <p:nvSpPr>
            <p:cNvPr id="33" name="pl33"/>
            <p:cNvSpPr/>
            <p:nvPr/>
          </p:nvSpPr>
          <p:spPr>
            <a:xfrm>
              <a:off x="2737948" y="2193757"/>
              <a:ext cx="4155057" cy="1545907"/>
            </a:xfrm>
            <a:custGeom>
              <a:avLst/>
              <a:pathLst>
                <a:path w="4155057" h="1545907">
                  <a:moveTo>
                    <a:pt x="0" y="515302"/>
                  </a:moveTo>
                  <a:lnTo>
                    <a:pt x="13990" y="515272"/>
                  </a:lnTo>
                  <a:lnTo>
                    <a:pt x="27980" y="515236"/>
                  </a:lnTo>
                  <a:lnTo>
                    <a:pt x="41970" y="515194"/>
                  </a:lnTo>
                  <a:lnTo>
                    <a:pt x="55960" y="515145"/>
                  </a:lnTo>
                  <a:lnTo>
                    <a:pt x="69950" y="515087"/>
                  </a:lnTo>
                  <a:lnTo>
                    <a:pt x="83940" y="515019"/>
                  </a:lnTo>
                  <a:lnTo>
                    <a:pt x="97930" y="514940"/>
                  </a:lnTo>
                  <a:lnTo>
                    <a:pt x="111920" y="514846"/>
                  </a:lnTo>
                  <a:lnTo>
                    <a:pt x="125910" y="514736"/>
                  </a:lnTo>
                  <a:lnTo>
                    <a:pt x="139900" y="514606"/>
                  </a:lnTo>
                  <a:lnTo>
                    <a:pt x="153891" y="514454"/>
                  </a:lnTo>
                  <a:lnTo>
                    <a:pt x="167881" y="514275"/>
                  </a:lnTo>
                  <a:lnTo>
                    <a:pt x="181871" y="514065"/>
                  </a:lnTo>
                  <a:lnTo>
                    <a:pt x="195861" y="513819"/>
                  </a:lnTo>
                  <a:lnTo>
                    <a:pt x="209851" y="513529"/>
                  </a:lnTo>
                  <a:lnTo>
                    <a:pt x="223841" y="513190"/>
                  </a:lnTo>
                  <a:lnTo>
                    <a:pt x="237831" y="512791"/>
                  </a:lnTo>
                  <a:lnTo>
                    <a:pt x="251821" y="512323"/>
                  </a:lnTo>
                  <a:lnTo>
                    <a:pt x="265811" y="511774"/>
                  </a:lnTo>
                  <a:lnTo>
                    <a:pt x="279801" y="511130"/>
                  </a:lnTo>
                  <a:lnTo>
                    <a:pt x="293791" y="510376"/>
                  </a:lnTo>
                  <a:lnTo>
                    <a:pt x="307782" y="509492"/>
                  </a:lnTo>
                  <a:lnTo>
                    <a:pt x="321772" y="508456"/>
                  </a:lnTo>
                  <a:lnTo>
                    <a:pt x="335762" y="507245"/>
                  </a:lnTo>
                  <a:lnTo>
                    <a:pt x="349752" y="505828"/>
                  </a:lnTo>
                  <a:lnTo>
                    <a:pt x="363742" y="504173"/>
                  </a:lnTo>
                  <a:lnTo>
                    <a:pt x="377732" y="502242"/>
                  </a:lnTo>
                  <a:lnTo>
                    <a:pt x="391722" y="499990"/>
                  </a:lnTo>
                  <a:lnTo>
                    <a:pt x="405712" y="497370"/>
                  </a:lnTo>
                  <a:lnTo>
                    <a:pt x="419702" y="494324"/>
                  </a:lnTo>
                  <a:lnTo>
                    <a:pt x="433692" y="490792"/>
                  </a:lnTo>
                  <a:lnTo>
                    <a:pt x="447682" y="486704"/>
                  </a:lnTo>
                  <a:lnTo>
                    <a:pt x="461673" y="481985"/>
                  </a:lnTo>
                  <a:lnTo>
                    <a:pt x="475663" y="476554"/>
                  </a:lnTo>
                  <a:lnTo>
                    <a:pt x="489653" y="470325"/>
                  </a:lnTo>
                  <a:lnTo>
                    <a:pt x="503643" y="463208"/>
                  </a:lnTo>
                  <a:lnTo>
                    <a:pt x="517633" y="455114"/>
                  </a:lnTo>
                  <a:lnTo>
                    <a:pt x="531623" y="445954"/>
                  </a:lnTo>
                  <a:lnTo>
                    <a:pt x="545613" y="435648"/>
                  </a:lnTo>
                  <a:lnTo>
                    <a:pt x="559603" y="424127"/>
                  </a:lnTo>
                  <a:lnTo>
                    <a:pt x="573593" y="411340"/>
                  </a:lnTo>
                  <a:lnTo>
                    <a:pt x="587583" y="397263"/>
                  </a:lnTo>
                  <a:lnTo>
                    <a:pt x="601574" y="381901"/>
                  </a:lnTo>
                  <a:lnTo>
                    <a:pt x="615564" y="365297"/>
                  </a:lnTo>
                  <a:lnTo>
                    <a:pt x="629554" y="347536"/>
                  </a:lnTo>
                  <a:lnTo>
                    <a:pt x="643544" y="328749"/>
                  </a:lnTo>
                  <a:lnTo>
                    <a:pt x="657534" y="309109"/>
                  </a:lnTo>
                  <a:lnTo>
                    <a:pt x="671524" y="288826"/>
                  </a:lnTo>
                  <a:lnTo>
                    <a:pt x="685514" y="268145"/>
                  </a:lnTo>
                  <a:lnTo>
                    <a:pt x="699504" y="247329"/>
                  </a:lnTo>
                  <a:lnTo>
                    <a:pt x="713494" y="226648"/>
                  </a:lnTo>
                  <a:lnTo>
                    <a:pt x="727484" y="206366"/>
                  </a:lnTo>
                  <a:lnTo>
                    <a:pt x="741474" y="186725"/>
                  </a:lnTo>
                  <a:lnTo>
                    <a:pt x="755465" y="167938"/>
                  </a:lnTo>
                  <a:lnTo>
                    <a:pt x="769455" y="150178"/>
                  </a:lnTo>
                  <a:lnTo>
                    <a:pt x="783445" y="133574"/>
                  </a:lnTo>
                  <a:lnTo>
                    <a:pt x="797435" y="118211"/>
                  </a:lnTo>
                  <a:lnTo>
                    <a:pt x="811425" y="104134"/>
                  </a:lnTo>
                  <a:lnTo>
                    <a:pt x="825415" y="91348"/>
                  </a:lnTo>
                  <a:lnTo>
                    <a:pt x="839405" y="79827"/>
                  </a:lnTo>
                  <a:lnTo>
                    <a:pt x="853395" y="69521"/>
                  </a:lnTo>
                  <a:lnTo>
                    <a:pt x="867385" y="60361"/>
                  </a:lnTo>
                  <a:lnTo>
                    <a:pt x="881375" y="52266"/>
                  </a:lnTo>
                  <a:lnTo>
                    <a:pt x="895365" y="45150"/>
                  </a:lnTo>
                  <a:lnTo>
                    <a:pt x="909356" y="38920"/>
                  </a:lnTo>
                  <a:lnTo>
                    <a:pt x="923346" y="33490"/>
                  </a:lnTo>
                  <a:lnTo>
                    <a:pt x="937336" y="28771"/>
                  </a:lnTo>
                  <a:lnTo>
                    <a:pt x="951326" y="24683"/>
                  </a:lnTo>
                  <a:lnTo>
                    <a:pt x="965316" y="21150"/>
                  </a:lnTo>
                  <a:lnTo>
                    <a:pt x="979306" y="18105"/>
                  </a:lnTo>
                  <a:lnTo>
                    <a:pt x="993296" y="15484"/>
                  </a:lnTo>
                  <a:lnTo>
                    <a:pt x="1007286" y="13233"/>
                  </a:lnTo>
                  <a:lnTo>
                    <a:pt x="1021276" y="11301"/>
                  </a:lnTo>
                  <a:lnTo>
                    <a:pt x="1035266" y="9646"/>
                  </a:lnTo>
                  <a:lnTo>
                    <a:pt x="1049256" y="8229"/>
                  </a:lnTo>
                  <a:lnTo>
                    <a:pt x="1063247" y="7018"/>
                  </a:lnTo>
                  <a:lnTo>
                    <a:pt x="1077237" y="5983"/>
                  </a:lnTo>
                  <a:lnTo>
                    <a:pt x="1091227" y="5099"/>
                  </a:lnTo>
                  <a:lnTo>
                    <a:pt x="1105217" y="4344"/>
                  </a:lnTo>
                  <a:lnTo>
                    <a:pt x="1119207" y="3700"/>
                  </a:lnTo>
                  <a:lnTo>
                    <a:pt x="1133197" y="3152"/>
                  </a:lnTo>
                  <a:lnTo>
                    <a:pt x="1147187" y="2684"/>
                  </a:lnTo>
                  <a:lnTo>
                    <a:pt x="1161177" y="2285"/>
                  </a:lnTo>
                  <a:lnTo>
                    <a:pt x="1175167" y="1945"/>
                  </a:lnTo>
                  <a:lnTo>
                    <a:pt x="1189157" y="1656"/>
                  </a:lnTo>
                  <a:lnTo>
                    <a:pt x="1203148" y="1409"/>
                  </a:lnTo>
                  <a:lnTo>
                    <a:pt x="1217138" y="1199"/>
                  </a:lnTo>
                  <a:lnTo>
                    <a:pt x="1231128" y="1021"/>
                  </a:lnTo>
                  <a:lnTo>
                    <a:pt x="1245118" y="868"/>
                  </a:lnTo>
                  <a:lnTo>
                    <a:pt x="1259108" y="739"/>
                  </a:lnTo>
                  <a:lnTo>
                    <a:pt x="1273098" y="629"/>
                  </a:lnTo>
                  <a:lnTo>
                    <a:pt x="1287088" y="535"/>
                  </a:lnTo>
                  <a:lnTo>
                    <a:pt x="1301078" y="455"/>
                  </a:lnTo>
                  <a:lnTo>
                    <a:pt x="1315068" y="387"/>
                  </a:lnTo>
                  <a:lnTo>
                    <a:pt x="1329058" y="329"/>
                  </a:lnTo>
                  <a:lnTo>
                    <a:pt x="1343048" y="280"/>
                  </a:lnTo>
                  <a:lnTo>
                    <a:pt x="1357039" y="238"/>
                  </a:lnTo>
                  <a:lnTo>
                    <a:pt x="1371029" y="203"/>
                  </a:lnTo>
                  <a:lnTo>
                    <a:pt x="1385019" y="172"/>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8"/>
                  </a:lnTo>
                  <a:lnTo>
                    <a:pt x="2784028" y="609"/>
                  </a:lnTo>
                  <a:lnTo>
                    <a:pt x="2798018" y="716"/>
                  </a:lnTo>
                  <a:lnTo>
                    <a:pt x="2812008" y="841"/>
                  </a:lnTo>
                  <a:lnTo>
                    <a:pt x="2825998" y="989"/>
                  </a:lnTo>
                  <a:lnTo>
                    <a:pt x="2839988" y="1163"/>
                  </a:lnTo>
                  <a:lnTo>
                    <a:pt x="2853978" y="1366"/>
                  </a:lnTo>
                  <a:lnTo>
                    <a:pt x="2867969" y="1606"/>
                  </a:lnTo>
                  <a:lnTo>
                    <a:pt x="2881959" y="1887"/>
                  </a:lnTo>
                  <a:lnTo>
                    <a:pt x="2895949" y="2218"/>
                  </a:lnTo>
                  <a:lnTo>
                    <a:pt x="2909939" y="2606"/>
                  </a:lnTo>
                  <a:lnTo>
                    <a:pt x="2923929" y="3063"/>
                  </a:lnTo>
                  <a:lnTo>
                    <a:pt x="2937919" y="3599"/>
                  </a:lnTo>
                  <a:lnTo>
                    <a:pt x="2951909" y="4229"/>
                  </a:lnTo>
                  <a:lnTo>
                    <a:pt x="2965899" y="4968"/>
                  </a:lnTo>
                  <a:lnTo>
                    <a:pt x="2979889" y="5836"/>
                  </a:lnTo>
                  <a:lnTo>
                    <a:pt x="2993879" y="6855"/>
                  </a:lnTo>
                  <a:lnTo>
                    <a:pt x="3007870" y="8052"/>
                  </a:lnTo>
                  <a:lnTo>
                    <a:pt x="3021860" y="9456"/>
                  </a:lnTo>
                  <a:lnTo>
                    <a:pt x="3035850" y="11102"/>
                  </a:lnTo>
                  <a:lnTo>
                    <a:pt x="3049840" y="13033"/>
                  </a:lnTo>
                  <a:lnTo>
                    <a:pt x="3063830" y="15297"/>
                  </a:lnTo>
                  <a:lnTo>
                    <a:pt x="3077820" y="17949"/>
                  </a:lnTo>
                  <a:lnTo>
                    <a:pt x="3091810" y="21055"/>
                  </a:lnTo>
                  <a:lnTo>
                    <a:pt x="3105800" y="24689"/>
                  </a:lnTo>
                  <a:lnTo>
                    <a:pt x="3119790" y="28939"/>
                  </a:lnTo>
                  <a:lnTo>
                    <a:pt x="3133780" y="33904"/>
                  </a:lnTo>
                  <a:lnTo>
                    <a:pt x="3147770" y="39699"/>
                  </a:lnTo>
                  <a:lnTo>
                    <a:pt x="3161761" y="46453"/>
                  </a:lnTo>
                  <a:lnTo>
                    <a:pt x="3175751" y="54315"/>
                  </a:lnTo>
                  <a:lnTo>
                    <a:pt x="3189741" y="63452"/>
                  </a:lnTo>
                  <a:lnTo>
                    <a:pt x="3203731" y="74049"/>
                  </a:lnTo>
                  <a:lnTo>
                    <a:pt x="3217721" y="86313"/>
                  </a:lnTo>
                  <a:lnTo>
                    <a:pt x="3231711" y="100470"/>
                  </a:lnTo>
                  <a:lnTo>
                    <a:pt x="3245701" y="116762"/>
                  </a:lnTo>
                  <a:lnTo>
                    <a:pt x="3259691" y="135450"/>
                  </a:lnTo>
                  <a:lnTo>
                    <a:pt x="3273681" y="156800"/>
                  </a:lnTo>
                  <a:lnTo>
                    <a:pt x="3287671" y="181083"/>
                  </a:lnTo>
                  <a:lnTo>
                    <a:pt x="3301661" y="208563"/>
                  </a:lnTo>
                  <a:lnTo>
                    <a:pt x="3315652" y="239481"/>
                  </a:lnTo>
                  <a:lnTo>
                    <a:pt x="3329642" y="274044"/>
                  </a:lnTo>
                  <a:lnTo>
                    <a:pt x="3343632" y="312403"/>
                  </a:lnTo>
                  <a:lnTo>
                    <a:pt x="3357622" y="354635"/>
                  </a:lnTo>
                  <a:lnTo>
                    <a:pt x="3371612" y="400722"/>
                  </a:lnTo>
                  <a:lnTo>
                    <a:pt x="3385602" y="450534"/>
                  </a:lnTo>
                  <a:lnTo>
                    <a:pt x="3399592" y="503815"/>
                  </a:lnTo>
                  <a:lnTo>
                    <a:pt x="3413582" y="560176"/>
                  </a:lnTo>
                  <a:lnTo>
                    <a:pt x="3427572" y="619099"/>
                  </a:lnTo>
                  <a:lnTo>
                    <a:pt x="3441562" y="679946"/>
                  </a:lnTo>
                  <a:lnTo>
                    <a:pt x="3455552" y="741989"/>
                  </a:lnTo>
                  <a:lnTo>
                    <a:pt x="3469543" y="804437"/>
                  </a:lnTo>
                  <a:lnTo>
                    <a:pt x="3483533" y="866479"/>
                  </a:lnTo>
                  <a:lnTo>
                    <a:pt x="3497523" y="927327"/>
                  </a:lnTo>
                  <a:lnTo>
                    <a:pt x="3511513" y="986249"/>
                  </a:lnTo>
                  <a:lnTo>
                    <a:pt x="3525503" y="1042610"/>
                  </a:lnTo>
                  <a:lnTo>
                    <a:pt x="3539493" y="1095891"/>
                  </a:lnTo>
                  <a:lnTo>
                    <a:pt x="3553483" y="1145703"/>
                  </a:lnTo>
                  <a:lnTo>
                    <a:pt x="3567473" y="1191790"/>
                  </a:lnTo>
                  <a:lnTo>
                    <a:pt x="3581463" y="1234022"/>
                  </a:lnTo>
                  <a:lnTo>
                    <a:pt x="3595453" y="1272381"/>
                  </a:lnTo>
                  <a:lnTo>
                    <a:pt x="3609444" y="1306944"/>
                  </a:lnTo>
                  <a:lnTo>
                    <a:pt x="3623434" y="1337863"/>
                  </a:lnTo>
                  <a:lnTo>
                    <a:pt x="3637424" y="1365342"/>
                  </a:lnTo>
                  <a:lnTo>
                    <a:pt x="3651414" y="1389626"/>
                  </a:lnTo>
                  <a:lnTo>
                    <a:pt x="3665404" y="1410976"/>
                  </a:lnTo>
                  <a:lnTo>
                    <a:pt x="3679394" y="1429663"/>
                  </a:lnTo>
                  <a:lnTo>
                    <a:pt x="3693384" y="1445956"/>
                  </a:lnTo>
                  <a:lnTo>
                    <a:pt x="3707374" y="1460112"/>
                  </a:lnTo>
                  <a:lnTo>
                    <a:pt x="3721364" y="1472376"/>
                  </a:lnTo>
                  <a:lnTo>
                    <a:pt x="3735354" y="1482974"/>
                  </a:lnTo>
                  <a:lnTo>
                    <a:pt x="3749344" y="1492110"/>
                  </a:lnTo>
                  <a:lnTo>
                    <a:pt x="3763335" y="1499972"/>
                  </a:lnTo>
                  <a:lnTo>
                    <a:pt x="3777325" y="1506727"/>
                  </a:lnTo>
                  <a:lnTo>
                    <a:pt x="3791315" y="1512521"/>
                  </a:lnTo>
                  <a:lnTo>
                    <a:pt x="3805305" y="1517486"/>
                  </a:lnTo>
                  <a:lnTo>
                    <a:pt x="3819295" y="1521736"/>
                  </a:lnTo>
                  <a:lnTo>
                    <a:pt x="3833285" y="1525370"/>
                  </a:lnTo>
                  <a:lnTo>
                    <a:pt x="3847275" y="1528476"/>
                  </a:lnTo>
                  <a:lnTo>
                    <a:pt x="3861265" y="1531128"/>
                  </a:lnTo>
                  <a:lnTo>
                    <a:pt x="3875255" y="1533392"/>
                  </a:lnTo>
                  <a:lnTo>
                    <a:pt x="3889245" y="1535323"/>
                  </a:lnTo>
                  <a:lnTo>
                    <a:pt x="3903235" y="1536970"/>
                  </a:lnTo>
                  <a:lnTo>
                    <a:pt x="3917226" y="1538374"/>
                  </a:lnTo>
                  <a:lnTo>
                    <a:pt x="3931216" y="1539570"/>
                  </a:lnTo>
                  <a:lnTo>
                    <a:pt x="3945206" y="1540589"/>
                  </a:lnTo>
                  <a:lnTo>
                    <a:pt x="3959196" y="1541458"/>
                  </a:lnTo>
                  <a:lnTo>
                    <a:pt x="3973186" y="1542197"/>
                  </a:lnTo>
                  <a:lnTo>
                    <a:pt x="3987176" y="1542827"/>
                  </a:lnTo>
                  <a:lnTo>
                    <a:pt x="4001166" y="1543363"/>
                  </a:lnTo>
                  <a:lnTo>
                    <a:pt x="4015156" y="1543819"/>
                  </a:lnTo>
                  <a:lnTo>
                    <a:pt x="4029146" y="1544208"/>
                  </a:lnTo>
                  <a:lnTo>
                    <a:pt x="4043136" y="1544538"/>
                  </a:lnTo>
                  <a:lnTo>
                    <a:pt x="4057126" y="1544820"/>
                  </a:lnTo>
                  <a:lnTo>
                    <a:pt x="4071117" y="1545059"/>
                  </a:lnTo>
                  <a:lnTo>
                    <a:pt x="4085107" y="1545263"/>
                  </a:lnTo>
                  <a:lnTo>
                    <a:pt x="4099097" y="1545436"/>
                  </a:lnTo>
                  <a:lnTo>
                    <a:pt x="4113087" y="1545584"/>
                  </a:lnTo>
                  <a:lnTo>
                    <a:pt x="4127077" y="1545710"/>
                  </a:lnTo>
                  <a:lnTo>
                    <a:pt x="4141067" y="1545816"/>
                  </a:lnTo>
                  <a:lnTo>
                    <a:pt x="4155057" y="1545907"/>
                  </a:lnTo>
                </a:path>
              </a:pathLst>
            </a:custGeom>
            <a:ln w="40651" cap="flat">
              <a:solidFill>
                <a:srgbClr val="D3D3D3">
                  <a:alpha val="100000"/>
                </a:srgbClr>
              </a:solidFill>
              <a:prstDash val="solid"/>
              <a:round/>
            </a:ln>
          </p:spPr>
          <p:txBody>
            <a:bodyPr/>
            <a:lstStyle/>
            <a:p/>
          </p:txBody>
        </p:sp>
        <p:sp>
          <p:nvSpPr>
            <p:cNvPr id="34" name="pl34"/>
            <p:cNvSpPr/>
            <p:nvPr/>
          </p:nvSpPr>
          <p:spPr>
            <a:xfrm>
              <a:off x="2737948" y="3482446"/>
              <a:ext cx="4155057" cy="515475"/>
            </a:xfrm>
            <a:custGeom>
              <a:avLst/>
              <a:pathLst>
                <a:path w="4155057" h="515475">
                  <a:moveTo>
                    <a:pt x="0" y="515475"/>
                  </a:moveTo>
                  <a:lnTo>
                    <a:pt x="13990" y="515475"/>
                  </a:lnTo>
                  <a:lnTo>
                    <a:pt x="27980" y="515475"/>
                  </a:lnTo>
                  <a:lnTo>
                    <a:pt x="41970" y="515475"/>
                  </a:lnTo>
                  <a:lnTo>
                    <a:pt x="55960" y="515475"/>
                  </a:lnTo>
                  <a:lnTo>
                    <a:pt x="69950" y="515475"/>
                  </a:lnTo>
                  <a:lnTo>
                    <a:pt x="83940" y="515475"/>
                  </a:lnTo>
                  <a:lnTo>
                    <a:pt x="97930" y="515475"/>
                  </a:lnTo>
                  <a:lnTo>
                    <a:pt x="111920" y="515475"/>
                  </a:lnTo>
                  <a:lnTo>
                    <a:pt x="125910" y="515475"/>
                  </a:lnTo>
                  <a:lnTo>
                    <a:pt x="139900" y="515475"/>
                  </a:lnTo>
                  <a:lnTo>
                    <a:pt x="153891" y="515475"/>
                  </a:lnTo>
                  <a:lnTo>
                    <a:pt x="167881" y="515475"/>
                  </a:lnTo>
                  <a:lnTo>
                    <a:pt x="181871" y="515475"/>
                  </a:lnTo>
                  <a:lnTo>
                    <a:pt x="195861" y="515475"/>
                  </a:lnTo>
                  <a:lnTo>
                    <a:pt x="209851" y="515475"/>
                  </a:lnTo>
                  <a:lnTo>
                    <a:pt x="223841" y="515475"/>
                  </a:lnTo>
                  <a:lnTo>
                    <a:pt x="237831" y="515475"/>
                  </a:lnTo>
                  <a:lnTo>
                    <a:pt x="251821" y="515475"/>
                  </a:lnTo>
                  <a:lnTo>
                    <a:pt x="265811" y="515475"/>
                  </a:lnTo>
                  <a:lnTo>
                    <a:pt x="279801" y="515475"/>
                  </a:lnTo>
                  <a:lnTo>
                    <a:pt x="293791" y="515475"/>
                  </a:lnTo>
                  <a:lnTo>
                    <a:pt x="307782" y="515475"/>
                  </a:lnTo>
                  <a:lnTo>
                    <a:pt x="321772" y="515475"/>
                  </a:lnTo>
                  <a:lnTo>
                    <a:pt x="335762" y="515475"/>
                  </a:lnTo>
                  <a:lnTo>
                    <a:pt x="349752" y="515475"/>
                  </a:lnTo>
                  <a:lnTo>
                    <a:pt x="363742" y="515475"/>
                  </a:lnTo>
                  <a:lnTo>
                    <a:pt x="377732" y="515475"/>
                  </a:lnTo>
                  <a:lnTo>
                    <a:pt x="391722" y="515475"/>
                  </a:lnTo>
                  <a:lnTo>
                    <a:pt x="405712" y="515475"/>
                  </a:lnTo>
                  <a:lnTo>
                    <a:pt x="419702" y="515475"/>
                  </a:lnTo>
                  <a:lnTo>
                    <a:pt x="433692" y="515475"/>
                  </a:lnTo>
                  <a:lnTo>
                    <a:pt x="447682" y="515475"/>
                  </a:lnTo>
                  <a:lnTo>
                    <a:pt x="461673" y="515475"/>
                  </a:lnTo>
                  <a:lnTo>
                    <a:pt x="475663" y="515475"/>
                  </a:lnTo>
                  <a:lnTo>
                    <a:pt x="489653" y="515475"/>
                  </a:lnTo>
                  <a:lnTo>
                    <a:pt x="503643" y="515475"/>
                  </a:lnTo>
                  <a:lnTo>
                    <a:pt x="517633" y="515475"/>
                  </a:lnTo>
                  <a:lnTo>
                    <a:pt x="531623" y="515475"/>
                  </a:lnTo>
                  <a:lnTo>
                    <a:pt x="545613" y="515475"/>
                  </a:lnTo>
                  <a:lnTo>
                    <a:pt x="559603" y="515475"/>
                  </a:lnTo>
                  <a:lnTo>
                    <a:pt x="573593" y="515475"/>
                  </a:lnTo>
                  <a:lnTo>
                    <a:pt x="587583" y="515475"/>
                  </a:lnTo>
                  <a:lnTo>
                    <a:pt x="601574" y="515475"/>
                  </a:lnTo>
                  <a:lnTo>
                    <a:pt x="615564" y="515475"/>
                  </a:lnTo>
                  <a:lnTo>
                    <a:pt x="629554" y="515475"/>
                  </a:lnTo>
                  <a:lnTo>
                    <a:pt x="643544" y="515475"/>
                  </a:lnTo>
                  <a:lnTo>
                    <a:pt x="657534" y="515475"/>
                  </a:lnTo>
                  <a:lnTo>
                    <a:pt x="671524" y="515475"/>
                  </a:lnTo>
                  <a:lnTo>
                    <a:pt x="685514" y="515475"/>
                  </a:lnTo>
                  <a:lnTo>
                    <a:pt x="699504" y="515475"/>
                  </a:lnTo>
                  <a:lnTo>
                    <a:pt x="713494" y="515475"/>
                  </a:lnTo>
                  <a:lnTo>
                    <a:pt x="727484" y="515475"/>
                  </a:lnTo>
                  <a:lnTo>
                    <a:pt x="741474" y="515475"/>
                  </a:lnTo>
                  <a:lnTo>
                    <a:pt x="755465" y="515475"/>
                  </a:lnTo>
                  <a:lnTo>
                    <a:pt x="769455" y="515475"/>
                  </a:lnTo>
                  <a:lnTo>
                    <a:pt x="783445" y="515475"/>
                  </a:lnTo>
                  <a:lnTo>
                    <a:pt x="797435" y="515475"/>
                  </a:lnTo>
                  <a:lnTo>
                    <a:pt x="811425" y="515475"/>
                  </a:lnTo>
                  <a:lnTo>
                    <a:pt x="825415" y="515475"/>
                  </a:lnTo>
                  <a:lnTo>
                    <a:pt x="839405" y="515475"/>
                  </a:lnTo>
                  <a:lnTo>
                    <a:pt x="853395" y="515475"/>
                  </a:lnTo>
                  <a:lnTo>
                    <a:pt x="867385" y="515475"/>
                  </a:lnTo>
                  <a:lnTo>
                    <a:pt x="881375" y="515475"/>
                  </a:lnTo>
                  <a:lnTo>
                    <a:pt x="895365" y="515475"/>
                  </a:lnTo>
                  <a:lnTo>
                    <a:pt x="909356" y="515475"/>
                  </a:lnTo>
                  <a:lnTo>
                    <a:pt x="923346" y="515475"/>
                  </a:lnTo>
                  <a:lnTo>
                    <a:pt x="937336" y="515475"/>
                  </a:lnTo>
                  <a:lnTo>
                    <a:pt x="951326" y="515475"/>
                  </a:lnTo>
                  <a:lnTo>
                    <a:pt x="965316" y="515475"/>
                  </a:lnTo>
                  <a:lnTo>
                    <a:pt x="979306" y="515475"/>
                  </a:lnTo>
                  <a:lnTo>
                    <a:pt x="993296" y="515475"/>
                  </a:lnTo>
                  <a:lnTo>
                    <a:pt x="1007286" y="515475"/>
                  </a:lnTo>
                  <a:lnTo>
                    <a:pt x="1021276" y="515475"/>
                  </a:lnTo>
                  <a:lnTo>
                    <a:pt x="1035266" y="515475"/>
                  </a:lnTo>
                  <a:lnTo>
                    <a:pt x="1049256" y="515475"/>
                  </a:lnTo>
                  <a:lnTo>
                    <a:pt x="1063247" y="515475"/>
                  </a:lnTo>
                  <a:lnTo>
                    <a:pt x="1077237" y="515475"/>
                  </a:lnTo>
                  <a:lnTo>
                    <a:pt x="1091227" y="515475"/>
                  </a:lnTo>
                  <a:lnTo>
                    <a:pt x="1105217" y="515475"/>
                  </a:lnTo>
                  <a:lnTo>
                    <a:pt x="1119207" y="515475"/>
                  </a:lnTo>
                  <a:lnTo>
                    <a:pt x="1133197" y="515475"/>
                  </a:lnTo>
                  <a:lnTo>
                    <a:pt x="1147187" y="515475"/>
                  </a:lnTo>
                  <a:lnTo>
                    <a:pt x="1161177" y="515475"/>
                  </a:lnTo>
                  <a:lnTo>
                    <a:pt x="1175167" y="515475"/>
                  </a:lnTo>
                  <a:lnTo>
                    <a:pt x="1189157" y="515475"/>
                  </a:lnTo>
                  <a:lnTo>
                    <a:pt x="1203148" y="515475"/>
                  </a:lnTo>
                  <a:lnTo>
                    <a:pt x="1217138" y="515475"/>
                  </a:lnTo>
                  <a:lnTo>
                    <a:pt x="1231128" y="515475"/>
                  </a:lnTo>
                  <a:lnTo>
                    <a:pt x="1245118" y="515475"/>
                  </a:lnTo>
                  <a:lnTo>
                    <a:pt x="1259108" y="515475"/>
                  </a:lnTo>
                  <a:lnTo>
                    <a:pt x="1273098" y="515475"/>
                  </a:lnTo>
                  <a:lnTo>
                    <a:pt x="1287088" y="515475"/>
                  </a:lnTo>
                  <a:lnTo>
                    <a:pt x="1301078" y="515475"/>
                  </a:lnTo>
                  <a:lnTo>
                    <a:pt x="1315068" y="515475"/>
                  </a:lnTo>
                  <a:lnTo>
                    <a:pt x="1329058" y="515475"/>
                  </a:lnTo>
                  <a:lnTo>
                    <a:pt x="1343048" y="515475"/>
                  </a:lnTo>
                  <a:lnTo>
                    <a:pt x="1357039" y="515475"/>
                  </a:lnTo>
                  <a:lnTo>
                    <a:pt x="1371029" y="515475"/>
                  </a:lnTo>
                  <a:lnTo>
                    <a:pt x="1385019" y="515475"/>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5" name="pl35"/>
            <p:cNvSpPr/>
            <p:nvPr/>
          </p:nvSpPr>
          <p:spPr>
            <a:xfrm>
              <a:off x="2737948" y="5028872"/>
              <a:ext cx="4155057" cy="0"/>
            </a:xfrm>
            <a:custGeom>
              <a:avLst/>
              <a:pathLst>
                <a:path w="4155057" h="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6" name="pl36"/>
            <p:cNvSpPr/>
            <p:nvPr/>
          </p:nvSpPr>
          <p:spPr>
            <a:xfrm>
              <a:off x="2737948" y="5544434"/>
              <a:ext cx="4155057" cy="257564"/>
            </a:xfrm>
            <a:custGeom>
              <a:avLst/>
              <a:pathLst>
                <a:path w="4155057" h="257564">
                  <a:moveTo>
                    <a:pt x="0" y="0"/>
                  </a:moveTo>
                  <a:lnTo>
                    <a:pt x="13990" y="15"/>
                  </a:lnTo>
                  <a:lnTo>
                    <a:pt x="27980" y="32"/>
                  </a:lnTo>
                  <a:lnTo>
                    <a:pt x="41970" y="53"/>
                  </a:lnTo>
                  <a:lnTo>
                    <a:pt x="55960" y="78"/>
                  </a:lnTo>
                  <a:lnTo>
                    <a:pt x="69950" y="107"/>
                  </a:lnTo>
                  <a:lnTo>
                    <a:pt x="83940" y="141"/>
                  </a:lnTo>
                  <a:lnTo>
                    <a:pt x="97930" y="181"/>
                  </a:lnTo>
                  <a:lnTo>
                    <a:pt x="111920" y="228"/>
                  </a:lnTo>
                  <a:lnTo>
                    <a:pt x="125910" y="283"/>
                  </a:lnTo>
                  <a:lnTo>
                    <a:pt x="139900" y="348"/>
                  </a:lnTo>
                  <a:lnTo>
                    <a:pt x="153891" y="424"/>
                  </a:lnTo>
                  <a:lnTo>
                    <a:pt x="167881" y="513"/>
                  </a:lnTo>
                  <a:lnTo>
                    <a:pt x="181871" y="618"/>
                  </a:lnTo>
                  <a:lnTo>
                    <a:pt x="195861" y="741"/>
                  </a:lnTo>
                  <a:lnTo>
                    <a:pt x="209851" y="886"/>
                  </a:lnTo>
                  <a:lnTo>
                    <a:pt x="223841" y="1056"/>
                  </a:lnTo>
                  <a:lnTo>
                    <a:pt x="237831" y="1255"/>
                  </a:lnTo>
                  <a:lnTo>
                    <a:pt x="251821" y="1489"/>
                  </a:lnTo>
                  <a:lnTo>
                    <a:pt x="265811" y="1764"/>
                  </a:lnTo>
                  <a:lnTo>
                    <a:pt x="279801" y="2085"/>
                  </a:lnTo>
                  <a:lnTo>
                    <a:pt x="293791" y="2463"/>
                  </a:lnTo>
                  <a:lnTo>
                    <a:pt x="307782" y="2905"/>
                  </a:lnTo>
                  <a:lnTo>
                    <a:pt x="321772" y="3422"/>
                  </a:lnTo>
                  <a:lnTo>
                    <a:pt x="335762" y="4028"/>
                  </a:lnTo>
                  <a:lnTo>
                    <a:pt x="349752" y="4736"/>
                  </a:lnTo>
                  <a:lnTo>
                    <a:pt x="363742" y="5564"/>
                  </a:lnTo>
                  <a:lnTo>
                    <a:pt x="377732" y="6530"/>
                  </a:lnTo>
                  <a:lnTo>
                    <a:pt x="391722" y="7655"/>
                  </a:lnTo>
                  <a:lnTo>
                    <a:pt x="405712" y="8966"/>
                  </a:lnTo>
                  <a:lnTo>
                    <a:pt x="419702" y="10488"/>
                  </a:lnTo>
                  <a:lnTo>
                    <a:pt x="433692" y="12255"/>
                  </a:lnTo>
                  <a:lnTo>
                    <a:pt x="447682" y="14299"/>
                  </a:lnTo>
                  <a:lnTo>
                    <a:pt x="461673" y="16658"/>
                  </a:lnTo>
                  <a:lnTo>
                    <a:pt x="475663" y="19374"/>
                  </a:lnTo>
                  <a:lnTo>
                    <a:pt x="489653" y="22488"/>
                  </a:lnTo>
                  <a:lnTo>
                    <a:pt x="503643" y="26046"/>
                  </a:lnTo>
                  <a:lnTo>
                    <a:pt x="517633" y="30094"/>
                  </a:lnTo>
                  <a:lnTo>
                    <a:pt x="531623" y="34674"/>
                  </a:lnTo>
                  <a:lnTo>
                    <a:pt x="545613" y="39827"/>
                  </a:lnTo>
                  <a:lnTo>
                    <a:pt x="559603" y="45587"/>
                  </a:lnTo>
                  <a:lnTo>
                    <a:pt x="573593" y="51980"/>
                  </a:lnTo>
                  <a:lnTo>
                    <a:pt x="587583" y="59019"/>
                  </a:lnTo>
                  <a:lnTo>
                    <a:pt x="601574" y="66700"/>
                  </a:lnTo>
                  <a:lnTo>
                    <a:pt x="615564" y="75002"/>
                  </a:lnTo>
                  <a:lnTo>
                    <a:pt x="629554" y="83882"/>
                  </a:lnTo>
                  <a:lnTo>
                    <a:pt x="643544" y="93276"/>
                  </a:lnTo>
                  <a:lnTo>
                    <a:pt x="657534" y="103096"/>
                  </a:lnTo>
                  <a:lnTo>
                    <a:pt x="671524" y="113238"/>
                  </a:lnTo>
                  <a:lnTo>
                    <a:pt x="685514" y="123578"/>
                  </a:lnTo>
                  <a:lnTo>
                    <a:pt x="699504" y="133986"/>
                  </a:lnTo>
                  <a:lnTo>
                    <a:pt x="713494" y="144326"/>
                  </a:lnTo>
                  <a:lnTo>
                    <a:pt x="727484" y="154468"/>
                  </a:lnTo>
                  <a:lnTo>
                    <a:pt x="741474" y="164288"/>
                  </a:lnTo>
                  <a:lnTo>
                    <a:pt x="755465" y="173682"/>
                  </a:lnTo>
                  <a:lnTo>
                    <a:pt x="769455" y="182562"/>
                  </a:lnTo>
                  <a:lnTo>
                    <a:pt x="783445" y="190864"/>
                  </a:lnTo>
                  <a:lnTo>
                    <a:pt x="797435" y="198545"/>
                  </a:lnTo>
                  <a:lnTo>
                    <a:pt x="811425" y="205583"/>
                  </a:lnTo>
                  <a:lnTo>
                    <a:pt x="825415" y="211977"/>
                  </a:lnTo>
                  <a:lnTo>
                    <a:pt x="839405" y="217737"/>
                  </a:lnTo>
                  <a:lnTo>
                    <a:pt x="853395" y="222890"/>
                  </a:lnTo>
                  <a:lnTo>
                    <a:pt x="867385" y="227470"/>
                  </a:lnTo>
                  <a:lnTo>
                    <a:pt x="881375" y="231517"/>
                  </a:lnTo>
                  <a:lnTo>
                    <a:pt x="895365" y="235076"/>
                  </a:lnTo>
                  <a:lnTo>
                    <a:pt x="909356" y="238190"/>
                  </a:lnTo>
                  <a:lnTo>
                    <a:pt x="923346" y="240906"/>
                  </a:lnTo>
                  <a:lnTo>
                    <a:pt x="937336" y="243265"/>
                  </a:lnTo>
                  <a:lnTo>
                    <a:pt x="951326" y="245309"/>
                  </a:lnTo>
                  <a:lnTo>
                    <a:pt x="965316" y="247075"/>
                  </a:lnTo>
                  <a:lnTo>
                    <a:pt x="979306" y="248598"/>
                  </a:lnTo>
                  <a:lnTo>
                    <a:pt x="993296" y="249909"/>
                  </a:lnTo>
                  <a:lnTo>
                    <a:pt x="1007286" y="251034"/>
                  </a:lnTo>
                  <a:lnTo>
                    <a:pt x="1021276" y="252000"/>
                  </a:lnTo>
                  <a:lnTo>
                    <a:pt x="1035266" y="252828"/>
                  </a:lnTo>
                  <a:lnTo>
                    <a:pt x="1049256" y="253536"/>
                  </a:lnTo>
                  <a:lnTo>
                    <a:pt x="1063247" y="254142"/>
                  </a:lnTo>
                  <a:lnTo>
                    <a:pt x="1077237" y="254659"/>
                  </a:lnTo>
                  <a:lnTo>
                    <a:pt x="1091227" y="255101"/>
                  </a:lnTo>
                  <a:lnTo>
                    <a:pt x="1105217" y="255478"/>
                  </a:lnTo>
                  <a:lnTo>
                    <a:pt x="1119207" y="255800"/>
                  </a:lnTo>
                  <a:lnTo>
                    <a:pt x="1133197" y="256075"/>
                  </a:lnTo>
                  <a:lnTo>
                    <a:pt x="1147187" y="256309"/>
                  </a:lnTo>
                  <a:lnTo>
                    <a:pt x="1161177" y="256508"/>
                  </a:lnTo>
                  <a:lnTo>
                    <a:pt x="1175167" y="256678"/>
                  </a:lnTo>
                  <a:lnTo>
                    <a:pt x="1189157" y="256823"/>
                  </a:lnTo>
                  <a:lnTo>
                    <a:pt x="1203148" y="256946"/>
                  </a:lnTo>
                  <a:lnTo>
                    <a:pt x="1217138" y="257051"/>
                  </a:lnTo>
                  <a:lnTo>
                    <a:pt x="1231128" y="257140"/>
                  </a:lnTo>
                  <a:lnTo>
                    <a:pt x="1245118" y="257216"/>
                  </a:lnTo>
                  <a:lnTo>
                    <a:pt x="1259108" y="257281"/>
                  </a:lnTo>
                  <a:lnTo>
                    <a:pt x="1273098" y="257336"/>
                  </a:lnTo>
                  <a:lnTo>
                    <a:pt x="1287088" y="257383"/>
                  </a:lnTo>
                  <a:lnTo>
                    <a:pt x="1301078" y="257423"/>
                  </a:lnTo>
                  <a:lnTo>
                    <a:pt x="1315068" y="257457"/>
                  </a:lnTo>
                  <a:lnTo>
                    <a:pt x="1329058" y="257486"/>
                  </a:lnTo>
                  <a:lnTo>
                    <a:pt x="1343048" y="257510"/>
                  </a:lnTo>
                  <a:lnTo>
                    <a:pt x="1357039" y="257531"/>
                  </a:lnTo>
                  <a:lnTo>
                    <a:pt x="1371029" y="257549"/>
                  </a:lnTo>
                  <a:lnTo>
                    <a:pt x="1385019" y="257564"/>
                  </a:lnTo>
                  <a:lnTo>
                    <a:pt x="1385019" y="257564"/>
                  </a:lnTo>
                  <a:lnTo>
                    <a:pt x="1399009" y="257549"/>
                  </a:lnTo>
                  <a:lnTo>
                    <a:pt x="1412999" y="257531"/>
                  </a:lnTo>
                  <a:lnTo>
                    <a:pt x="1426989" y="257510"/>
                  </a:lnTo>
                  <a:lnTo>
                    <a:pt x="1440979" y="257486"/>
                  </a:lnTo>
                  <a:lnTo>
                    <a:pt x="1454969" y="257457"/>
                  </a:lnTo>
                  <a:lnTo>
                    <a:pt x="1468959" y="257423"/>
                  </a:lnTo>
                  <a:lnTo>
                    <a:pt x="1482949" y="257383"/>
                  </a:lnTo>
                  <a:lnTo>
                    <a:pt x="1496939" y="257336"/>
                  </a:lnTo>
                  <a:lnTo>
                    <a:pt x="1510930" y="257281"/>
                  </a:lnTo>
                  <a:lnTo>
                    <a:pt x="1524920" y="257216"/>
                  </a:lnTo>
                  <a:lnTo>
                    <a:pt x="1538910" y="257140"/>
                  </a:lnTo>
                  <a:lnTo>
                    <a:pt x="1552900" y="257051"/>
                  </a:lnTo>
                  <a:lnTo>
                    <a:pt x="1566890" y="256946"/>
                  </a:lnTo>
                  <a:lnTo>
                    <a:pt x="1580880" y="256823"/>
                  </a:lnTo>
                  <a:lnTo>
                    <a:pt x="1594870" y="256678"/>
                  </a:lnTo>
                  <a:lnTo>
                    <a:pt x="1608860" y="256508"/>
                  </a:lnTo>
                  <a:lnTo>
                    <a:pt x="1622850" y="256309"/>
                  </a:lnTo>
                  <a:lnTo>
                    <a:pt x="1636840" y="256075"/>
                  </a:lnTo>
                  <a:lnTo>
                    <a:pt x="1650830" y="255800"/>
                  </a:lnTo>
                  <a:lnTo>
                    <a:pt x="1664821" y="255478"/>
                  </a:lnTo>
                  <a:lnTo>
                    <a:pt x="1678811" y="255101"/>
                  </a:lnTo>
                  <a:lnTo>
                    <a:pt x="1692801" y="254659"/>
                  </a:lnTo>
                  <a:lnTo>
                    <a:pt x="1706791" y="254142"/>
                  </a:lnTo>
                  <a:lnTo>
                    <a:pt x="1720781" y="253536"/>
                  </a:lnTo>
                  <a:lnTo>
                    <a:pt x="1734771" y="252828"/>
                  </a:lnTo>
                  <a:lnTo>
                    <a:pt x="1748761" y="252000"/>
                  </a:lnTo>
                  <a:lnTo>
                    <a:pt x="1762751" y="251034"/>
                  </a:lnTo>
                  <a:lnTo>
                    <a:pt x="1776741" y="249909"/>
                  </a:lnTo>
                  <a:lnTo>
                    <a:pt x="1790731" y="248598"/>
                  </a:lnTo>
                  <a:lnTo>
                    <a:pt x="1804722" y="247075"/>
                  </a:lnTo>
                  <a:lnTo>
                    <a:pt x="1818712" y="245309"/>
                  </a:lnTo>
                  <a:lnTo>
                    <a:pt x="1832702" y="243265"/>
                  </a:lnTo>
                  <a:lnTo>
                    <a:pt x="1846692" y="240906"/>
                  </a:lnTo>
                  <a:lnTo>
                    <a:pt x="1860682" y="238190"/>
                  </a:lnTo>
                  <a:lnTo>
                    <a:pt x="1874672" y="235076"/>
                  </a:lnTo>
                  <a:lnTo>
                    <a:pt x="1888662" y="231517"/>
                  </a:lnTo>
                  <a:lnTo>
                    <a:pt x="1902652" y="227470"/>
                  </a:lnTo>
                  <a:lnTo>
                    <a:pt x="1916642" y="222890"/>
                  </a:lnTo>
                  <a:lnTo>
                    <a:pt x="1930632" y="217737"/>
                  </a:lnTo>
                  <a:lnTo>
                    <a:pt x="1944622" y="211977"/>
                  </a:lnTo>
                  <a:lnTo>
                    <a:pt x="1958613" y="205583"/>
                  </a:lnTo>
                  <a:lnTo>
                    <a:pt x="1972603" y="198545"/>
                  </a:lnTo>
                  <a:lnTo>
                    <a:pt x="1986593" y="190864"/>
                  </a:lnTo>
                  <a:lnTo>
                    <a:pt x="2000583" y="182562"/>
                  </a:lnTo>
                  <a:lnTo>
                    <a:pt x="2014573" y="173682"/>
                  </a:lnTo>
                  <a:lnTo>
                    <a:pt x="2028563" y="164288"/>
                  </a:lnTo>
                  <a:lnTo>
                    <a:pt x="2042553" y="154468"/>
                  </a:lnTo>
                  <a:lnTo>
                    <a:pt x="2056543" y="144326"/>
                  </a:lnTo>
                  <a:lnTo>
                    <a:pt x="2070533" y="133986"/>
                  </a:lnTo>
                  <a:lnTo>
                    <a:pt x="2084523" y="123578"/>
                  </a:lnTo>
                  <a:lnTo>
                    <a:pt x="2098513" y="113238"/>
                  </a:lnTo>
                  <a:lnTo>
                    <a:pt x="2112504" y="103096"/>
                  </a:lnTo>
                  <a:lnTo>
                    <a:pt x="2126494" y="93276"/>
                  </a:lnTo>
                  <a:lnTo>
                    <a:pt x="2140484" y="83882"/>
                  </a:lnTo>
                  <a:lnTo>
                    <a:pt x="2154474" y="75002"/>
                  </a:lnTo>
                  <a:lnTo>
                    <a:pt x="2168464" y="66700"/>
                  </a:lnTo>
                  <a:lnTo>
                    <a:pt x="2182454" y="59019"/>
                  </a:lnTo>
                  <a:lnTo>
                    <a:pt x="2196444" y="51980"/>
                  </a:lnTo>
                  <a:lnTo>
                    <a:pt x="2210434" y="45587"/>
                  </a:lnTo>
                  <a:lnTo>
                    <a:pt x="2224424" y="39827"/>
                  </a:lnTo>
                  <a:lnTo>
                    <a:pt x="2238414" y="34674"/>
                  </a:lnTo>
                  <a:lnTo>
                    <a:pt x="2252404" y="30094"/>
                  </a:lnTo>
                  <a:lnTo>
                    <a:pt x="2266395" y="26046"/>
                  </a:lnTo>
                  <a:lnTo>
                    <a:pt x="2280385" y="22488"/>
                  </a:lnTo>
                  <a:lnTo>
                    <a:pt x="2294375" y="19374"/>
                  </a:lnTo>
                  <a:lnTo>
                    <a:pt x="2308365" y="16658"/>
                  </a:lnTo>
                  <a:lnTo>
                    <a:pt x="2322355" y="14299"/>
                  </a:lnTo>
                  <a:lnTo>
                    <a:pt x="2336345" y="12255"/>
                  </a:lnTo>
                  <a:lnTo>
                    <a:pt x="2350335" y="10488"/>
                  </a:lnTo>
                  <a:lnTo>
                    <a:pt x="2364325" y="8966"/>
                  </a:lnTo>
                  <a:lnTo>
                    <a:pt x="2378315" y="7655"/>
                  </a:lnTo>
                  <a:lnTo>
                    <a:pt x="2392305" y="6530"/>
                  </a:lnTo>
                  <a:lnTo>
                    <a:pt x="2406296" y="5564"/>
                  </a:lnTo>
                  <a:lnTo>
                    <a:pt x="2420286" y="4736"/>
                  </a:lnTo>
                  <a:lnTo>
                    <a:pt x="2434276" y="4028"/>
                  </a:lnTo>
                  <a:lnTo>
                    <a:pt x="2448266" y="3422"/>
                  </a:lnTo>
                  <a:lnTo>
                    <a:pt x="2462256" y="2905"/>
                  </a:lnTo>
                  <a:lnTo>
                    <a:pt x="2476246" y="2463"/>
                  </a:lnTo>
                  <a:lnTo>
                    <a:pt x="2490236" y="2085"/>
                  </a:lnTo>
                  <a:lnTo>
                    <a:pt x="2504226" y="1764"/>
                  </a:lnTo>
                  <a:lnTo>
                    <a:pt x="2518216" y="1489"/>
                  </a:lnTo>
                  <a:lnTo>
                    <a:pt x="2532206" y="1255"/>
                  </a:lnTo>
                  <a:lnTo>
                    <a:pt x="2546196" y="1056"/>
                  </a:lnTo>
                  <a:lnTo>
                    <a:pt x="2560187" y="886"/>
                  </a:lnTo>
                  <a:lnTo>
                    <a:pt x="2574177" y="741"/>
                  </a:lnTo>
                  <a:lnTo>
                    <a:pt x="2588167" y="618"/>
                  </a:lnTo>
                  <a:lnTo>
                    <a:pt x="2602157" y="513"/>
                  </a:lnTo>
                  <a:lnTo>
                    <a:pt x="2616147" y="424"/>
                  </a:lnTo>
                  <a:lnTo>
                    <a:pt x="2630137" y="348"/>
                  </a:lnTo>
                  <a:lnTo>
                    <a:pt x="2644127" y="283"/>
                  </a:lnTo>
                  <a:lnTo>
                    <a:pt x="2658117" y="228"/>
                  </a:lnTo>
                  <a:lnTo>
                    <a:pt x="2672107" y="181"/>
                  </a:lnTo>
                  <a:lnTo>
                    <a:pt x="2686097" y="141"/>
                  </a:lnTo>
                  <a:lnTo>
                    <a:pt x="2700087" y="107"/>
                  </a:lnTo>
                  <a:lnTo>
                    <a:pt x="2714078" y="78"/>
                  </a:lnTo>
                  <a:lnTo>
                    <a:pt x="2728068" y="53"/>
                  </a:lnTo>
                  <a:lnTo>
                    <a:pt x="2742058" y="32"/>
                  </a:lnTo>
                  <a:lnTo>
                    <a:pt x="2756048" y="15"/>
                  </a:lnTo>
                  <a:lnTo>
                    <a:pt x="2770038" y="0"/>
                  </a:lnTo>
                  <a:lnTo>
                    <a:pt x="2770038" y="0"/>
                  </a:lnTo>
                  <a:lnTo>
                    <a:pt x="2784028" y="15"/>
                  </a:lnTo>
                  <a:lnTo>
                    <a:pt x="2798018" y="32"/>
                  </a:lnTo>
                  <a:lnTo>
                    <a:pt x="2812008" y="53"/>
                  </a:lnTo>
                  <a:lnTo>
                    <a:pt x="2825998" y="78"/>
                  </a:lnTo>
                  <a:lnTo>
                    <a:pt x="2839988" y="107"/>
                  </a:lnTo>
                  <a:lnTo>
                    <a:pt x="2853978" y="141"/>
                  </a:lnTo>
                  <a:lnTo>
                    <a:pt x="2867969" y="181"/>
                  </a:lnTo>
                  <a:lnTo>
                    <a:pt x="2881959" y="228"/>
                  </a:lnTo>
                  <a:lnTo>
                    <a:pt x="2895949" y="283"/>
                  </a:lnTo>
                  <a:lnTo>
                    <a:pt x="2909939" y="348"/>
                  </a:lnTo>
                  <a:lnTo>
                    <a:pt x="2923929" y="424"/>
                  </a:lnTo>
                  <a:lnTo>
                    <a:pt x="2937919" y="513"/>
                  </a:lnTo>
                  <a:lnTo>
                    <a:pt x="2951909" y="618"/>
                  </a:lnTo>
                  <a:lnTo>
                    <a:pt x="2965899" y="741"/>
                  </a:lnTo>
                  <a:lnTo>
                    <a:pt x="2979889" y="886"/>
                  </a:lnTo>
                  <a:lnTo>
                    <a:pt x="2993879" y="1056"/>
                  </a:lnTo>
                  <a:lnTo>
                    <a:pt x="3007870" y="1255"/>
                  </a:lnTo>
                  <a:lnTo>
                    <a:pt x="3021860" y="1489"/>
                  </a:lnTo>
                  <a:lnTo>
                    <a:pt x="3035850" y="1764"/>
                  </a:lnTo>
                  <a:lnTo>
                    <a:pt x="3049840" y="2085"/>
                  </a:lnTo>
                  <a:lnTo>
                    <a:pt x="3063830" y="2463"/>
                  </a:lnTo>
                  <a:lnTo>
                    <a:pt x="3077820" y="2905"/>
                  </a:lnTo>
                  <a:lnTo>
                    <a:pt x="3091810" y="3422"/>
                  </a:lnTo>
                  <a:lnTo>
                    <a:pt x="3105800" y="4028"/>
                  </a:lnTo>
                  <a:lnTo>
                    <a:pt x="3119790" y="4736"/>
                  </a:lnTo>
                  <a:lnTo>
                    <a:pt x="3133780" y="5564"/>
                  </a:lnTo>
                  <a:lnTo>
                    <a:pt x="3147770" y="6530"/>
                  </a:lnTo>
                  <a:lnTo>
                    <a:pt x="3161761" y="7655"/>
                  </a:lnTo>
                  <a:lnTo>
                    <a:pt x="3175751" y="8966"/>
                  </a:lnTo>
                  <a:lnTo>
                    <a:pt x="3189741" y="10488"/>
                  </a:lnTo>
                  <a:lnTo>
                    <a:pt x="3203731" y="12255"/>
                  </a:lnTo>
                  <a:lnTo>
                    <a:pt x="3217721" y="14299"/>
                  </a:lnTo>
                  <a:lnTo>
                    <a:pt x="3231711" y="16658"/>
                  </a:lnTo>
                  <a:lnTo>
                    <a:pt x="3245701" y="19374"/>
                  </a:lnTo>
                  <a:lnTo>
                    <a:pt x="3259691" y="22488"/>
                  </a:lnTo>
                  <a:lnTo>
                    <a:pt x="3273681" y="26046"/>
                  </a:lnTo>
                  <a:lnTo>
                    <a:pt x="3287671" y="30094"/>
                  </a:lnTo>
                  <a:lnTo>
                    <a:pt x="3301661" y="34674"/>
                  </a:lnTo>
                  <a:lnTo>
                    <a:pt x="3315652" y="39827"/>
                  </a:lnTo>
                  <a:lnTo>
                    <a:pt x="3329642" y="45587"/>
                  </a:lnTo>
                  <a:lnTo>
                    <a:pt x="3343632" y="51980"/>
                  </a:lnTo>
                  <a:lnTo>
                    <a:pt x="3357622" y="59019"/>
                  </a:lnTo>
                  <a:lnTo>
                    <a:pt x="3371612" y="66700"/>
                  </a:lnTo>
                  <a:lnTo>
                    <a:pt x="3385602" y="75002"/>
                  </a:lnTo>
                  <a:lnTo>
                    <a:pt x="3399592" y="83882"/>
                  </a:lnTo>
                  <a:lnTo>
                    <a:pt x="3413582" y="93276"/>
                  </a:lnTo>
                  <a:lnTo>
                    <a:pt x="3427572" y="103096"/>
                  </a:lnTo>
                  <a:lnTo>
                    <a:pt x="3441562" y="113238"/>
                  </a:lnTo>
                  <a:lnTo>
                    <a:pt x="3455552" y="123578"/>
                  </a:lnTo>
                  <a:lnTo>
                    <a:pt x="3469543" y="133986"/>
                  </a:lnTo>
                  <a:lnTo>
                    <a:pt x="3483533" y="144326"/>
                  </a:lnTo>
                  <a:lnTo>
                    <a:pt x="3497523" y="154468"/>
                  </a:lnTo>
                  <a:lnTo>
                    <a:pt x="3511513" y="164288"/>
                  </a:lnTo>
                  <a:lnTo>
                    <a:pt x="3525503" y="173682"/>
                  </a:lnTo>
                  <a:lnTo>
                    <a:pt x="3539493" y="182562"/>
                  </a:lnTo>
                  <a:lnTo>
                    <a:pt x="3553483" y="190864"/>
                  </a:lnTo>
                  <a:lnTo>
                    <a:pt x="3567473" y="198545"/>
                  </a:lnTo>
                  <a:lnTo>
                    <a:pt x="3581463" y="205583"/>
                  </a:lnTo>
                  <a:lnTo>
                    <a:pt x="3595453" y="211977"/>
                  </a:lnTo>
                  <a:lnTo>
                    <a:pt x="3609444" y="217737"/>
                  </a:lnTo>
                  <a:lnTo>
                    <a:pt x="3623434" y="222890"/>
                  </a:lnTo>
                  <a:lnTo>
                    <a:pt x="3637424" y="227470"/>
                  </a:lnTo>
                  <a:lnTo>
                    <a:pt x="3651414" y="231517"/>
                  </a:lnTo>
                  <a:lnTo>
                    <a:pt x="3665404" y="235076"/>
                  </a:lnTo>
                  <a:lnTo>
                    <a:pt x="3679394" y="238190"/>
                  </a:lnTo>
                  <a:lnTo>
                    <a:pt x="3693384" y="240906"/>
                  </a:lnTo>
                  <a:lnTo>
                    <a:pt x="3707374" y="243265"/>
                  </a:lnTo>
                  <a:lnTo>
                    <a:pt x="3721364" y="245309"/>
                  </a:lnTo>
                  <a:lnTo>
                    <a:pt x="3735354" y="247075"/>
                  </a:lnTo>
                  <a:lnTo>
                    <a:pt x="3749344" y="248598"/>
                  </a:lnTo>
                  <a:lnTo>
                    <a:pt x="3763335" y="249909"/>
                  </a:lnTo>
                  <a:lnTo>
                    <a:pt x="3777325" y="251034"/>
                  </a:lnTo>
                  <a:lnTo>
                    <a:pt x="3791315" y="252000"/>
                  </a:lnTo>
                  <a:lnTo>
                    <a:pt x="3805305" y="252828"/>
                  </a:lnTo>
                  <a:lnTo>
                    <a:pt x="3819295" y="253536"/>
                  </a:lnTo>
                  <a:lnTo>
                    <a:pt x="3833285" y="254142"/>
                  </a:lnTo>
                  <a:lnTo>
                    <a:pt x="3847275" y="254659"/>
                  </a:lnTo>
                  <a:lnTo>
                    <a:pt x="3861265" y="255101"/>
                  </a:lnTo>
                  <a:lnTo>
                    <a:pt x="3875255" y="255478"/>
                  </a:lnTo>
                  <a:lnTo>
                    <a:pt x="3889245" y="255800"/>
                  </a:lnTo>
                  <a:lnTo>
                    <a:pt x="3903235" y="256075"/>
                  </a:lnTo>
                  <a:lnTo>
                    <a:pt x="3917226" y="256309"/>
                  </a:lnTo>
                  <a:lnTo>
                    <a:pt x="3931216" y="256508"/>
                  </a:lnTo>
                  <a:lnTo>
                    <a:pt x="3945206" y="256678"/>
                  </a:lnTo>
                  <a:lnTo>
                    <a:pt x="3959196" y="256823"/>
                  </a:lnTo>
                  <a:lnTo>
                    <a:pt x="3973186" y="256946"/>
                  </a:lnTo>
                  <a:lnTo>
                    <a:pt x="3987176" y="257051"/>
                  </a:lnTo>
                  <a:lnTo>
                    <a:pt x="4001166" y="257140"/>
                  </a:lnTo>
                  <a:lnTo>
                    <a:pt x="4015156" y="257216"/>
                  </a:lnTo>
                  <a:lnTo>
                    <a:pt x="4029146" y="257281"/>
                  </a:lnTo>
                  <a:lnTo>
                    <a:pt x="4043136" y="257336"/>
                  </a:lnTo>
                  <a:lnTo>
                    <a:pt x="4057126" y="257383"/>
                  </a:lnTo>
                  <a:lnTo>
                    <a:pt x="4071117" y="257423"/>
                  </a:lnTo>
                  <a:lnTo>
                    <a:pt x="4085107" y="257457"/>
                  </a:lnTo>
                  <a:lnTo>
                    <a:pt x="4099097" y="257486"/>
                  </a:lnTo>
                  <a:lnTo>
                    <a:pt x="4113087" y="257510"/>
                  </a:lnTo>
                  <a:lnTo>
                    <a:pt x="4127077" y="257531"/>
                  </a:lnTo>
                  <a:lnTo>
                    <a:pt x="4141067" y="257549"/>
                  </a:lnTo>
                  <a:lnTo>
                    <a:pt x="4155057" y="257564"/>
                  </a:lnTo>
                </a:path>
              </a:pathLst>
            </a:custGeom>
            <a:ln w="40651" cap="flat">
              <a:solidFill>
                <a:srgbClr val="D3D3D3">
                  <a:alpha val="100000"/>
                </a:srgbClr>
              </a:solidFill>
              <a:prstDash val="solid"/>
              <a:round/>
            </a:ln>
          </p:spPr>
          <p:txBody>
            <a:bodyPr/>
            <a:lstStyle/>
            <a:p/>
          </p:txBody>
        </p:sp>
        <p:sp>
          <p:nvSpPr>
            <p:cNvPr id="37" name="pl37"/>
            <p:cNvSpPr/>
            <p:nvPr/>
          </p:nvSpPr>
          <p:spPr>
            <a:xfrm>
              <a:off x="2737948" y="2966970"/>
              <a:ext cx="4155057" cy="515389"/>
            </a:xfrm>
            <a:custGeom>
              <a:avLst/>
              <a:pathLst>
                <a:path w="4155057" h="515389">
                  <a:moveTo>
                    <a:pt x="0" y="257824"/>
                  </a:moveTo>
                  <a:lnTo>
                    <a:pt x="13990" y="257839"/>
                  </a:lnTo>
                  <a:lnTo>
                    <a:pt x="27980" y="257857"/>
                  </a:lnTo>
                  <a:lnTo>
                    <a:pt x="41970" y="257878"/>
                  </a:lnTo>
                  <a:lnTo>
                    <a:pt x="55960" y="257902"/>
                  </a:lnTo>
                  <a:lnTo>
                    <a:pt x="69950" y="257931"/>
                  </a:lnTo>
                  <a:lnTo>
                    <a:pt x="83940" y="257965"/>
                  </a:lnTo>
                  <a:lnTo>
                    <a:pt x="97930" y="258005"/>
                  </a:lnTo>
                  <a:lnTo>
                    <a:pt x="111920" y="258052"/>
                  </a:lnTo>
                  <a:lnTo>
                    <a:pt x="125910" y="258107"/>
                  </a:lnTo>
                  <a:lnTo>
                    <a:pt x="139900" y="258172"/>
                  </a:lnTo>
                  <a:lnTo>
                    <a:pt x="153891" y="258248"/>
                  </a:lnTo>
                  <a:lnTo>
                    <a:pt x="167881" y="258337"/>
                  </a:lnTo>
                  <a:lnTo>
                    <a:pt x="181871" y="258442"/>
                  </a:lnTo>
                  <a:lnTo>
                    <a:pt x="195861" y="258565"/>
                  </a:lnTo>
                  <a:lnTo>
                    <a:pt x="209851" y="258710"/>
                  </a:lnTo>
                  <a:lnTo>
                    <a:pt x="223841" y="258880"/>
                  </a:lnTo>
                  <a:lnTo>
                    <a:pt x="237831" y="259079"/>
                  </a:lnTo>
                  <a:lnTo>
                    <a:pt x="251821" y="259313"/>
                  </a:lnTo>
                  <a:lnTo>
                    <a:pt x="265811" y="259588"/>
                  </a:lnTo>
                  <a:lnTo>
                    <a:pt x="279801" y="259910"/>
                  </a:lnTo>
                  <a:lnTo>
                    <a:pt x="293791" y="260287"/>
                  </a:lnTo>
                  <a:lnTo>
                    <a:pt x="307782" y="260729"/>
                  </a:lnTo>
                  <a:lnTo>
                    <a:pt x="321772" y="261247"/>
                  </a:lnTo>
                  <a:lnTo>
                    <a:pt x="335762" y="261852"/>
                  </a:lnTo>
                  <a:lnTo>
                    <a:pt x="349752" y="262561"/>
                  </a:lnTo>
                  <a:lnTo>
                    <a:pt x="363742" y="263388"/>
                  </a:lnTo>
                  <a:lnTo>
                    <a:pt x="377732" y="264354"/>
                  </a:lnTo>
                  <a:lnTo>
                    <a:pt x="391722" y="265480"/>
                  </a:lnTo>
                  <a:lnTo>
                    <a:pt x="405712" y="266790"/>
                  </a:lnTo>
                  <a:lnTo>
                    <a:pt x="419702" y="268313"/>
                  </a:lnTo>
                  <a:lnTo>
                    <a:pt x="433692" y="270079"/>
                  </a:lnTo>
                  <a:lnTo>
                    <a:pt x="447682" y="272123"/>
                  </a:lnTo>
                  <a:lnTo>
                    <a:pt x="461673" y="274482"/>
                  </a:lnTo>
                  <a:lnTo>
                    <a:pt x="475663" y="277198"/>
                  </a:lnTo>
                  <a:lnTo>
                    <a:pt x="489653" y="280312"/>
                  </a:lnTo>
                  <a:lnTo>
                    <a:pt x="503643" y="283871"/>
                  </a:lnTo>
                  <a:lnTo>
                    <a:pt x="517633" y="287918"/>
                  </a:lnTo>
                  <a:lnTo>
                    <a:pt x="531623" y="292498"/>
                  </a:lnTo>
                  <a:lnTo>
                    <a:pt x="545613" y="297651"/>
                  </a:lnTo>
                  <a:lnTo>
                    <a:pt x="559603" y="303411"/>
                  </a:lnTo>
                  <a:lnTo>
                    <a:pt x="573593" y="309805"/>
                  </a:lnTo>
                  <a:lnTo>
                    <a:pt x="587583" y="316843"/>
                  </a:lnTo>
                  <a:lnTo>
                    <a:pt x="601574" y="324524"/>
                  </a:lnTo>
                  <a:lnTo>
                    <a:pt x="615564" y="332826"/>
                  </a:lnTo>
                  <a:lnTo>
                    <a:pt x="629554" y="341707"/>
                  </a:lnTo>
                  <a:lnTo>
                    <a:pt x="643544" y="351100"/>
                  </a:lnTo>
                  <a:lnTo>
                    <a:pt x="657534" y="360920"/>
                  </a:lnTo>
                  <a:lnTo>
                    <a:pt x="671524" y="371062"/>
                  </a:lnTo>
                  <a:lnTo>
                    <a:pt x="685514" y="381402"/>
                  </a:lnTo>
                  <a:lnTo>
                    <a:pt x="699504" y="391810"/>
                  </a:lnTo>
                  <a:lnTo>
                    <a:pt x="713494" y="402151"/>
                  </a:lnTo>
                  <a:lnTo>
                    <a:pt x="727484" y="412292"/>
                  </a:lnTo>
                  <a:lnTo>
                    <a:pt x="741474" y="422112"/>
                  </a:lnTo>
                  <a:lnTo>
                    <a:pt x="755465" y="431506"/>
                  </a:lnTo>
                  <a:lnTo>
                    <a:pt x="769455" y="440386"/>
                  </a:lnTo>
                  <a:lnTo>
                    <a:pt x="783445" y="448688"/>
                  </a:lnTo>
                  <a:lnTo>
                    <a:pt x="797435" y="456369"/>
                  </a:lnTo>
                  <a:lnTo>
                    <a:pt x="811425" y="463408"/>
                  </a:lnTo>
                  <a:lnTo>
                    <a:pt x="825415" y="469801"/>
                  </a:lnTo>
                  <a:lnTo>
                    <a:pt x="839405" y="475561"/>
                  </a:lnTo>
                  <a:lnTo>
                    <a:pt x="853395" y="480714"/>
                  </a:lnTo>
                  <a:lnTo>
                    <a:pt x="867385" y="485294"/>
                  </a:lnTo>
                  <a:lnTo>
                    <a:pt x="881375" y="489342"/>
                  </a:lnTo>
                  <a:lnTo>
                    <a:pt x="895365" y="492900"/>
                  </a:lnTo>
                  <a:lnTo>
                    <a:pt x="909356" y="496015"/>
                  </a:lnTo>
                  <a:lnTo>
                    <a:pt x="923346" y="498730"/>
                  </a:lnTo>
                  <a:lnTo>
                    <a:pt x="937336" y="501089"/>
                  </a:lnTo>
                  <a:lnTo>
                    <a:pt x="951326" y="503133"/>
                  </a:lnTo>
                  <a:lnTo>
                    <a:pt x="965316" y="504900"/>
                  </a:lnTo>
                  <a:lnTo>
                    <a:pt x="979306" y="506422"/>
                  </a:lnTo>
                  <a:lnTo>
                    <a:pt x="993296" y="507733"/>
                  </a:lnTo>
                  <a:lnTo>
                    <a:pt x="1007286" y="508858"/>
                  </a:lnTo>
                  <a:lnTo>
                    <a:pt x="1021276" y="509824"/>
                  </a:lnTo>
                  <a:lnTo>
                    <a:pt x="1035266" y="510652"/>
                  </a:lnTo>
                  <a:lnTo>
                    <a:pt x="1049256" y="511360"/>
                  </a:lnTo>
                  <a:lnTo>
                    <a:pt x="1063247" y="511966"/>
                  </a:lnTo>
                  <a:lnTo>
                    <a:pt x="1077237" y="512483"/>
                  </a:lnTo>
                  <a:lnTo>
                    <a:pt x="1091227" y="512925"/>
                  </a:lnTo>
                  <a:lnTo>
                    <a:pt x="1105217" y="513303"/>
                  </a:lnTo>
                  <a:lnTo>
                    <a:pt x="1119207" y="513625"/>
                  </a:lnTo>
                  <a:lnTo>
                    <a:pt x="1133197" y="513899"/>
                  </a:lnTo>
                  <a:lnTo>
                    <a:pt x="1147187" y="514133"/>
                  </a:lnTo>
                  <a:lnTo>
                    <a:pt x="1161177" y="514332"/>
                  </a:lnTo>
                  <a:lnTo>
                    <a:pt x="1175167" y="514502"/>
                  </a:lnTo>
                  <a:lnTo>
                    <a:pt x="1189157" y="514647"/>
                  </a:lnTo>
                  <a:lnTo>
                    <a:pt x="1203148" y="514770"/>
                  </a:lnTo>
                  <a:lnTo>
                    <a:pt x="1217138" y="514875"/>
                  </a:lnTo>
                  <a:lnTo>
                    <a:pt x="1231128" y="514964"/>
                  </a:lnTo>
                  <a:lnTo>
                    <a:pt x="1245118" y="515041"/>
                  </a:lnTo>
                  <a:lnTo>
                    <a:pt x="1259108" y="515105"/>
                  </a:lnTo>
                  <a:lnTo>
                    <a:pt x="1273098" y="515160"/>
                  </a:lnTo>
                  <a:lnTo>
                    <a:pt x="1287088" y="515207"/>
                  </a:lnTo>
                  <a:lnTo>
                    <a:pt x="1301078" y="515247"/>
                  </a:lnTo>
                  <a:lnTo>
                    <a:pt x="1315068" y="515281"/>
                  </a:lnTo>
                  <a:lnTo>
                    <a:pt x="1329058" y="515310"/>
                  </a:lnTo>
                  <a:lnTo>
                    <a:pt x="1343048" y="515335"/>
                  </a:lnTo>
                  <a:lnTo>
                    <a:pt x="1357039" y="515356"/>
                  </a:lnTo>
                  <a:lnTo>
                    <a:pt x="1371029" y="515373"/>
                  </a:lnTo>
                  <a:lnTo>
                    <a:pt x="1385019" y="515389"/>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2709233"/>
              <a:ext cx="4155057" cy="2061901"/>
            </a:xfrm>
            <a:custGeom>
              <a:avLst/>
              <a:pathLst>
                <a:path w="4155057" h="2061901">
                  <a:moveTo>
                    <a:pt x="0" y="2061901"/>
                  </a:moveTo>
                  <a:lnTo>
                    <a:pt x="13990" y="2061901"/>
                  </a:lnTo>
                  <a:lnTo>
                    <a:pt x="27980" y="2061901"/>
                  </a:lnTo>
                  <a:lnTo>
                    <a:pt x="41970" y="2061901"/>
                  </a:lnTo>
                  <a:lnTo>
                    <a:pt x="55960" y="2061901"/>
                  </a:lnTo>
                  <a:lnTo>
                    <a:pt x="69950" y="2061901"/>
                  </a:lnTo>
                  <a:lnTo>
                    <a:pt x="83940" y="2061901"/>
                  </a:lnTo>
                  <a:lnTo>
                    <a:pt x="97930" y="2061901"/>
                  </a:lnTo>
                  <a:lnTo>
                    <a:pt x="111920" y="2061901"/>
                  </a:lnTo>
                  <a:lnTo>
                    <a:pt x="125910" y="2061901"/>
                  </a:lnTo>
                  <a:lnTo>
                    <a:pt x="139900" y="2061901"/>
                  </a:lnTo>
                  <a:lnTo>
                    <a:pt x="153891" y="2061901"/>
                  </a:lnTo>
                  <a:lnTo>
                    <a:pt x="167881" y="2061901"/>
                  </a:lnTo>
                  <a:lnTo>
                    <a:pt x="181871" y="2061901"/>
                  </a:lnTo>
                  <a:lnTo>
                    <a:pt x="195861" y="2061901"/>
                  </a:lnTo>
                  <a:lnTo>
                    <a:pt x="209851" y="2061901"/>
                  </a:lnTo>
                  <a:lnTo>
                    <a:pt x="223841" y="2061901"/>
                  </a:lnTo>
                  <a:lnTo>
                    <a:pt x="237831" y="2061901"/>
                  </a:lnTo>
                  <a:lnTo>
                    <a:pt x="251821" y="2061901"/>
                  </a:lnTo>
                  <a:lnTo>
                    <a:pt x="265811" y="2061901"/>
                  </a:lnTo>
                  <a:lnTo>
                    <a:pt x="279801" y="2061901"/>
                  </a:lnTo>
                  <a:lnTo>
                    <a:pt x="293791" y="2061901"/>
                  </a:lnTo>
                  <a:lnTo>
                    <a:pt x="307782" y="2061901"/>
                  </a:lnTo>
                  <a:lnTo>
                    <a:pt x="321772" y="2061901"/>
                  </a:lnTo>
                  <a:lnTo>
                    <a:pt x="335762" y="2061901"/>
                  </a:lnTo>
                  <a:lnTo>
                    <a:pt x="349752" y="2061901"/>
                  </a:lnTo>
                  <a:lnTo>
                    <a:pt x="363742" y="2061901"/>
                  </a:lnTo>
                  <a:lnTo>
                    <a:pt x="377732" y="2061901"/>
                  </a:lnTo>
                  <a:lnTo>
                    <a:pt x="391722" y="2061901"/>
                  </a:lnTo>
                  <a:lnTo>
                    <a:pt x="405712" y="2061901"/>
                  </a:lnTo>
                  <a:lnTo>
                    <a:pt x="419702" y="2061901"/>
                  </a:lnTo>
                  <a:lnTo>
                    <a:pt x="433692" y="2061901"/>
                  </a:lnTo>
                  <a:lnTo>
                    <a:pt x="447682" y="2061901"/>
                  </a:lnTo>
                  <a:lnTo>
                    <a:pt x="461673" y="2061901"/>
                  </a:lnTo>
                  <a:lnTo>
                    <a:pt x="475663" y="2061901"/>
                  </a:lnTo>
                  <a:lnTo>
                    <a:pt x="489653" y="2061901"/>
                  </a:lnTo>
                  <a:lnTo>
                    <a:pt x="503643" y="2061901"/>
                  </a:lnTo>
                  <a:lnTo>
                    <a:pt x="517633" y="2061901"/>
                  </a:lnTo>
                  <a:lnTo>
                    <a:pt x="531623" y="2061901"/>
                  </a:lnTo>
                  <a:lnTo>
                    <a:pt x="545613" y="2061901"/>
                  </a:lnTo>
                  <a:lnTo>
                    <a:pt x="559603" y="2061901"/>
                  </a:lnTo>
                  <a:lnTo>
                    <a:pt x="573593" y="2061901"/>
                  </a:lnTo>
                  <a:lnTo>
                    <a:pt x="587583" y="2061901"/>
                  </a:lnTo>
                  <a:lnTo>
                    <a:pt x="601574" y="2061901"/>
                  </a:lnTo>
                  <a:lnTo>
                    <a:pt x="615564" y="2061901"/>
                  </a:lnTo>
                  <a:lnTo>
                    <a:pt x="629554" y="2061901"/>
                  </a:lnTo>
                  <a:lnTo>
                    <a:pt x="643544" y="2061901"/>
                  </a:lnTo>
                  <a:lnTo>
                    <a:pt x="657534" y="2061901"/>
                  </a:lnTo>
                  <a:lnTo>
                    <a:pt x="671524" y="2061901"/>
                  </a:lnTo>
                  <a:lnTo>
                    <a:pt x="685514" y="2061901"/>
                  </a:lnTo>
                  <a:lnTo>
                    <a:pt x="699504" y="2061901"/>
                  </a:lnTo>
                  <a:lnTo>
                    <a:pt x="713494" y="2061901"/>
                  </a:lnTo>
                  <a:lnTo>
                    <a:pt x="727484" y="2061901"/>
                  </a:lnTo>
                  <a:lnTo>
                    <a:pt x="741474" y="2061901"/>
                  </a:lnTo>
                  <a:lnTo>
                    <a:pt x="755465" y="2061901"/>
                  </a:lnTo>
                  <a:lnTo>
                    <a:pt x="769455" y="2061901"/>
                  </a:lnTo>
                  <a:lnTo>
                    <a:pt x="783445" y="2061901"/>
                  </a:lnTo>
                  <a:lnTo>
                    <a:pt x="797435" y="2061901"/>
                  </a:lnTo>
                  <a:lnTo>
                    <a:pt x="811425" y="2061901"/>
                  </a:lnTo>
                  <a:lnTo>
                    <a:pt x="825415" y="2061901"/>
                  </a:lnTo>
                  <a:lnTo>
                    <a:pt x="839405" y="2061901"/>
                  </a:lnTo>
                  <a:lnTo>
                    <a:pt x="853395" y="2061901"/>
                  </a:lnTo>
                  <a:lnTo>
                    <a:pt x="867385" y="2061901"/>
                  </a:lnTo>
                  <a:lnTo>
                    <a:pt x="881375" y="2061901"/>
                  </a:lnTo>
                  <a:lnTo>
                    <a:pt x="895365" y="2061901"/>
                  </a:lnTo>
                  <a:lnTo>
                    <a:pt x="909356" y="2061901"/>
                  </a:lnTo>
                  <a:lnTo>
                    <a:pt x="923346" y="2061901"/>
                  </a:lnTo>
                  <a:lnTo>
                    <a:pt x="937336" y="2061901"/>
                  </a:lnTo>
                  <a:lnTo>
                    <a:pt x="951326" y="2061901"/>
                  </a:lnTo>
                  <a:lnTo>
                    <a:pt x="965316" y="2061901"/>
                  </a:lnTo>
                  <a:lnTo>
                    <a:pt x="979306" y="2061901"/>
                  </a:lnTo>
                  <a:lnTo>
                    <a:pt x="993296" y="2061901"/>
                  </a:lnTo>
                  <a:lnTo>
                    <a:pt x="1007286" y="2061901"/>
                  </a:lnTo>
                  <a:lnTo>
                    <a:pt x="1021276" y="2061901"/>
                  </a:lnTo>
                  <a:lnTo>
                    <a:pt x="1035266" y="2061901"/>
                  </a:lnTo>
                  <a:lnTo>
                    <a:pt x="1049256" y="2061901"/>
                  </a:lnTo>
                  <a:lnTo>
                    <a:pt x="1063247" y="2061901"/>
                  </a:lnTo>
                  <a:lnTo>
                    <a:pt x="1077237" y="2061901"/>
                  </a:lnTo>
                  <a:lnTo>
                    <a:pt x="1091227" y="2061901"/>
                  </a:lnTo>
                  <a:lnTo>
                    <a:pt x="1105217" y="2061901"/>
                  </a:lnTo>
                  <a:lnTo>
                    <a:pt x="1119207" y="2061901"/>
                  </a:lnTo>
                  <a:lnTo>
                    <a:pt x="1133197" y="2061901"/>
                  </a:lnTo>
                  <a:lnTo>
                    <a:pt x="1147187" y="2061901"/>
                  </a:lnTo>
                  <a:lnTo>
                    <a:pt x="1161177" y="2061901"/>
                  </a:lnTo>
                  <a:lnTo>
                    <a:pt x="1175167" y="2061901"/>
                  </a:lnTo>
                  <a:lnTo>
                    <a:pt x="1189157" y="2061901"/>
                  </a:lnTo>
                  <a:lnTo>
                    <a:pt x="1203148" y="2061901"/>
                  </a:lnTo>
                  <a:lnTo>
                    <a:pt x="1217138" y="2061901"/>
                  </a:lnTo>
                  <a:lnTo>
                    <a:pt x="1231128" y="2061901"/>
                  </a:lnTo>
                  <a:lnTo>
                    <a:pt x="1245118" y="2061901"/>
                  </a:lnTo>
                  <a:lnTo>
                    <a:pt x="1259108" y="2061901"/>
                  </a:lnTo>
                  <a:lnTo>
                    <a:pt x="1273098" y="2061901"/>
                  </a:lnTo>
                  <a:lnTo>
                    <a:pt x="1287088" y="2061901"/>
                  </a:lnTo>
                  <a:lnTo>
                    <a:pt x="1301078" y="2061901"/>
                  </a:lnTo>
                  <a:lnTo>
                    <a:pt x="1315068" y="2061901"/>
                  </a:lnTo>
                  <a:lnTo>
                    <a:pt x="1329058" y="2061901"/>
                  </a:lnTo>
                  <a:lnTo>
                    <a:pt x="1343048" y="2061901"/>
                  </a:lnTo>
                  <a:lnTo>
                    <a:pt x="1357039" y="2061901"/>
                  </a:lnTo>
                  <a:lnTo>
                    <a:pt x="1371029" y="2061901"/>
                  </a:lnTo>
                  <a:lnTo>
                    <a:pt x="1385019" y="2061901"/>
                  </a:lnTo>
                  <a:lnTo>
                    <a:pt x="1385019" y="2061210"/>
                  </a:lnTo>
                  <a:lnTo>
                    <a:pt x="1399009" y="2061089"/>
                  </a:lnTo>
                  <a:lnTo>
                    <a:pt x="1412999" y="2060946"/>
                  </a:lnTo>
                  <a:lnTo>
                    <a:pt x="1426989" y="2060779"/>
                  </a:lnTo>
                  <a:lnTo>
                    <a:pt x="1440979" y="2060582"/>
                  </a:lnTo>
                  <a:lnTo>
                    <a:pt x="1454969" y="2060351"/>
                  </a:lnTo>
                  <a:lnTo>
                    <a:pt x="1468959" y="2060079"/>
                  </a:lnTo>
                  <a:lnTo>
                    <a:pt x="1482949" y="2059760"/>
                  </a:lnTo>
                  <a:lnTo>
                    <a:pt x="1496939" y="2059384"/>
                  </a:lnTo>
                  <a:lnTo>
                    <a:pt x="1510930" y="2058944"/>
                  </a:lnTo>
                  <a:lnTo>
                    <a:pt x="1524920" y="2058426"/>
                  </a:lnTo>
                  <a:lnTo>
                    <a:pt x="1538910" y="2057817"/>
                  </a:lnTo>
                  <a:lnTo>
                    <a:pt x="1552900" y="2057102"/>
                  </a:lnTo>
                  <a:lnTo>
                    <a:pt x="1566890" y="2056263"/>
                  </a:lnTo>
                  <a:lnTo>
                    <a:pt x="1580880" y="2055277"/>
                  </a:lnTo>
                  <a:lnTo>
                    <a:pt x="1594870" y="2054119"/>
                  </a:lnTo>
                  <a:lnTo>
                    <a:pt x="1608860" y="2052760"/>
                  </a:lnTo>
                  <a:lnTo>
                    <a:pt x="1622850" y="2051165"/>
                  </a:lnTo>
                  <a:lnTo>
                    <a:pt x="1636840" y="2049293"/>
                  </a:lnTo>
                  <a:lnTo>
                    <a:pt x="1650830" y="2047098"/>
                  </a:lnTo>
                  <a:lnTo>
                    <a:pt x="1664821" y="2044523"/>
                  </a:lnTo>
                  <a:lnTo>
                    <a:pt x="1678811" y="2041505"/>
                  </a:lnTo>
                  <a:lnTo>
                    <a:pt x="1692801" y="2037968"/>
                  </a:lnTo>
                  <a:lnTo>
                    <a:pt x="1706791" y="2033827"/>
                  </a:lnTo>
                  <a:lnTo>
                    <a:pt x="1720781" y="2028982"/>
                  </a:lnTo>
                  <a:lnTo>
                    <a:pt x="1734771" y="2023315"/>
                  </a:lnTo>
                  <a:lnTo>
                    <a:pt x="1748761" y="2016695"/>
                  </a:lnTo>
                  <a:lnTo>
                    <a:pt x="1762751" y="2008969"/>
                  </a:lnTo>
                  <a:lnTo>
                    <a:pt x="1776741" y="1999963"/>
                  </a:lnTo>
                  <a:lnTo>
                    <a:pt x="1790731" y="1989480"/>
                  </a:lnTo>
                  <a:lnTo>
                    <a:pt x="1804722" y="1977298"/>
                  </a:lnTo>
                  <a:lnTo>
                    <a:pt x="1818712" y="1963169"/>
                  </a:lnTo>
                  <a:lnTo>
                    <a:pt x="1832702" y="1946817"/>
                  </a:lnTo>
                  <a:lnTo>
                    <a:pt x="1846692" y="1927941"/>
                  </a:lnTo>
                  <a:lnTo>
                    <a:pt x="1860682" y="1906218"/>
                  </a:lnTo>
                  <a:lnTo>
                    <a:pt x="1874672" y="1881301"/>
                  </a:lnTo>
                  <a:lnTo>
                    <a:pt x="1888662" y="1852835"/>
                  </a:lnTo>
                  <a:lnTo>
                    <a:pt x="1902652" y="1820457"/>
                  </a:lnTo>
                  <a:lnTo>
                    <a:pt x="1916642" y="1783817"/>
                  </a:lnTo>
                  <a:lnTo>
                    <a:pt x="1930632" y="1742592"/>
                  </a:lnTo>
                  <a:lnTo>
                    <a:pt x="1944622" y="1696508"/>
                  </a:lnTo>
                  <a:lnTo>
                    <a:pt x="1958613" y="1645363"/>
                  </a:lnTo>
                  <a:lnTo>
                    <a:pt x="1972603" y="1589054"/>
                  </a:lnTo>
                  <a:lnTo>
                    <a:pt x="1986593" y="1527605"/>
                  </a:lnTo>
                  <a:lnTo>
                    <a:pt x="2000583" y="1461189"/>
                  </a:lnTo>
                  <a:lnTo>
                    <a:pt x="2014573" y="1390147"/>
                  </a:lnTo>
                  <a:lnTo>
                    <a:pt x="2028563" y="1314999"/>
                  </a:lnTo>
                  <a:lnTo>
                    <a:pt x="2042553" y="1236436"/>
                  </a:lnTo>
                  <a:lnTo>
                    <a:pt x="2056543" y="1155306"/>
                  </a:lnTo>
                  <a:lnTo>
                    <a:pt x="2070533" y="1072582"/>
                  </a:lnTo>
                  <a:lnTo>
                    <a:pt x="2084523" y="989319"/>
                  </a:lnTo>
                  <a:lnTo>
                    <a:pt x="2098513" y="906595"/>
                  </a:lnTo>
                  <a:lnTo>
                    <a:pt x="2112504" y="825465"/>
                  </a:lnTo>
                  <a:lnTo>
                    <a:pt x="2126494" y="746902"/>
                  </a:lnTo>
                  <a:lnTo>
                    <a:pt x="2140484" y="671754"/>
                  </a:lnTo>
                  <a:lnTo>
                    <a:pt x="2154474" y="600712"/>
                  </a:lnTo>
                  <a:lnTo>
                    <a:pt x="2168464" y="534296"/>
                  </a:lnTo>
                  <a:lnTo>
                    <a:pt x="2182454" y="472847"/>
                  </a:lnTo>
                  <a:lnTo>
                    <a:pt x="2196444" y="416538"/>
                  </a:lnTo>
                  <a:lnTo>
                    <a:pt x="2210434" y="365393"/>
                  </a:lnTo>
                  <a:lnTo>
                    <a:pt x="2224424" y="319309"/>
                  </a:lnTo>
                  <a:lnTo>
                    <a:pt x="2238414" y="278084"/>
                  </a:lnTo>
                  <a:lnTo>
                    <a:pt x="2252404" y="241444"/>
                  </a:lnTo>
                  <a:lnTo>
                    <a:pt x="2266395" y="209066"/>
                  </a:lnTo>
                  <a:lnTo>
                    <a:pt x="2280385" y="180600"/>
                  </a:lnTo>
                  <a:lnTo>
                    <a:pt x="2294375" y="155683"/>
                  </a:lnTo>
                  <a:lnTo>
                    <a:pt x="2308365" y="133960"/>
                  </a:lnTo>
                  <a:lnTo>
                    <a:pt x="2322355" y="115084"/>
                  </a:lnTo>
                  <a:lnTo>
                    <a:pt x="2336345" y="98732"/>
                  </a:lnTo>
                  <a:lnTo>
                    <a:pt x="2350335" y="84603"/>
                  </a:lnTo>
                  <a:lnTo>
                    <a:pt x="2364325" y="72421"/>
                  </a:lnTo>
                  <a:lnTo>
                    <a:pt x="2378315" y="61938"/>
                  </a:lnTo>
                  <a:lnTo>
                    <a:pt x="2392305" y="52932"/>
                  </a:lnTo>
                  <a:lnTo>
                    <a:pt x="2406296" y="45206"/>
                  </a:lnTo>
                  <a:lnTo>
                    <a:pt x="2420286" y="38586"/>
                  </a:lnTo>
                  <a:lnTo>
                    <a:pt x="2434276" y="32919"/>
                  </a:lnTo>
                  <a:lnTo>
                    <a:pt x="2448266" y="28074"/>
                  </a:lnTo>
                  <a:lnTo>
                    <a:pt x="2462256" y="23933"/>
                  </a:lnTo>
                  <a:lnTo>
                    <a:pt x="2476246" y="20396"/>
                  </a:lnTo>
                  <a:lnTo>
                    <a:pt x="2490236" y="17378"/>
                  </a:lnTo>
                  <a:lnTo>
                    <a:pt x="2504226" y="14803"/>
                  </a:lnTo>
                  <a:lnTo>
                    <a:pt x="2518216" y="12608"/>
                  </a:lnTo>
                  <a:lnTo>
                    <a:pt x="2532206" y="10736"/>
                  </a:lnTo>
                  <a:lnTo>
                    <a:pt x="2546196" y="9141"/>
                  </a:lnTo>
                  <a:lnTo>
                    <a:pt x="2560187" y="7782"/>
                  </a:lnTo>
                  <a:lnTo>
                    <a:pt x="2574177" y="6624"/>
                  </a:lnTo>
                  <a:lnTo>
                    <a:pt x="2588167" y="5638"/>
                  </a:lnTo>
                  <a:lnTo>
                    <a:pt x="2602157" y="4799"/>
                  </a:lnTo>
                  <a:lnTo>
                    <a:pt x="2616147" y="4084"/>
                  </a:lnTo>
                  <a:lnTo>
                    <a:pt x="2630137" y="3475"/>
                  </a:lnTo>
                  <a:lnTo>
                    <a:pt x="2644127" y="2957"/>
                  </a:lnTo>
                  <a:lnTo>
                    <a:pt x="2658117" y="2517"/>
                  </a:lnTo>
                  <a:lnTo>
                    <a:pt x="2672107" y="2141"/>
                  </a:lnTo>
                  <a:lnTo>
                    <a:pt x="2686097" y="1822"/>
                  </a:lnTo>
                  <a:lnTo>
                    <a:pt x="2700087" y="1550"/>
                  </a:lnTo>
                  <a:lnTo>
                    <a:pt x="2714078" y="1319"/>
                  </a:lnTo>
                  <a:lnTo>
                    <a:pt x="2728068" y="1122"/>
                  </a:lnTo>
                  <a:lnTo>
                    <a:pt x="2742058" y="955"/>
                  </a:lnTo>
                  <a:lnTo>
                    <a:pt x="2756048" y="812"/>
                  </a:lnTo>
                  <a:lnTo>
                    <a:pt x="2770038" y="69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9" name="pl39"/>
            <p:cNvSpPr/>
            <p:nvPr/>
          </p:nvSpPr>
          <p:spPr>
            <a:xfrm>
              <a:off x="2737948" y="905068"/>
              <a:ext cx="4155057" cy="773126"/>
            </a:xfrm>
            <a:custGeom>
              <a:avLst/>
              <a:pathLst>
                <a:path w="4155057" h="773126">
                  <a:moveTo>
                    <a:pt x="0" y="773126"/>
                  </a:moveTo>
                  <a:lnTo>
                    <a:pt x="13990" y="773111"/>
                  </a:lnTo>
                  <a:lnTo>
                    <a:pt x="27980" y="773093"/>
                  </a:lnTo>
                  <a:lnTo>
                    <a:pt x="41970" y="773072"/>
                  </a:lnTo>
                  <a:lnTo>
                    <a:pt x="55960" y="773048"/>
                  </a:lnTo>
                  <a:lnTo>
                    <a:pt x="69950" y="773019"/>
                  </a:lnTo>
                  <a:lnTo>
                    <a:pt x="83940" y="772985"/>
                  </a:lnTo>
                  <a:lnTo>
                    <a:pt x="97930" y="772945"/>
                  </a:lnTo>
                  <a:lnTo>
                    <a:pt x="111920" y="772898"/>
                  </a:lnTo>
                  <a:lnTo>
                    <a:pt x="125910" y="772843"/>
                  </a:lnTo>
                  <a:lnTo>
                    <a:pt x="139900" y="772778"/>
                  </a:lnTo>
                  <a:lnTo>
                    <a:pt x="153891" y="772702"/>
                  </a:lnTo>
                  <a:lnTo>
                    <a:pt x="167881" y="772613"/>
                  </a:lnTo>
                  <a:lnTo>
                    <a:pt x="181871" y="772508"/>
                  </a:lnTo>
                  <a:lnTo>
                    <a:pt x="195861" y="772385"/>
                  </a:lnTo>
                  <a:lnTo>
                    <a:pt x="209851" y="772240"/>
                  </a:lnTo>
                  <a:lnTo>
                    <a:pt x="223841" y="772070"/>
                  </a:lnTo>
                  <a:lnTo>
                    <a:pt x="237831" y="771871"/>
                  </a:lnTo>
                  <a:lnTo>
                    <a:pt x="251821" y="771637"/>
                  </a:lnTo>
                  <a:lnTo>
                    <a:pt x="265811" y="771362"/>
                  </a:lnTo>
                  <a:lnTo>
                    <a:pt x="279801" y="771040"/>
                  </a:lnTo>
                  <a:lnTo>
                    <a:pt x="293791" y="770663"/>
                  </a:lnTo>
                  <a:lnTo>
                    <a:pt x="307782" y="770221"/>
                  </a:lnTo>
                  <a:lnTo>
                    <a:pt x="321772" y="769703"/>
                  </a:lnTo>
                  <a:lnTo>
                    <a:pt x="335762" y="769098"/>
                  </a:lnTo>
                  <a:lnTo>
                    <a:pt x="349752" y="768389"/>
                  </a:lnTo>
                  <a:lnTo>
                    <a:pt x="363742" y="767562"/>
                  </a:lnTo>
                  <a:lnTo>
                    <a:pt x="377732" y="766596"/>
                  </a:lnTo>
                  <a:lnTo>
                    <a:pt x="391722" y="765470"/>
                  </a:lnTo>
                  <a:lnTo>
                    <a:pt x="405712" y="764160"/>
                  </a:lnTo>
                  <a:lnTo>
                    <a:pt x="419702" y="762637"/>
                  </a:lnTo>
                  <a:lnTo>
                    <a:pt x="433692" y="760871"/>
                  </a:lnTo>
                  <a:lnTo>
                    <a:pt x="447682" y="758827"/>
                  </a:lnTo>
                  <a:lnTo>
                    <a:pt x="461673" y="756468"/>
                  </a:lnTo>
                  <a:lnTo>
                    <a:pt x="475663" y="753752"/>
                  </a:lnTo>
                  <a:lnTo>
                    <a:pt x="489653" y="750638"/>
                  </a:lnTo>
                  <a:lnTo>
                    <a:pt x="503643" y="747079"/>
                  </a:lnTo>
                  <a:lnTo>
                    <a:pt x="517633" y="743032"/>
                  </a:lnTo>
                  <a:lnTo>
                    <a:pt x="531623" y="738452"/>
                  </a:lnTo>
                  <a:lnTo>
                    <a:pt x="545613" y="733299"/>
                  </a:lnTo>
                  <a:lnTo>
                    <a:pt x="559603" y="727539"/>
                  </a:lnTo>
                  <a:lnTo>
                    <a:pt x="573593" y="721145"/>
                  </a:lnTo>
                  <a:lnTo>
                    <a:pt x="587583" y="714107"/>
                  </a:lnTo>
                  <a:lnTo>
                    <a:pt x="601574" y="706426"/>
                  </a:lnTo>
                  <a:lnTo>
                    <a:pt x="615564" y="698124"/>
                  </a:lnTo>
                  <a:lnTo>
                    <a:pt x="629554" y="689243"/>
                  </a:lnTo>
                  <a:lnTo>
                    <a:pt x="643544" y="679850"/>
                  </a:lnTo>
                  <a:lnTo>
                    <a:pt x="657534" y="670030"/>
                  </a:lnTo>
                  <a:lnTo>
                    <a:pt x="671524" y="659888"/>
                  </a:lnTo>
                  <a:lnTo>
                    <a:pt x="685514" y="649548"/>
                  </a:lnTo>
                  <a:lnTo>
                    <a:pt x="699504" y="639140"/>
                  </a:lnTo>
                  <a:lnTo>
                    <a:pt x="713494" y="628799"/>
                  </a:lnTo>
                  <a:lnTo>
                    <a:pt x="727484" y="618658"/>
                  </a:lnTo>
                  <a:lnTo>
                    <a:pt x="741474" y="608838"/>
                  </a:lnTo>
                  <a:lnTo>
                    <a:pt x="755465" y="599444"/>
                  </a:lnTo>
                  <a:lnTo>
                    <a:pt x="769455" y="590564"/>
                  </a:lnTo>
                  <a:lnTo>
                    <a:pt x="783445" y="582262"/>
                  </a:lnTo>
                  <a:lnTo>
                    <a:pt x="797435" y="574581"/>
                  </a:lnTo>
                  <a:lnTo>
                    <a:pt x="811425" y="567542"/>
                  </a:lnTo>
                  <a:lnTo>
                    <a:pt x="825415" y="561149"/>
                  </a:lnTo>
                  <a:lnTo>
                    <a:pt x="839405" y="555389"/>
                  </a:lnTo>
                  <a:lnTo>
                    <a:pt x="853395" y="550236"/>
                  </a:lnTo>
                  <a:lnTo>
                    <a:pt x="867385" y="545656"/>
                  </a:lnTo>
                  <a:lnTo>
                    <a:pt x="881375" y="541608"/>
                  </a:lnTo>
                  <a:lnTo>
                    <a:pt x="895365" y="538050"/>
                  </a:lnTo>
                  <a:lnTo>
                    <a:pt x="909356" y="534935"/>
                  </a:lnTo>
                  <a:lnTo>
                    <a:pt x="923346" y="532220"/>
                  </a:lnTo>
                  <a:lnTo>
                    <a:pt x="937336" y="529861"/>
                  </a:lnTo>
                  <a:lnTo>
                    <a:pt x="951326" y="527817"/>
                  </a:lnTo>
                  <a:lnTo>
                    <a:pt x="965316" y="526050"/>
                  </a:lnTo>
                  <a:lnTo>
                    <a:pt x="979306" y="524528"/>
                  </a:lnTo>
                  <a:lnTo>
                    <a:pt x="993296" y="523217"/>
                  </a:lnTo>
                  <a:lnTo>
                    <a:pt x="1007286" y="522092"/>
                  </a:lnTo>
                  <a:lnTo>
                    <a:pt x="1021276" y="521126"/>
                  </a:lnTo>
                  <a:lnTo>
                    <a:pt x="1035266" y="520298"/>
                  </a:lnTo>
                  <a:lnTo>
                    <a:pt x="1049256" y="519590"/>
                  </a:lnTo>
                  <a:lnTo>
                    <a:pt x="1063247" y="518984"/>
                  </a:lnTo>
                  <a:lnTo>
                    <a:pt x="1077237" y="518467"/>
                  </a:lnTo>
                  <a:lnTo>
                    <a:pt x="1091227" y="518025"/>
                  </a:lnTo>
                  <a:lnTo>
                    <a:pt x="1105217" y="517647"/>
                  </a:lnTo>
                  <a:lnTo>
                    <a:pt x="1119207" y="517325"/>
                  </a:lnTo>
                  <a:lnTo>
                    <a:pt x="1133197" y="517051"/>
                  </a:lnTo>
                  <a:lnTo>
                    <a:pt x="1147187" y="516817"/>
                  </a:lnTo>
                  <a:lnTo>
                    <a:pt x="1161177" y="516618"/>
                  </a:lnTo>
                  <a:lnTo>
                    <a:pt x="1175167" y="516448"/>
                  </a:lnTo>
                  <a:lnTo>
                    <a:pt x="1189157" y="516303"/>
                  </a:lnTo>
                  <a:lnTo>
                    <a:pt x="1203148" y="516180"/>
                  </a:lnTo>
                  <a:lnTo>
                    <a:pt x="1217138" y="516075"/>
                  </a:lnTo>
                  <a:lnTo>
                    <a:pt x="1231128" y="515986"/>
                  </a:lnTo>
                  <a:lnTo>
                    <a:pt x="1245118" y="515909"/>
                  </a:lnTo>
                  <a:lnTo>
                    <a:pt x="1259108" y="515845"/>
                  </a:lnTo>
                  <a:lnTo>
                    <a:pt x="1273098" y="515790"/>
                  </a:lnTo>
                  <a:lnTo>
                    <a:pt x="1287088" y="515743"/>
                  </a:lnTo>
                  <a:lnTo>
                    <a:pt x="1301078" y="515703"/>
                  </a:lnTo>
                  <a:lnTo>
                    <a:pt x="1315068" y="515669"/>
                  </a:lnTo>
                  <a:lnTo>
                    <a:pt x="1329058" y="515640"/>
                  </a:lnTo>
                  <a:lnTo>
                    <a:pt x="1343048" y="515615"/>
                  </a:lnTo>
                  <a:lnTo>
                    <a:pt x="1357039" y="515594"/>
                  </a:lnTo>
                  <a:lnTo>
                    <a:pt x="1371029" y="515577"/>
                  </a:lnTo>
                  <a:lnTo>
                    <a:pt x="1385019" y="515561"/>
                  </a:lnTo>
                  <a:lnTo>
                    <a:pt x="1385019" y="515302"/>
                  </a:lnTo>
                  <a:lnTo>
                    <a:pt x="1399009" y="515272"/>
                  </a:lnTo>
                  <a:lnTo>
                    <a:pt x="1412999" y="515236"/>
                  </a:lnTo>
                  <a:lnTo>
                    <a:pt x="1426989" y="515194"/>
                  </a:lnTo>
                  <a:lnTo>
                    <a:pt x="1440979" y="515145"/>
                  </a:lnTo>
                  <a:lnTo>
                    <a:pt x="1454969" y="515087"/>
                  </a:lnTo>
                  <a:lnTo>
                    <a:pt x="1468959" y="515019"/>
                  </a:lnTo>
                  <a:lnTo>
                    <a:pt x="1482949" y="514940"/>
                  </a:lnTo>
                  <a:lnTo>
                    <a:pt x="1496939" y="514846"/>
                  </a:lnTo>
                  <a:lnTo>
                    <a:pt x="1510930" y="514736"/>
                  </a:lnTo>
                  <a:lnTo>
                    <a:pt x="1524920" y="514606"/>
                  </a:lnTo>
                  <a:lnTo>
                    <a:pt x="1538910" y="514454"/>
                  </a:lnTo>
                  <a:lnTo>
                    <a:pt x="1552900" y="514275"/>
                  </a:lnTo>
                  <a:lnTo>
                    <a:pt x="1566890" y="514065"/>
                  </a:lnTo>
                  <a:lnTo>
                    <a:pt x="1580880" y="513819"/>
                  </a:lnTo>
                  <a:lnTo>
                    <a:pt x="1594870" y="513529"/>
                  </a:lnTo>
                  <a:lnTo>
                    <a:pt x="1608860" y="513190"/>
                  </a:lnTo>
                  <a:lnTo>
                    <a:pt x="1622850" y="512791"/>
                  </a:lnTo>
                  <a:lnTo>
                    <a:pt x="1636840" y="512323"/>
                  </a:lnTo>
                  <a:lnTo>
                    <a:pt x="1650830" y="511774"/>
                  </a:lnTo>
                  <a:lnTo>
                    <a:pt x="1664821" y="511130"/>
                  </a:lnTo>
                  <a:lnTo>
                    <a:pt x="1678811" y="510376"/>
                  </a:lnTo>
                  <a:lnTo>
                    <a:pt x="1692801" y="509492"/>
                  </a:lnTo>
                  <a:lnTo>
                    <a:pt x="1706791" y="508456"/>
                  </a:lnTo>
                  <a:lnTo>
                    <a:pt x="1720781" y="507245"/>
                  </a:lnTo>
                  <a:lnTo>
                    <a:pt x="1734771" y="505828"/>
                  </a:lnTo>
                  <a:lnTo>
                    <a:pt x="1748761" y="504173"/>
                  </a:lnTo>
                  <a:lnTo>
                    <a:pt x="1762751" y="502242"/>
                  </a:lnTo>
                  <a:lnTo>
                    <a:pt x="1776741" y="499990"/>
                  </a:lnTo>
                  <a:lnTo>
                    <a:pt x="1790731" y="497370"/>
                  </a:lnTo>
                  <a:lnTo>
                    <a:pt x="1804722" y="494324"/>
                  </a:lnTo>
                  <a:lnTo>
                    <a:pt x="1818712" y="490792"/>
                  </a:lnTo>
                  <a:lnTo>
                    <a:pt x="1832702" y="486704"/>
                  </a:lnTo>
                  <a:lnTo>
                    <a:pt x="1846692" y="481985"/>
                  </a:lnTo>
                  <a:lnTo>
                    <a:pt x="1860682" y="476554"/>
                  </a:lnTo>
                  <a:lnTo>
                    <a:pt x="1874672" y="470325"/>
                  </a:lnTo>
                  <a:lnTo>
                    <a:pt x="1888662" y="463208"/>
                  </a:lnTo>
                  <a:lnTo>
                    <a:pt x="1902652" y="455114"/>
                  </a:lnTo>
                  <a:lnTo>
                    <a:pt x="1916642" y="445954"/>
                  </a:lnTo>
                  <a:lnTo>
                    <a:pt x="1930632" y="435648"/>
                  </a:lnTo>
                  <a:lnTo>
                    <a:pt x="1944622" y="424127"/>
                  </a:lnTo>
                  <a:lnTo>
                    <a:pt x="1958613" y="411340"/>
                  </a:lnTo>
                  <a:lnTo>
                    <a:pt x="1972603" y="397263"/>
                  </a:lnTo>
                  <a:lnTo>
                    <a:pt x="1986593" y="381901"/>
                  </a:lnTo>
                  <a:lnTo>
                    <a:pt x="2000583" y="365297"/>
                  </a:lnTo>
                  <a:lnTo>
                    <a:pt x="2014573" y="347536"/>
                  </a:lnTo>
                  <a:lnTo>
                    <a:pt x="2028563" y="328749"/>
                  </a:lnTo>
                  <a:lnTo>
                    <a:pt x="2042553" y="309109"/>
                  </a:lnTo>
                  <a:lnTo>
                    <a:pt x="2056543" y="288826"/>
                  </a:lnTo>
                  <a:lnTo>
                    <a:pt x="2070533" y="268145"/>
                  </a:lnTo>
                  <a:lnTo>
                    <a:pt x="2084523" y="247329"/>
                  </a:lnTo>
                  <a:lnTo>
                    <a:pt x="2098513" y="226648"/>
                  </a:lnTo>
                  <a:lnTo>
                    <a:pt x="2112504" y="206366"/>
                  </a:lnTo>
                  <a:lnTo>
                    <a:pt x="2126494" y="186725"/>
                  </a:lnTo>
                  <a:lnTo>
                    <a:pt x="2140484" y="167938"/>
                  </a:lnTo>
                  <a:lnTo>
                    <a:pt x="2154474" y="150178"/>
                  </a:lnTo>
                  <a:lnTo>
                    <a:pt x="2168464" y="133574"/>
                  </a:lnTo>
                  <a:lnTo>
                    <a:pt x="2182454" y="118211"/>
                  </a:lnTo>
                  <a:lnTo>
                    <a:pt x="2196444" y="104134"/>
                  </a:lnTo>
                  <a:lnTo>
                    <a:pt x="2210434" y="91348"/>
                  </a:lnTo>
                  <a:lnTo>
                    <a:pt x="2224424" y="79827"/>
                  </a:lnTo>
                  <a:lnTo>
                    <a:pt x="2238414" y="69521"/>
                  </a:lnTo>
                  <a:lnTo>
                    <a:pt x="2252404" y="60361"/>
                  </a:lnTo>
                  <a:lnTo>
                    <a:pt x="2266395" y="52266"/>
                  </a:lnTo>
                  <a:lnTo>
                    <a:pt x="2280385" y="45150"/>
                  </a:lnTo>
                  <a:lnTo>
                    <a:pt x="2294375" y="38920"/>
                  </a:lnTo>
                  <a:lnTo>
                    <a:pt x="2308365" y="33490"/>
                  </a:lnTo>
                  <a:lnTo>
                    <a:pt x="2322355" y="28771"/>
                  </a:lnTo>
                  <a:lnTo>
                    <a:pt x="2336345" y="24683"/>
                  </a:lnTo>
                  <a:lnTo>
                    <a:pt x="2350335" y="21150"/>
                  </a:lnTo>
                  <a:lnTo>
                    <a:pt x="2364325" y="18105"/>
                  </a:lnTo>
                  <a:lnTo>
                    <a:pt x="2378315" y="15484"/>
                  </a:lnTo>
                  <a:lnTo>
                    <a:pt x="2392305" y="13233"/>
                  </a:lnTo>
                  <a:lnTo>
                    <a:pt x="2406296" y="11301"/>
                  </a:lnTo>
                  <a:lnTo>
                    <a:pt x="2420286" y="9646"/>
                  </a:lnTo>
                  <a:lnTo>
                    <a:pt x="2434276" y="8229"/>
                  </a:lnTo>
                  <a:lnTo>
                    <a:pt x="2448266" y="7018"/>
                  </a:lnTo>
                  <a:lnTo>
                    <a:pt x="2462256" y="5983"/>
                  </a:lnTo>
                  <a:lnTo>
                    <a:pt x="2476246" y="5099"/>
                  </a:lnTo>
                  <a:lnTo>
                    <a:pt x="2490236" y="4344"/>
                  </a:lnTo>
                  <a:lnTo>
                    <a:pt x="2504226" y="3700"/>
                  </a:lnTo>
                  <a:lnTo>
                    <a:pt x="2518216" y="3152"/>
                  </a:lnTo>
                  <a:lnTo>
                    <a:pt x="2532206" y="2684"/>
                  </a:lnTo>
                  <a:lnTo>
                    <a:pt x="2546196" y="2285"/>
                  </a:lnTo>
                  <a:lnTo>
                    <a:pt x="2560187" y="1945"/>
                  </a:lnTo>
                  <a:lnTo>
                    <a:pt x="2574177" y="1656"/>
                  </a:lnTo>
                  <a:lnTo>
                    <a:pt x="2588167" y="1409"/>
                  </a:lnTo>
                  <a:lnTo>
                    <a:pt x="2602157" y="1199"/>
                  </a:lnTo>
                  <a:lnTo>
                    <a:pt x="2616147" y="1021"/>
                  </a:lnTo>
                  <a:lnTo>
                    <a:pt x="2630137" y="868"/>
                  </a:lnTo>
                  <a:lnTo>
                    <a:pt x="2644127" y="739"/>
                  </a:lnTo>
                  <a:lnTo>
                    <a:pt x="2658117" y="629"/>
                  </a:lnTo>
                  <a:lnTo>
                    <a:pt x="2672107" y="535"/>
                  </a:lnTo>
                  <a:lnTo>
                    <a:pt x="2686097" y="455"/>
                  </a:lnTo>
                  <a:lnTo>
                    <a:pt x="2700087" y="387"/>
                  </a:lnTo>
                  <a:lnTo>
                    <a:pt x="2714078" y="329"/>
                  </a:lnTo>
                  <a:lnTo>
                    <a:pt x="2728068" y="280"/>
                  </a:lnTo>
                  <a:lnTo>
                    <a:pt x="2742058" y="238"/>
                  </a:lnTo>
                  <a:lnTo>
                    <a:pt x="2756048" y="203"/>
                  </a:lnTo>
                  <a:lnTo>
                    <a:pt x="2770038" y="172"/>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40" name="pl40"/>
            <p:cNvSpPr/>
            <p:nvPr/>
          </p:nvSpPr>
          <p:spPr>
            <a:xfrm>
              <a:off x="2737948" y="1162806"/>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1" name="pl41"/>
            <p:cNvSpPr/>
            <p:nvPr/>
          </p:nvSpPr>
          <p:spPr>
            <a:xfrm>
              <a:off x="2737948" y="4255659"/>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F26A21">
                  <a:alpha val="100000"/>
                </a:srgbClr>
              </a:solidFill>
              <a:prstDash val="solid"/>
              <a:round/>
            </a:ln>
          </p:spPr>
          <p:txBody>
            <a:bodyPr/>
            <a:lstStyle/>
            <a:p/>
          </p:txBody>
        </p:sp>
        <p:sp>
          <p:nvSpPr>
            <p:cNvPr id="42" name="pl42"/>
            <p:cNvSpPr/>
            <p:nvPr/>
          </p:nvSpPr>
          <p:spPr>
            <a:xfrm>
              <a:off x="2737948" y="4513397"/>
              <a:ext cx="4155057" cy="257651"/>
            </a:xfrm>
            <a:custGeom>
              <a:avLst/>
              <a:pathLst>
                <a:path w="4155057" h="257651">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651"/>
                  </a:lnTo>
                  <a:lnTo>
                    <a:pt x="2784028" y="257636"/>
                  </a:lnTo>
                  <a:lnTo>
                    <a:pt x="2798018" y="257618"/>
                  </a:lnTo>
                  <a:lnTo>
                    <a:pt x="2812008" y="257597"/>
                  </a:lnTo>
                  <a:lnTo>
                    <a:pt x="2825998" y="257572"/>
                  </a:lnTo>
                  <a:lnTo>
                    <a:pt x="2839988" y="257543"/>
                  </a:lnTo>
                  <a:lnTo>
                    <a:pt x="2853978" y="257509"/>
                  </a:lnTo>
                  <a:lnTo>
                    <a:pt x="2867969" y="257470"/>
                  </a:lnTo>
                  <a:lnTo>
                    <a:pt x="2881959" y="257423"/>
                  </a:lnTo>
                  <a:lnTo>
                    <a:pt x="2895949" y="257368"/>
                  </a:lnTo>
                  <a:lnTo>
                    <a:pt x="2909939" y="257303"/>
                  </a:lnTo>
                  <a:lnTo>
                    <a:pt x="2923929" y="257227"/>
                  </a:lnTo>
                  <a:lnTo>
                    <a:pt x="2937919" y="257137"/>
                  </a:lnTo>
                  <a:lnTo>
                    <a:pt x="2951909" y="257032"/>
                  </a:lnTo>
                  <a:lnTo>
                    <a:pt x="2965899" y="256909"/>
                  </a:lnTo>
                  <a:lnTo>
                    <a:pt x="2979889" y="256764"/>
                  </a:lnTo>
                  <a:lnTo>
                    <a:pt x="2993879" y="256595"/>
                  </a:lnTo>
                  <a:lnTo>
                    <a:pt x="3007870" y="256395"/>
                  </a:lnTo>
                  <a:lnTo>
                    <a:pt x="3021860" y="256161"/>
                  </a:lnTo>
                  <a:lnTo>
                    <a:pt x="3035850" y="255887"/>
                  </a:lnTo>
                  <a:lnTo>
                    <a:pt x="3049840" y="255565"/>
                  </a:lnTo>
                  <a:lnTo>
                    <a:pt x="3063830" y="255188"/>
                  </a:lnTo>
                  <a:lnTo>
                    <a:pt x="3077820" y="254746"/>
                  </a:lnTo>
                  <a:lnTo>
                    <a:pt x="3091810" y="254228"/>
                  </a:lnTo>
                  <a:lnTo>
                    <a:pt x="3105800" y="253622"/>
                  </a:lnTo>
                  <a:lnTo>
                    <a:pt x="3119790" y="252914"/>
                  </a:lnTo>
                  <a:lnTo>
                    <a:pt x="3133780" y="252086"/>
                  </a:lnTo>
                  <a:lnTo>
                    <a:pt x="3147770" y="251121"/>
                  </a:lnTo>
                  <a:lnTo>
                    <a:pt x="3161761" y="249995"/>
                  </a:lnTo>
                  <a:lnTo>
                    <a:pt x="3175751" y="248685"/>
                  </a:lnTo>
                  <a:lnTo>
                    <a:pt x="3189741" y="247162"/>
                  </a:lnTo>
                  <a:lnTo>
                    <a:pt x="3203731" y="245396"/>
                  </a:lnTo>
                  <a:lnTo>
                    <a:pt x="3217721" y="243352"/>
                  </a:lnTo>
                  <a:lnTo>
                    <a:pt x="3231711" y="240992"/>
                  </a:lnTo>
                  <a:lnTo>
                    <a:pt x="3245701" y="238277"/>
                  </a:lnTo>
                  <a:lnTo>
                    <a:pt x="3259691" y="235162"/>
                  </a:lnTo>
                  <a:lnTo>
                    <a:pt x="3273681" y="231604"/>
                  </a:lnTo>
                  <a:lnTo>
                    <a:pt x="3287671" y="227557"/>
                  </a:lnTo>
                  <a:lnTo>
                    <a:pt x="3301661" y="222977"/>
                  </a:lnTo>
                  <a:lnTo>
                    <a:pt x="3315652" y="217824"/>
                  </a:lnTo>
                  <a:lnTo>
                    <a:pt x="3329642" y="212063"/>
                  </a:lnTo>
                  <a:lnTo>
                    <a:pt x="3343632" y="205670"/>
                  </a:lnTo>
                  <a:lnTo>
                    <a:pt x="3357622" y="198631"/>
                  </a:lnTo>
                  <a:lnTo>
                    <a:pt x="3371612" y="190950"/>
                  </a:lnTo>
                  <a:lnTo>
                    <a:pt x="3385602" y="182648"/>
                  </a:lnTo>
                  <a:lnTo>
                    <a:pt x="3399592" y="173768"/>
                  </a:lnTo>
                  <a:lnTo>
                    <a:pt x="3413582" y="164374"/>
                  </a:lnTo>
                  <a:lnTo>
                    <a:pt x="3427572" y="154554"/>
                  </a:lnTo>
                  <a:lnTo>
                    <a:pt x="3441562" y="144413"/>
                  </a:lnTo>
                  <a:lnTo>
                    <a:pt x="3455552" y="134072"/>
                  </a:lnTo>
                  <a:lnTo>
                    <a:pt x="3469543" y="123664"/>
                  </a:lnTo>
                  <a:lnTo>
                    <a:pt x="3483533" y="113324"/>
                  </a:lnTo>
                  <a:lnTo>
                    <a:pt x="3497523" y="103183"/>
                  </a:lnTo>
                  <a:lnTo>
                    <a:pt x="3511513" y="93362"/>
                  </a:lnTo>
                  <a:lnTo>
                    <a:pt x="3525503" y="83969"/>
                  </a:lnTo>
                  <a:lnTo>
                    <a:pt x="3539493" y="75089"/>
                  </a:lnTo>
                  <a:lnTo>
                    <a:pt x="3553483" y="66787"/>
                  </a:lnTo>
                  <a:lnTo>
                    <a:pt x="3567473" y="59105"/>
                  </a:lnTo>
                  <a:lnTo>
                    <a:pt x="3581463" y="52067"/>
                  </a:lnTo>
                  <a:lnTo>
                    <a:pt x="3595453" y="45674"/>
                  </a:lnTo>
                  <a:lnTo>
                    <a:pt x="3609444" y="39913"/>
                  </a:lnTo>
                  <a:lnTo>
                    <a:pt x="3623434" y="34760"/>
                  </a:lnTo>
                  <a:lnTo>
                    <a:pt x="3637424" y="30180"/>
                  </a:lnTo>
                  <a:lnTo>
                    <a:pt x="3651414" y="26133"/>
                  </a:lnTo>
                  <a:lnTo>
                    <a:pt x="3665404" y="22575"/>
                  </a:lnTo>
                  <a:lnTo>
                    <a:pt x="3679394" y="19460"/>
                  </a:lnTo>
                  <a:lnTo>
                    <a:pt x="3693384" y="16745"/>
                  </a:lnTo>
                  <a:lnTo>
                    <a:pt x="3707374" y="14385"/>
                  </a:lnTo>
                  <a:lnTo>
                    <a:pt x="3721364" y="12341"/>
                  </a:lnTo>
                  <a:lnTo>
                    <a:pt x="3735354" y="10575"/>
                  </a:lnTo>
                  <a:lnTo>
                    <a:pt x="3749344" y="9052"/>
                  </a:lnTo>
                  <a:lnTo>
                    <a:pt x="3763335" y="7742"/>
                  </a:lnTo>
                  <a:lnTo>
                    <a:pt x="3777325" y="6616"/>
                  </a:lnTo>
                  <a:lnTo>
                    <a:pt x="3791315" y="5650"/>
                  </a:lnTo>
                  <a:lnTo>
                    <a:pt x="3805305" y="4823"/>
                  </a:lnTo>
                  <a:lnTo>
                    <a:pt x="3819295" y="4114"/>
                  </a:lnTo>
                  <a:lnTo>
                    <a:pt x="3833285" y="3509"/>
                  </a:lnTo>
                  <a:lnTo>
                    <a:pt x="3847275" y="2991"/>
                  </a:lnTo>
                  <a:lnTo>
                    <a:pt x="3861265" y="2549"/>
                  </a:lnTo>
                  <a:lnTo>
                    <a:pt x="3875255" y="2172"/>
                  </a:lnTo>
                  <a:lnTo>
                    <a:pt x="3889245" y="1850"/>
                  </a:lnTo>
                  <a:lnTo>
                    <a:pt x="3903235" y="1576"/>
                  </a:lnTo>
                  <a:lnTo>
                    <a:pt x="3917226" y="1342"/>
                  </a:lnTo>
                  <a:lnTo>
                    <a:pt x="3931216" y="1142"/>
                  </a:lnTo>
                  <a:lnTo>
                    <a:pt x="3945206" y="972"/>
                  </a:lnTo>
                  <a:lnTo>
                    <a:pt x="3959196" y="828"/>
                  </a:lnTo>
                  <a:lnTo>
                    <a:pt x="3973186" y="704"/>
                  </a:lnTo>
                  <a:lnTo>
                    <a:pt x="3987176" y="599"/>
                  </a:lnTo>
                  <a:lnTo>
                    <a:pt x="4001166" y="510"/>
                  </a:lnTo>
                  <a:lnTo>
                    <a:pt x="4015156" y="434"/>
                  </a:lnTo>
                  <a:lnTo>
                    <a:pt x="4029146" y="369"/>
                  </a:lnTo>
                  <a:lnTo>
                    <a:pt x="4043136" y="314"/>
                  </a:lnTo>
                  <a:lnTo>
                    <a:pt x="4057126" y="267"/>
                  </a:lnTo>
                  <a:lnTo>
                    <a:pt x="4071117" y="227"/>
                  </a:lnTo>
                  <a:lnTo>
                    <a:pt x="4085107" y="193"/>
                  </a:lnTo>
                  <a:lnTo>
                    <a:pt x="4099097" y="164"/>
                  </a:lnTo>
                  <a:lnTo>
                    <a:pt x="4113087" y="140"/>
                  </a:lnTo>
                  <a:lnTo>
                    <a:pt x="4127077" y="119"/>
                  </a:lnTo>
                  <a:lnTo>
                    <a:pt x="4141067" y="101"/>
                  </a:lnTo>
                  <a:lnTo>
                    <a:pt x="4155057" y="86"/>
                  </a:lnTo>
                </a:path>
              </a:pathLst>
            </a:custGeom>
            <a:ln w="40651" cap="flat">
              <a:solidFill>
                <a:srgbClr val="D3D3D3">
                  <a:alpha val="100000"/>
                </a:srgbClr>
              </a:solidFill>
              <a:prstDash val="solid"/>
              <a:round/>
            </a:ln>
          </p:spPr>
          <p:txBody>
            <a:bodyPr/>
            <a:lstStyle/>
            <a:p/>
          </p:txBody>
        </p:sp>
        <p:sp>
          <p:nvSpPr>
            <p:cNvPr id="43" name="pl43"/>
            <p:cNvSpPr/>
            <p:nvPr/>
          </p:nvSpPr>
          <p:spPr>
            <a:xfrm>
              <a:off x="2737948" y="905068"/>
              <a:ext cx="4155057" cy="257737"/>
            </a:xfrm>
            <a:custGeom>
              <a:avLst/>
              <a:pathLst>
                <a:path w="4155057" h="257737">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86"/>
                  </a:lnTo>
                  <a:lnTo>
                    <a:pt x="1399009" y="101"/>
                  </a:lnTo>
                  <a:lnTo>
                    <a:pt x="1412999" y="119"/>
                  </a:lnTo>
                  <a:lnTo>
                    <a:pt x="1426989" y="140"/>
                  </a:lnTo>
                  <a:lnTo>
                    <a:pt x="1440979" y="164"/>
                  </a:lnTo>
                  <a:lnTo>
                    <a:pt x="1454969" y="193"/>
                  </a:lnTo>
                  <a:lnTo>
                    <a:pt x="1468959" y="227"/>
                  </a:lnTo>
                  <a:lnTo>
                    <a:pt x="1482949" y="267"/>
                  </a:lnTo>
                  <a:lnTo>
                    <a:pt x="1496939" y="314"/>
                  </a:lnTo>
                  <a:lnTo>
                    <a:pt x="1510930" y="369"/>
                  </a:lnTo>
                  <a:lnTo>
                    <a:pt x="1524920" y="434"/>
                  </a:lnTo>
                  <a:lnTo>
                    <a:pt x="1538910" y="510"/>
                  </a:lnTo>
                  <a:lnTo>
                    <a:pt x="1552900" y="599"/>
                  </a:lnTo>
                  <a:lnTo>
                    <a:pt x="1566890" y="704"/>
                  </a:lnTo>
                  <a:lnTo>
                    <a:pt x="1580880" y="828"/>
                  </a:lnTo>
                  <a:lnTo>
                    <a:pt x="1594870" y="972"/>
                  </a:lnTo>
                  <a:lnTo>
                    <a:pt x="1608860" y="1142"/>
                  </a:lnTo>
                  <a:lnTo>
                    <a:pt x="1622850" y="1342"/>
                  </a:lnTo>
                  <a:lnTo>
                    <a:pt x="1636840" y="1576"/>
                  </a:lnTo>
                  <a:lnTo>
                    <a:pt x="1650830" y="1850"/>
                  </a:lnTo>
                  <a:lnTo>
                    <a:pt x="1664821" y="2172"/>
                  </a:lnTo>
                  <a:lnTo>
                    <a:pt x="1678811" y="2549"/>
                  </a:lnTo>
                  <a:lnTo>
                    <a:pt x="1692801" y="2991"/>
                  </a:lnTo>
                  <a:lnTo>
                    <a:pt x="1706791" y="3509"/>
                  </a:lnTo>
                  <a:lnTo>
                    <a:pt x="1720781" y="4114"/>
                  </a:lnTo>
                  <a:lnTo>
                    <a:pt x="1734771" y="4823"/>
                  </a:lnTo>
                  <a:lnTo>
                    <a:pt x="1748761" y="5650"/>
                  </a:lnTo>
                  <a:lnTo>
                    <a:pt x="1762751" y="6616"/>
                  </a:lnTo>
                  <a:lnTo>
                    <a:pt x="1776741" y="7742"/>
                  </a:lnTo>
                  <a:lnTo>
                    <a:pt x="1790731" y="9052"/>
                  </a:lnTo>
                  <a:lnTo>
                    <a:pt x="1804722" y="10575"/>
                  </a:lnTo>
                  <a:lnTo>
                    <a:pt x="1818712" y="12341"/>
                  </a:lnTo>
                  <a:lnTo>
                    <a:pt x="1832702" y="14385"/>
                  </a:lnTo>
                  <a:lnTo>
                    <a:pt x="1846692" y="16745"/>
                  </a:lnTo>
                  <a:lnTo>
                    <a:pt x="1860682" y="19460"/>
                  </a:lnTo>
                  <a:lnTo>
                    <a:pt x="1874672" y="22575"/>
                  </a:lnTo>
                  <a:lnTo>
                    <a:pt x="1888662" y="26133"/>
                  </a:lnTo>
                  <a:lnTo>
                    <a:pt x="1902652" y="30180"/>
                  </a:lnTo>
                  <a:lnTo>
                    <a:pt x="1916642" y="34760"/>
                  </a:lnTo>
                  <a:lnTo>
                    <a:pt x="1930632" y="39913"/>
                  </a:lnTo>
                  <a:lnTo>
                    <a:pt x="1944622" y="45674"/>
                  </a:lnTo>
                  <a:lnTo>
                    <a:pt x="1958613" y="52067"/>
                  </a:lnTo>
                  <a:lnTo>
                    <a:pt x="1972603" y="59105"/>
                  </a:lnTo>
                  <a:lnTo>
                    <a:pt x="1986593" y="66787"/>
                  </a:lnTo>
                  <a:lnTo>
                    <a:pt x="2000583" y="75089"/>
                  </a:lnTo>
                  <a:lnTo>
                    <a:pt x="2014573" y="83969"/>
                  </a:lnTo>
                  <a:lnTo>
                    <a:pt x="2028563" y="93362"/>
                  </a:lnTo>
                  <a:lnTo>
                    <a:pt x="2042553" y="103183"/>
                  </a:lnTo>
                  <a:lnTo>
                    <a:pt x="2056543" y="113324"/>
                  </a:lnTo>
                  <a:lnTo>
                    <a:pt x="2070533" y="123664"/>
                  </a:lnTo>
                  <a:lnTo>
                    <a:pt x="2084523" y="134072"/>
                  </a:lnTo>
                  <a:lnTo>
                    <a:pt x="2098513" y="144413"/>
                  </a:lnTo>
                  <a:lnTo>
                    <a:pt x="2112504" y="154554"/>
                  </a:lnTo>
                  <a:lnTo>
                    <a:pt x="2126494" y="164374"/>
                  </a:lnTo>
                  <a:lnTo>
                    <a:pt x="2140484" y="173768"/>
                  </a:lnTo>
                  <a:lnTo>
                    <a:pt x="2154474" y="182648"/>
                  </a:lnTo>
                  <a:lnTo>
                    <a:pt x="2168464" y="190950"/>
                  </a:lnTo>
                  <a:lnTo>
                    <a:pt x="2182454" y="198631"/>
                  </a:lnTo>
                  <a:lnTo>
                    <a:pt x="2196444" y="205670"/>
                  </a:lnTo>
                  <a:lnTo>
                    <a:pt x="2210434" y="212063"/>
                  </a:lnTo>
                  <a:lnTo>
                    <a:pt x="2224424" y="217824"/>
                  </a:lnTo>
                  <a:lnTo>
                    <a:pt x="2238414" y="222977"/>
                  </a:lnTo>
                  <a:lnTo>
                    <a:pt x="2252404" y="227557"/>
                  </a:lnTo>
                  <a:lnTo>
                    <a:pt x="2266395" y="231604"/>
                  </a:lnTo>
                  <a:lnTo>
                    <a:pt x="2280385" y="235162"/>
                  </a:lnTo>
                  <a:lnTo>
                    <a:pt x="2294375" y="238277"/>
                  </a:lnTo>
                  <a:lnTo>
                    <a:pt x="2308365" y="240992"/>
                  </a:lnTo>
                  <a:lnTo>
                    <a:pt x="2322355" y="243352"/>
                  </a:lnTo>
                  <a:lnTo>
                    <a:pt x="2336345" y="245396"/>
                  </a:lnTo>
                  <a:lnTo>
                    <a:pt x="2350335" y="247162"/>
                  </a:lnTo>
                  <a:lnTo>
                    <a:pt x="2364325" y="248685"/>
                  </a:lnTo>
                  <a:lnTo>
                    <a:pt x="2378315" y="249995"/>
                  </a:lnTo>
                  <a:lnTo>
                    <a:pt x="2392305" y="251121"/>
                  </a:lnTo>
                  <a:lnTo>
                    <a:pt x="2406296" y="252086"/>
                  </a:lnTo>
                  <a:lnTo>
                    <a:pt x="2420286" y="252914"/>
                  </a:lnTo>
                  <a:lnTo>
                    <a:pt x="2434276" y="253622"/>
                  </a:lnTo>
                  <a:lnTo>
                    <a:pt x="2448266" y="254228"/>
                  </a:lnTo>
                  <a:lnTo>
                    <a:pt x="2462256" y="254746"/>
                  </a:lnTo>
                  <a:lnTo>
                    <a:pt x="2476246" y="255188"/>
                  </a:lnTo>
                  <a:lnTo>
                    <a:pt x="2490236" y="255565"/>
                  </a:lnTo>
                  <a:lnTo>
                    <a:pt x="2504226" y="255887"/>
                  </a:lnTo>
                  <a:lnTo>
                    <a:pt x="2518216" y="256161"/>
                  </a:lnTo>
                  <a:lnTo>
                    <a:pt x="2532206" y="256395"/>
                  </a:lnTo>
                  <a:lnTo>
                    <a:pt x="2546196" y="256595"/>
                  </a:lnTo>
                  <a:lnTo>
                    <a:pt x="2560187" y="256764"/>
                  </a:lnTo>
                  <a:lnTo>
                    <a:pt x="2574177" y="256909"/>
                  </a:lnTo>
                  <a:lnTo>
                    <a:pt x="2588167" y="257032"/>
                  </a:lnTo>
                  <a:lnTo>
                    <a:pt x="2602157" y="257137"/>
                  </a:lnTo>
                  <a:lnTo>
                    <a:pt x="2616147" y="257227"/>
                  </a:lnTo>
                  <a:lnTo>
                    <a:pt x="2630137" y="257303"/>
                  </a:lnTo>
                  <a:lnTo>
                    <a:pt x="2644127" y="257368"/>
                  </a:lnTo>
                  <a:lnTo>
                    <a:pt x="2658117" y="257423"/>
                  </a:lnTo>
                  <a:lnTo>
                    <a:pt x="2672107" y="257470"/>
                  </a:lnTo>
                  <a:lnTo>
                    <a:pt x="2686097" y="257509"/>
                  </a:lnTo>
                  <a:lnTo>
                    <a:pt x="2700087" y="257543"/>
                  </a:lnTo>
                  <a:lnTo>
                    <a:pt x="2714078" y="257572"/>
                  </a:lnTo>
                  <a:lnTo>
                    <a:pt x="2728068" y="257597"/>
                  </a:lnTo>
                  <a:lnTo>
                    <a:pt x="2742058" y="257618"/>
                  </a:lnTo>
                  <a:lnTo>
                    <a:pt x="2756048" y="257636"/>
                  </a:lnTo>
                  <a:lnTo>
                    <a:pt x="2770038" y="257651"/>
                  </a:lnTo>
                  <a:lnTo>
                    <a:pt x="2770038" y="257737"/>
                  </a:lnTo>
                  <a:lnTo>
                    <a:pt x="2784028" y="257737"/>
                  </a:lnTo>
                  <a:lnTo>
                    <a:pt x="2798018" y="257737"/>
                  </a:lnTo>
                  <a:lnTo>
                    <a:pt x="2812008" y="257737"/>
                  </a:lnTo>
                  <a:lnTo>
                    <a:pt x="2825998" y="257737"/>
                  </a:lnTo>
                  <a:lnTo>
                    <a:pt x="2839988" y="257737"/>
                  </a:lnTo>
                  <a:lnTo>
                    <a:pt x="2853978" y="257737"/>
                  </a:lnTo>
                  <a:lnTo>
                    <a:pt x="2867969" y="257737"/>
                  </a:lnTo>
                  <a:lnTo>
                    <a:pt x="2881959" y="257737"/>
                  </a:lnTo>
                  <a:lnTo>
                    <a:pt x="2895949" y="257737"/>
                  </a:lnTo>
                  <a:lnTo>
                    <a:pt x="2909939" y="257737"/>
                  </a:lnTo>
                  <a:lnTo>
                    <a:pt x="2923929" y="257737"/>
                  </a:lnTo>
                  <a:lnTo>
                    <a:pt x="2937919" y="257737"/>
                  </a:lnTo>
                  <a:lnTo>
                    <a:pt x="2951909" y="257737"/>
                  </a:lnTo>
                  <a:lnTo>
                    <a:pt x="2965899" y="257737"/>
                  </a:lnTo>
                  <a:lnTo>
                    <a:pt x="2979889" y="257737"/>
                  </a:lnTo>
                  <a:lnTo>
                    <a:pt x="2993879" y="257737"/>
                  </a:lnTo>
                  <a:lnTo>
                    <a:pt x="3007870" y="257737"/>
                  </a:lnTo>
                  <a:lnTo>
                    <a:pt x="3021860" y="257737"/>
                  </a:lnTo>
                  <a:lnTo>
                    <a:pt x="3035850" y="257737"/>
                  </a:lnTo>
                  <a:lnTo>
                    <a:pt x="3049840" y="257737"/>
                  </a:lnTo>
                  <a:lnTo>
                    <a:pt x="3063830" y="257737"/>
                  </a:lnTo>
                  <a:lnTo>
                    <a:pt x="3077820" y="257737"/>
                  </a:lnTo>
                  <a:lnTo>
                    <a:pt x="3091810" y="257737"/>
                  </a:lnTo>
                  <a:lnTo>
                    <a:pt x="3105800" y="257737"/>
                  </a:lnTo>
                  <a:lnTo>
                    <a:pt x="3119790" y="257737"/>
                  </a:lnTo>
                  <a:lnTo>
                    <a:pt x="3133780" y="257737"/>
                  </a:lnTo>
                  <a:lnTo>
                    <a:pt x="3147770" y="257737"/>
                  </a:lnTo>
                  <a:lnTo>
                    <a:pt x="3161761" y="257737"/>
                  </a:lnTo>
                  <a:lnTo>
                    <a:pt x="3175751" y="257737"/>
                  </a:lnTo>
                  <a:lnTo>
                    <a:pt x="3189741" y="257737"/>
                  </a:lnTo>
                  <a:lnTo>
                    <a:pt x="3203731" y="257737"/>
                  </a:lnTo>
                  <a:lnTo>
                    <a:pt x="3217721" y="257737"/>
                  </a:lnTo>
                  <a:lnTo>
                    <a:pt x="3231711" y="257737"/>
                  </a:lnTo>
                  <a:lnTo>
                    <a:pt x="3245701" y="257737"/>
                  </a:lnTo>
                  <a:lnTo>
                    <a:pt x="3259691" y="257737"/>
                  </a:lnTo>
                  <a:lnTo>
                    <a:pt x="3273681" y="257737"/>
                  </a:lnTo>
                  <a:lnTo>
                    <a:pt x="3287671" y="257737"/>
                  </a:lnTo>
                  <a:lnTo>
                    <a:pt x="3301661" y="257737"/>
                  </a:lnTo>
                  <a:lnTo>
                    <a:pt x="3315652" y="257737"/>
                  </a:lnTo>
                  <a:lnTo>
                    <a:pt x="3329642" y="257737"/>
                  </a:lnTo>
                  <a:lnTo>
                    <a:pt x="3343632" y="257737"/>
                  </a:lnTo>
                  <a:lnTo>
                    <a:pt x="3357622" y="257737"/>
                  </a:lnTo>
                  <a:lnTo>
                    <a:pt x="3371612" y="257737"/>
                  </a:lnTo>
                  <a:lnTo>
                    <a:pt x="3385602" y="257737"/>
                  </a:lnTo>
                  <a:lnTo>
                    <a:pt x="3399592" y="257737"/>
                  </a:lnTo>
                  <a:lnTo>
                    <a:pt x="3413582" y="257737"/>
                  </a:lnTo>
                  <a:lnTo>
                    <a:pt x="3427572" y="257737"/>
                  </a:lnTo>
                  <a:lnTo>
                    <a:pt x="3441562" y="257737"/>
                  </a:lnTo>
                  <a:lnTo>
                    <a:pt x="3455552" y="257737"/>
                  </a:lnTo>
                  <a:lnTo>
                    <a:pt x="3469543" y="257737"/>
                  </a:lnTo>
                  <a:lnTo>
                    <a:pt x="3483533" y="257737"/>
                  </a:lnTo>
                  <a:lnTo>
                    <a:pt x="3497523" y="257737"/>
                  </a:lnTo>
                  <a:lnTo>
                    <a:pt x="3511513" y="257737"/>
                  </a:lnTo>
                  <a:lnTo>
                    <a:pt x="3525503" y="257737"/>
                  </a:lnTo>
                  <a:lnTo>
                    <a:pt x="3539493" y="257737"/>
                  </a:lnTo>
                  <a:lnTo>
                    <a:pt x="3553483" y="257737"/>
                  </a:lnTo>
                  <a:lnTo>
                    <a:pt x="3567473" y="257737"/>
                  </a:lnTo>
                  <a:lnTo>
                    <a:pt x="3581463" y="257737"/>
                  </a:lnTo>
                  <a:lnTo>
                    <a:pt x="3595453" y="257737"/>
                  </a:lnTo>
                  <a:lnTo>
                    <a:pt x="3609444" y="257737"/>
                  </a:lnTo>
                  <a:lnTo>
                    <a:pt x="3623434" y="257737"/>
                  </a:lnTo>
                  <a:lnTo>
                    <a:pt x="3637424" y="257737"/>
                  </a:lnTo>
                  <a:lnTo>
                    <a:pt x="3651414" y="257737"/>
                  </a:lnTo>
                  <a:lnTo>
                    <a:pt x="3665404" y="257737"/>
                  </a:lnTo>
                  <a:lnTo>
                    <a:pt x="3679394" y="257737"/>
                  </a:lnTo>
                  <a:lnTo>
                    <a:pt x="3693384" y="257737"/>
                  </a:lnTo>
                  <a:lnTo>
                    <a:pt x="3707374" y="257737"/>
                  </a:lnTo>
                  <a:lnTo>
                    <a:pt x="3721364" y="257737"/>
                  </a:lnTo>
                  <a:lnTo>
                    <a:pt x="3735354" y="257737"/>
                  </a:lnTo>
                  <a:lnTo>
                    <a:pt x="3749344" y="257737"/>
                  </a:lnTo>
                  <a:lnTo>
                    <a:pt x="3763335" y="257737"/>
                  </a:lnTo>
                  <a:lnTo>
                    <a:pt x="3777325" y="257737"/>
                  </a:lnTo>
                  <a:lnTo>
                    <a:pt x="3791315" y="257737"/>
                  </a:lnTo>
                  <a:lnTo>
                    <a:pt x="3805305" y="257737"/>
                  </a:lnTo>
                  <a:lnTo>
                    <a:pt x="3819295" y="257737"/>
                  </a:lnTo>
                  <a:lnTo>
                    <a:pt x="3833285" y="257737"/>
                  </a:lnTo>
                  <a:lnTo>
                    <a:pt x="3847275" y="257737"/>
                  </a:lnTo>
                  <a:lnTo>
                    <a:pt x="3861265" y="257737"/>
                  </a:lnTo>
                  <a:lnTo>
                    <a:pt x="3875255" y="257737"/>
                  </a:lnTo>
                  <a:lnTo>
                    <a:pt x="3889245" y="257737"/>
                  </a:lnTo>
                  <a:lnTo>
                    <a:pt x="3903235" y="257737"/>
                  </a:lnTo>
                  <a:lnTo>
                    <a:pt x="3917226" y="257737"/>
                  </a:lnTo>
                  <a:lnTo>
                    <a:pt x="3931216" y="257737"/>
                  </a:lnTo>
                  <a:lnTo>
                    <a:pt x="3945206" y="257737"/>
                  </a:lnTo>
                  <a:lnTo>
                    <a:pt x="3959196" y="257737"/>
                  </a:lnTo>
                  <a:lnTo>
                    <a:pt x="3973186" y="257737"/>
                  </a:lnTo>
                  <a:lnTo>
                    <a:pt x="3987176" y="257737"/>
                  </a:lnTo>
                  <a:lnTo>
                    <a:pt x="4001166" y="257737"/>
                  </a:lnTo>
                  <a:lnTo>
                    <a:pt x="4015156" y="257737"/>
                  </a:lnTo>
                  <a:lnTo>
                    <a:pt x="4029146" y="257737"/>
                  </a:lnTo>
                  <a:lnTo>
                    <a:pt x="4043136" y="257737"/>
                  </a:lnTo>
                  <a:lnTo>
                    <a:pt x="4057126" y="257737"/>
                  </a:lnTo>
                  <a:lnTo>
                    <a:pt x="4071117" y="257737"/>
                  </a:lnTo>
                  <a:lnTo>
                    <a:pt x="4085107" y="257737"/>
                  </a:lnTo>
                  <a:lnTo>
                    <a:pt x="4099097" y="257737"/>
                  </a:lnTo>
                  <a:lnTo>
                    <a:pt x="4113087" y="257737"/>
                  </a:lnTo>
                  <a:lnTo>
                    <a:pt x="4127077" y="257737"/>
                  </a:lnTo>
                  <a:lnTo>
                    <a:pt x="4141067" y="257737"/>
                  </a:lnTo>
                  <a:lnTo>
                    <a:pt x="4155057" y="257737"/>
                  </a:lnTo>
                </a:path>
              </a:pathLst>
            </a:custGeom>
            <a:ln w="40651" cap="flat">
              <a:solidFill>
                <a:srgbClr val="D3D3D3">
                  <a:alpha val="100000"/>
                </a:srgbClr>
              </a:solidFill>
              <a:prstDash val="solid"/>
              <a:round/>
            </a:ln>
          </p:spPr>
          <p:txBody>
            <a:bodyPr/>
            <a:lstStyle/>
            <a:p/>
          </p:txBody>
        </p:sp>
        <p:sp>
          <p:nvSpPr>
            <p:cNvPr id="44" name="pt44"/>
            <p:cNvSpPr/>
            <p:nvPr/>
          </p:nvSpPr>
          <p:spPr>
            <a:xfrm>
              <a:off x="683430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5" name="pt45"/>
            <p:cNvSpPr/>
            <p:nvPr/>
          </p:nvSpPr>
          <p:spPr>
            <a:xfrm>
              <a:off x="5449283"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6" name="pt46"/>
            <p:cNvSpPr/>
            <p:nvPr/>
          </p:nvSpPr>
          <p:spPr>
            <a:xfrm>
              <a:off x="683430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7" name="pt47"/>
            <p:cNvSpPr/>
            <p:nvPr/>
          </p:nvSpPr>
          <p:spPr>
            <a:xfrm>
              <a:off x="5449283"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8" name="pt48"/>
            <p:cNvSpPr/>
            <p:nvPr/>
          </p:nvSpPr>
          <p:spPr>
            <a:xfrm>
              <a:off x="2679245"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49" name="pt49"/>
            <p:cNvSpPr/>
            <p:nvPr/>
          </p:nvSpPr>
          <p:spPr>
            <a:xfrm>
              <a:off x="4064264" y="8463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0" name="pt50"/>
            <p:cNvSpPr/>
            <p:nvPr/>
          </p:nvSpPr>
          <p:spPr>
            <a:xfrm>
              <a:off x="4064264"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1" name="pt51"/>
            <p:cNvSpPr/>
            <p:nvPr/>
          </p:nvSpPr>
          <p:spPr>
            <a:xfrm>
              <a:off x="544928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2" name="pt52"/>
            <p:cNvSpPr/>
            <p:nvPr/>
          </p:nvSpPr>
          <p:spPr>
            <a:xfrm>
              <a:off x="2679245" y="110410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3" name="pt53"/>
            <p:cNvSpPr/>
            <p:nvPr/>
          </p:nvSpPr>
          <p:spPr>
            <a:xfrm>
              <a:off x="2679245"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4" name="pt54"/>
            <p:cNvSpPr/>
            <p:nvPr/>
          </p:nvSpPr>
          <p:spPr>
            <a:xfrm>
              <a:off x="4064264"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5" name="pt55"/>
            <p:cNvSpPr/>
            <p:nvPr/>
          </p:nvSpPr>
          <p:spPr>
            <a:xfrm>
              <a:off x="2679245"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6" name="pt56"/>
            <p:cNvSpPr/>
            <p:nvPr/>
          </p:nvSpPr>
          <p:spPr>
            <a:xfrm>
              <a:off x="6834303" y="136184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7" name="pt57"/>
            <p:cNvSpPr/>
            <p:nvPr/>
          </p:nvSpPr>
          <p:spPr>
            <a:xfrm>
              <a:off x="4064264"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8" name="pt58"/>
            <p:cNvSpPr/>
            <p:nvPr/>
          </p:nvSpPr>
          <p:spPr>
            <a:xfrm>
              <a:off x="2679245"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59" name="pt59"/>
            <p:cNvSpPr/>
            <p:nvPr/>
          </p:nvSpPr>
          <p:spPr>
            <a:xfrm>
              <a:off x="4064264"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0" name="pt60"/>
            <p:cNvSpPr/>
            <p:nvPr/>
          </p:nvSpPr>
          <p:spPr>
            <a:xfrm>
              <a:off x="2679245"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1" name="pt61"/>
            <p:cNvSpPr/>
            <p:nvPr/>
          </p:nvSpPr>
          <p:spPr>
            <a:xfrm>
              <a:off x="544928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2" name="pt62"/>
            <p:cNvSpPr/>
            <p:nvPr/>
          </p:nvSpPr>
          <p:spPr>
            <a:xfrm>
              <a:off x="2679245"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3" name="pt63"/>
            <p:cNvSpPr/>
            <p:nvPr/>
          </p:nvSpPr>
          <p:spPr>
            <a:xfrm>
              <a:off x="6834303" y="16195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4" name="pt64"/>
            <p:cNvSpPr/>
            <p:nvPr/>
          </p:nvSpPr>
          <p:spPr>
            <a:xfrm>
              <a:off x="544928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5" name="pt65"/>
            <p:cNvSpPr/>
            <p:nvPr/>
          </p:nvSpPr>
          <p:spPr>
            <a:xfrm>
              <a:off x="2679245"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6" name="pt66"/>
            <p:cNvSpPr/>
            <p:nvPr/>
          </p:nvSpPr>
          <p:spPr>
            <a:xfrm>
              <a:off x="4064264"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7" name="pt67"/>
            <p:cNvSpPr/>
            <p:nvPr/>
          </p:nvSpPr>
          <p:spPr>
            <a:xfrm>
              <a:off x="544928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8" name="pt68"/>
            <p:cNvSpPr/>
            <p:nvPr/>
          </p:nvSpPr>
          <p:spPr>
            <a:xfrm>
              <a:off x="6834303" y="187731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2679245"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6834303" y="213505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4064264"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239279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6834303"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683430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5449283"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2679245"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6834303"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544928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4064264" y="265053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29082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5449283"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4064264" y="316600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2679245"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4064264" y="342374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4064264"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2679245" y="36814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2679245"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4064264" y="393921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5449283" y="419695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4064264"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8" name="pt98"/>
            <p:cNvSpPr/>
            <p:nvPr/>
          </p:nvSpPr>
          <p:spPr>
            <a:xfrm>
              <a:off x="2679245"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9" name="pt99"/>
            <p:cNvSpPr/>
            <p:nvPr/>
          </p:nvSpPr>
          <p:spPr>
            <a:xfrm>
              <a:off x="5449283" y="445469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0" name="pt100"/>
            <p:cNvSpPr/>
            <p:nvPr/>
          </p:nvSpPr>
          <p:spPr>
            <a:xfrm>
              <a:off x="6834303" y="419695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1" name="pt101"/>
            <p:cNvSpPr/>
            <p:nvPr/>
          </p:nvSpPr>
          <p:spPr>
            <a:xfrm>
              <a:off x="6834303"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683430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5449283"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2679245" y="44546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2679245"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4064264" y="471243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683430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5449283"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4064264" y="497017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5449283"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4064264"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6" name="pt116"/>
            <p:cNvSpPr/>
            <p:nvPr/>
          </p:nvSpPr>
          <p:spPr>
            <a:xfrm>
              <a:off x="683430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7" name="pt117"/>
            <p:cNvSpPr/>
            <p:nvPr/>
          </p:nvSpPr>
          <p:spPr>
            <a:xfrm>
              <a:off x="2679245" y="52279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5449283"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4064264"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683430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2679245" y="548564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57433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tx124"/>
            <p:cNvSpPr/>
            <p:nvPr/>
          </p:nvSpPr>
          <p:spPr>
            <a:xfrm>
              <a:off x="1622186" y="831643"/>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(424,000)</a:t>
              </a:r>
            </a:p>
          </p:txBody>
        </p:sp>
        <p:sp>
          <p:nvSpPr>
            <p:cNvPr id="125" name="tx125"/>
            <p:cNvSpPr/>
            <p:nvPr/>
          </p:nvSpPr>
          <p:spPr>
            <a:xfrm>
              <a:off x="1734764" y="1089380"/>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(135,000)</a:t>
              </a:r>
            </a:p>
          </p:txBody>
        </p:sp>
        <p:sp>
          <p:nvSpPr>
            <p:cNvPr id="126" name="tx126"/>
            <p:cNvSpPr/>
            <p:nvPr/>
          </p:nvSpPr>
          <p:spPr>
            <a:xfrm>
              <a:off x="1804978" y="1347118"/>
              <a:ext cx="79446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(123,000)</a:t>
              </a:r>
            </a:p>
          </p:txBody>
        </p:sp>
        <p:sp>
          <p:nvSpPr>
            <p:cNvPr id="127" name="tx127"/>
            <p:cNvSpPr/>
            <p:nvPr/>
          </p:nvSpPr>
          <p:spPr>
            <a:xfrm>
              <a:off x="1657201" y="1604856"/>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(110,000)</a:t>
              </a:r>
            </a:p>
          </p:txBody>
        </p:sp>
        <p:sp>
          <p:nvSpPr>
            <p:cNvPr id="128" name="tx128"/>
            <p:cNvSpPr/>
            <p:nvPr/>
          </p:nvSpPr>
          <p:spPr>
            <a:xfrm>
              <a:off x="1699564" y="1862594"/>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(75,000)</a:t>
              </a:r>
            </a:p>
          </p:txBody>
        </p:sp>
        <p:sp>
          <p:nvSpPr>
            <p:cNvPr id="129" name="tx129"/>
            <p:cNvSpPr/>
            <p:nvPr/>
          </p:nvSpPr>
          <p:spPr>
            <a:xfrm>
              <a:off x="1769840" y="2120331"/>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(69,000)</a:t>
              </a:r>
            </a:p>
          </p:txBody>
        </p:sp>
        <p:sp>
          <p:nvSpPr>
            <p:cNvPr id="130" name="tx130"/>
            <p:cNvSpPr/>
            <p:nvPr/>
          </p:nvSpPr>
          <p:spPr>
            <a:xfrm>
              <a:off x="1706542" y="2378069"/>
              <a:ext cx="89290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(35,000)</a:t>
              </a:r>
            </a:p>
          </p:txBody>
        </p:sp>
        <p:sp>
          <p:nvSpPr>
            <p:cNvPr id="131" name="tx131"/>
            <p:cNvSpPr/>
            <p:nvPr/>
          </p:nvSpPr>
          <p:spPr>
            <a:xfrm>
              <a:off x="1790899" y="2635807"/>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(33,000)</a:t>
              </a:r>
            </a:p>
          </p:txBody>
        </p:sp>
        <p:sp>
          <p:nvSpPr>
            <p:cNvPr id="132" name="tx132"/>
            <p:cNvSpPr/>
            <p:nvPr/>
          </p:nvSpPr>
          <p:spPr>
            <a:xfrm>
              <a:off x="1875316" y="2893545"/>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(24,000)</a:t>
              </a:r>
            </a:p>
          </p:txBody>
        </p:sp>
        <p:sp>
          <p:nvSpPr>
            <p:cNvPr id="133" name="tx133"/>
            <p:cNvSpPr/>
            <p:nvPr/>
          </p:nvSpPr>
          <p:spPr>
            <a:xfrm>
              <a:off x="1369056" y="3151282"/>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(15,000)</a:t>
              </a:r>
            </a:p>
          </p:txBody>
        </p:sp>
        <p:sp>
          <p:nvSpPr>
            <p:cNvPr id="134" name="tx134"/>
            <p:cNvSpPr/>
            <p:nvPr/>
          </p:nvSpPr>
          <p:spPr>
            <a:xfrm>
              <a:off x="1600881" y="3409020"/>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(11,000)</a:t>
              </a:r>
            </a:p>
          </p:txBody>
        </p:sp>
        <p:sp>
          <p:nvSpPr>
            <p:cNvPr id="135" name="tx135"/>
            <p:cNvSpPr/>
            <p:nvPr/>
          </p:nvSpPr>
          <p:spPr>
            <a:xfrm>
              <a:off x="1741804" y="3666758"/>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(7,000)</a:t>
              </a:r>
            </a:p>
          </p:txBody>
        </p:sp>
        <p:sp>
          <p:nvSpPr>
            <p:cNvPr id="136" name="tx136"/>
            <p:cNvSpPr/>
            <p:nvPr/>
          </p:nvSpPr>
          <p:spPr>
            <a:xfrm>
              <a:off x="1678630" y="3924496"/>
              <a:ext cx="920816"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(6,000)</a:t>
              </a:r>
            </a:p>
          </p:txBody>
        </p:sp>
        <p:sp>
          <p:nvSpPr>
            <p:cNvPr id="137" name="tx137"/>
            <p:cNvSpPr/>
            <p:nvPr/>
          </p:nvSpPr>
          <p:spPr>
            <a:xfrm>
              <a:off x="1755884"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38" name="tx138"/>
            <p:cNvSpPr/>
            <p:nvPr/>
          </p:nvSpPr>
          <p:spPr>
            <a:xfrm>
              <a:off x="961602"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39" name="tx139"/>
            <p:cNvSpPr/>
            <p:nvPr/>
          </p:nvSpPr>
          <p:spPr>
            <a:xfrm>
              <a:off x="1172245" y="4697709"/>
              <a:ext cx="1427200"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(1,000)</a:t>
              </a:r>
            </a:p>
          </p:txBody>
        </p:sp>
        <p:sp>
          <p:nvSpPr>
            <p:cNvPr id="140" name="tx140"/>
            <p:cNvSpPr/>
            <p:nvPr/>
          </p:nvSpPr>
          <p:spPr>
            <a:xfrm>
              <a:off x="1745324"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41" name="tx141"/>
            <p:cNvSpPr/>
            <p:nvPr/>
          </p:nvSpPr>
          <p:spPr>
            <a:xfrm>
              <a:off x="1815600" y="5213184"/>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42" name="tx142"/>
            <p:cNvSpPr/>
            <p:nvPr/>
          </p:nvSpPr>
          <p:spPr>
            <a:xfrm>
              <a:off x="1878898" y="5470860"/>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43" name="tx143"/>
            <p:cNvSpPr/>
            <p:nvPr/>
          </p:nvSpPr>
          <p:spPr>
            <a:xfrm>
              <a:off x="1759280" y="5728660"/>
              <a:ext cx="8401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(&lt;200)</a:t>
              </a:r>
            </a:p>
          </p:txBody>
        </p:sp>
        <p:sp>
          <p:nvSpPr>
            <p:cNvPr id="144" name="tx144"/>
            <p:cNvSpPr/>
            <p:nvPr/>
          </p:nvSpPr>
          <p:spPr>
            <a:xfrm>
              <a:off x="7031507" y="831643"/>
              <a:ext cx="94224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Sudan (838,000)</a:t>
              </a:r>
            </a:p>
          </p:txBody>
        </p:sp>
        <p:sp>
          <p:nvSpPr>
            <p:cNvPr id="145" name="tx145"/>
            <p:cNvSpPr/>
            <p:nvPr/>
          </p:nvSpPr>
          <p:spPr>
            <a:xfrm>
              <a:off x="7031507" y="1089380"/>
              <a:ext cx="97725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Yemen (637,000)</a:t>
              </a:r>
            </a:p>
          </p:txBody>
        </p:sp>
        <p:sp>
          <p:nvSpPr>
            <p:cNvPr id="146" name="tx146"/>
            <p:cNvSpPr/>
            <p:nvPr/>
          </p:nvSpPr>
          <p:spPr>
            <a:xfrm>
              <a:off x="7031507" y="1347118"/>
              <a:ext cx="8646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Syria (107,000)</a:t>
              </a:r>
            </a:p>
          </p:txBody>
        </p:sp>
        <p:sp>
          <p:nvSpPr>
            <p:cNvPr id="147" name="tx147"/>
            <p:cNvSpPr/>
            <p:nvPr/>
          </p:nvSpPr>
          <p:spPr>
            <a:xfrm>
              <a:off x="7031507" y="1604856"/>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Iraq (35,000)</a:t>
              </a:r>
            </a:p>
          </p:txBody>
        </p:sp>
        <p:sp>
          <p:nvSpPr>
            <p:cNvPr id="148" name="tx148"/>
            <p:cNvSpPr/>
            <p:nvPr/>
          </p:nvSpPr>
          <p:spPr>
            <a:xfrm>
              <a:off x="7031507" y="1862594"/>
              <a:ext cx="82960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Egypt (24,000)</a:t>
              </a:r>
            </a:p>
          </p:txBody>
        </p:sp>
        <p:sp>
          <p:nvSpPr>
            <p:cNvPr id="149" name="tx149"/>
            <p:cNvSpPr/>
            <p:nvPr/>
          </p:nvSpPr>
          <p:spPr>
            <a:xfrm>
              <a:off x="7031507" y="2120331"/>
              <a:ext cx="72412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Iran (23,000)</a:t>
              </a:r>
            </a:p>
          </p:txBody>
        </p:sp>
        <p:sp>
          <p:nvSpPr>
            <p:cNvPr id="150" name="tx150"/>
            <p:cNvSpPr/>
            <p:nvPr/>
          </p:nvSpPr>
          <p:spPr>
            <a:xfrm>
              <a:off x="7031507" y="2378069"/>
              <a:ext cx="89988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Algeria (17,000)</a:t>
              </a:r>
            </a:p>
          </p:txBody>
        </p:sp>
        <p:sp>
          <p:nvSpPr>
            <p:cNvPr id="151" name="tx151"/>
            <p:cNvSpPr/>
            <p:nvPr/>
          </p:nvSpPr>
          <p:spPr>
            <a:xfrm>
              <a:off x="7031507" y="2635807"/>
              <a:ext cx="1497538"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State of Palestine (17,000)</a:t>
              </a:r>
            </a:p>
          </p:txBody>
        </p:sp>
        <p:sp>
          <p:nvSpPr>
            <p:cNvPr id="152" name="tx152"/>
            <p:cNvSpPr/>
            <p:nvPr/>
          </p:nvSpPr>
          <p:spPr>
            <a:xfrm>
              <a:off x="7031507" y="2893545"/>
              <a:ext cx="1230389"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Saudi Arabia (17,000)</a:t>
              </a:r>
            </a:p>
          </p:txBody>
        </p:sp>
        <p:sp>
          <p:nvSpPr>
            <p:cNvPr id="153" name="tx153"/>
            <p:cNvSpPr/>
            <p:nvPr/>
          </p:nvSpPr>
          <p:spPr>
            <a:xfrm>
              <a:off x="7031507" y="3151282"/>
              <a:ext cx="99856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Lebanon (13,000)</a:t>
              </a:r>
            </a:p>
          </p:txBody>
        </p:sp>
        <p:sp>
          <p:nvSpPr>
            <p:cNvPr id="154" name="tx154"/>
            <p:cNvSpPr/>
            <p:nvPr/>
          </p:nvSpPr>
          <p:spPr>
            <a:xfrm>
              <a:off x="7031507" y="3409020"/>
              <a:ext cx="991154"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Morocco (12,000)</a:t>
              </a:r>
            </a:p>
          </p:txBody>
        </p:sp>
        <p:sp>
          <p:nvSpPr>
            <p:cNvPr id="155" name="tx155"/>
            <p:cNvSpPr/>
            <p:nvPr/>
          </p:nvSpPr>
          <p:spPr>
            <a:xfrm>
              <a:off x="7031507" y="3666758"/>
              <a:ext cx="808547"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Libya (12,000)</a:t>
              </a:r>
            </a:p>
          </p:txBody>
        </p:sp>
        <p:sp>
          <p:nvSpPr>
            <p:cNvPr id="156" name="tx156"/>
            <p:cNvSpPr/>
            <p:nvPr/>
          </p:nvSpPr>
          <p:spPr>
            <a:xfrm>
              <a:off x="7031507" y="3924496"/>
              <a:ext cx="82256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Jordan (7,000)</a:t>
              </a:r>
            </a:p>
          </p:txBody>
        </p:sp>
        <p:sp>
          <p:nvSpPr>
            <p:cNvPr id="157" name="tx157"/>
            <p:cNvSpPr/>
            <p:nvPr/>
          </p:nvSpPr>
          <p:spPr>
            <a:xfrm>
              <a:off x="7031507" y="4182233"/>
              <a:ext cx="84356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Tunisia (5,000)</a:t>
              </a:r>
            </a:p>
          </p:txBody>
        </p:sp>
        <p:sp>
          <p:nvSpPr>
            <p:cNvPr id="158" name="tx158"/>
            <p:cNvSpPr/>
            <p:nvPr/>
          </p:nvSpPr>
          <p:spPr>
            <a:xfrm>
              <a:off x="7031507" y="4439971"/>
              <a:ext cx="1637843"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United Arab Emirates (4,000)</a:t>
              </a:r>
            </a:p>
          </p:txBody>
        </p:sp>
        <p:sp>
          <p:nvSpPr>
            <p:cNvPr id="159" name="tx159"/>
            <p:cNvSpPr/>
            <p:nvPr/>
          </p:nvSpPr>
          <p:spPr>
            <a:xfrm>
              <a:off x="7031507" y="4697709"/>
              <a:ext cx="857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Djibouti (4,000)</a:t>
              </a:r>
            </a:p>
          </p:txBody>
        </p:sp>
        <p:sp>
          <p:nvSpPr>
            <p:cNvPr id="160" name="tx160"/>
            <p:cNvSpPr/>
            <p:nvPr/>
          </p:nvSpPr>
          <p:spPr>
            <a:xfrm>
              <a:off x="7031507" y="4955385"/>
              <a:ext cx="854121"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Oman (&lt;1,000)</a:t>
              </a:r>
            </a:p>
          </p:txBody>
        </p:sp>
        <p:sp>
          <p:nvSpPr>
            <p:cNvPr id="161" name="tx161"/>
            <p:cNvSpPr/>
            <p:nvPr/>
          </p:nvSpPr>
          <p:spPr>
            <a:xfrm>
              <a:off x="7031507" y="5213184"/>
              <a:ext cx="945641"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Bahrain (&lt;1,000)</a:t>
              </a:r>
            </a:p>
          </p:txBody>
        </p:sp>
        <p:sp>
          <p:nvSpPr>
            <p:cNvPr id="162" name="tx162"/>
            <p:cNvSpPr/>
            <p:nvPr/>
          </p:nvSpPr>
          <p:spPr>
            <a:xfrm>
              <a:off x="7031507" y="5470922"/>
              <a:ext cx="783845" cy="11869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Kuwait (&lt;500)</a:t>
              </a:r>
            </a:p>
          </p:txBody>
        </p:sp>
        <p:sp>
          <p:nvSpPr>
            <p:cNvPr id="163" name="tx163"/>
            <p:cNvSpPr/>
            <p:nvPr/>
          </p:nvSpPr>
          <p:spPr>
            <a:xfrm>
              <a:off x="7031507" y="5728598"/>
              <a:ext cx="720547" cy="118753"/>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Qatar (&lt;500)</a:t>
              </a:r>
            </a:p>
          </p:txBody>
        </p:sp>
        <p:sp>
          <p:nvSpPr>
            <p:cNvPr id="164" name="tx164"/>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65" name="tx165"/>
            <p:cNvSpPr/>
            <p:nvPr/>
          </p:nvSpPr>
          <p:spPr>
            <a:xfrm>
              <a:off x="570259" y="1122479"/>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66" name="tx166"/>
            <p:cNvSpPr/>
            <p:nvPr/>
          </p:nvSpPr>
          <p:spPr>
            <a:xfrm>
              <a:off x="570259" y="1378797"/>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67" name="tx167"/>
            <p:cNvSpPr/>
            <p:nvPr/>
          </p:nvSpPr>
          <p:spPr>
            <a:xfrm>
              <a:off x="570259" y="1638281"/>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68" name="tx168"/>
            <p:cNvSpPr/>
            <p:nvPr/>
          </p:nvSpPr>
          <p:spPr>
            <a:xfrm>
              <a:off x="570259" y="1895746"/>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69" name="tx169"/>
            <p:cNvSpPr/>
            <p:nvPr/>
          </p:nvSpPr>
          <p:spPr>
            <a:xfrm>
              <a:off x="570259" y="215206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70" name="tx170"/>
            <p:cNvSpPr/>
            <p:nvPr/>
          </p:nvSpPr>
          <p:spPr>
            <a:xfrm>
              <a:off x="570259" y="2412532"/>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71" name="tx171"/>
            <p:cNvSpPr/>
            <p:nvPr/>
          </p:nvSpPr>
          <p:spPr>
            <a:xfrm>
              <a:off x="570259" y="266754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72" name="tx172"/>
            <p:cNvSpPr/>
            <p:nvPr/>
          </p:nvSpPr>
          <p:spPr>
            <a:xfrm>
              <a:off x="570259" y="292527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73" name="tx173"/>
            <p:cNvSpPr/>
            <p:nvPr/>
          </p:nvSpPr>
          <p:spPr>
            <a:xfrm>
              <a:off x="508103" y="318301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74" name="tx174"/>
            <p:cNvSpPr/>
            <p:nvPr/>
          </p:nvSpPr>
          <p:spPr>
            <a:xfrm>
              <a:off x="508103" y="344211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75" name="tx175"/>
            <p:cNvSpPr/>
            <p:nvPr/>
          </p:nvSpPr>
          <p:spPr>
            <a:xfrm>
              <a:off x="508103" y="369985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76" name="tx176"/>
            <p:cNvSpPr/>
            <p:nvPr/>
          </p:nvSpPr>
          <p:spPr>
            <a:xfrm>
              <a:off x="508103" y="395617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77" name="tx177"/>
            <p:cNvSpPr/>
            <p:nvPr/>
          </p:nvSpPr>
          <p:spPr>
            <a:xfrm>
              <a:off x="508103" y="421533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78" name="tx178"/>
            <p:cNvSpPr/>
            <p:nvPr/>
          </p:nvSpPr>
          <p:spPr>
            <a:xfrm>
              <a:off x="508103" y="44717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79" name="tx179"/>
            <p:cNvSpPr/>
            <p:nvPr/>
          </p:nvSpPr>
          <p:spPr>
            <a:xfrm>
              <a:off x="508103" y="47294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80" name="tx180"/>
            <p:cNvSpPr/>
            <p:nvPr/>
          </p:nvSpPr>
          <p:spPr>
            <a:xfrm>
              <a:off x="508103" y="498854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81" name="tx181"/>
            <p:cNvSpPr/>
            <p:nvPr/>
          </p:nvSpPr>
          <p:spPr>
            <a:xfrm>
              <a:off x="508103" y="524491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82" name="tx182"/>
            <p:cNvSpPr/>
            <p:nvPr/>
          </p:nvSpPr>
          <p:spPr>
            <a:xfrm>
              <a:off x="508103" y="550265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83" name="tx183"/>
            <p:cNvSpPr/>
            <p:nvPr/>
          </p:nvSpPr>
          <p:spPr>
            <a:xfrm>
              <a:off x="508103" y="576039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84" name="tx184"/>
            <p:cNvSpPr/>
            <p:nvPr/>
          </p:nvSpPr>
          <p:spPr>
            <a:xfrm>
              <a:off x="2582559"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85" name="tx185"/>
            <p:cNvSpPr/>
            <p:nvPr/>
          </p:nvSpPr>
          <p:spPr>
            <a:xfrm>
              <a:off x="3967578"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86" name="tx186"/>
            <p:cNvSpPr/>
            <p:nvPr/>
          </p:nvSpPr>
          <p:spPr>
            <a:xfrm>
              <a:off x="5352597"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7" name="tx187"/>
            <p:cNvSpPr/>
            <p:nvPr/>
          </p:nvSpPr>
          <p:spPr>
            <a:xfrm>
              <a:off x="6737616"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8" name="tx188"/>
            <p:cNvSpPr/>
            <p:nvPr/>
          </p:nvSpPr>
          <p:spPr>
            <a:xfrm>
              <a:off x="695044" y="398022"/>
              <a:ext cx="519962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MENA, 2021-2024</a:t>
              </a:r>
            </a:p>
          </p:txBody>
        </p:sp>
        <p:sp>
          <p:nvSpPr>
            <p:cNvPr id="189" name="tx18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0" name="tx190"/>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19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compares the ranking of countries in MENA based on the absolute number of zero-dose children, with rank 1 representing the country with the most zero-dose children.
In 2021, Tunisia ranked number 14 out of 20 countries with 5,000 zero-dose children.
In 2024, Tunisia ranked number 14 out of 20 countries with 5,000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25213"/>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2456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62392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1823281"/>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1022637"/>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9" name="pl9"/>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824891"/>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02424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2236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142295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4" name="pl14"/>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397811"/>
              <a:ext cx="203168" cy="1227723"/>
            </a:xfrm>
            <a:prstGeom prst="rect">
              <a:avLst/>
            </a:prstGeom>
            <a:solidFill>
              <a:srgbClr val="80BD41">
                <a:alpha val="100000"/>
              </a:srgbClr>
            </a:solidFill>
          </p:spPr>
          <p:txBody>
            <a:bodyPr/>
            <a:lstStyle/>
            <a:p/>
          </p:txBody>
        </p:sp>
        <p:sp>
          <p:nvSpPr>
            <p:cNvPr id="28" name="rc28"/>
            <p:cNvSpPr/>
            <p:nvPr/>
          </p:nvSpPr>
          <p:spPr>
            <a:xfrm>
              <a:off x="1332670" y="3359837"/>
              <a:ext cx="203168" cy="12658"/>
            </a:xfrm>
            <a:prstGeom prst="rect">
              <a:avLst/>
            </a:prstGeom>
            <a:solidFill>
              <a:srgbClr val="0058AB">
                <a:alpha val="100000"/>
              </a:srgbClr>
            </a:solidFill>
          </p:spPr>
          <p:txBody>
            <a:bodyPr/>
            <a:lstStyle/>
            <a:p/>
          </p:txBody>
        </p:sp>
        <p:sp>
          <p:nvSpPr>
            <p:cNvPr id="29" name="rc29"/>
            <p:cNvSpPr/>
            <p:nvPr/>
          </p:nvSpPr>
          <p:spPr>
            <a:xfrm>
              <a:off x="1332670" y="3372495"/>
              <a:ext cx="203168" cy="25316"/>
            </a:xfrm>
            <a:prstGeom prst="rect">
              <a:avLst/>
            </a:prstGeom>
            <a:solidFill>
              <a:srgbClr val="1CABE2">
                <a:alpha val="100000"/>
              </a:srgbClr>
            </a:solidFill>
          </p:spPr>
          <p:txBody>
            <a:bodyPr/>
            <a:lstStyle/>
            <a:p/>
          </p:txBody>
        </p:sp>
        <p:sp>
          <p:nvSpPr>
            <p:cNvPr id="30" name="rc30"/>
            <p:cNvSpPr/>
            <p:nvPr/>
          </p:nvSpPr>
          <p:spPr>
            <a:xfrm>
              <a:off x="1558413" y="3394625"/>
              <a:ext cx="203168" cy="1230910"/>
            </a:xfrm>
            <a:prstGeom prst="rect">
              <a:avLst/>
            </a:prstGeom>
            <a:solidFill>
              <a:srgbClr val="80BD41">
                <a:alpha val="100000"/>
              </a:srgbClr>
            </a:solidFill>
          </p:spPr>
          <p:txBody>
            <a:bodyPr/>
            <a:lstStyle/>
            <a:p/>
          </p:txBody>
        </p:sp>
        <p:sp>
          <p:nvSpPr>
            <p:cNvPr id="31" name="rc31"/>
            <p:cNvSpPr/>
            <p:nvPr/>
          </p:nvSpPr>
          <p:spPr>
            <a:xfrm>
              <a:off x="1558413" y="3369501"/>
              <a:ext cx="203168" cy="12562"/>
            </a:xfrm>
            <a:prstGeom prst="rect">
              <a:avLst/>
            </a:prstGeom>
            <a:solidFill>
              <a:srgbClr val="0058AB">
                <a:alpha val="100000"/>
              </a:srgbClr>
            </a:solidFill>
          </p:spPr>
          <p:txBody>
            <a:bodyPr/>
            <a:lstStyle/>
            <a:p/>
          </p:txBody>
        </p:sp>
        <p:sp>
          <p:nvSpPr>
            <p:cNvPr id="32" name="rc32"/>
            <p:cNvSpPr/>
            <p:nvPr/>
          </p:nvSpPr>
          <p:spPr>
            <a:xfrm>
              <a:off x="1558413" y="3382063"/>
              <a:ext cx="203168" cy="12562"/>
            </a:xfrm>
            <a:prstGeom prst="rect">
              <a:avLst/>
            </a:prstGeom>
            <a:solidFill>
              <a:srgbClr val="1CABE2">
                <a:alpha val="100000"/>
              </a:srgbClr>
            </a:solidFill>
          </p:spPr>
          <p:txBody>
            <a:bodyPr/>
            <a:lstStyle/>
            <a:p/>
          </p:txBody>
        </p:sp>
        <p:sp>
          <p:nvSpPr>
            <p:cNvPr id="33" name="rc33"/>
            <p:cNvSpPr/>
            <p:nvPr/>
          </p:nvSpPr>
          <p:spPr>
            <a:xfrm>
              <a:off x="1784155" y="3420093"/>
              <a:ext cx="203168" cy="1205441"/>
            </a:xfrm>
            <a:prstGeom prst="rect">
              <a:avLst/>
            </a:prstGeom>
            <a:solidFill>
              <a:srgbClr val="80BD41">
                <a:alpha val="100000"/>
              </a:srgbClr>
            </a:solidFill>
          </p:spPr>
          <p:txBody>
            <a:bodyPr/>
            <a:lstStyle/>
            <a:p/>
          </p:txBody>
        </p:sp>
        <p:sp>
          <p:nvSpPr>
            <p:cNvPr id="34" name="rc34"/>
            <p:cNvSpPr/>
            <p:nvPr/>
          </p:nvSpPr>
          <p:spPr>
            <a:xfrm>
              <a:off x="1784155" y="3369869"/>
              <a:ext cx="203168" cy="50224"/>
            </a:xfrm>
            <a:prstGeom prst="rect">
              <a:avLst/>
            </a:prstGeom>
            <a:solidFill>
              <a:srgbClr val="0058AB">
                <a:alpha val="100000"/>
              </a:srgbClr>
            </a:solidFill>
          </p:spPr>
          <p:txBody>
            <a:bodyPr/>
            <a:lstStyle/>
            <a:p/>
          </p:txBody>
        </p:sp>
        <p:sp>
          <p:nvSpPr>
            <p:cNvPr id="35" name="rc35"/>
            <p:cNvSpPr/>
            <p:nvPr/>
          </p:nvSpPr>
          <p:spPr>
            <a:xfrm>
              <a:off x="1784155" y="3420093"/>
              <a:ext cx="203168" cy="0"/>
            </a:xfrm>
            <a:prstGeom prst="rect">
              <a:avLst/>
            </a:prstGeom>
            <a:solidFill>
              <a:srgbClr val="1CABE2">
                <a:alpha val="100000"/>
              </a:srgbClr>
            </a:solidFill>
          </p:spPr>
          <p:txBody>
            <a:bodyPr/>
            <a:lstStyle/>
            <a:p/>
          </p:txBody>
        </p:sp>
        <p:sp>
          <p:nvSpPr>
            <p:cNvPr id="36" name="rc36"/>
            <p:cNvSpPr/>
            <p:nvPr/>
          </p:nvSpPr>
          <p:spPr>
            <a:xfrm>
              <a:off x="2009898" y="3403264"/>
              <a:ext cx="203168" cy="1222271"/>
            </a:xfrm>
            <a:prstGeom prst="rect">
              <a:avLst/>
            </a:prstGeom>
            <a:solidFill>
              <a:srgbClr val="80BD41">
                <a:alpha val="100000"/>
              </a:srgbClr>
            </a:solidFill>
          </p:spPr>
          <p:txBody>
            <a:bodyPr/>
            <a:lstStyle/>
            <a:p/>
          </p:txBody>
        </p:sp>
        <p:sp>
          <p:nvSpPr>
            <p:cNvPr id="37" name="rc37"/>
            <p:cNvSpPr/>
            <p:nvPr/>
          </p:nvSpPr>
          <p:spPr>
            <a:xfrm>
              <a:off x="2009898" y="3338932"/>
              <a:ext cx="203168" cy="51465"/>
            </a:xfrm>
            <a:prstGeom prst="rect">
              <a:avLst/>
            </a:prstGeom>
            <a:solidFill>
              <a:srgbClr val="0058AB">
                <a:alpha val="100000"/>
              </a:srgbClr>
            </a:solidFill>
          </p:spPr>
          <p:txBody>
            <a:bodyPr/>
            <a:lstStyle/>
            <a:p/>
          </p:txBody>
        </p:sp>
        <p:sp>
          <p:nvSpPr>
            <p:cNvPr id="38" name="rc38"/>
            <p:cNvSpPr/>
            <p:nvPr/>
          </p:nvSpPr>
          <p:spPr>
            <a:xfrm>
              <a:off x="2009898" y="3390397"/>
              <a:ext cx="203168" cy="12866"/>
            </a:xfrm>
            <a:prstGeom prst="rect">
              <a:avLst/>
            </a:prstGeom>
            <a:solidFill>
              <a:srgbClr val="1CABE2">
                <a:alpha val="100000"/>
              </a:srgbClr>
            </a:solidFill>
          </p:spPr>
          <p:txBody>
            <a:bodyPr/>
            <a:lstStyle/>
            <a:p/>
          </p:txBody>
        </p:sp>
        <p:sp>
          <p:nvSpPr>
            <p:cNvPr id="39" name="rc39"/>
            <p:cNvSpPr/>
            <p:nvPr/>
          </p:nvSpPr>
          <p:spPr>
            <a:xfrm>
              <a:off x="2235640" y="3358035"/>
              <a:ext cx="203168" cy="1267499"/>
            </a:xfrm>
            <a:prstGeom prst="rect">
              <a:avLst/>
            </a:prstGeom>
            <a:solidFill>
              <a:srgbClr val="80BD41">
                <a:alpha val="100000"/>
              </a:srgbClr>
            </a:solidFill>
          </p:spPr>
          <p:txBody>
            <a:bodyPr/>
            <a:lstStyle/>
            <a:p/>
          </p:txBody>
        </p:sp>
        <p:sp>
          <p:nvSpPr>
            <p:cNvPr id="40" name="rc40"/>
            <p:cNvSpPr/>
            <p:nvPr/>
          </p:nvSpPr>
          <p:spPr>
            <a:xfrm>
              <a:off x="2235640" y="3318836"/>
              <a:ext cx="203168" cy="39199"/>
            </a:xfrm>
            <a:prstGeom prst="rect">
              <a:avLst/>
            </a:prstGeom>
            <a:solidFill>
              <a:srgbClr val="0058AB">
                <a:alpha val="100000"/>
              </a:srgbClr>
            </a:solidFill>
          </p:spPr>
          <p:txBody>
            <a:bodyPr/>
            <a:lstStyle/>
            <a:p/>
          </p:txBody>
        </p:sp>
        <p:sp>
          <p:nvSpPr>
            <p:cNvPr id="41" name="rc41"/>
            <p:cNvSpPr/>
            <p:nvPr/>
          </p:nvSpPr>
          <p:spPr>
            <a:xfrm>
              <a:off x="2235640" y="3358035"/>
              <a:ext cx="203168" cy="0"/>
            </a:xfrm>
            <a:prstGeom prst="rect">
              <a:avLst/>
            </a:prstGeom>
            <a:solidFill>
              <a:srgbClr val="1CABE2">
                <a:alpha val="100000"/>
              </a:srgbClr>
            </a:solidFill>
          </p:spPr>
          <p:txBody>
            <a:bodyPr/>
            <a:lstStyle/>
            <a:p/>
          </p:txBody>
        </p:sp>
        <p:sp>
          <p:nvSpPr>
            <p:cNvPr id="42" name="rc42"/>
            <p:cNvSpPr/>
            <p:nvPr/>
          </p:nvSpPr>
          <p:spPr>
            <a:xfrm>
              <a:off x="2461382" y="3319749"/>
              <a:ext cx="203168" cy="1305786"/>
            </a:xfrm>
            <a:prstGeom prst="rect">
              <a:avLst/>
            </a:prstGeom>
            <a:solidFill>
              <a:srgbClr val="80BD41">
                <a:alpha val="100000"/>
              </a:srgbClr>
            </a:solidFill>
          </p:spPr>
          <p:txBody>
            <a:bodyPr/>
            <a:lstStyle/>
            <a:p/>
          </p:txBody>
        </p:sp>
        <p:sp>
          <p:nvSpPr>
            <p:cNvPr id="43" name="rc43"/>
            <p:cNvSpPr/>
            <p:nvPr/>
          </p:nvSpPr>
          <p:spPr>
            <a:xfrm>
              <a:off x="2461382" y="3293103"/>
              <a:ext cx="203168" cy="26645"/>
            </a:xfrm>
            <a:prstGeom prst="rect">
              <a:avLst/>
            </a:prstGeom>
            <a:solidFill>
              <a:srgbClr val="0058AB">
                <a:alpha val="100000"/>
              </a:srgbClr>
            </a:solidFill>
          </p:spPr>
          <p:txBody>
            <a:bodyPr/>
            <a:lstStyle/>
            <a:p/>
          </p:txBody>
        </p:sp>
        <p:sp>
          <p:nvSpPr>
            <p:cNvPr id="44" name="rc44"/>
            <p:cNvSpPr/>
            <p:nvPr/>
          </p:nvSpPr>
          <p:spPr>
            <a:xfrm>
              <a:off x="2461382" y="3319749"/>
              <a:ext cx="203168" cy="0"/>
            </a:xfrm>
            <a:prstGeom prst="rect">
              <a:avLst/>
            </a:prstGeom>
            <a:solidFill>
              <a:srgbClr val="1CABE2">
                <a:alpha val="100000"/>
              </a:srgbClr>
            </a:solidFill>
          </p:spPr>
          <p:txBody>
            <a:bodyPr/>
            <a:lstStyle/>
            <a:p/>
          </p:txBody>
        </p:sp>
        <p:sp>
          <p:nvSpPr>
            <p:cNvPr id="45" name="rc45"/>
            <p:cNvSpPr/>
            <p:nvPr/>
          </p:nvSpPr>
          <p:spPr>
            <a:xfrm>
              <a:off x="2687125" y="3284440"/>
              <a:ext cx="203168" cy="1341094"/>
            </a:xfrm>
            <a:prstGeom prst="rect">
              <a:avLst/>
            </a:prstGeom>
            <a:solidFill>
              <a:srgbClr val="80BD41">
                <a:alpha val="100000"/>
              </a:srgbClr>
            </a:solidFill>
          </p:spPr>
          <p:txBody>
            <a:bodyPr/>
            <a:lstStyle/>
            <a:p/>
          </p:txBody>
        </p:sp>
        <p:sp>
          <p:nvSpPr>
            <p:cNvPr id="46" name="rc46"/>
            <p:cNvSpPr/>
            <p:nvPr/>
          </p:nvSpPr>
          <p:spPr>
            <a:xfrm>
              <a:off x="2687125" y="3270893"/>
              <a:ext cx="203168" cy="13546"/>
            </a:xfrm>
            <a:prstGeom prst="rect">
              <a:avLst/>
            </a:prstGeom>
            <a:solidFill>
              <a:srgbClr val="0058AB">
                <a:alpha val="100000"/>
              </a:srgbClr>
            </a:solidFill>
          </p:spPr>
          <p:txBody>
            <a:bodyPr/>
            <a:lstStyle/>
            <a:p/>
          </p:txBody>
        </p:sp>
        <p:sp>
          <p:nvSpPr>
            <p:cNvPr id="47" name="rc47"/>
            <p:cNvSpPr/>
            <p:nvPr/>
          </p:nvSpPr>
          <p:spPr>
            <a:xfrm>
              <a:off x="2687125" y="3284440"/>
              <a:ext cx="203168" cy="0"/>
            </a:xfrm>
            <a:prstGeom prst="rect">
              <a:avLst/>
            </a:prstGeom>
            <a:solidFill>
              <a:srgbClr val="1CABE2">
                <a:alpha val="100000"/>
              </a:srgbClr>
            </a:solidFill>
          </p:spPr>
          <p:txBody>
            <a:bodyPr/>
            <a:lstStyle/>
            <a:p/>
          </p:txBody>
        </p:sp>
        <p:sp>
          <p:nvSpPr>
            <p:cNvPr id="48" name="rc48"/>
            <p:cNvSpPr/>
            <p:nvPr/>
          </p:nvSpPr>
          <p:spPr>
            <a:xfrm>
              <a:off x="2912867" y="3272342"/>
              <a:ext cx="203168" cy="1353192"/>
            </a:xfrm>
            <a:prstGeom prst="rect">
              <a:avLst/>
            </a:prstGeom>
            <a:solidFill>
              <a:srgbClr val="80BD41">
                <a:alpha val="100000"/>
              </a:srgbClr>
            </a:solidFill>
          </p:spPr>
          <p:txBody>
            <a:bodyPr/>
            <a:lstStyle/>
            <a:p/>
          </p:txBody>
        </p:sp>
        <p:sp>
          <p:nvSpPr>
            <p:cNvPr id="49" name="rc49"/>
            <p:cNvSpPr/>
            <p:nvPr/>
          </p:nvSpPr>
          <p:spPr>
            <a:xfrm>
              <a:off x="2912867" y="3244728"/>
              <a:ext cx="203168" cy="13811"/>
            </a:xfrm>
            <a:prstGeom prst="rect">
              <a:avLst/>
            </a:prstGeom>
            <a:solidFill>
              <a:srgbClr val="0058AB">
                <a:alpha val="100000"/>
              </a:srgbClr>
            </a:solidFill>
          </p:spPr>
          <p:txBody>
            <a:bodyPr/>
            <a:lstStyle/>
            <a:p/>
          </p:txBody>
        </p:sp>
        <p:sp>
          <p:nvSpPr>
            <p:cNvPr id="50" name="rc50"/>
            <p:cNvSpPr/>
            <p:nvPr/>
          </p:nvSpPr>
          <p:spPr>
            <a:xfrm>
              <a:off x="2912867" y="3258539"/>
              <a:ext cx="203168" cy="13803"/>
            </a:xfrm>
            <a:prstGeom prst="rect">
              <a:avLst/>
            </a:prstGeom>
            <a:solidFill>
              <a:srgbClr val="1CABE2">
                <a:alpha val="100000"/>
              </a:srgbClr>
            </a:solidFill>
          </p:spPr>
          <p:txBody>
            <a:bodyPr/>
            <a:lstStyle/>
            <a:p/>
          </p:txBody>
        </p:sp>
        <p:sp>
          <p:nvSpPr>
            <p:cNvPr id="51" name="rc51"/>
            <p:cNvSpPr/>
            <p:nvPr/>
          </p:nvSpPr>
          <p:spPr>
            <a:xfrm>
              <a:off x="3138609" y="3225072"/>
              <a:ext cx="203168" cy="1400462"/>
            </a:xfrm>
            <a:prstGeom prst="rect">
              <a:avLst/>
            </a:prstGeom>
            <a:solidFill>
              <a:srgbClr val="80BD41">
                <a:alpha val="100000"/>
              </a:srgbClr>
            </a:solidFill>
          </p:spPr>
          <p:txBody>
            <a:bodyPr/>
            <a:lstStyle/>
            <a:p/>
          </p:txBody>
        </p:sp>
        <p:sp>
          <p:nvSpPr>
            <p:cNvPr id="52" name="rc52"/>
            <p:cNvSpPr/>
            <p:nvPr/>
          </p:nvSpPr>
          <p:spPr>
            <a:xfrm>
              <a:off x="3138609" y="3210925"/>
              <a:ext cx="203168" cy="14147"/>
            </a:xfrm>
            <a:prstGeom prst="rect">
              <a:avLst/>
            </a:prstGeom>
            <a:solidFill>
              <a:srgbClr val="0058AB">
                <a:alpha val="100000"/>
              </a:srgbClr>
            </a:solidFill>
          </p:spPr>
          <p:txBody>
            <a:bodyPr/>
            <a:lstStyle/>
            <a:p/>
          </p:txBody>
        </p:sp>
        <p:sp>
          <p:nvSpPr>
            <p:cNvPr id="53" name="rc53"/>
            <p:cNvSpPr/>
            <p:nvPr/>
          </p:nvSpPr>
          <p:spPr>
            <a:xfrm>
              <a:off x="3138609" y="3225072"/>
              <a:ext cx="203168" cy="0"/>
            </a:xfrm>
            <a:prstGeom prst="rect">
              <a:avLst/>
            </a:prstGeom>
            <a:solidFill>
              <a:srgbClr val="1CABE2">
                <a:alpha val="100000"/>
              </a:srgbClr>
            </a:solidFill>
          </p:spPr>
          <p:txBody>
            <a:bodyPr/>
            <a:lstStyle/>
            <a:p/>
          </p:txBody>
        </p:sp>
        <p:sp>
          <p:nvSpPr>
            <p:cNvPr id="54" name="rc54"/>
            <p:cNvSpPr/>
            <p:nvPr/>
          </p:nvSpPr>
          <p:spPr>
            <a:xfrm>
              <a:off x="3364352" y="3185625"/>
              <a:ext cx="203168" cy="1439910"/>
            </a:xfrm>
            <a:prstGeom prst="rect">
              <a:avLst/>
            </a:prstGeom>
            <a:solidFill>
              <a:srgbClr val="80BD41">
                <a:alpha val="100000"/>
              </a:srgbClr>
            </a:solidFill>
          </p:spPr>
          <p:txBody>
            <a:bodyPr/>
            <a:lstStyle/>
            <a:p/>
          </p:txBody>
        </p:sp>
        <p:sp>
          <p:nvSpPr>
            <p:cNvPr id="55" name="rc55"/>
            <p:cNvSpPr/>
            <p:nvPr/>
          </p:nvSpPr>
          <p:spPr>
            <a:xfrm>
              <a:off x="3364352" y="3171077"/>
              <a:ext cx="203168" cy="14547"/>
            </a:xfrm>
            <a:prstGeom prst="rect">
              <a:avLst/>
            </a:prstGeom>
            <a:solidFill>
              <a:srgbClr val="0058AB">
                <a:alpha val="100000"/>
              </a:srgbClr>
            </a:solidFill>
          </p:spPr>
          <p:txBody>
            <a:bodyPr/>
            <a:lstStyle/>
            <a:p/>
          </p:txBody>
        </p:sp>
        <p:sp>
          <p:nvSpPr>
            <p:cNvPr id="56" name="rc56"/>
            <p:cNvSpPr/>
            <p:nvPr/>
          </p:nvSpPr>
          <p:spPr>
            <a:xfrm>
              <a:off x="3364352" y="3185625"/>
              <a:ext cx="203168" cy="0"/>
            </a:xfrm>
            <a:prstGeom prst="rect">
              <a:avLst/>
            </a:prstGeom>
            <a:solidFill>
              <a:srgbClr val="1CABE2">
                <a:alpha val="100000"/>
              </a:srgbClr>
            </a:solidFill>
          </p:spPr>
          <p:txBody>
            <a:bodyPr/>
            <a:lstStyle/>
            <a:p/>
          </p:txBody>
        </p:sp>
        <p:sp>
          <p:nvSpPr>
            <p:cNvPr id="57" name="rc57"/>
            <p:cNvSpPr/>
            <p:nvPr/>
          </p:nvSpPr>
          <p:spPr>
            <a:xfrm>
              <a:off x="3590094" y="3131309"/>
              <a:ext cx="203168" cy="1494226"/>
            </a:xfrm>
            <a:prstGeom prst="rect">
              <a:avLst/>
            </a:prstGeom>
            <a:solidFill>
              <a:srgbClr val="80BD41">
                <a:alpha val="100000"/>
              </a:srgbClr>
            </a:solidFill>
          </p:spPr>
          <p:txBody>
            <a:bodyPr/>
            <a:lstStyle/>
            <a:p/>
          </p:txBody>
        </p:sp>
        <p:sp>
          <p:nvSpPr>
            <p:cNvPr id="58" name="rc58"/>
            <p:cNvSpPr/>
            <p:nvPr/>
          </p:nvSpPr>
          <p:spPr>
            <a:xfrm>
              <a:off x="3590094" y="3100813"/>
              <a:ext cx="203168" cy="30496"/>
            </a:xfrm>
            <a:prstGeom prst="rect">
              <a:avLst/>
            </a:prstGeom>
            <a:solidFill>
              <a:srgbClr val="0058AB">
                <a:alpha val="100000"/>
              </a:srgbClr>
            </a:solidFill>
          </p:spPr>
          <p:txBody>
            <a:bodyPr/>
            <a:lstStyle/>
            <a:p/>
          </p:txBody>
        </p:sp>
        <p:sp>
          <p:nvSpPr>
            <p:cNvPr id="59" name="rc59"/>
            <p:cNvSpPr/>
            <p:nvPr/>
          </p:nvSpPr>
          <p:spPr>
            <a:xfrm>
              <a:off x="3590094" y="3131309"/>
              <a:ext cx="203168" cy="0"/>
            </a:xfrm>
            <a:prstGeom prst="rect">
              <a:avLst/>
            </a:prstGeom>
            <a:solidFill>
              <a:srgbClr val="1CABE2">
                <a:alpha val="100000"/>
              </a:srgbClr>
            </a:solidFill>
          </p:spPr>
          <p:txBody>
            <a:bodyPr/>
            <a:lstStyle/>
            <a:p/>
          </p:txBody>
        </p:sp>
        <p:sp>
          <p:nvSpPr>
            <p:cNvPr id="60" name="rc60"/>
            <p:cNvSpPr/>
            <p:nvPr/>
          </p:nvSpPr>
          <p:spPr>
            <a:xfrm>
              <a:off x="3815836" y="3034119"/>
              <a:ext cx="203168" cy="1591416"/>
            </a:xfrm>
            <a:prstGeom prst="rect">
              <a:avLst/>
            </a:prstGeom>
            <a:solidFill>
              <a:srgbClr val="80BD41">
                <a:alpha val="100000"/>
              </a:srgbClr>
            </a:solidFill>
          </p:spPr>
          <p:txBody>
            <a:bodyPr/>
            <a:lstStyle/>
            <a:p/>
          </p:txBody>
        </p:sp>
        <p:sp>
          <p:nvSpPr>
            <p:cNvPr id="61" name="rc61"/>
            <p:cNvSpPr/>
            <p:nvPr/>
          </p:nvSpPr>
          <p:spPr>
            <a:xfrm>
              <a:off x="3815836" y="3001645"/>
              <a:ext cx="203168" cy="32474"/>
            </a:xfrm>
            <a:prstGeom prst="rect">
              <a:avLst/>
            </a:prstGeom>
            <a:solidFill>
              <a:srgbClr val="0058AB">
                <a:alpha val="100000"/>
              </a:srgbClr>
            </a:solidFill>
          </p:spPr>
          <p:txBody>
            <a:bodyPr/>
            <a:lstStyle/>
            <a:p/>
          </p:txBody>
        </p:sp>
        <p:sp>
          <p:nvSpPr>
            <p:cNvPr id="62" name="rc62"/>
            <p:cNvSpPr/>
            <p:nvPr/>
          </p:nvSpPr>
          <p:spPr>
            <a:xfrm>
              <a:off x="3815836" y="3034119"/>
              <a:ext cx="203168" cy="0"/>
            </a:xfrm>
            <a:prstGeom prst="rect">
              <a:avLst/>
            </a:prstGeom>
            <a:solidFill>
              <a:srgbClr val="1CABE2">
                <a:alpha val="100000"/>
              </a:srgbClr>
            </a:solidFill>
          </p:spPr>
          <p:txBody>
            <a:bodyPr/>
            <a:lstStyle/>
            <a:p/>
          </p:txBody>
        </p:sp>
        <p:sp>
          <p:nvSpPr>
            <p:cNvPr id="63" name="rc63"/>
            <p:cNvSpPr/>
            <p:nvPr/>
          </p:nvSpPr>
          <p:spPr>
            <a:xfrm>
              <a:off x="4041579" y="2974039"/>
              <a:ext cx="203168" cy="1651496"/>
            </a:xfrm>
            <a:prstGeom prst="rect">
              <a:avLst/>
            </a:prstGeom>
            <a:solidFill>
              <a:srgbClr val="80BD41">
                <a:alpha val="100000"/>
              </a:srgbClr>
            </a:solidFill>
          </p:spPr>
          <p:txBody>
            <a:bodyPr/>
            <a:lstStyle/>
            <a:p/>
          </p:txBody>
        </p:sp>
        <p:sp>
          <p:nvSpPr>
            <p:cNvPr id="64" name="rc64"/>
            <p:cNvSpPr/>
            <p:nvPr/>
          </p:nvSpPr>
          <p:spPr>
            <a:xfrm>
              <a:off x="4041579" y="2922965"/>
              <a:ext cx="203168" cy="17021"/>
            </a:xfrm>
            <a:prstGeom prst="rect">
              <a:avLst/>
            </a:prstGeom>
            <a:solidFill>
              <a:srgbClr val="0058AB">
                <a:alpha val="100000"/>
              </a:srgbClr>
            </a:solidFill>
          </p:spPr>
          <p:txBody>
            <a:bodyPr/>
            <a:lstStyle/>
            <a:p/>
          </p:txBody>
        </p:sp>
        <p:sp>
          <p:nvSpPr>
            <p:cNvPr id="65" name="rc65"/>
            <p:cNvSpPr/>
            <p:nvPr/>
          </p:nvSpPr>
          <p:spPr>
            <a:xfrm>
              <a:off x="4041579" y="2939987"/>
              <a:ext cx="203168" cy="34051"/>
            </a:xfrm>
            <a:prstGeom prst="rect">
              <a:avLst/>
            </a:prstGeom>
            <a:solidFill>
              <a:srgbClr val="1CABE2">
                <a:alpha val="100000"/>
              </a:srgbClr>
            </a:solidFill>
          </p:spPr>
          <p:txBody>
            <a:bodyPr/>
            <a:lstStyle/>
            <a:p/>
          </p:txBody>
        </p:sp>
        <p:sp>
          <p:nvSpPr>
            <p:cNvPr id="66" name="rc66"/>
            <p:cNvSpPr/>
            <p:nvPr/>
          </p:nvSpPr>
          <p:spPr>
            <a:xfrm>
              <a:off x="4267321" y="2921604"/>
              <a:ext cx="203168" cy="1703930"/>
            </a:xfrm>
            <a:prstGeom prst="rect">
              <a:avLst/>
            </a:prstGeom>
            <a:solidFill>
              <a:srgbClr val="80BD41">
                <a:alpha val="100000"/>
              </a:srgbClr>
            </a:solidFill>
          </p:spPr>
          <p:txBody>
            <a:bodyPr/>
            <a:lstStyle/>
            <a:p/>
          </p:txBody>
        </p:sp>
        <p:sp>
          <p:nvSpPr>
            <p:cNvPr id="67" name="rc67"/>
            <p:cNvSpPr/>
            <p:nvPr/>
          </p:nvSpPr>
          <p:spPr>
            <a:xfrm>
              <a:off x="4267321" y="2886832"/>
              <a:ext cx="203168" cy="17389"/>
            </a:xfrm>
            <a:prstGeom prst="rect">
              <a:avLst/>
            </a:prstGeom>
            <a:solidFill>
              <a:srgbClr val="0058AB">
                <a:alpha val="100000"/>
              </a:srgbClr>
            </a:solidFill>
          </p:spPr>
          <p:txBody>
            <a:bodyPr/>
            <a:lstStyle/>
            <a:p/>
          </p:txBody>
        </p:sp>
        <p:sp>
          <p:nvSpPr>
            <p:cNvPr id="68" name="rc68"/>
            <p:cNvSpPr/>
            <p:nvPr/>
          </p:nvSpPr>
          <p:spPr>
            <a:xfrm>
              <a:off x="4267321" y="2904222"/>
              <a:ext cx="203168" cy="17381"/>
            </a:xfrm>
            <a:prstGeom prst="rect">
              <a:avLst/>
            </a:prstGeom>
            <a:solidFill>
              <a:srgbClr val="1CABE2">
                <a:alpha val="100000"/>
              </a:srgbClr>
            </a:solidFill>
          </p:spPr>
          <p:txBody>
            <a:bodyPr/>
            <a:lstStyle/>
            <a:p/>
          </p:txBody>
        </p:sp>
        <p:sp>
          <p:nvSpPr>
            <p:cNvPr id="69" name="rc69"/>
            <p:cNvSpPr/>
            <p:nvPr/>
          </p:nvSpPr>
          <p:spPr>
            <a:xfrm>
              <a:off x="4493063" y="2909314"/>
              <a:ext cx="203168" cy="1716220"/>
            </a:xfrm>
            <a:prstGeom prst="rect">
              <a:avLst/>
            </a:prstGeom>
            <a:solidFill>
              <a:srgbClr val="80BD41">
                <a:alpha val="100000"/>
              </a:srgbClr>
            </a:solidFill>
          </p:spPr>
          <p:txBody>
            <a:bodyPr/>
            <a:lstStyle/>
            <a:p/>
          </p:txBody>
        </p:sp>
        <p:sp>
          <p:nvSpPr>
            <p:cNvPr id="70" name="rc70"/>
            <p:cNvSpPr/>
            <p:nvPr/>
          </p:nvSpPr>
          <p:spPr>
            <a:xfrm>
              <a:off x="4493063" y="2874286"/>
              <a:ext cx="203168" cy="35028"/>
            </a:xfrm>
            <a:prstGeom prst="rect">
              <a:avLst/>
            </a:prstGeom>
            <a:solidFill>
              <a:srgbClr val="0058AB">
                <a:alpha val="100000"/>
              </a:srgbClr>
            </a:solidFill>
          </p:spPr>
          <p:txBody>
            <a:bodyPr/>
            <a:lstStyle/>
            <a:p/>
          </p:txBody>
        </p:sp>
        <p:sp>
          <p:nvSpPr>
            <p:cNvPr id="71" name="rc71"/>
            <p:cNvSpPr/>
            <p:nvPr/>
          </p:nvSpPr>
          <p:spPr>
            <a:xfrm>
              <a:off x="4493063" y="2909314"/>
              <a:ext cx="203168" cy="0"/>
            </a:xfrm>
            <a:prstGeom prst="rect">
              <a:avLst/>
            </a:prstGeom>
            <a:solidFill>
              <a:srgbClr val="1CABE2">
                <a:alpha val="100000"/>
              </a:srgbClr>
            </a:solidFill>
          </p:spPr>
          <p:txBody>
            <a:bodyPr/>
            <a:lstStyle/>
            <a:p/>
          </p:txBody>
        </p:sp>
        <p:sp>
          <p:nvSpPr>
            <p:cNvPr id="72" name="rc72"/>
            <p:cNvSpPr/>
            <p:nvPr/>
          </p:nvSpPr>
          <p:spPr>
            <a:xfrm>
              <a:off x="4718806" y="2910716"/>
              <a:ext cx="203168" cy="1714819"/>
            </a:xfrm>
            <a:prstGeom prst="rect">
              <a:avLst/>
            </a:prstGeom>
            <a:solidFill>
              <a:srgbClr val="80BD41">
                <a:alpha val="100000"/>
              </a:srgbClr>
            </a:solidFill>
          </p:spPr>
          <p:txBody>
            <a:bodyPr/>
            <a:lstStyle/>
            <a:p/>
          </p:txBody>
        </p:sp>
        <p:sp>
          <p:nvSpPr>
            <p:cNvPr id="73" name="rc73"/>
            <p:cNvSpPr/>
            <p:nvPr/>
          </p:nvSpPr>
          <p:spPr>
            <a:xfrm>
              <a:off x="4718806" y="2875719"/>
              <a:ext cx="203168" cy="34996"/>
            </a:xfrm>
            <a:prstGeom prst="rect">
              <a:avLst/>
            </a:prstGeom>
            <a:solidFill>
              <a:srgbClr val="0058AB">
                <a:alpha val="100000"/>
              </a:srgbClr>
            </a:solidFill>
          </p:spPr>
          <p:txBody>
            <a:bodyPr/>
            <a:lstStyle/>
            <a:p/>
          </p:txBody>
        </p:sp>
        <p:sp>
          <p:nvSpPr>
            <p:cNvPr id="74" name="rc74"/>
            <p:cNvSpPr/>
            <p:nvPr/>
          </p:nvSpPr>
          <p:spPr>
            <a:xfrm>
              <a:off x="4718806" y="2910716"/>
              <a:ext cx="203168" cy="0"/>
            </a:xfrm>
            <a:prstGeom prst="rect">
              <a:avLst/>
            </a:prstGeom>
            <a:solidFill>
              <a:srgbClr val="1CABE2">
                <a:alpha val="100000"/>
              </a:srgbClr>
            </a:solidFill>
          </p:spPr>
          <p:txBody>
            <a:bodyPr/>
            <a:lstStyle/>
            <a:p/>
          </p:txBody>
        </p:sp>
        <p:sp>
          <p:nvSpPr>
            <p:cNvPr id="75" name="rc75"/>
            <p:cNvSpPr/>
            <p:nvPr/>
          </p:nvSpPr>
          <p:spPr>
            <a:xfrm>
              <a:off x="4944548" y="2932029"/>
              <a:ext cx="203168" cy="1693506"/>
            </a:xfrm>
            <a:prstGeom prst="rect">
              <a:avLst/>
            </a:prstGeom>
            <a:solidFill>
              <a:srgbClr val="80BD41">
                <a:alpha val="100000"/>
              </a:srgbClr>
            </a:solidFill>
          </p:spPr>
          <p:txBody>
            <a:bodyPr/>
            <a:lstStyle/>
            <a:p/>
          </p:txBody>
        </p:sp>
        <p:sp>
          <p:nvSpPr>
            <p:cNvPr id="76" name="rc76"/>
            <p:cNvSpPr/>
            <p:nvPr/>
          </p:nvSpPr>
          <p:spPr>
            <a:xfrm>
              <a:off x="4944548" y="2897465"/>
              <a:ext cx="203168" cy="17277"/>
            </a:xfrm>
            <a:prstGeom prst="rect">
              <a:avLst/>
            </a:prstGeom>
            <a:solidFill>
              <a:srgbClr val="0058AB">
                <a:alpha val="100000"/>
              </a:srgbClr>
            </a:solidFill>
          </p:spPr>
          <p:txBody>
            <a:bodyPr/>
            <a:lstStyle/>
            <a:p/>
          </p:txBody>
        </p:sp>
        <p:sp>
          <p:nvSpPr>
            <p:cNvPr id="77" name="rc77"/>
            <p:cNvSpPr/>
            <p:nvPr/>
          </p:nvSpPr>
          <p:spPr>
            <a:xfrm>
              <a:off x="4944548" y="2914743"/>
              <a:ext cx="203168" cy="17285"/>
            </a:xfrm>
            <a:prstGeom prst="rect">
              <a:avLst/>
            </a:prstGeom>
            <a:solidFill>
              <a:srgbClr val="1CABE2">
                <a:alpha val="100000"/>
              </a:srgbClr>
            </a:solidFill>
          </p:spPr>
          <p:txBody>
            <a:bodyPr/>
            <a:lstStyle/>
            <a:p/>
          </p:txBody>
        </p:sp>
        <p:sp>
          <p:nvSpPr>
            <p:cNvPr id="78" name="rc78"/>
            <p:cNvSpPr/>
            <p:nvPr/>
          </p:nvSpPr>
          <p:spPr>
            <a:xfrm>
              <a:off x="5170291" y="2984175"/>
              <a:ext cx="203168" cy="1641360"/>
            </a:xfrm>
            <a:prstGeom prst="rect">
              <a:avLst/>
            </a:prstGeom>
            <a:solidFill>
              <a:srgbClr val="80BD41">
                <a:alpha val="100000"/>
              </a:srgbClr>
            </a:solidFill>
          </p:spPr>
          <p:txBody>
            <a:bodyPr/>
            <a:lstStyle/>
            <a:p/>
          </p:txBody>
        </p:sp>
        <p:sp>
          <p:nvSpPr>
            <p:cNvPr id="79" name="rc79"/>
            <p:cNvSpPr/>
            <p:nvPr/>
          </p:nvSpPr>
          <p:spPr>
            <a:xfrm>
              <a:off x="5170291" y="2950676"/>
              <a:ext cx="203168" cy="16749"/>
            </a:xfrm>
            <a:prstGeom prst="rect">
              <a:avLst/>
            </a:prstGeom>
            <a:solidFill>
              <a:srgbClr val="0058AB">
                <a:alpha val="100000"/>
              </a:srgbClr>
            </a:solidFill>
          </p:spPr>
          <p:txBody>
            <a:bodyPr/>
            <a:lstStyle/>
            <a:p/>
          </p:txBody>
        </p:sp>
        <p:sp>
          <p:nvSpPr>
            <p:cNvPr id="80" name="rc80"/>
            <p:cNvSpPr/>
            <p:nvPr/>
          </p:nvSpPr>
          <p:spPr>
            <a:xfrm>
              <a:off x="5170291" y="2967425"/>
              <a:ext cx="203168" cy="16749"/>
            </a:xfrm>
            <a:prstGeom prst="rect">
              <a:avLst/>
            </a:prstGeom>
            <a:solidFill>
              <a:srgbClr val="1CABE2">
                <a:alpha val="100000"/>
              </a:srgbClr>
            </a:solidFill>
          </p:spPr>
          <p:txBody>
            <a:bodyPr/>
            <a:lstStyle/>
            <a:p/>
          </p:txBody>
        </p:sp>
        <p:sp>
          <p:nvSpPr>
            <p:cNvPr id="81" name="rc81"/>
            <p:cNvSpPr/>
            <p:nvPr/>
          </p:nvSpPr>
          <p:spPr>
            <a:xfrm>
              <a:off x="5396033" y="3058306"/>
              <a:ext cx="203168" cy="1567228"/>
            </a:xfrm>
            <a:prstGeom prst="rect">
              <a:avLst/>
            </a:prstGeom>
            <a:solidFill>
              <a:srgbClr val="80BD41">
                <a:alpha val="100000"/>
              </a:srgbClr>
            </a:solidFill>
          </p:spPr>
          <p:txBody>
            <a:bodyPr/>
            <a:lstStyle/>
            <a:p/>
          </p:txBody>
        </p:sp>
        <p:sp>
          <p:nvSpPr>
            <p:cNvPr id="82" name="rc82"/>
            <p:cNvSpPr/>
            <p:nvPr/>
          </p:nvSpPr>
          <p:spPr>
            <a:xfrm>
              <a:off x="5396033" y="3009835"/>
              <a:ext cx="203168" cy="32313"/>
            </a:xfrm>
            <a:prstGeom prst="rect">
              <a:avLst/>
            </a:prstGeom>
            <a:solidFill>
              <a:srgbClr val="0058AB">
                <a:alpha val="100000"/>
              </a:srgbClr>
            </a:solidFill>
          </p:spPr>
          <p:txBody>
            <a:bodyPr/>
            <a:lstStyle/>
            <a:p/>
          </p:txBody>
        </p:sp>
        <p:sp>
          <p:nvSpPr>
            <p:cNvPr id="83" name="rc83"/>
            <p:cNvSpPr/>
            <p:nvPr/>
          </p:nvSpPr>
          <p:spPr>
            <a:xfrm>
              <a:off x="5396033" y="3042149"/>
              <a:ext cx="203168" cy="16156"/>
            </a:xfrm>
            <a:prstGeom prst="rect">
              <a:avLst/>
            </a:prstGeom>
            <a:solidFill>
              <a:srgbClr val="1CABE2">
                <a:alpha val="100000"/>
              </a:srgbClr>
            </a:solidFill>
          </p:spPr>
          <p:txBody>
            <a:bodyPr/>
            <a:lstStyle/>
            <a:p/>
          </p:txBody>
        </p:sp>
        <p:sp>
          <p:nvSpPr>
            <p:cNvPr id="84" name="rc84"/>
            <p:cNvSpPr/>
            <p:nvPr/>
          </p:nvSpPr>
          <p:spPr>
            <a:xfrm>
              <a:off x="5621775" y="3074647"/>
              <a:ext cx="203168" cy="1550887"/>
            </a:xfrm>
            <a:prstGeom prst="rect">
              <a:avLst/>
            </a:prstGeom>
            <a:solidFill>
              <a:srgbClr val="80BD41">
                <a:alpha val="100000"/>
              </a:srgbClr>
            </a:solidFill>
          </p:spPr>
          <p:txBody>
            <a:bodyPr/>
            <a:lstStyle/>
            <a:p/>
          </p:txBody>
        </p:sp>
        <p:sp>
          <p:nvSpPr>
            <p:cNvPr id="85" name="rc85"/>
            <p:cNvSpPr/>
            <p:nvPr/>
          </p:nvSpPr>
          <p:spPr>
            <a:xfrm>
              <a:off x="5621775" y="3042998"/>
              <a:ext cx="203168" cy="31649"/>
            </a:xfrm>
            <a:prstGeom prst="rect">
              <a:avLst/>
            </a:prstGeom>
            <a:solidFill>
              <a:srgbClr val="0058AB">
                <a:alpha val="100000"/>
              </a:srgbClr>
            </a:solidFill>
          </p:spPr>
          <p:txBody>
            <a:bodyPr/>
            <a:lstStyle/>
            <a:p/>
          </p:txBody>
        </p:sp>
        <p:sp>
          <p:nvSpPr>
            <p:cNvPr id="86" name="rc86"/>
            <p:cNvSpPr/>
            <p:nvPr/>
          </p:nvSpPr>
          <p:spPr>
            <a:xfrm>
              <a:off x="5621775" y="3074647"/>
              <a:ext cx="203168" cy="0"/>
            </a:xfrm>
            <a:prstGeom prst="rect">
              <a:avLst/>
            </a:prstGeom>
            <a:solidFill>
              <a:srgbClr val="1CABE2">
                <a:alpha val="100000"/>
              </a:srgbClr>
            </a:solidFill>
          </p:spPr>
          <p:txBody>
            <a:bodyPr/>
            <a:lstStyle/>
            <a:p/>
          </p:txBody>
        </p:sp>
        <p:sp>
          <p:nvSpPr>
            <p:cNvPr id="87" name="rc87"/>
            <p:cNvSpPr/>
            <p:nvPr/>
          </p:nvSpPr>
          <p:spPr>
            <a:xfrm>
              <a:off x="5847518" y="3171702"/>
              <a:ext cx="203168" cy="1453833"/>
            </a:xfrm>
            <a:prstGeom prst="rect">
              <a:avLst/>
            </a:prstGeom>
            <a:solidFill>
              <a:srgbClr val="80BD41">
                <a:alpha val="100000"/>
              </a:srgbClr>
            </a:solidFill>
          </p:spPr>
          <p:txBody>
            <a:bodyPr/>
            <a:lstStyle/>
            <a:p/>
          </p:txBody>
        </p:sp>
        <p:sp>
          <p:nvSpPr>
            <p:cNvPr id="88" name="rc88"/>
            <p:cNvSpPr/>
            <p:nvPr/>
          </p:nvSpPr>
          <p:spPr>
            <a:xfrm>
              <a:off x="5847518" y="3126737"/>
              <a:ext cx="203168" cy="44964"/>
            </a:xfrm>
            <a:prstGeom prst="rect">
              <a:avLst/>
            </a:prstGeom>
            <a:solidFill>
              <a:srgbClr val="0058AB">
                <a:alpha val="100000"/>
              </a:srgbClr>
            </a:solidFill>
          </p:spPr>
          <p:txBody>
            <a:bodyPr/>
            <a:lstStyle/>
            <a:p/>
          </p:txBody>
        </p:sp>
        <p:sp>
          <p:nvSpPr>
            <p:cNvPr id="89" name="rc89"/>
            <p:cNvSpPr/>
            <p:nvPr/>
          </p:nvSpPr>
          <p:spPr>
            <a:xfrm>
              <a:off x="5847518" y="3171702"/>
              <a:ext cx="203168" cy="0"/>
            </a:xfrm>
            <a:prstGeom prst="rect">
              <a:avLst/>
            </a:prstGeom>
            <a:solidFill>
              <a:srgbClr val="1CABE2">
                <a:alpha val="100000"/>
              </a:srgbClr>
            </a:solidFill>
          </p:spPr>
          <p:txBody>
            <a:bodyPr/>
            <a:lstStyle/>
            <a:p/>
          </p:txBody>
        </p:sp>
        <p:sp>
          <p:nvSpPr>
            <p:cNvPr id="90" name="rc90"/>
            <p:cNvSpPr/>
            <p:nvPr/>
          </p:nvSpPr>
          <p:spPr>
            <a:xfrm>
              <a:off x="6073260" y="3327459"/>
              <a:ext cx="203168" cy="1298076"/>
            </a:xfrm>
            <a:prstGeom prst="rect">
              <a:avLst/>
            </a:prstGeom>
            <a:solidFill>
              <a:srgbClr val="80BD41">
                <a:alpha val="100000"/>
              </a:srgbClr>
            </a:solidFill>
          </p:spPr>
          <p:txBody>
            <a:bodyPr/>
            <a:lstStyle/>
            <a:p/>
          </p:txBody>
        </p:sp>
        <p:sp>
          <p:nvSpPr>
            <p:cNvPr id="91" name="rc91"/>
            <p:cNvSpPr/>
            <p:nvPr/>
          </p:nvSpPr>
          <p:spPr>
            <a:xfrm>
              <a:off x="6073260" y="3287315"/>
              <a:ext cx="203168" cy="40144"/>
            </a:xfrm>
            <a:prstGeom prst="rect">
              <a:avLst/>
            </a:prstGeom>
            <a:solidFill>
              <a:srgbClr val="0058AB">
                <a:alpha val="100000"/>
              </a:srgbClr>
            </a:solidFill>
          </p:spPr>
          <p:txBody>
            <a:bodyPr/>
            <a:lstStyle/>
            <a:p/>
          </p:txBody>
        </p:sp>
        <p:sp>
          <p:nvSpPr>
            <p:cNvPr id="92" name="rc92"/>
            <p:cNvSpPr/>
            <p:nvPr/>
          </p:nvSpPr>
          <p:spPr>
            <a:xfrm>
              <a:off x="6073260" y="3327459"/>
              <a:ext cx="203168" cy="0"/>
            </a:xfrm>
            <a:prstGeom prst="rect">
              <a:avLst/>
            </a:prstGeom>
            <a:solidFill>
              <a:srgbClr val="1CABE2">
                <a:alpha val="100000"/>
              </a:srgbClr>
            </a:solidFill>
          </p:spPr>
          <p:txBody>
            <a:bodyPr/>
            <a:lstStyle/>
            <a:p/>
          </p:txBody>
        </p:sp>
        <p:sp>
          <p:nvSpPr>
            <p:cNvPr id="93" name="rc93"/>
            <p:cNvSpPr/>
            <p:nvPr/>
          </p:nvSpPr>
          <p:spPr>
            <a:xfrm>
              <a:off x="6299002" y="3307347"/>
              <a:ext cx="203168" cy="1318188"/>
            </a:xfrm>
            <a:prstGeom prst="rect">
              <a:avLst/>
            </a:prstGeom>
            <a:solidFill>
              <a:srgbClr val="80BD41">
                <a:alpha val="100000"/>
              </a:srgbClr>
            </a:solidFill>
          </p:spPr>
          <p:txBody>
            <a:bodyPr/>
            <a:lstStyle/>
            <a:p/>
          </p:txBody>
        </p:sp>
        <p:sp>
          <p:nvSpPr>
            <p:cNvPr id="94" name="rc94"/>
            <p:cNvSpPr/>
            <p:nvPr/>
          </p:nvSpPr>
          <p:spPr>
            <a:xfrm>
              <a:off x="6299002" y="3266578"/>
              <a:ext cx="203168" cy="40768"/>
            </a:xfrm>
            <a:prstGeom prst="rect">
              <a:avLst/>
            </a:prstGeom>
            <a:solidFill>
              <a:srgbClr val="0058AB">
                <a:alpha val="100000"/>
              </a:srgbClr>
            </a:solidFill>
          </p:spPr>
          <p:txBody>
            <a:bodyPr/>
            <a:lstStyle/>
            <a:p/>
          </p:txBody>
        </p:sp>
        <p:sp>
          <p:nvSpPr>
            <p:cNvPr id="95" name="rc95"/>
            <p:cNvSpPr/>
            <p:nvPr/>
          </p:nvSpPr>
          <p:spPr>
            <a:xfrm>
              <a:off x="6299002" y="3307347"/>
              <a:ext cx="203168" cy="0"/>
            </a:xfrm>
            <a:prstGeom prst="rect">
              <a:avLst/>
            </a:prstGeom>
            <a:solidFill>
              <a:srgbClr val="1CABE2">
                <a:alpha val="100000"/>
              </a:srgbClr>
            </a:solidFill>
          </p:spPr>
          <p:txBody>
            <a:bodyPr/>
            <a:lstStyle/>
            <a:p/>
          </p:txBody>
        </p:sp>
        <p:sp>
          <p:nvSpPr>
            <p:cNvPr id="96" name="rc96"/>
            <p:cNvSpPr/>
            <p:nvPr/>
          </p:nvSpPr>
          <p:spPr>
            <a:xfrm>
              <a:off x="6524745" y="3333071"/>
              <a:ext cx="203168" cy="1292463"/>
            </a:xfrm>
            <a:prstGeom prst="rect">
              <a:avLst/>
            </a:prstGeom>
            <a:solidFill>
              <a:srgbClr val="80BD41">
                <a:alpha val="100000"/>
              </a:srgbClr>
            </a:solidFill>
          </p:spPr>
          <p:txBody>
            <a:bodyPr/>
            <a:lstStyle/>
            <a:p/>
          </p:txBody>
        </p:sp>
        <p:sp>
          <p:nvSpPr>
            <p:cNvPr id="97" name="rc97"/>
            <p:cNvSpPr/>
            <p:nvPr/>
          </p:nvSpPr>
          <p:spPr>
            <a:xfrm>
              <a:off x="6524745" y="3293095"/>
              <a:ext cx="203168" cy="39976"/>
            </a:xfrm>
            <a:prstGeom prst="rect">
              <a:avLst/>
            </a:prstGeom>
            <a:solidFill>
              <a:srgbClr val="0058AB">
                <a:alpha val="100000"/>
              </a:srgbClr>
            </a:solidFill>
          </p:spPr>
          <p:txBody>
            <a:bodyPr/>
            <a:lstStyle/>
            <a:p/>
          </p:txBody>
        </p:sp>
        <p:sp>
          <p:nvSpPr>
            <p:cNvPr id="98" name="rc98"/>
            <p:cNvSpPr/>
            <p:nvPr/>
          </p:nvSpPr>
          <p:spPr>
            <a:xfrm>
              <a:off x="6524745" y="3333071"/>
              <a:ext cx="203168" cy="0"/>
            </a:xfrm>
            <a:prstGeom prst="rect">
              <a:avLst/>
            </a:prstGeom>
            <a:solidFill>
              <a:srgbClr val="1CABE2">
                <a:alpha val="100000"/>
              </a:srgbClr>
            </a:solidFill>
          </p:spPr>
          <p:txBody>
            <a:bodyPr/>
            <a:lstStyle/>
            <a:p/>
          </p:txBody>
        </p:sp>
        <p:sp>
          <p:nvSpPr>
            <p:cNvPr id="99" name="rc99"/>
            <p:cNvSpPr/>
            <p:nvPr/>
          </p:nvSpPr>
          <p:spPr>
            <a:xfrm>
              <a:off x="6750487" y="3361326"/>
              <a:ext cx="203168" cy="1264208"/>
            </a:xfrm>
            <a:prstGeom prst="rect">
              <a:avLst/>
            </a:prstGeom>
            <a:solidFill>
              <a:srgbClr val="80BD41">
                <a:alpha val="100000"/>
              </a:srgbClr>
            </a:solidFill>
          </p:spPr>
          <p:txBody>
            <a:bodyPr/>
            <a:lstStyle/>
            <a:p/>
          </p:txBody>
        </p:sp>
        <p:sp>
          <p:nvSpPr>
            <p:cNvPr id="100" name="rc100"/>
            <p:cNvSpPr/>
            <p:nvPr/>
          </p:nvSpPr>
          <p:spPr>
            <a:xfrm>
              <a:off x="6750487" y="3322231"/>
              <a:ext cx="203168" cy="39095"/>
            </a:xfrm>
            <a:prstGeom prst="rect">
              <a:avLst/>
            </a:prstGeom>
            <a:solidFill>
              <a:srgbClr val="0058AB">
                <a:alpha val="100000"/>
              </a:srgbClr>
            </a:solidFill>
          </p:spPr>
          <p:txBody>
            <a:bodyPr/>
            <a:lstStyle/>
            <a:p/>
          </p:txBody>
        </p:sp>
        <p:sp>
          <p:nvSpPr>
            <p:cNvPr id="101" name="rc101"/>
            <p:cNvSpPr/>
            <p:nvPr/>
          </p:nvSpPr>
          <p:spPr>
            <a:xfrm>
              <a:off x="6750487" y="3361326"/>
              <a:ext cx="203168" cy="0"/>
            </a:xfrm>
            <a:prstGeom prst="rect">
              <a:avLst/>
            </a:prstGeom>
            <a:solidFill>
              <a:srgbClr val="1CABE2">
                <a:alpha val="100000"/>
              </a:srgbClr>
            </a:solidFill>
          </p:spPr>
          <p:txBody>
            <a:bodyPr/>
            <a:lstStyle/>
            <a:p/>
          </p:txBody>
        </p:sp>
        <p:sp>
          <p:nvSpPr>
            <p:cNvPr id="102" name="rc102"/>
            <p:cNvSpPr/>
            <p:nvPr/>
          </p:nvSpPr>
          <p:spPr>
            <a:xfrm>
              <a:off x="6976229" y="3350629"/>
              <a:ext cx="203168" cy="33624"/>
            </a:xfrm>
            <a:prstGeom prst="rect">
              <a:avLst/>
            </a:prstGeom>
            <a:solidFill>
              <a:srgbClr val="F26A21">
                <a:alpha val="100000"/>
              </a:srgbClr>
            </a:solidFill>
          </p:spPr>
          <p:txBody>
            <a:bodyPr/>
            <a:lstStyle/>
            <a:p/>
          </p:txBody>
        </p:sp>
        <p:sp>
          <p:nvSpPr>
            <p:cNvPr id="103" name="rc103"/>
            <p:cNvSpPr/>
            <p:nvPr/>
          </p:nvSpPr>
          <p:spPr>
            <a:xfrm>
              <a:off x="6976229" y="3384254"/>
              <a:ext cx="203168" cy="1241280"/>
            </a:xfrm>
            <a:prstGeom prst="rect">
              <a:avLst/>
            </a:prstGeom>
            <a:solidFill>
              <a:srgbClr val="FFC20E">
                <a:alpha val="100000"/>
              </a:srgbClr>
            </a:solidFill>
          </p:spPr>
          <p:txBody>
            <a:bodyPr/>
            <a:lstStyle/>
            <a:p/>
          </p:txBody>
        </p:sp>
        <p:sp>
          <p:nvSpPr>
            <p:cNvPr id="104" name="rc104"/>
            <p:cNvSpPr/>
            <p:nvPr/>
          </p:nvSpPr>
          <p:spPr>
            <a:xfrm>
              <a:off x="7201972" y="3378220"/>
              <a:ext cx="203168" cy="28919"/>
            </a:xfrm>
            <a:prstGeom prst="rect">
              <a:avLst/>
            </a:prstGeom>
            <a:solidFill>
              <a:srgbClr val="F26A21">
                <a:alpha val="100000"/>
              </a:srgbClr>
            </a:solidFill>
          </p:spPr>
          <p:txBody>
            <a:bodyPr/>
            <a:lstStyle/>
            <a:p/>
          </p:txBody>
        </p:sp>
        <p:sp>
          <p:nvSpPr>
            <p:cNvPr id="105" name="rc105"/>
            <p:cNvSpPr/>
            <p:nvPr/>
          </p:nvSpPr>
          <p:spPr>
            <a:xfrm>
              <a:off x="7201972" y="3407140"/>
              <a:ext cx="203168" cy="1218395"/>
            </a:xfrm>
            <a:prstGeom prst="rect">
              <a:avLst/>
            </a:prstGeom>
            <a:solidFill>
              <a:srgbClr val="FFC20E">
                <a:alpha val="100000"/>
              </a:srgbClr>
            </a:solidFill>
          </p:spPr>
          <p:txBody>
            <a:bodyPr/>
            <a:lstStyle/>
            <a:p/>
          </p:txBody>
        </p:sp>
        <p:sp>
          <p:nvSpPr>
            <p:cNvPr id="106" name="rc106"/>
            <p:cNvSpPr/>
            <p:nvPr/>
          </p:nvSpPr>
          <p:spPr>
            <a:xfrm>
              <a:off x="7427714" y="3404137"/>
              <a:ext cx="203168" cy="24873"/>
            </a:xfrm>
            <a:prstGeom prst="rect">
              <a:avLst/>
            </a:prstGeom>
            <a:solidFill>
              <a:srgbClr val="F26A21">
                <a:alpha val="100000"/>
              </a:srgbClr>
            </a:solidFill>
          </p:spPr>
          <p:txBody>
            <a:bodyPr/>
            <a:lstStyle/>
            <a:p/>
          </p:txBody>
        </p:sp>
        <p:sp>
          <p:nvSpPr>
            <p:cNvPr id="107" name="rc107"/>
            <p:cNvSpPr/>
            <p:nvPr/>
          </p:nvSpPr>
          <p:spPr>
            <a:xfrm>
              <a:off x="7427714" y="3429010"/>
              <a:ext cx="203168" cy="1196525"/>
            </a:xfrm>
            <a:prstGeom prst="rect">
              <a:avLst/>
            </a:prstGeom>
            <a:solidFill>
              <a:srgbClr val="FFC20E">
                <a:alpha val="100000"/>
              </a:srgbClr>
            </a:solidFill>
          </p:spPr>
          <p:txBody>
            <a:bodyPr/>
            <a:lstStyle/>
            <a:p/>
          </p:txBody>
        </p:sp>
        <p:sp>
          <p:nvSpPr>
            <p:cNvPr id="108" name="rc108"/>
            <p:cNvSpPr/>
            <p:nvPr/>
          </p:nvSpPr>
          <p:spPr>
            <a:xfrm>
              <a:off x="7653457" y="3426122"/>
              <a:ext cx="203168" cy="21392"/>
            </a:xfrm>
            <a:prstGeom prst="rect">
              <a:avLst/>
            </a:prstGeom>
            <a:solidFill>
              <a:srgbClr val="F26A21">
                <a:alpha val="100000"/>
              </a:srgbClr>
            </a:solidFill>
          </p:spPr>
          <p:txBody>
            <a:bodyPr/>
            <a:lstStyle/>
            <a:p/>
          </p:txBody>
        </p:sp>
        <p:sp>
          <p:nvSpPr>
            <p:cNvPr id="109" name="rc109"/>
            <p:cNvSpPr/>
            <p:nvPr/>
          </p:nvSpPr>
          <p:spPr>
            <a:xfrm>
              <a:off x="7653457" y="3447515"/>
              <a:ext cx="203168" cy="1178020"/>
            </a:xfrm>
            <a:prstGeom prst="rect">
              <a:avLst/>
            </a:prstGeom>
            <a:solidFill>
              <a:srgbClr val="FFC20E">
                <a:alpha val="100000"/>
              </a:srgbClr>
            </a:solidFill>
          </p:spPr>
          <p:txBody>
            <a:bodyPr/>
            <a:lstStyle/>
            <a:p/>
          </p:txBody>
        </p:sp>
        <p:sp>
          <p:nvSpPr>
            <p:cNvPr id="110" name="rc110"/>
            <p:cNvSpPr/>
            <p:nvPr/>
          </p:nvSpPr>
          <p:spPr>
            <a:xfrm>
              <a:off x="7879199" y="3445778"/>
              <a:ext cx="203168" cy="18399"/>
            </a:xfrm>
            <a:prstGeom prst="rect">
              <a:avLst/>
            </a:prstGeom>
            <a:solidFill>
              <a:srgbClr val="F26A21">
                <a:alpha val="100000"/>
              </a:srgbClr>
            </a:solidFill>
          </p:spPr>
          <p:txBody>
            <a:bodyPr/>
            <a:lstStyle/>
            <a:p/>
          </p:txBody>
        </p:sp>
        <p:sp>
          <p:nvSpPr>
            <p:cNvPr id="111" name="rc111"/>
            <p:cNvSpPr/>
            <p:nvPr/>
          </p:nvSpPr>
          <p:spPr>
            <a:xfrm>
              <a:off x="7879199" y="3464177"/>
              <a:ext cx="203168" cy="1161357"/>
            </a:xfrm>
            <a:prstGeom prst="rect">
              <a:avLst/>
            </a:prstGeom>
            <a:solidFill>
              <a:srgbClr val="FFC20E">
                <a:alpha val="100000"/>
              </a:srgbClr>
            </a:solidFill>
          </p:spPr>
          <p:txBody>
            <a:bodyPr/>
            <a:lstStyle/>
            <a:p/>
          </p:txBody>
        </p:sp>
        <p:sp>
          <p:nvSpPr>
            <p:cNvPr id="112" name="rc112"/>
            <p:cNvSpPr/>
            <p:nvPr/>
          </p:nvSpPr>
          <p:spPr>
            <a:xfrm>
              <a:off x="8104941" y="3462447"/>
              <a:ext cx="203168" cy="15824"/>
            </a:xfrm>
            <a:prstGeom prst="rect">
              <a:avLst/>
            </a:prstGeom>
            <a:solidFill>
              <a:srgbClr val="F26A21">
                <a:alpha val="100000"/>
              </a:srgbClr>
            </a:solidFill>
          </p:spPr>
          <p:txBody>
            <a:bodyPr/>
            <a:lstStyle/>
            <a:p/>
          </p:txBody>
        </p:sp>
        <p:sp>
          <p:nvSpPr>
            <p:cNvPr id="113" name="rc113"/>
            <p:cNvSpPr/>
            <p:nvPr/>
          </p:nvSpPr>
          <p:spPr>
            <a:xfrm>
              <a:off x="8104941" y="3478272"/>
              <a:ext cx="203168" cy="1147262"/>
            </a:xfrm>
            <a:prstGeom prst="rect">
              <a:avLst/>
            </a:prstGeom>
            <a:solidFill>
              <a:srgbClr val="FFC20E">
                <a:alpha val="100000"/>
              </a:srgbClr>
            </a:solidFill>
          </p:spPr>
          <p:txBody>
            <a:bodyPr/>
            <a:lstStyle/>
            <a:p/>
          </p:txBody>
        </p:sp>
        <p:sp>
          <p:nvSpPr>
            <p:cNvPr id="114" name="pl114"/>
            <p:cNvSpPr/>
            <p:nvPr/>
          </p:nvSpPr>
          <p:spPr>
            <a:xfrm>
              <a:off x="1434255" y="1227418"/>
              <a:ext cx="5417816" cy="102973"/>
            </a:xfrm>
            <a:custGeom>
              <a:avLst/>
              <a:pathLst>
                <a:path w="5417816" h="102973">
                  <a:moveTo>
                    <a:pt x="0" y="0"/>
                  </a:moveTo>
                  <a:lnTo>
                    <a:pt x="225742" y="0"/>
                  </a:lnTo>
                  <a:lnTo>
                    <a:pt x="451484" y="102973"/>
                  </a:lnTo>
                  <a:lnTo>
                    <a:pt x="677227" y="102973"/>
                  </a:lnTo>
                  <a:lnTo>
                    <a:pt x="902969" y="68648"/>
                  </a:lnTo>
                  <a:lnTo>
                    <a:pt x="1128711" y="34324"/>
                  </a:lnTo>
                  <a:lnTo>
                    <a:pt x="1354454" y="0"/>
                  </a:lnTo>
                  <a:lnTo>
                    <a:pt x="1580196" y="0"/>
                  </a:lnTo>
                  <a:lnTo>
                    <a:pt x="1805938" y="0"/>
                  </a:lnTo>
                  <a:lnTo>
                    <a:pt x="2031681" y="0"/>
                  </a:lnTo>
                  <a:lnTo>
                    <a:pt x="2257423" y="34324"/>
                  </a:lnTo>
                  <a:lnTo>
                    <a:pt x="2483165" y="34324"/>
                  </a:lnTo>
                  <a:lnTo>
                    <a:pt x="2708908" y="0"/>
                  </a:lnTo>
                  <a:lnTo>
                    <a:pt x="2934650" y="0"/>
                  </a:lnTo>
                  <a:lnTo>
                    <a:pt x="3160393" y="34324"/>
                  </a:lnTo>
                  <a:lnTo>
                    <a:pt x="3386135" y="34324"/>
                  </a:lnTo>
                  <a:lnTo>
                    <a:pt x="3611877" y="0"/>
                  </a:lnTo>
                  <a:lnTo>
                    <a:pt x="3837620" y="0"/>
                  </a:lnTo>
                  <a:lnTo>
                    <a:pt x="4063362" y="34324"/>
                  </a:lnTo>
                  <a:lnTo>
                    <a:pt x="4289104" y="34324"/>
                  </a:lnTo>
                  <a:lnTo>
                    <a:pt x="4514847" y="68648"/>
                  </a:lnTo>
                  <a:lnTo>
                    <a:pt x="4740589" y="68648"/>
                  </a:lnTo>
                  <a:lnTo>
                    <a:pt x="4966331" y="68648"/>
                  </a:lnTo>
                  <a:lnTo>
                    <a:pt x="5192074" y="68648"/>
                  </a:lnTo>
                  <a:lnTo>
                    <a:pt x="5417816" y="68648"/>
                  </a:lnTo>
                </a:path>
              </a:pathLst>
            </a:custGeom>
            <a:ln w="27101" cap="flat">
              <a:solidFill>
                <a:srgbClr val="0058AB">
                  <a:alpha val="100000"/>
                </a:srgbClr>
              </a:solidFill>
              <a:prstDash val="solid"/>
              <a:round/>
            </a:ln>
          </p:spPr>
          <p:txBody>
            <a:bodyPr/>
            <a:lstStyle/>
            <a:p/>
          </p:txBody>
        </p:sp>
        <p:sp>
          <p:nvSpPr>
            <p:cNvPr id="115" name="pl115"/>
            <p:cNvSpPr/>
            <p:nvPr/>
          </p:nvSpPr>
          <p:spPr>
            <a:xfrm>
              <a:off x="1434255" y="1227418"/>
              <a:ext cx="5417816" cy="137297"/>
            </a:xfrm>
            <a:custGeom>
              <a:avLst/>
              <a:pathLst>
                <a:path w="5417816" h="137297">
                  <a:moveTo>
                    <a:pt x="0" y="68648"/>
                  </a:moveTo>
                  <a:lnTo>
                    <a:pt x="225742" y="34324"/>
                  </a:lnTo>
                  <a:lnTo>
                    <a:pt x="451484" y="102973"/>
                  </a:lnTo>
                  <a:lnTo>
                    <a:pt x="677227" y="137297"/>
                  </a:lnTo>
                  <a:lnTo>
                    <a:pt x="902969" y="68648"/>
                  </a:lnTo>
                  <a:lnTo>
                    <a:pt x="1128711" y="34324"/>
                  </a:lnTo>
                  <a:lnTo>
                    <a:pt x="1354454" y="0"/>
                  </a:lnTo>
                  <a:lnTo>
                    <a:pt x="1580196" y="34324"/>
                  </a:lnTo>
                  <a:lnTo>
                    <a:pt x="1805938" y="0"/>
                  </a:lnTo>
                  <a:lnTo>
                    <a:pt x="2031681" y="0"/>
                  </a:lnTo>
                  <a:lnTo>
                    <a:pt x="2257423" y="34324"/>
                  </a:lnTo>
                  <a:lnTo>
                    <a:pt x="2483165" y="34324"/>
                  </a:lnTo>
                  <a:lnTo>
                    <a:pt x="2708908" y="68648"/>
                  </a:lnTo>
                  <a:lnTo>
                    <a:pt x="2934650" y="34324"/>
                  </a:lnTo>
                  <a:lnTo>
                    <a:pt x="3160393" y="34324"/>
                  </a:lnTo>
                  <a:lnTo>
                    <a:pt x="3386135" y="34324"/>
                  </a:lnTo>
                  <a:lnTo>
                    <a:pt x="3611877" y="34324"/>
                  </a:lnTo>
                  <a:lnTo>
                    <a:pt x="3837620" y="34324"/>
                  </a:lnTo>
                  <a:lnTo>
                    <a:pt x="4063362" y="68648"/>
                  </a:lnTo>
                  <a:lnTo>
                    <a:pt x="4289104" y="34324"/>
                  </a:lnTo>
                  <a:lnTo>
                    <a:pt x="4514847" y="68648"/>
                  </a:lnTo>
                  <a:lnTo>
                    <a:pt x="4740589" y="68648"/>
                  </a:lnTo>
                  <a:lnTo>
                    <a:pt x="4966331" y="68648"/>
                  </a:lnTo>
                  <a:lnTo>
                    <a:pt x="5192074" y="68648"/>
                  </a:lnTo>
                  <a:lnTo>
                    <a:pt x="5417816" y="68648"/>
                  </a:lnTo>
                </a:path>
              </a:pathLst>
            </a:custGeom>
            <a:ln w="27101" cap="flat">
              <a:solidFill>
                <a:srgbClr val="80BD41">
                  <a:alpha val="100000"/>
                </a:srgbClr>
              </a:solidFill>
              <a:prstDash val="solid"/>
              <a:round/>
            </a:ln>
          </p:spPr>
          <p:txBody>
            <a:bodyPr/>
            <a:lstStyle/>
            <a:p/>
          </p:txBody>
        </p:sp>
        <p:sp>
          <p:nvSpPr>
            <p:cNvPr id="116" name="tx116"/>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7" name="tx117"/>
            <p:cNvSpPr/>
            <p:nvPr/>
          </p:nvSpPr>
          <p:spPr>
            <a:xfrm>
              <a:off x="249463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8" name="tx118"/>
            <p:cNvSpPr/>
            <p:nvPr/>
          </p:nvSpPr>
          <p:spPr>
            <a:xfrm>
              <a:off x="3623350"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19" name="tx119"/>
            <p:cNvSpPr/>
            <p:nvPr/>
          </p:nvSpPr>
          <p:spPr>
            <a:xfrm>
              <a:off x="4752062"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55031"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8077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2" name="tx122"/>
            <p:cNvSpPr/>
            <p:nvPr/>
          </p:nvSpPr>
          <p:spPr>
            <a:xfrm>
              <a:off x="6106516"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3" name="tx123"/>
            <p:cNvSpPr/>
            <p:nvPr/>
          </p:nvSpPr>
          <p:spPr>
            <a:xfrm>
              <a:off x="6332258"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4" name="tx124"/>
            <p:cNvSpPr/>
            <p:nvPr/>
          </p:nvSpPr>
          <p:spPr>
            <a:xfrm>
              <a:off x="6558000"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5" name="tx125"/>
            <p:cNvSpPr/>
            <p:nvPr/>
          </p:nvSpPr>
          <p:spPr>
            <a:xfrm>
              <a:off x="6783743"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6" name="tx126"/>
            <p:cNvSpPr/>
            <p:nvPr/>
          </p:nvSpPr>
          <p:spPr>
            <a:xfrm>
              <a:off x="136592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27" name="tx127"/>
            <p:cNvSpPr/>
            <p:nvPr/>
          </p:nvSpPr>
          <p:spPr>
            <a:xfrm>
              <a:off x="2494638"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8" name="tx128"/>
            <p:cNvSpPr/>
            <p:nvPr/>
          </p:nvSpPr>
          <p:spPr>
            <a:xfrm>
              <a:off x="3623350"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9" name="tx129"/>
            <p:cNvSpPr/>
            <p:nvPr/>
          </p:nvSpPr>
          <p:spPr>
            <a:xfrm>
              <a:off x="4752062"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0" name="tx130"/>
            <p:cNvSpPr/>
            <p:nvPr/>
          </p:nvSpPr>
          <p:spPr>
            <a:xfrm>
              <a:off x="5655031"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588077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2" name="tx132"/>
            <p:cNvSpPr/>
            <p:nvPr/>
          </p:nvSpPr>
          <p:spPr>
            <a:xfrm>
              <a:off x="6106516"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3" name="tx133"/>
            <p:cNvSpPr/>
            <p:nvPr/>
          </p:nvSpPr>
          <p:spPr>
            <a:xfrm>
              <a:off x="6332258"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4" name="tx134"/>
            <p:cNvSpPr/>
            <p:nvPr/>
          </p:nvSpPr>
          <p:spPr>
            <a:xfrm>
              <a:off x="6558000"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5" name="tx135"/>
            <p:cNvSpPr/>
            <p:nvPr/>
          </p:nvSpPr>
          <p:spPr>
            <a:xfrm>
              <a:off x="6783743" y="136456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6" name="tx136"/>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7" name="tx137"/>
            <p:cNvSpPr/>
            <p:nvPr/>
          </p:nvSpPr>
          <p:spPr>
            <a:xfrm>
              <a:off x="508103" y="376746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8" name="tx138"/>
            <p:cNvSpPr/>
            <p:nvPr/>
          </p:nvSpPr>
          <p:spPr>
            <a:xfrm>
              <a:off x="508103" y="296681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1661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0" name="tx140"/>
            <p:cNvSpPr/>
            <p:nvPr/>
          </p:nvSpPr>
          <p:spPr>
            <a:xfrm>
              <a:off x="508103" y="136553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1" name="tx141"/>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89338" y="2771798"/>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0" name="tx160"/>
            <p:cNvSpPr/>
            <p:nvPr/>
          </p:nvSpPr>
          <p:spPr>
            <a:xfrm rot="5400000">
              <a:off x="8609062" y="275795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1" name="rc161"/>
            <p:cNvSpPr/>
            <p:nvPr/>
          </p:nvSpPr>
          <p:spPr>
            <a:xfrm>
              <a:off x="1715824" y="5504603"/>
              <a:ext cx="201455" cy="201456"/>
            </a:xfrm>
            <a:prstGeom prst="rect">
              <a:avLst/>
            </a:prstGeom>
            <a:solidFill>
              <a:srgbClr val="80BD41">
                <a:alpha val="100000"/>
              </a:srgbClr>
            </a:solidFill>
          </p:spPr>
          <p:txBody>
            <a:bodyPr/>
            <a:lstStyle/>
            <a:p/>
          </p:txBody>
        </p:sp>
        <p:sp>
          <p:nvSpPr>
            <p:cNvPr id="162" name="rc162"/>
            <p:cNvSpPr/>
            <p:nvPr/>
          </p:nvSpPr>
          <p:spPr>
            <a:xfrm>
              <a:off x="2617773" y="5504603"/>
              <a:ext cx="201456" cy="201456"/>
            </a:xfrm>
            <a:prstGeom prst="rect">
              <a:avLst/>
            </a:prstGeom>
            <a:solidFill>
              <a:srgbClr val="1CABE2">
                <a:alpha val="100000"/>
              </a:srgbClr>
            </a:solidFill>
          </p:spPr>
          <p:txBody>
            <a:bodyPr/>
            <a:lstStyle/>
            <a:p/>
          </p:txBody>
        </p:sp>
        <p:sp>
          <p:nvSpPr>
            <p:cNvPr id="163" name="rc163"/>
            <p:cNvSpPr/>
            <p:nvPr/>
          </p:nvSpPr>
          <p:spPr>
            <a:xfrm>
              <a:off x="3690596" y="5504603"/>
              <a:ext cx="201456" cy="201456"/>
            </a:xfrm>
            <a:prstGeom prst="rect">
              <a:avLst/>
            </a:prstGeom>
            <a:solidFill>
              <a:srgbClr val="0058AB">
                <a:alpha val="100000"/>
              </a:srgbClr>
            </a:solidFill>
          </p:spPr>
          <p:txBody>
            <a:bodyPr/>
            <a:lstStyle/>
            <a:p/>
          </p:txBody>
        </p:sp>
        <p:sp>
          <p:nvSpPr>
            <p:cNvPr id="164" name="rc164"/>
            <p:cNvSpPr/>
            <p:nvPr/>
          </p:nvSpPr>
          <p:spPr>
            <a:xfrm>
              <a:off x="4685930" y="5504603"/>
              <a:ext cx="201456" cy="201456"/>
            </a:xfrm>
            <a:prstGeom prst="rect">
              <a:avLst/>
            </a:prstGeom>
            <a:solidFill>
              <a:srgbClr val="FFC20E">
                <a:alpha val="100000"/>
              </a:srgbClr>
            </a:solidFill>
          </p:spPr>
          <p:txBody>
            <a:bodyPr/>
            <a:lstStyle/>
            <a:p/>
          </p:txBody>
        </p:sp>
        <p:sp>
          <p:nvSpPr>
            <p:cNvPr id="165" name="rc165"/>
            <p:cNvSpPr/>
            <p:nvPr/>
          </p:nvSpPr>
          <p:spPr>
            <a:xfrm>
              <a:off x="6590063" y="5504603"/>
              <a:ext cx="201456" cy="201456"/>
            </a:xfrm>
            <a:prstGeom prst="rect">
              <a:avLst/>
            </a:prstGeom>
            <a:solidFill>
              <a:srgbClr val="F26A21">
                <a:alpha val="100000"/>
              </a:srgbClr>
            </a:solidFill>
          </p:spPr>
          <p:txBody>
            <a:bodyPr/>
            <a:lstStyle/>
            <a:p/>
          </p:txBody>
        </p:sp>
        <p:sp>
          <p:nvSpPr>
            <p:cNvPr id="166" name="tx166"/>
            <p:cNvSpPr/>
            <p:nvPr/>
          </p:nvSpPr>
          <p:spPr>
            <a:xfrm>
              <a:off x="1995869" y="5553694"/>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7" name="tx167"/>
            <p:cNvSpPr/>
            <p:nvPr/>
          </p:nvSpPr>
          <p:spPr>
            <a:xfrm>
              <a:off x="2897818" y="5553694"/>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68" name="tx168"/>
            <p:cNvSpPr/>
            <p:nvPr/>
          </p:nvSpPr>
          <p:spPr>
            <a:xfrm>
              <a:off x="3970641" y="5553694"/>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9" name="tx169"/>
            <p:cNvSpPr/>
            <p:nvPr/>
          </p:nvSpPr>
          <p:spPr>
            <a:xfrm>
              <a:off x="4965975" y="5525522"/>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0" name="tx170"/>
            <p:cNvSpPr/>
            <p:nvPr/>
          </p:nvSpPr>
          <p:spPr>
            <a:xfrm>
              <a:off x="6870108" y="5525522"/>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1" name="pl171"/>
            <p:cNvSpPr/>
            <p:nvPr/>
          </p:nvSpPr>
          <p:spPr>
            <a:xfrm>
              <a:off x="3547895"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2" name="pl172"/>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3" name="tx173"/>
            <p:cNvSpPr/>
            <p:nvPr/>
          </p:nvSpPr>
          <p:spPr>
            <a:xfrm>
              <a:off x="3814994"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4" name="tx174"/>
            <p:cNvSpPr/>
            <p:nvPr/>
          </p:nvSpPr>
          <p:spPr>
            <a:xfrm>
              <a:off x="5144229" y="602333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5" name="tx175"/>
            <p:cNvSpPr/>
            <p:nvPr/>
          </p:nvSpPr>
          <p:spPr>
            <a:xfrm>
              <a:off x="983899" y="398022"/>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2000-2024 </a:t>
              </a:r>
            </a:p>
          </p:txBody>
        </p:sp>
        <p:sp>
          <p:nvSpPr>
            <p:cNvPr id="176" name="tx176"/>
            <p:cNvSpPr/>
            <p:nvPr/>
          </p:nvSpPr>
          <p:spPr>
            <a:xfrm>
              <a:off x="983899" y="580629"/>
              <a:ext cx="421252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Tunisia</a:t>
              </a:r>
            </a:p>
          </p:txBody>
        </p:sp>
        <p:sp>
          <p:nvSpPr>
            <p:cNvPr id="177" name="tx177"/>
            <p:cNvSpPr/>
            <p:nvPr/>
          </p:nvSpPr>
          <p:spPr>
            <a:xfrm>
              <a:off x="4408364" y="6327110"/>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2024 revision;</a:t>
              </a:r>
            </a:p>
          </p:txBody>
        </p:sp>
        <p:sp>
          <p:nvSpPr>
            <p:cNvPr id="178" name="tx178"/>
            <p:cNvSpPr/>
            <p:nvPr/>
          </p:nvSpPr>
          <p:spPr>
            <a:xfrm>
              <a:off x="1854583" y="6447811"/>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79" name="tx179"/>
            <p:cNvSpPr/>
            <p:nvPr/>
          </p:nvSpPr>
          <p:spPr>
            <a:xfrm>
              <a:off x="1897530" y="6568567"/>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Tunisia is projected to have a  decline in the number of surviving infants by 2030. To achieve the IA2030 ZD target, current efforts would be sufficient, however, countries must strengthen beyond the targets.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49141"/>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306590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82665"/>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99076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707522"/>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424284"/>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41047"/>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536758"/>
            </a:xfrm>
            <a:custGeom>
              <a:avLst/>
              <a:pathLst>
                <a:path w="0" h="4536758">
                  <a:moveTo>
                    <a:pt x="0" y="4536758"/>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3976360"/>
              <a:ext cx="217589" cy="1014399"/>
            </a:xfrm>
            <a:prstGeom prst="rect">
              <a:avLst/>
            </a:prstGeom>
            <a:solidFill>
              <a:srgbClr val="0058AB">
                <a:alpha val="100000"/>
              </a:srgbClr>
            </a:solidFill>
          </p:spPr>
          <p:txBody>
            <a:bodyPr/>
            <a:lstStyle/>
            <a:p/>
          </p:txBody>
        </p:sp>
        <p:sp>
          <p:nvSpPr>
            <p:cNvPr id="39" name="rc39"/>
            <p:cNvSpPr/>
            <p:nvPr/>
          </p:nvSpPr>
          <p:spPr>
            <a:xfrm>
              <a:off x="1472058" y="3984060"/>
              <a:ext cx="217589" cy="1006699"/>
            </a:xfrm>
            <a:prstGeom prst="rect">
              <a:avLst/>
            </a:prstGeom>
            <a:solidFill>
              <a:srgbClr val="0058AB">
                <a:alpha val="100000"/>
              </a:srgbClr>
            </a:solidFill>
          </p:spPr>
          <p:txBody>
            <a:bodyPr/>
            <a:lstStyle/>
            <a:p/>
          </p:txBody>
        </p:sp>
        <p:sp>
          <p:nvSpPr>
            <p:cNvPr id="40" name="rc40"/>
            <p:cNvSpPr/>
            <p:nvPr/>
          </p:nvSpPr>
          <p:spPr>
            <a:xfrm>
              <a:off x="1713825" y="965885"/>
              <a:ext cx="217589" cy="4024874"/>
            </a:xfrm>
            <a:prstGeom prst="rect">
              <a:avLst/>
            </a:prstGeom>
            <a:solidFill>
              <a:srgbClr val="0058AB">
                <a:alpha val="100000"/>
              </a:srgbClr>
            </a:solidFill>
          </p:spPr>
          <p:txBody>
            <a:bodyPr/>
            <a:lstStyle/>
            <a:p/>
          </p:txBody>
        </p:sp>
        <p:sp>
          <p:nvSpPr>
            <p:cNvPr id="41" name="rc41"/>
            <p:cNvSpPr/>
            <p:nvPr/>
          </p:nvSpPr>
          <p:spPr>
            <a:xfrm>
              <a:off x="1955592" y="866434"/>
              <a:ext cx="217589" cy="4124325"/>
            </a:xfrm>
            <a:prstGeom prst="rect">
              <a:avLst/>
            </a:prstGeom>
            <a:solidFill>
              <a:srgbClr val="0058AB">
                <a:alpha val="100000"/>
              </a:srgbClr>
            </a:solidFill>
          </p:spPr>
          <p:txBody>
            <a:bodyPr/>
            <a:lstStyle/>
            <a:p/>
          </p:txBody>
        </p:sp>
        <p:sp>
          <p:nvSpPr>
            <p:cNvPr id="42" name="rc42"/>
            <p:cNvSpPr/>
            <p:nvPr/>
          </p:nvSpPr>
          <p:spPr>
            <a:xfrm>
              <a:off x="2197358" y="1849394"/>
              <a:ext cx="217589" cy="3141365"/>
            </a:xfrm>
            <a:prstGeom prst="rect">
              <a:avLst/>
            </a:prstGeom>
            <a:solidFill>
              <a:srgbClr val="0058AB">
                <a:alpha val="100000"/>
              </a:srgbClr>
            </a:solidFill>
          </p:spPr>
          <p:txBody>
            <a:bodyPr/>
            <a:lstStyle/>
            <a:p/>
          </p:txBody>
        </p:sp>
        <p:sp>
          <p:nvSpPr>
            <p:cNvPr id="43" name="rc43"/>
            <p:cNvSpPr/>
            <p:nvPr/>
          </p:nvSpPr>
          <p:spPr>
            <a:xfrm>
              <a:off x="2439125" y="2855452"/>
              <a:ext cx="217589" cy="2135307"/>
            </a:xfrm>
            <a:prstGeom prst="rect">
              <a:avLst/>
            </a:prstGeom>
            <a:solidFill>
              <a:srgbClr val="0058AB">
                <a:alpha val="100000"/>
              </a:srgbClr>
            </a:solidFill>
          </p:spPr>
          <p:txBody>
            <a:bodyPr/>
            <a:lstStyle/>
            <a:p/>
          </p:txBody>
        </p:sp>
        <p:sp>
          <p:nvSpPr>
            <p:cNvPr id="44" name="rc44"/>
            <p:cNvSpPr/>
            <p:nvPr/>
          </p:nvSpPr>
          <p:spPr>
            <a:xfrm>
              <a:off x="2680891" y="3905141"/>
              <a:ext cx="217589" cy="1085619"/>
            </a:xfrm>
            <a:prstGeom prst="rect">
              <a:avLst/>
            </a:prstGeom>
            <a:solidFill>
              <a:srgbClr val="0058AB">
                <a:alpha val="100000"/>
              </a:srgbClr>
            </a:solidFill>
          </p:spPr>
          <p:txBody>
            <a:bodyPr/>
            <a:lstStyle/>
            <a:p/>
          </p:txBody>
        </p:sp>
        <p:sp>
          <p:nvSpPr>
            <p:cNvPr id="45" name="rc45"/>
            <p:cNvSpPr/>
            <p:nvPr/>
          </p:nvSpPr>
          <p:spPr>
            <a:xfrm>
              <a:off x="2922658" y="3883967"/>
              <a:ext cx="217589" cy="1106792"/>
            </a:xfrm>
            <a:prstGeom prst="rect">
              <a:avLst/>
            </a:prstGeom>
            <a:solidFill>
              <a:srgbClr val="0058AB">
                <a:alpha val="100000"/>
              </a:srgbClr>
            </a:solidFill>
          </p:spPr>
          <p:txBody>
            <a:bodyPr/>
            <a:lstStyle/>
            <a:p/>
          </p:txBody>
        </p:sp>
        <p:sp>
          <p:nvSpPr>
            <p:cNvPr id="46" name="rc46"/>
            <p:cNvSpPr/>
            <p:nvPr/>
          </p:nvSpPr>
          <p:spPr>
            <a:xfrm>
              <a:off x="3164425" y="3857019"/>
              <a:ext cx="217589" cy="1133740"/>
            </a:xfrm>
            <a:prstGeom prst="rect">
              <a:avLst/>
            </a:prstGeom>
            <a:solidFill>
              <a:srgbClr val="0058AB">
                <a:alpha val="100000"/>
              </a:srgbClr>
            </a:solidFill>
          </p:spPr>
          <p:txBody>
            <a:bodyPr/>
            <a:lstStyle/>
            <a:p/>
          </p:txBody>
        </p:sp>
        <p:sp>
          <p:nvSpPr>
            <p:cNvPr id="47" name="rc47"/>
            <p:cNvSpPr/>
            <p:nvPr/>
          </p:nvSpPr>
          <p:spPr>
            <a:xfrm>
              <a:off x="3406191" y="3824938"/>
              <a:ext cx="217589" cy="1165821"/>
            </a:xfrm>
            <a:prstGeom prst="rect">
              <a:avLst/>
            </a:prstGeom>
            <a:solidFill>
              <a:srgbClr val="0058AB">
                <a:alpha val="100000"/>
              </a:srgbClr>
            </a:solidFill>
          </p:spPr>
          <p:txBody>
            <a:bodyPr/>
            <a:lstStyle/>
            <a:p/>
          </p:txBody>
        </p:sp>
        <p:sp>
          <p:nvSpPr>
            <p:cNvPr id="48" name="rc48"/>
            <p:cNvSpPr/>
            <p:nvPr/>
          </p:nvSpPr>
          <p:spPr>
            <a:xfrm>
              <a:off x="3647958" y="2546833"/>
              <a:ext cx="217589" cy="2443926"/>
            </a:xfrm>
            <a:prstGeom prst="rect">
              <a:avLst/>
            </a:prstGeom>
            <a:solidFill>
              <a:srgbClr val="0058AB">
                <a:alpha val="100000"/>
              </a:srgbClr>
            </a:solidFill>
          </p:spPr>
          <p:txBody>
            <a:bodyPr/>
            <a:lstStyle/>
            <a:p/>
          </p:txBody>
        </p:sp>
        <p:sp>
          <p:nvSpPr>
            <p:cNvPr id="49" name="rc49"/>
            <p:cNvSpPr/>
            <p:nvPr/>
          </p:nvSpPr>
          <p:spPr>
            <a:xfrm>
              <a:off x="3889725" y="2388354"/>
              <a:ext cx="217589" cy="2602406"/>
            </a:xfrm>
            <a:prstGeom prst="rect">
              <a:avLst/>
            </a:prstGeom>
            <a:solidFill>
              <a:srgbClr val="0058AB">
                <a:alpha val="100000"/>
              </a:srgbClr>
            </a:solidFill>
          </p:spPr>
          <p:txBody>
            <a:bodyPr/>
            <a:lstStyle/>
            <a:p/>
          </p:txBody>
        </p:sp>
        <p:sp>
          <p:nvSpPr>
            <p:cNvPr id="50" name="rc50"/>
            <p:cNvSpPr/>
            <p:nvPr/>
          </p:nvSpPr>
          <p:spPr>
            <a:xfrm>
              <a:off x="4131491" y="3626678"/>
              <a:ext cx="217589" cy="1364081"/>
            </a:xfrm>
            <a:prstGeom prst="rect">
              <a:avLst/>
            </a:prstGeom>
            <a:solidFill>
              <a:srgbClr val="0058AB">
                <a:alpha val="100000"/>
              </a:srgbClr>
            </a:solidFill>
          </p:spPr>
          <p:txBody>
            <a:bodyPr/>
            <a:lstStyle/>
            <a:p/>
          </p:txBody>
        </p:sp>
        <p:sp>
          <p:nvSpPr>
            <p:cNvPr id="51" name="rc51"/>
            <p:cNvSpPr/>
            <p:nvPr/>
          </p:nvSpPr>
          <p:spPr>
            <a:xfrm>
              <a:off x="4373258" y="3597163"/>
              <a:ext cx="217589" cy="1393596"/>
            </a:xfrm>
            <a:prstGeom prst="rect">
              <a:avLst/>
            </a:prstGeom>
            <a:solidFill>
              <a:srgbClr val="0058AB">
                <a:alpha val="100000"/>
              </a:srgbClr>
            </a:solidFill>
          </p:spPr>
          <p:txBody>
            <a:bodyPr/>
            <a:lstStyle/>
            <a:p/>
          </p:txBody>
        </p:sp>
        <p:sp>
          <p:nvSpPr>
            <p:cNvPr id="52" name="rc52"/>
            <p:cNvSpPr/>
            <p:nvPr/>
          </p:nvSpPr>
          <p:spPr>
            <a:xfrm>
              <a:off x="4615025" y="2183677"/>
              <a:ext cx="217589" cy="2807082"/>
            </a:xfrm>
            <a:prstGeom prst="rect">
              <a:avLst/>
            </a:prstGeom>
            <a:solidFill>
              <a:srgbClr val="0058AB">
                <a:alpha val="100000"/>
              </a:srgbClr>
            </a:solidFill>
          </p:spPr>
          <p:txBody>
            <a:bodyPr/>
            <a:lstStyle/>
            <a:p/>
          </p:txBody>
        </p:sp>
        <p:sp>
          <p:nvSpPr>
            <p:cNvPr id="53" name="rc53"/>
            <p:cNvSpPr/>
            <p:nvPr/>
          </p:nvSpPr>
          <p:spPr>
            <a:xfrm>
              <a:off x="4856791" y="2186244"/>
              <a:ext cx="217589" cy="2804515"/>
            </a:xfrm>
            <a:prstGeom prst="rect">
              <a:avLst/>
            </a:prstGeom>
            <a:solidFill>
              <a:srgbClr val="0058AB">
                <a:alpha val="100000"/>
              </a:srgbClr>
            </a:solidFill>
          </p:spPr>
          <p:txBody>
            <a:bodyPr/>
            <a:lstStyle/>
            <a:p/>
          </p:txBody>
        </p:sp>
        <p:sp>
          <p:nvSpPr>
            <p:cNvPr id="54" name="rc54"/>
            <p:cNvSpPr/>
            <p:nvPr/>
          </p:nvSpPr>
          <p:spPr>
            <a:xfrm>
              <a:off x="5098558" y="3606146"/>
              <a:ext cx="217589" cy="1384613"/>
            </a:xfrm>
            <a:prstGeom prst="rect">
              <a:avLst/>
            </a:prstGeom>
            <a:solidFill>
              <a:srgbClr val="0058AB">
                <a:alpha val="100000"/>
              </a:srgbClr>
            </a:solidFill>
          </p:spPr>
          <p:txBody>
            <a:bodyPr/>
            <a:lstStyle/>
            <a:p/>
          </p:txBody>
        </p:sp>
        <p:sp>
          <p:nvSpPr>
            <p:cNvPr id="55" name="rc55"/>
            <p:cNvSpPr/>
            <p:nvPr/>
          </p:nvSpPr>
          <p:spPr>
            <a:xfrm>
              <a:off x="5340325" y="3648493"/>
              <a:ext cx="217589" cy="1342266"/>
            </a:xfrm>
            <a:prstGeom prst="rect">
              <a:avLst/>
            </a:prstGeom>
            <a:solidFill>
              <a:srgbClr val="0058AB">
                <a:alpha val="100000"/>
              </a:srgbClr>
            </a:solidFill>
          </p:spPr>
          <p:txBody>
            <a:bodyPr/>
            <a:lstStyle/>
            <a:p/>
          </p:txBody>
        </p:sp>
        <p:sp>
          <p:nvSpPr>
            <p:cNvPr id="56" name="rc56"/>
            <p:cNvSpPr/>
            <p:nvPr/>
          </p:nvSpPr>
          <p:spPr>
            <a:xfrm>
              <a:off x="5582091" y="2401186"/>
              <a:ext cx="217589" cy="2589573"/>
            </a:xfrm>
            <a:prstGeom prst="rect">
              <a:avLst/>
            </a:prstGeom>
            <a:solidFill>
              <a:srgbClr val="0058AB">
                <a:alpha val="100000"/>
              </a:srgbClr>
            </a:solidFill>
          </p:spPr>
          <p:txBody>
            <a:bodyPr/>
            <a:lstStyle/>
            <a:p/>
          </p:txBody>
        </p:sp>
        <p:sp>
          <p:nvSpPr>
            <p:cNvPr id="57" name="rc57"/>
            <p:cNvSpPr/>
            <p:nvPr/>
          </p:nvSpPr>
          <p:spPr>
            <a:xfrm>
              <a:off x="5823858" y="2454440"/>
              <a:ext cx="217589" cy="2536319"/>
            </a:xfrm>
            <a:prstGeom prst="rect">
              <a:avLst/>
            </a:prstGeom>
            <a:solidFill>
              <a:srgbClr val="0058AB">
                <a:alpha val="100000"/>
              </a:srgbClr>
            </a:solidFill>
          </p:spPr>
          <p:txBody>
            <a:bodyPr/>
            <a:lstStyle/>
            <a:p/>
          </p:txBody>
        </p:sp>
        <p:sp>
          <p:nvSpPr>
            <p:cNvPr id="58" name="rc58"/>
            <p:cNvSpPr/>
            <p:nvPr/>
          </p:nvSpPr>
          <p:spPr>
            <a:xfrm>
              <a:off x="6065625" y="1387428"/>
              <a:ext cx="217589" cy="3603331"/>
            </a:xfrm>
            <a:prstGeom prst="rect">
              <a:avLst/>
            </a:prstGeom>
            <a:solidFill>
              <a:srgbClr val="0058AB">
                <a:alpha val="100000"/>
              </a:srgbClr>
            </a:solidFill>
          </p:spPr>
          <p:txBody>
            <a:bodyPr/>
            <a:lstStyle/>
            <a:p/>
          </p:txBody>
        </p:sp>
        <p:sp>
          <p:nvSpPr>
            <p:cNvPr id="59" name="rc59"/>
            <p:cNvSpPr/>
            <p:nvPr/>
          </p:nvSpPr>
          <p:spPr>
            <a:xfrm>
              <a:off x="6307391" y="1773683"/>
              <a:ext cx="217589" cy="3217076"/>
            </a:xfrm>
            <a:prstGeom prst="rect">
              <a:avLst/>
            </a:prstGeom>
            <a:solidFill>
              <a:srgbClr val="0058AB">
                <a:alpha val="100000"/>
              </a:srgbClr>
            </a:solidFill>
          </p:spPr>
          <p:txBody>
            <a:bodyPr/>
            <a:lstStyle/>
            <a:p/>
          </p:txBody>
        </p:sp>
        <p:sp>
          <p:nvSpPr>
            <p:cNvPr id="60" name="rc60"/>
            <p:cNvSpPr/>
            <p:nvPr/>
          </p:nvSpPr>
          <p:spPr>
            <a:xfrm>
              <a:off x="6549158" y="1723636"/>
              <a:ext cx="217589" cy="3267123"/>
            </a:xfrm>
            <a:prstGeom prst="rect">
              <a:avLst/>
            </a:prstGeom>
            <a:solidFill>
              <a:srgbClr val="0058AB">
                <a:alpha val="100000"/>
              </a:srgbClr>
            </a:solidFill>
          </p:spPr>
          <p:txBody>
            <a:bodyPr/>
            <a:lstStyle/>
            <a:p/>
          </p:txBody>
        </p:sp>
        <p:sp>
          <p:nvSpPr>
            <p:cNvPr id="61" name="rc61"/>
            <p:cNvSpPr/>
            <p:nvPr/>
          </p:nvSpPr>
          <p:spPr>
            <a:xfrm>
              <a:off x="6790924" y="1787157"/>
              <a:ext cx="217589" cy="3203602"/>
            </a:xfrm>
            <a:prstGeom prst="rect">
              <a:avLst/>
            </a:prstGeom>
            <a:solidFill>
              <a:srgbClr val="0058AB">
                <a:alpha val="100000"/>
              </a:srgbClr>
            </a:solidFill>
          </p:spPr>
          <p:txBody>
            <a:bodyPr/>
            <a:lstStyle/>
            <a:p/>
          </p:txBody>
        </p:sp>
        <p:sp>
          <p:nvSpPr>
            <p:cNvPr id="62" name="rc62"/>
            <p:cNvSpPr/>
            <p:nvPr/>
          </p:nvSpPr>
          <p:spPr>
            <a:xfrm>
              <a:off x="7032691" y="1857735"/>
              <a:ext cx="217589" cy="3133024"/>
            </a:xfrm>
            <a:prstGeom prst="rect">
              <a:avLst/>
            </a:prstGeom>
            <a:solidFill>
              <a:srgbClr val="0058AB">
                <a:alpha val="100000"/>
              </a:srgbClr>
            </a:solidFill>
          </p:spPr>
          <p:txBody>
            <a:bodyPr/>
            <a:lstStyle/>
            <a:p/>
          </p:txBody>
        </p:sp>
        <p:sp>
          <p:nvSpPr>
            <p:cNvPr id="63" name="rc63"/>
            <p:cNvSpPr/>
            <p:nvPr/>
          </p:nvSpPr>
          <p:spPr>
            <a:xfrm>
              <a:off x="8483291" y="3722921"/>
              <a:ext cx="217589" cy="1267838"/>
            </a:xfrm>
            <a:prstGeom prst="rect">
              <a:avLst/>
            </a:prstGeom>
            <a:solidFill>
              <a:srgbClr val="69DBFF">
                <a:alpha val="100000"/>
              </a:srgbClr>
            </a:solidFill>
          </p:spPr>
          <p:txBody>
            <a:bodyPr/>
            <a:lstStyle/>
            <a:p/>
          </p:txBody>
        </p:sp>
        <p:sp>
          <p:nvSpPr>
            <p:cNvPr id="64" name="pl64"/>
            <p:cNvSpPr/>
            <p:nvPr/>
          </p:nvSpPr>
          <p:spPr>
            <a:xfrm>
              <a:off x="6174420" y="2454440"/>
              <a:ext cx="2417666" cy="1268159"/>
            </a:xfrm>
            <a:custGeom>
              <a:avLst/>
              <a:pathLst>
                <a:path w="2417666" h="1268159">
                  <a:moveTo>
                    <a:pt x="0" y="0"/>
                  </a:moveTo>
                  <a:lnTo>
                    <a:pt x="241766" y="126815"/>
                  </a:lnTo>
                  <a:lnTo>
                    <a:pt x="483533" y="253631"/>
                  </a:lnTo>
                  <a:lnTo>
                    <a:pt x="725299" y="380447"/>
                  </a:lnTo>
                  <a:lnTo>
                    <a:pt x="967066" y="507263"/>
                  </a:lnTo>
                  <a:lnTo>
                    <a:pt x="1208833" y="634079"/>
                  </a:lnTo>
                  <a:lnTo>
                    <a:pt x="1450599" y="760895"/>
                  </a:lnTo>
                  <a:lnTo>
                    <a:pt x="1692366" y="887711"/>
                  </a:lnTo>
                  <a:lnTo>
                    <a:pt x="1934133" y="1014527"/>
                  </a:lnTo>
                  <a:lnTo>
                    <a:pt x="2175899" y="1141343"/>
                  </a:lnTo>
                  <a:lnTo>
                    <a:pt x="2417666" y="1268159"/>
                  </a:lnTo>
                </a:path>
              </a:pathLst>
            </a:custGeom>
            <a:ln w="13550" cap="flat">
              <a:solidFill>
                <a:srgbClr val="000000">
                  <a:alpha val="100000"/>
                </a:srgbClr>
              </a:solidFill>
              <a:prstDash val="solid"/>
              <a:round/>
            </a:ln>
          </p:spPr>
          <p:txBody>
            <a:bodyPr/>
            <a:lstStyle/>
            <a:p/>
          </p:txBody>
        </p:sp>
        <p:sp>
          <p:nvSpPr>
            <p:cNvPr id="65" name="pt65"/>
            <p:cNvSpPr/>
            <p:nvPr/>
          </p:nvSpPr>
          <p:spPr>
            <a:xfrm>
              <a:off x="6149594" y="24296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25564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268324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28100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29368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0636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1905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31732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344414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35709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369777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94812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650093"/>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366855"/>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08361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34022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34020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240675" y="2876891"/>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08" name="rc108"/>
            <p:cNvSpPr/>
            <p:nvPr/>
          </p:nvSpPr>
          <p:spPr>
            <a:xfrm>
              <a:off x="3629600" y="5881714"/>
              <a:ext cx="201456" cy="201456"/>
            </a:xfrm>
            <a:prstGeom prst="rect">
              <a:avLst/>
            </a:prstGeom>
            <a:solidFill>
              <a:srgbClr val="0058AB">
                <a:alpha val="100000"/>
              </a:srgbClr>
            </a:solidFill>
          </p:spPr>
          <p:txBody>
            <a:bodyPr/>
            <a:lstStyle/>
            <a:p/>
          </p:txBody>
        </p:sp>
        <p:sp>
          <p:nvSpPr>
            <p:cNvPr id="109" name="rc109"/>
            <p:cNvSpPr/>
            <p:nvPr/>
          </p:nvSpPr>
          <p:spPr>
            <a:xfrm>
              <a:off x="4531686" y="5881714"/>
              <a:ext cx="201456" cy="201456"/>
            </a:xfrm>
            <a:prstGeom prst="rect">
              <a:avLst/>
            </a:prstGeom>
            <a:solidFill>
              <a:srgbClr val="69DBFF">
                <a:alpha val="100000"/>
              </a:srgbClr>
            </a:solidFill>
          </p:spPr>
          <p:txBody>
            <a:bodyPr/>
            <a:lstStyle/>
            <a:p/>
          </p:txBody>
        </p:sp>
        <p:sp>
          <p:nvSpPr>
            <p:cNvPr id="110" name="tx110"/>
            <p:cNvSpPr/>
            <p:nvPr/>
          </p:nvSpPr>
          <p:spPr>
            <a:xfrm>
              <a:off x="3909645" y="5930805"/>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902633"/>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1992841" y="398022"/>
              <a:ext cx="594549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2000-2024 and target by 2030, Tunisia</a:t>
              </a:r>
            </a:p>
          </p:txBody>
        </p:sp>
        <p:sp>
          <p:nvSpPr>
            <p:cNvPr id="113" name="tx113"/>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4" name="tx114"/>
            <p:cNvSpPr/>
            <p:nvPr/>
          </p:nvSpPr>
          <p:spPr>
            <a:xfrm>
              <a:off x="2315059" y="632716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5" name="tx115"/>
            <p:cNvSpPr/>
            <p:nvPr/>
          </p:nvSpPr>
          <p:spPr>
            <a:xfrm>
              <a:off x="2023271" y="6447866"/>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2000-2024, light blue bar is the target number of zero-dose children by 2030.</a:t>
              </a:r>
            </a:p>
          </p:txBody>
        </p:sp>
        <p:sp>
          <p:nvSpPr>
            <p:cNvPr id="116" name="tx116"/>
            <p:cNvSpPr/>
            <p:nvPr/>
          </p:nvSpPr>
          <p:spPr>
            <a:xfrm>
              <a:off x="3476861" y="6569603"/>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1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2000-2024 (dark blue bars)
• Zero-dose target by 2030 (light blue bar)
• Trajectory to reach the 2030 target based on a linear decline (points
In 2024, the number of zero-dose children was approximately 54% higher than the annual number proposed to reach the target, based on a linear trajectory of decline.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59844"/>
              <a:ext cx="249522" cy="1242852"/>
            </a:xfrm>
            <a:prstGeom prst="rect">
              <a:avLst/>
            </a:prstGeom>
            <a:solidFill>
              <a:srgbClr val="80BD41">
                <a:alpha val="100000"/>
              </a:srgbClr>
            </a:solidFill>
          </p:spPr>
          <p:txBody>
            <a:bodyPr/>
            <a:lstStyle/>
            <a:p/>
          </p:txBody>
        </p:sp>
        <p:sp>
          <p:nvSpPr>
            <p:cNvPr id="25" name="rc25"/>
            <p:cNvSpPr/>
            <p:nvPr/>
          </p:nvSpPr>
          <p:spPr>
            <a:xfrm>
              <a:off x="1296273" y="2847297"/>
              <a:ext cx="249522" cy="12547"/>
            </a:xfrm>
            <a:prstGeom prst="rect">
              <a:avLst/>
            </a:prstGeom>
            <a:solidFill>
              <a:srgbClr val="1CABE2">
                <a:alpha val="100000"/>
              </a:srgbClr>
            </a:solidFill>
          </p:spPr>
          <p:txBody>
            <a:bodyPr/>
            <a:lstStyle/>
            <a:p/>
          </p:txBody>
        </p:sp>
        <p:sp>
          <p:nvSpPr>
            <p:cNvPr id="26" name="rc26"/>
            <p:cNvSpPr/>
            <p:nvPr/>
          </p:nvSpPr>
          <p:spPr>
            <a:xfrm>
              <a:off x="1573521" y="2869295"/>
              <a:ext cx="249522" cy="1233402"/>
            </a:xfrm>
            <a:prstGeom prst="rect">
              <a:avLst/>
            </a:prstGeom>
            <a:solidFill>
              <a:srgbClr val="80BD41">
                <a:alpha val="100000"/>
              </a:srgbClr>
            </a:solidFill>
          </p:spPr>
          <p:txBody>
            <a:bodyPr/>
            <a:lstStyle/>
            <a:p/>
          </p:txBody>
        </p:sp>
        <p:sp>
          <p:nvSpPr>
            <p:cNvPr id="27" name="rc27"/>
            <p:cNvSpPr/>
            <p:nvPr/>
          </p:nvSpPr>
          <p:spPr>
            <a:xfrm>
              <a:off x="1573521" y="2856826"/>
              <a:ext cx="249522" cy="12468"/>
            </a:xfrm>
            <a:prstGeom prst="rect">
              <a:avLst/>
            </a:prstGeom>
            <a:solidFill>
              <a:srgbClr val="1CABE2">
                <a:alpha val="100000"/>
              </a:srgbClr>
            </a:solidFill>
          </p:spPr>
          <p:txBody>
            <a:bodyPr/>
            <a:lstStyle/>
            <a:p/>
          </p:txBody>
        </p:sp>
        <p:sp>
          <p:nvSpPr>
            <p:cNvPr id="28" name="rc28"/>
            <p:cNvSpPr/>
            <p:nvPr/>
          </p:nvSpPr>
          <p:spPr>
            <a:xfrm>
              <a:off x="1850769" y="2907017"/>
              <a:ext cx="249522" cy="1195679"/>
            </a:xfrm>
            <a:prstGeom prst="rect">
              <a:avLst/>
            </a:prstGeom>
            <a:solidFill>
              <a:srgbClr val="80BD41">
                <a:alpha val="100000"/>
              </a:srgbClr>
            </a:solidFill>
          </p:spPr>
          <p:txBody>
            <a:bodyPr/>
            <a:lstStyle/>
            <a:p/>
          </p:txBody>
        </p:sp>
        <p:sp>
          <p:nvSpPr>
            <p:cNvPr id="29" name="rc29"/>
            <p:cNvSpPr/>
            <p:nvPr/>
          </p:nvSpPr>
          <p:spPr>
            <a:xfrm>
              <a:off x="1850769" y="2857223"/>
              <a:ext cx="249522" cy="49793"/>
            </a:xfrm>
            <a:prstGeom prst="rect">
              <a:avLst/>
            </a:prstGeom>
            <a:solidFill>
              <a:srgbClr val="1CABE2">
                <a:alpha val="100000"/>
              </a:srgbClr>
            </a:solidFill>
          </p:spPr>
          <p:txBody>
            <a:bodyPr/>
            <a:lstStyle/>
            <a:p/>
          </p:txBody>
        </p:sp>
        <p:sp>
          <p:nvSpPr>
            <p:cNvPr id="30" name="rc30"/>
            <p:cNvSpPr/>
            <p:nvPr/>
          </p:nvSpPr>
          <p:spPr>
            <a:xfrm>
              <a:off x="2128016" y="2877554"/>
              <a:ext cx="249522" cy="1225142"/>
            </a:xfrm>
            <a:prstGeom prst="rect">
              <a:avLst/>
            </a:prstGeom>
            <a:solidFill>
              <a:srgbClr val="80BD41">
                <a:alpha val="100000"/>
              </a:srgbClr>
            </a:solidFill>
          </p:spPr>
          <p:txBody>
            <a:bodyPr/>
            <a:lstStyle/>
            <a:p/>
          </p:txBody>
        </p:sp>
        <p:sp>
          <p:nvSpPr>
            <p:cNvPr id="31" name="rc31"/>
            <p:cNvSpPr/>
            <p:nvPr/>
          </p:nvSpPr>
          <p:spPr>
            <a:xfrm>
              <a:off x="2128016" y="2826490"/>
              <a:ext cx="249522" cy="51064"/>
            </a:xfrm>
            <a:prstGeom prst="rect">
              <a:avLst/>
            </a:prstGeom>
            <a:solidFill>
              <a:srgbClr val="1CABE2">
                <a:alpha val="100000"/>
              </a:srgbClr>
            </a:solidFill>
          </p:spPr>
          <p:txBody>
            <a:bodyPr/>
            <a:lstStyle/>
            <a:p/>
          </p:txBody>
        </p:sp>
        <p:sp>
          <p:nvSpPr>
            <p:cNvPr id="32" name="rc32"/>
            <p:cNvSpPr/>
            <p:nvPr/>
          </p:nvSpPr>
          <p:spPr>
            <a:xfrm>
              <a:off x="2405264" y="2845470"/>
              <a:ext cx="249522" cy="1257226"/>
            </a:xfrm>
            <a:prstGeom prst="rect">
              <a:avLst/>
            </a:prstGeom>
            <a:solidFill>
              <a:srgbClr val="80BD41">
                <a:alpha val="100000"/>
              </a:srgbClr>
            </a:solidFill>
          </p:spPr>
          <p:txBody>
            <a:bodyPr/>
            <a:lstStyle/>
            <a:p/>
          </p:txBody>
        </p:sp>
        <p:sp>
          <p:nvSpPr>
            <p:cNvPr id="33" name="rc33"/>
            <p:cNvSpPr/>
            <p:nvPr/>
          </p:nvSpPr>
          <p:spPr>
            <a:xfrm>
              <a:off x="2405264" y="2806556"/>
              <a:ext cx="249522" cy="38913"/>
            </a:xfrm>
            <a:prstGeom prst="rect">
              <a:avLst/>
            </a:prstGeom>
            <a:solidFill>
              <a:srgbClr val="1CABE2">
                <a:alpha val="100000"/>
              </a:srgbClr>
            </a:solidFill>
          </p:spPr>
          <p:txBody>
            <a:bodyPr/>
            <a:lstStyle/>
            <a:p/>
          </p:txBody>
        </p:sp>
        <p:sp>
          <p:nvSpPr>
            <p:cNvPr id="34" name="rc34"/>
            <p:cNvSpPr/>
            <p:nvPr/>
          </p:nvSpPr>
          <p:spPr>
            <a:xfrm>
              <a:off x="2682512" y="2807509"/>
              <a:ext cx="249522" cy="1295187"/>
            </a:xfrm>
            <a:prstGeom prst="rect">
              <a:avLst/>
            </a:prstGeom>
            <a:solidFill>
              <a:srgbClr val="80BD41">
                <a:alpha val="100000"/>
              </a:srgbClr>
            </a:solidFill>
          </p:spPr>
          <p:txBody>
            <a:bodyPr/>
            <a:lstStyle/>
            <a:p/>
          </p:txBody>
        </p:sp>
        <p:sp>
          <p:nvSpPr>
            <p:cNvPr id="35" name="rc35"/>
            <p:cNvSpPr/>
            <p:nvPr/>
          </p:nvSpPr>
          <p:spPr>
            <a:xfrm>
              <a:off x="2682512" y="2781064"/>
              <a:ext cx="249522" cy="26445"/>
            </a:xfrm>
            <a:prstGeom prst="rect">
              <a:avLst/>
            </a:prstGeom>
            <a:solidFill>
              <a:srgbClr val="1CABE2">
                <a:alpha val="100000"/>
              </a:srgbClr>
            </a:solidFill>
          </p:spPr>
          <p:txBody>
            <a:bodyPr/>
            <a:lstStyle/>
            <a:p/>
          </p:txBody>
        </p:sp>
        <p:sp>
          <p:nvSpPr>
            <p:cNvPr id="36" name="rc36"/>
            <p:cNvSpPr/>
            <p:nvPr/>
          </p:nvSpPr>
          <p:spPr>
            <a:xfrm>
              <a:off x="2959759" y="2772487"/>
              <a:ext cx="249522" cy="1330209"/>
            </a:xfrm>
            <a:prstGeom prst="rect">
              <a:avLst/>
            </a:prstGeom>
            <a:solidFill>
              <a:srgbClr val="80BD41">
                <a:alpha val="100000"/>
              </a:srgbClr>
            </a:solidFill>
          </p:spPr>
          <p:txBody>
            <a:bodyPr/>
            <a:lstStyle/>
            <a:p/>
          </p:txBody>
        </p:sp>
        <p:sp>
          <p:nvSpPr>
            <p:cNvPr id="37" name="rc37"/>
            <p:cNvSpPr/>
            <p:nvPr/>
          </p:nvSpPr>
          <p:spPr>
            <a:xfrm>
              <a:off x="2959759" y="2759066"/>
              <a:ext cx="249522" cy="13421"/>
            </a:xfrm>
            <a:prstGeom prst="rect">
              <a:avLst/>
            </a:prstGeom>
            <a:solidFill>
              <a:srgbClr val="1CABE2">
                <a:alpha val="100000"/>
              </a:srgbClr>
            </a:solidFill>
          </p:spPr>
          <p:txBody>
            <a:bodyPr/>
            <a:lstStyle/>
            <a:p/>
          </p:txBody>
        </p:sp>
        <p:sp>
          <p:nvSpPr>
            <p:cNvPr id="38" name="rc38"/>
            <p:cNvSpPr/>
            <p:nvPr/>
          </p:nvSpPr>
          <p:spPr>
            <a:xfrm>
              <a:off x="3237007" y="2746756"/>
              <a:ext cx="249522" cy="1355940"/>
            </a:xfrm>
            <a:prstGeom prst="rect">
              <a:avLst/>
            </a:prstGeom>
            <a:solidFill>
              <a:srgbClr val="80BD41">
                <a:alpha val="100000"/>
              </a:srgbClr>
            </a:solidFill>
          </p:spPr>
          <p:txBody>
            <a:bodyPr/>
            <a:lstStyle/>
            <a:p/>
          </p:txBody>
        </p:sp>
        <p:sp>
          <p:nvSpPr>
            <p:cNvPr id="39" name="rc39"/>
            <p:cNvSpPr/>
            <p:nvPr/>
          </p:nvSpPr>
          <p:spPr>
            <a:xfrm>
              <a:off x="3237007" y="2733018"/>
              <a:ext cx="249522" cy="13738"/>
            </a:xfrm>
            <a:prstGeom prst="rect">
              <a:avLst/>
            </a:prstGeom>
            <a:solidFill>
              <a:srgbClr val="1CABE2">
                <a:alpha val="100000"/>
              </a:srgbClr>
            </a:solidFill>
          </p:spPr>
          <p:txBody>
            <a:bodyPr/>
            <a:lstStyle/>
            <a:p/>
          </p:txBody>
        </p:sp>
        <p:sp>
          <p:nvSpPr>
            <p:cNvPr id="40" name="rc40"/>
            <p:cNvSpPr/>
            <p:nvPr/>
          </p:nvSpPr>
          <p:spPr>
            <a:xfrm>
              <a:off x="3514255" y="2713561"/>
              <a:ext cx="249522" cy="1389135"/>
            </a:xfrm>
            <a:prstGeom prst="rect">
              <a:avLst/>
            </a:prstGeom>
            <a:solidFill>
              <a:srgbClr val="80BD41">
                <a:alpha val="100000"/>
              </a:srgbClr>
            </a:solidFill>
          </p:spPr>
          <p:txBody>
            <a:bodyPr/>
            <a:lstStyle/>
            <a:p/>
          </p:txBody>
        </p:sp>
        <p:sp>
          <p:nvSpPr>
            <p:cNvPr id="41" name="rc41"/>
            <p:cNvSpPr/>
            <p:nvPr/>
          </p:nvSpPr>
          <p:spPr>
            <a:xfrm>
              <a:off x="3514255" y="2699504"/>
              <a:ext cx="249522" cy="14056"/>
            </a:xfrm>
            <a:prstGeom prst="rect">
              <a:avLst/>
            </a:prstGeom>
            <a:solidFill>
              <a:srgbClr val="1CABE2">
                <a:alpha val="100000"/>
              </a:srgbClr>
            </a:solidFill>
          </p:spPr>
          <p:txBody>
            <a:bodyPr/>
            <a:lstStyle/>
            <a:p/>
          </p:txBody>
        </p:sp>
        <p:sp>
          <p:nvSpPr>
            <p:cNvPr id="42" name="rc42"/>
            <p:cNvSpPr/>
            <p:nvPr/>
          </p:nvSpPr>
          <p:spPr>
            <a:xfrm>
              <a:off x="3791502" y="2674488"/>
              <a:ext cx="249522" cy="1428208"/>
            </a:xfrm>
            <a:prstGeom prst="rect">
              <a:avLst/>
            </a:prstGeom>
            <a:solidFill>
              <a:srgbClr val="80BD41">
                <a:alpha val="100000"/>
              </a:srgbClr>
            </a:solidFill>
          </p:spPr>
          <p:txBody>
            <a:bodyPr/>
            <a:lstStyle/>
            <a:p/>
          </p:txBody>
        </p:sp>
        <p:sp>
          <p:nvSpPr>
            <p:cNvPr id="43" name="rc43"/>
            <p:cNvSpPr/>
            <p:nvPr/>
          </p:nvSpPr>
          <p:spPr>
            <a:xfrm>
              <a:off x="3791502" y="2660035"/>
              <a:ext cx="249522" cy="14453"/>
            </a:xfrm>
            <a:prstGeom prst="rect">
              <a:avLst/>
            </a:prstGeom>
            <a:solidFill>
              <a:srgbClr val="1CABE2">
                <a:alpha val="100000"/>
              </a:srgbClr>
            </a:solidFill>
          </p:spPr>
          <p:txBody>
            <a:bodyPr/>
            <a:lstStyle/>
            <a:p/>
          </p:txBody>
        </p:sp>
        <p:sp>
          <p:nvSpPr>
            <p:cNvPr id="44" name="rc44"/>
            <p:cNvSpPr/>
            <p:nvPr/>
          </p:nvSpPr>
          <p:spPr>
            <a:xfrm>
              <a:off x="4068750" y="2620565"/>
              <a:ext cx="249522" cy="1482131"/>
            </a:xfrm>
            <a:prstGeom prst="rect">
              <a:avLst/>
            </a:prstGeom>
            <a:solidFill>
              <a:srgbClr val="80BD41">
                <a:alpha val="100000"/>
              </a:srgbClr>
            </a:solidFill>
          </p:spPr>
          <p:txBody>
            <a:bodyPr/>
            <a:lstStyle/>
            <a:p/>
          </p:txBody>
        </p:sp>
        <p:sp>
          <p:nvSpPr>
            <p:cNvPr id="45" name="rc45"/>
            <p:cNvSpPr/>
            <p:nvPr/>
          </p:nvSpPr>
          <p:spPr>
            <a:xfrm>
              <a:off x="4068750" y="2590308"/>
              <a:ext cx="249522" cy="30257"/>
            </a:xfrm>
            <a:prstGeom prst="rect">
              <a:avLst/>
            </a:prstGeom>
            <a:solidFill>
              <a:srgbClr val="1CABE2">
                <a:alpha val="100000"/>
              </a:srgbClr>
            </a:solidFill>
          </p:spPr>
          <p:txBody>
            <a:bodyPr/>
            <a:lstStyle/>
            <a:p/>
          </p:txBody>
        </p:sp>
        <p:sp>
          <p:nvSpPr>
            <p:cNvPr id="46" name="rc46"/>
            <p:cNvSpPr/>
            <p:nvPr/>
          </p:nvSpPr>
          <p:spPr>
            <a:xfrm>
              <a:off x="4345998" y="2524155"/>
              <a:ext cx="249522" cy="1578541"/>
            </a:xfrm>
            <a:prstGeom prst="rect">
              <a:avLst/>
            </a:prstGeom>
            <a:solidFill>
              <a:srgbClr val="80BD41">
                <a:alpha val="100000"/>
              </a:srgbClr>
            </a:solidFill>
          </p:spPr>
          <p:txBody>
            <a:bodyPr/>
            <a:lstStyle/>
            <a:p/>
          </p:txBody>
        </p:sp>
        <p:sp>
          <p:nvSpPr>
            <p:cNvPr id="47" name="rc47"/>
            <p:cNvSpPr/>
            <p:nvPr/>
          </p:nvSpPr>
          <p:spPr>
            <a:xfrm>
              <a:off x="4345998" y="2491912"/>
              <a:ext cx="249522" cy="32242"/>
            </a:xfrm>
            <a:prstGeom prst="rect">
              <a:avLst/>
            </a:prstGeom>
            <a:solidFill>
              <a:srgbClr val="1CABE2">
                <a:alpha val="100000"/>
              </a:srgbClr>
            </a:solidFill>
          </p:spPr>
          <p:txBody>
            <a:bodyPr/>
            <a:lstStyle/>
            <a:p/>
          </p:txBody>
        </p:sp>
        <p:sp>
          <p:nvSpPr>
            <p:cNvPr id="48" name="rc48"/>
            <p:cNvSpPr/>
            <p:nvPr/>
          </p:nvSpPr>
          <p:spPr>
            <a:xfrm>
              <a:off x="4623245" y="2430842"/>
              <a:ext cx="249522" cy="1671855"/>
            </a:xfrm>
            <a:prstGeom prst="rect">
              <a:avLst/>
            </a:prstGeom>
            <a:solidFill>
              <a:srgbClr val="80BD41">
                <a:alpha val="100000"/>
              </a:srgbClr>
            </a:solidFill>
          </p:spPr>
          <p:txBody>
            <a:bodyPr/>
            <a:lstStyle/>
            <a:p/>
          </p:txBody>
        </p:sp>
        <p:sp>
          <p:nvSpPr>
            <p:cNvPr id="49" name="rc49"/>
            <p:cNvSpPr/>
            <p:nvPr/>
          </p:nvSpPr>
          <p:spPr>
            <a:xfrm>
              <a:off x="4623245" y="2413926"/>
              <a:ext cx="249522" cy="16915"/>
            </a:xfrm>
            <a:prstGeom prst="rect">
              <a:avLst/>
            </a:prstGeom>
            <a:solidFill>
              <a:srgbClr val="1CABE2">
                <a:alpha val="100000"/>
              </a:srgbClr>
            </a:solidFill>
          </p:spPr>
          <p:txBody>
            <a:bodyPr/>
            <a:lstStyle/>
            <a:p/>
          </p:txBody>
        </p:sp>
        <p:sp>
          <p:nvSpPr>
            <p:cNvPr id="50" name="rc50"/>
            <p:cNvSpPr/>
            <p:nvPr/>
          </p:nvSpPr>
          <p:spPr>
            <a:xfrm>
              <a:off x="4900493" y="2395343"/>
              <a:ext cx="249522" cy="1707353"/>
            </a:xfrm>
            <a:prstGeom prst="rect">
              <a:avLst/>
            </a:prstGeom>
            <a:solidFill>
              <a:srgbClr val="80BD41">
                <a:alpha val="100000"/>
              </a:srgbClr>
            </a:solidFill>
          </p:spPr>
          <p:txBody>
            <a:bodyPr/>
            <a:lstStyle/>
            <a:p/>
          </p:txBody>
        </p:sp>
        <p:sp>
          <p:nvSpPr>
            <p:cNvPr id="51" name="rc51"/>
            <p:cNvSpPr/>
            <p:nvPr/>
          </p:nvSpPr>
          <p:spPr>
            <a:xfrm>
              <a:off x="4900493" y="2378110"/>
              <a:ext cx="249522" cy="17233"/>
            </a:xfrm>
            <a:prstGeom prst="rect">
              <a:avLst/>
            </a:prstGeom>
            <a:solidFill>
              <a:srgbClr val="1CABE2">
                <a:alpha val="100000"/>
              </a:srgbClr>
            </a:solidFill>
          </p:spPr>
          <p:txBody>
            <a:bodyPr/>
            <a:lstStyle/>
            <a:p/>
          </p:txBody>
        </p:sp>
        <p:sp>
          <p:nvSpPr>
            <p:cNvPr id="52" name="rc52"/>
            <p:cNvSpPr/>
            <p:nvPr/>
          </p:nvSpPr>
          <p:spPr>
            <a:xfrm>
              <a:off x="5177741" y="2400425"/>
              <a:ext cx="249522" cy="1702271"/>
            </a:xfrm>
            <a:prstGeom prst="rect">
              <a:avLst/>
            </a:prstGeom>
            <a:solidFill>
              <a:srgbClr val="80BD41">
                <a:alpha val="100000"/>
              </a:srgbClr>
            </a:solidFill>
          </p:spPr>
          <p:txBody>
            <a:bodyPr/>
            <a:lstStyle/>
            <a:p/>
          </p:txBody>
        </p:sp>
        <p:sp>
          <p:nvSpPr>
            <p:cNvPr id="53" name="rc53"/>
            <p:cNvSpPr/>
            <p:nvPr/>
          </p:nvSpPr>
          <p:spPr>
            <a:xfrm>
              <a:off x="5177741" y="2365641"/>
              <a:ext cx="249522" cy="34783"/>
            </a:xfrm>
            <a:prstGeom prst="rect">
              <a:avLst/>
            </a:prstGeom>
            <a:solidFill>
              <a:srgbClr val="1CABE2">
                <a:alpha val="100000"/>
              </a:srgbClr>
            </a:solidFill>
          </p:spPr>
          <p:txBody>
            <a:bodyPr/>
            <a:lstStyle/>
            <a:p/>
          </p:txBody>
        </p:sp>
        <p:sp>
          <p:nvSpPr>
            <p:cNvPr id="54" name="rc54"/>
            <p:cNvSpPr/>
            <p:nvPr/>
          </p:nvSpPr>
          <p:spPr>
            <a:xfrm>
              <a:off x="5454988" y="2401776"/>
              <a:ext cx="249522" cy="1700921"/>
            </a:xfrm>
            <a:prstGeom prst="rect">
              <a:avLst/>
            </a:prstGeom>
            <a:solidFill>
              <a:srgbClr val="80BD41">
                <a:alpha val="100000"/>
              </a:srgbClr>
            </a:solidFill>
          </p:spPr>
          <p:txBody>
            <a:bodyPr/>
            <a:lstStyle/>
            <a:p/>
          </p:txBody>
        </p:sp>
        <p:sp>
          <p:nvSpPr>
            <p:cNvPr id="55" name="rc55"/>
            <p:cNvSpPr/>
            <p:nvPr/>
          </p:nvSpPr>
          <p:spPr>
            <a:xfrm>
              <a:off x="5454988" y="2367071"/>
              <a:ext cx="249522" cy="34704"/>
            </a:xfrm>
            <a:prstGeom prst="rect">
              <a:avLst/>
            </a:prstGeom>
            <a:solidFill>
              <a:srgbClr val="1CABE2">
                <a:alpha val="100000"/>
              </a:srgbClr>
            </a:solidFill>
          </p:spPr>
          <p:txBody>
            <a:bodyPr/>
            <a:lstStyle/>
            <a:p/>
          </p:txBody>
        </p:sp>
        <p:sp>
          <p:nvSpPr>
            <p:cNvPr id="56" name="rc56"/>
            <p:cNvSpPr/>
            <p:nvPr/>
          </p:nvSpPr>
          <p:spPr>
            <a:xfrm>
              <a:off x="5732236" y="2405746"/>
              <a:ext cx="249522" cy="1696950"/>
            </a:xfrm>
            <a:prstGeom prst="rect">
              <a:avLst/>
            </a:prstGeom>
            <a:solidFill>
              <a:srgbClr val="80BD41">
                <a:alpha val="100000"/>
              </a:srgbClr>
            </a:solidFill>
          </p:spPr>
          <p:txBody>
            <a:bodyPr/>
            <a:lstStyle/>
            <a:p/>
          </p:txBody>
        </p:sp>
        <p:sp>
          <p:nvSpPr>
            <p:cNvPr id="57" name="rc57"/>
            <p:cNvSpPr/>
            <p:nvPr/>
          </p:nvSpPr>
          <p:spPr>
            <a:xfrm>
              <a:off x="5732236" y="2388593"/>
              <a:ext cx="249522" cy="17153"/>
            </a:xfrm>
            <a:prstGeom prst="rect">
              <a:avLst/>
            </a:prstGeom>
            <a:solidFill>
              <a:srgbClr val="1CABE2">
                <a:alpha val="100000"/>
              </a:srgbClr>
            </a:solidFill>
          </p:spPr>
          <p:txBody>
            <a:bodyPr/>
            <a:lstStyle/>
            <a:p/>
          </p:txBody>
        </p:sp>
        <p:sp>
          <p:nvSpPr>
            <p:cNvPr id="58" name="rc58"/>
            <p:cNvSpPr/>
            <p:nvPr/>
          </p:nvSpPr>
          <p:spPr>
            <a:xfrm>
              <a:off x="6009484" y="2458002"/>
              <a:ext cx="249522" cy="1644695"/>
            </a:xfrm>
            <a:prstGeom prst="rect">
              <a:avLst/>
            </a:prstGeom>
            <a:solidFill>
              <a:srgbClr val="80BD41">
                <a:alpha val="100000"/>
              </a:srgbClr>
            </a:solidFill>
          </p:spPr>
          <p:txBody>
            <a:bodyPr/>
            <a:lstStyle/>
            <a:p/>
          </p:txBody>
        </p:sp>
        <p:sp>
          <p:nvSpPr>
            <p:cNvPr id="59" name="rc59"/>
            <p:cNvSpPr/>
            <p:nvPr/>
          </p:nvSpPr>
          <p:spPr>
            <a:xfrm>
              <a:off x="6009484" y="2441404"/>
              <a:ext cx="249522" cy="16597"/>
            </a:xfrm>
            <a:prstGeom prst="rect">
              <a:avLst/>
            </a:prstGeom>
            <a:solidFill>
              <a:srgbClr val="1CABE2">
                <a:alpha val="100000"/>
              </a:srgbClr>
            </a:solidFill>
          </p:spPr>
          <p:txBody>
            <a:bodyPr/>
            <a:lstStyle/>
            <a:p/>
          </p:txBody>
        </p:sp>
        <p:sp>
          <p:nvSpPr>
            <p:cNvPr id="60" name="rc60"/>
            <p:cNvSpPr/>
            <p:nvPr/>
          </p:nvSpPr>
          <p:spPr>
            <a:xfrm>
              <a:off x="6286731" y="2532176"/>
              <a:ext cx="249522" cy="1570521"/>
            </a:xfrm>
            <a:prstGeom prst="rect">
              <a:avLst/>
            </a:prstGeom>
            <a:solidFill>
              <a:srgbClr val="80BD41">
                <a:alpha val="100000"/>
              </a:srgbClr>
            </a:solidFill>
          </p:spPr>
          <p:txBody>
            <a:bodyPr/>
            <a:lstStyle/>
            <a:p/>
          </p:txBody>
        </p:sp>
        <p:sp>
          <p:nvSpPr>
            <p:cNvPr id="61" name="rc61"/>
            <p:cNvSpPr/>
            <p:nvPr/>
          </p:nvSpPr>
          <p:spPr>
            <a:xfrm>
              <a:off x="6286731" y="2500092"/>
              <a:ext cx="249522" cy="32083"/>
            </a:xfrm>
            <a:prstGeom prst="rect">
              <a:avLst/>
            </a:prstGeom>
            <a:solidFill>
              <a:srgbClr val="1CABE2">
                <a:alpha val="100000"/>
              </a:srgbClr>
            </a:solidFill>
          </p:spPr>
          <p:txBody>
            <a:bodyPr/>
            <a:lstStyle/>
            <a:p/>
          </p:txBody>
        </p:sp>
        <p:sp>
          <p:nvSpPr>
            <p:cNvPr id="62" name="rc62"/>
            <p:cNvSpPr/>
            <p:nvPr/>
          </p:nvSpPr>
          <p:spPr>
            <a:xfrm>
              <a:off x="6563979" y="2564339"/>
              <a:ext cx="249522" cy="1538357"/>
            </a:xfrm>
            <a:prstGeom prst="rect">
              <a:avLst/>
            </a:prstGeom>
            <a:solidFill>
              <a:srgbClr val="80BD41">
                <a:alpha val="100000"/>
              </a:srgbClr>
            </a:solidFill>
          </p:spPr>
          <p:txBody>
            <a:bodyPr/>
            <a:lstStyle/>
            <a:p/>
          </p:txBody>
        </p:sp>
        <p:sp>
          <p:nvSpPr>
            <p:cNvPr id="63" name="rc63"/>
            <p:cNvSpPr/>
            <p:nvPr/>
          </p:nvSpPr>
          <p:spPr>
            <a:xfrm>
              <a:off x="6563979" y="2532970"/>
              <a:ext cx="249522" cy="31369"/>
            </a:xfrm>
            <a:prstGeom prst="rect">
              <a:avLst/>
            </a:prstGeom>
            <a:solidFill>
              <a:srgbClr val="1CABE2">
                <a:alpha val="100000"/>
              </a:srgbClr>
            </a:solidFill>
          </p:spPr>
          <p:txBody>
            <a:bodyPr/>
            <a:lstStyle/>
            <a:p/>
          </p:txBody>
        </p:sp>
        <p:sp>
          <p:nvSpPr>
            <p:cNvPr id="64" name="rc64"/>
            <p:cNvSpPr/>
            <p:nvPr/>
          </p:nvSpPr>
          <p:spPr>
            <a:xfrm>
              <a:off x="6841227" y="2660670"/>
              <a:ext cx="249522" cy="1442026"/>
            </a:xfrm>
            <a:prstGeom prst="rect">
              <a:avLst/>
            </a:prstGeom>
            <a:solidFill>
              <a:srgbClr val="80BD41">
                <a:alpha val="100000"/>
              </a:srgbClr>
            </a:solidFill>
          </p:spPr>
          <p:txBody>
            <a:bodyPr/>
            <a:lstStyle/>
            <a:p/>
          </p:txBody>
        </p:sp>
        <p:sp>
          <p:nvSpPr>
            <p:cNvPr id="65" name="rc65"/>
            <p:cNvSpPr/>
            <p:nvPr/>
          </p:nvSpPr>
          <p:spPr>
            <a:xfrm>
              <a:off x="6841227" y="2616039"/>
              <a:ext cx="249522" cy="44631"/>
            </a:xfrm>
            <a:prstGeom prst="rect">
              <a:avLst/>
            </a:prstGeom>
            <a:solidFill>
              <a:srgbClr val="1CABE2">
                <a:alpha val="100000"/>
              </a:srgbClr>
            </a:solidFill>
          </p:spPr>
          <p:txBody>
            <a:bodyPr/>
            <a:lstStyle/>
            <a:p/>
          </p:txBody>
        </p:sp>
        <p:sp>
          <p:nvSpPr>
            <p:cNvPr id="66" name="rc66"/>
            <p:cNvSpPr/>
            <p:nvPr/>
          </p:nvSpPr>
          <p:spPr>
            <a:xfrm>
              <a:off x="7118474" y="2815133"/>
              <a:ext cx="249522" cy="1287563"/>
            </a:xfrm>
            <a:prstGeom prst="rect">
              <a:avLst/>
            </a:prstGeom>
            <a:solidFill>
              <a:srgbClr val="80BD41">
                <a:alpha val="100000"/>
              </a:srgbClr>
            </a:solidFill>
          </p:spPr>
          <p:txBody>
            <a:bodyPr/>
            <a:lstStyle/>
            <a:p/>
          </p:txBody>
        </p:sp>
        <p:sp>
          <p:nvSpPr>
            <p:cNvPr id="67" name="rc67"/>
            <p:cNvSpPr/>
            <p:nvPr/>
          </p:nvSpPr>
          <p:spPr>
            <a:xfrm>
              <a:off x="7118474" y="2775346"/>
              <a:ext cx="249522" cy="39787"/>
            </a:xfrm>
            <a:prstGeom prst="rect">
              <a:avLst/>
            </a:prstGeom>
            <a:solidFill>
              <a:srgbClr val="1CABE2">
                <a:alpha val="100000"/>
              </a:srgbClr>
            </a:solidFill>
          </p:spPr>
          <p:txBody>
            <a:bodyPr/>
            <a:lstStyle/>
            <a:p/>
          </p:txBody>
        </p:sp>
        <p:sp>
          <p:nvSpPr>
            <p:cNvPr id="68" name="rc68"/>
            <p:cNvSpPr/>
            <p:nvPr/>
          </p:nvSpPr>
          <p:spPr>
            <a:xfrm>
              <a:off x="7395722" y="2795200"/>
              <a:ext cx="249522" cy="1307496"/>
            </a:xfrm>
            <a:prstGeom prst="rect">
              <a:avLst/>
            </a:prstGeom>
            <a:solidFill>
              <a:srgbClr val="80BD41">
                <a:alpha val="100000"/>
              </a:srgbClr>
            </a:solidFill>
          </p:spPr>
          <p:txBody>
            <a:bodyPr/>
            <a:lstStyle/>
            <a:p/>
          </p:txBody>
        </p:sp>
        <p:sp>
          <p:nvSpPr>
            <p:cNvPr id="69" name="rc69"/>
            <p:cNvSpPr/>
            <p:nvPr/>
          </p:nvSpPr>
          <p:spPr>
            <a:xfrm>
              <a:off x="7395722" y="2754777"/>
              <a:ext cx="249522" cy="40422"/>
            </a:xfrm>
            <a:prstGeom prst="rect">
              <a:avLst/>
            </a:prstGeom>
            <a:solidFill>
              <a:srgbClr val="1CABE2">
                <a:alpha val="100000"/>
              </a:srgbClr>
            </a:solidFill>
          </p:spPr>
          <p:txBody>
            <a:bodyPr/>
            <a:lstStyle/>
            <a:p/>
          </p:txBody>
        </p:sp>
        <p:sp>
          <p:nvSpPr>
            <p:cNvPr id="70" name="rc70"/>
            <p:cNvSpPr/>
            <p:nvPr/>
          </p:nvSpPr>
          <p:spPr>
            <a:xfrm>
              <a:off x="7672970" y="2820692"/>
              <a:ext cx="249522" cy="1282004"/>
            </a:xfrm>
            <a:prstGeom prst="rect">
              <a:avLst/>
            </a:prstGeom>
            <a:solidFill>
              <a:srgbClr val="80BD41">
                <a:alpha val="100000"/>
              </a:srgbClr>
            </a:solidFill>
          </p:spPr>
          <p:txBody>
            <a:bodyPr/>
            <a:lstStyle/>
            <a:p/>
          </p:txBody>
        </p:sp>
        <p:sp>
          <p:nvSpPr>
            <p:cNvPr id="71" name="rc71"/>
            <p:cNvSpPr/>
            <p:nvPr/>
          </p:nvSpPr>
          <p:spPr>
            <a:xfrm>
              <a:off x="7672970" y="2781064"/>
              <a:ext cx="249522" cy="39628"/>
            </a:xfrm>
            <a:prstGeom prst="rect">
              <a:avLst/>
            </a:prstGeom>
            <a:solidFill>
              <a:srgbClr val="1CABE2">
                <a:alpha val="100000"/>
              </a:srgbClr>
            </a:solidFill>
          </p:spPr>
          <p:txBody>
            <a:bodyPr/>
            <a:lstStyle/>
            <a:p/>
          </p:txBody>
        </p:sp>
        <p:sp>
          <p:nvSpPr>
            <p:cNvPr id="72" name="rc72"/>
            <p:cNvSpPr/>
            <p:nvPr/>
          </p:nvSpPr>
          <p:spPr>
            <a:xfrm>
              <a:off x="7950217" y="2848726"/>
              <a:ext cx="249522" cy="1253970"/>
            </a:xfrm>
            <a:prstGeom prst="rect">
              <a:avLst/>
            </a:prstGeom>
            <a:solidFill>
              <a:srgbClr val="80BD41">
                <a:alpha val="100000"/>
              </a:srgbClr>
            </a:solidFill>
          </p:spPr>
          <p:txBody>
            <a:bodyPr/>
            <a:lstStyle/>
            <a:p/>
          </p:txBody>
        </p:sp>
        <p:sp>
          <p:nvSpPr>
            <p:cNvPr id="73" name="rc73"/>
            <p:cNvSpPr/>
            <p:nvPr/>
          </p:nvSpPr>
          <p:spPr>
            <a:xfrm>
              <a:off x="7950217" y="2809971"/>
              <a:ext cx="249522" cy="38754"/>
            </a:xfrm>
            <a:prstGeom prst="rect">
              <a:avLst/>
            </a:prstGeom>
            <a:solidFill>
              <a:srgbClr val="1CABE2">
                <a:alpha val="100000"/>
              </a:srgbClr>
            </a:solidFill>
          </p:spPr>
          <p:txBody>
            <a:bodyPr/>
            <a:lstStyle/>
            <a:p/>
          </p:txBody>
        </p:sp>
        <p:sp>
          <p:nvSpPr>
            <p:cNvPr id="74" name="pl74"/>
            <p:cNvSpPr/>
            <p:nvPr/>
          </p:nvSpPr>
          <p:spPr>
            <a:xfrm>
              <a:off x="1421035" y="1236556"/>
              <a:ext cx="6653943" cy="86852"/>
            </a:xfrm>
            <a:custGeom>
              <a:avLst/>
              <a:pathLst>
                <a:path w="6653943" h="86852">
                  <a:moveTo>
                    <a:pt x="0" y="0"/>
                  </a:moveTo>
                  <a:lnTo>
                    <a:pt x="277247" y="0"/>
                  </a:lnTo>
                  <a:lnTo>
                    <a:pt x="554495" y="86852"/>
                  </a:lnTo>
                  <a:lnTo>
                    <a:pt x="831742" y="86852"/>
                  </a:lnTo>
                  <a:lnTo>
                    <a:pt x="1108990" y="57901"/>
                  </a:lnTo>
                  <a:lnTo>
                    <a:pt x="1386238" y="28950"/>
                  </a:lnTo>
                  <a:lnTo>
                    <a:pt x="1663485" y="0"/>
                  </a:lnTo>
                  <a:lnTo>
                    <a:pt x="1940733" y="0"/>
                  </a:lnTo>
                  <a:lnTo>
                    <a:pt x="2217981" y="0"/>
                  </a:lnTo>
                  <a:lnTo>
                    <a:pt x="2495228" y="0"/>
                  </a:lnTo>
                  <a:lnTo>
                    <a:pt x="2772476" y="28950"/>
                  </a:lnTo>
                  <a:lnTo>
                    <a:pt x="3049724" y="28950"/>
                  </a:lnTo>
                  <a:lnTo>
                    <a:pt x="3326971" y="0"/>
                  </a:lnTo>
                  <a:lnTo>
                    <a:pt x="3604219" y="0"/>
                  </a:lnTo>
                  <a:lnTo>
                    <a:pt x="3881467" y="28950"/>
                  </a:lnTo>
                  <a:lnTo>
                    <a:pt x="4158714" y="28950"/>
                  </a:lnTo>
                  <a:lnTo>
                    <a:pt x="4435962" y="0"/>
                  </a:lnTo>
                  <a:lnTo>
                    <a:pt x="4713210" y="0"/>
                  </a:lnTo>
                  <a:lnTo>
                    <a:pt x="4990457" y="28950"/>
                  </a:lnTo>
                  <a:lnTo>
                    <a:pt x="5267705" y="28950"/>
                  </a:lnTo>
                  <a:lnTo>
                    <a:pt x="5544953" y="57901"/>
                  </a:lnTo>
                  <a:lnTo>
                    <a:pt x="5822200" y="57901"/>
                  </a:lnTo>
                  <a:lnTo>
                    <a:pt x="6099448" y="57901"/>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03481" y="2711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54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23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9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80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639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618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74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4462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156.5</a:t>
              </a:r>
            </a:p>
          </p:txBody>
        </p:sp>
        <p:sp>
          <p:nvSpPr>
            <p:cNvPr id="106" name="tx106"/>
            <p:cNvSpPr/>
            <p:nvPr/>
          </p:nvSpPr>
          <p:spPr>
            <a:xfrm>
              <a:off x="1355732" y="281852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07" name="tx107"/>
            <p:cNvSpPr/>
            <p:nvPr/>
          </p:nvSpPr>
          <p:spPr>
            <a:xfrm>
              <a:off x="2689720" y="342000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08" name="tx108"/>
            <p:cNvSpPr/>
            <p:nvPr/>
          </p:nvSpPr>
          <p:spPr>
            <a:xfrm>
              <a:off x="2741971" y="275919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9" name="tx109"/>
            <p:cNvSpPr/>
            <p:nvPr/>
          </p:nvSpPr>
          <p:spPr>
            <a:xfrm>
              <a:off x="4075958" y="332658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0" name="tx110"/>
            <p:cNvSpPr/>
            <p:nvPr/>
          </p:nvSpPr>
          <p:spPr>
            <a:xfrm>
              <a:off x="4128209" y="257034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21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5079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9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5150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3466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16" name="tx116"/>
            <p:cNvSpPr/>
            <p:nvPr/>
          </p:nvSpPr>
          <p:spPr>
            <a:xfrm>
              <a:off x="6900686" y="26033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125682" y="34238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18" name="tx118"/>
            <p:cNvSpPr/>
            <p:nvPr/>
          </p:nvSpPr>
          <p:spPr>
            <a:xfrm>
              <a:off x="7217110" y="2761384"/>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9" name="tx119"/>
            <p:cNvSpPr/>
            <p:nvPr/>
          </p:nvSpPr>
          <p:spPr>
            <a:xfrm>
              <a:off x="7402930" y="34139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0" name="tx120"/>
            <p:cNvSpPr/>
            <p:nvPr/>
          </p:nvSpPr>
          <p:spPr>
            <a:xfrm>
              <a:off x="7455181" y="273994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0178" y="34266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2" name="tx122"/>
            <p:cNvSpPr/>
            <p:nvPr/>
          </p:nvSpPr>
          <p:spPr>
            <a:xfrm>
              <a:off x="7771605" y="2767023"/>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3" name="tx123"/>
            <p:cNvSpPr/>
            <p:nvPr/>
          </p:nvSpPr>
          <p:spPr>
            <a:xfrm>
              <a:off x="7957425" y="34406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24" name="tx124"/>
            <p:cNvSpPr/>
            <p:nvPr/>
          </p:nvSpPr>
          <p:spPr>
            <a:xfrm>
              <a:off x="8009676" y="2794300"/>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56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622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680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9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5317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2798848" y="5030978"/>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49" name="rc149"/>
            <p:cNvSpPr/>
            <p:nvPr/>
          </p:nvSpPr>
          <p:spPr>
            <a:xfrm>
              <a:off x="4056806" y="5010059"/>
              <a:ext cx="201456" cy="201456"/>
            </a:xfrm>
            <a:prstGeom prst="rect">
              <a:avLst/>
            </a:prstGeom>
            <a:solidFill>
              <a:srgbClr val="1CABE2">
                <a:alpha val="100000"/>
              </a:srgbClr>
            </a:solidFill>
          </p:spPr>
          <p:txBody>
            <a:bodyPr/>
            <a:lstStyle/>
            <a:p/>
          </p:txBody>
        </p:sp>
        <p:sp>
          <p:nvSpPr>
            <p:cNvPr id="150" name="rc150"/>
            <p:cNvSpPr/>
            <p:nvPr/>
          </p:nvSpPr>
          <p:spPr>
            <a:xfrm>
              <a:off x="6014964" y="5010059"/>
              <a:ext cx="201456" cy="201456"/>
            </a:xfrm>
            <a:prstGeom prst="rect">
              <a:avLst/>
            </a:prstGeom>
            <a:solidFill>
              <a:srgbClr val="80BD41">
                <a:alpha val="100000"/>
              </a:srgbClr>
            </a:solidFill>
          </p:spPr>
          <p:txBody>
            <a:bodyPr/>
            <a:lstStyle/>
            <a:p/>
          </p:txBody>
        </p:sp>
        <p:sp>
          <p:nvSpPr>
            <p:cNvPr id="151" name="tx151"/>
            <p:cNvSpPr/>
            <p:nvPr/>
          </p:nvSpPr>
          <p:spPr>
            <a:xfrm>
              <a:off x="4336851" y="5029682"/>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52" name="tx152"/>
            <p:cNvSpPr/>
            <p:nvPr/>
          </p:nvSpPr>
          <p:spPr>
            <a:xfrm>
              <a:off x="6295009"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2000-2024</a:t>
              </a:r>
            </a:p>
          </p:txBody>
        </p:sp>
        <p:sp>
          <p:nvSpPr>
            <p:cNvPr id="155" name="pl155"/>
            <p:cNvSpPr/>
            <p:nvPr/>
          </p:nvSpPr>
          <p:spPr>
            <a:xfrm>
              <a:off x="21278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443342" cy="167191"/>
            </a:xfrm>
            <a:prstGeom prst="rect">
              <a:avLst/>
            </a:prstGeom>
            <a:solidFill>
              <a:srgbClr val="80BD41">
                <a:alpha val="100000"/>
              </a:srgbClr>
            </a:solidFill>
          </p:spPr>
          <p:txBody>
            <a:bodyPr/>
            <a:lstStyle/>
            <a:p/>
          </p:txBody>
        </p:sp>
        <p:sp>
          <p:nvSpPr>
            <p:cNvPr id="168" name="rc168"/>
            <p:cNvSpPr/>
            <p:nvPr/>
          </p:nvSpPr>
          <p:spPr>
            <a:xfrm>
              <a:off x="7739615" y="5889059"/>
              <a:ext cx="131388" cy="167191"/>
            </a:xfrm>
            <a:prstGeom prst="rect">
              <a:avLst/>
            </a:prstGeom>
            <a:solidFill>
              <a:srgbClr val="1CABE2">
                <a:alpha val="100000"/>
              </a:srgbClr>
            </a:solidFill>
          </p:spPr>
          <p:txBody>
            <a:bodyPr/>
            <a:lstStyle/>
            <a:p/>
          </p:txBody>
        </p:sp>
        <p:sp>
          <p:nvSpPr>
            <p:cNvPr id="169" name="rc169"/>
            <p:cNvSpPr/>
            <p:nvPr/>
          </p:nvSpPr>
          <p:spPr>
            <a:xfrm>
              <a:off x="1296273" y="5680069"/>
              <a:ext cx="5369618" cy="167191"/>
            </a:xfrm>
            <a:prstGeom prst="rect">
              <a:avLst/>
            </a:prstGeom>
            <a:solidFill>
              <a:srgbClr val="80BD41">
                <a:alpha val="100000"/>
              </a:srgbClr>
            </a:solidFill>
          </p:spPr>
          <p:txBody>
            <a:bodyPr/>
            <a:lstStyle/>
            <a:p/>
          </p:txBody>
        </p:sp>
        <p:sp>
          <p:nvSpPr>
            <p:cNvPr id="170" name="rc170"/>
            <p:cNvSpPr/>
            <p:nvPr/>
          </p:nvSpPr>
          <p:spPr>
            <a:xfrm>
              <a:off x="6665891" y="5680069"/>
              <a:ext cx="165981" cy="167191"/>
            </a:xfrm>
            <a:prstGeom prst="rect">
              <a:avLst/>
            </a:prstGeom>
            <a:solidFill>
              <a:srgbClr val="1CABE2">
                <a:alpha val="100000"/>
              </a:srgbClr>
            </a:solidFill>
          </p:spPr>
          <p:txBody>
            <a:bodyPr/>
            <a:lstStyle/>
            <a:p/>
          </p:txBody>
        </p:sp>
        <p:sp>
          <p:nvSpPr>
            <p:cNvPr id="171" name="rc171"/>
            <p:cNvSpPr/>
            <p:nvPr/>
          </p:nvSpPr>
          <p:spPr>
            <a:xfrm>
              <a:off x="1296273" y="5471080"/>
              <a:ext cx="5252200" cy="167191"/>
            </a:xfrm>
            <a:prstGeom prst="rect">
              <a:avLst/>
            </a:prstGeom>
            <a:solidFill>
              <a:srgbClr val="80BD41">
                <a:alpha val="100000"/>
              </a:srgbClr>
            </a:solidFill>
          </p:spPr>
          <p:txBody>
            <a:bodyPr/>
            <a:lstStyle/>
            <a:p/>
          </p:txBody>
        </p:sp>
        <p:sp>
          <p:nvSpPr>
            <p:cNvPr id="172" name="rc172"/>
            <p:cNvSpPr/>
            <p:nvPr/>
          </p:nvSpPr>
          <p:spPr>
            <a:xfrm>
              <a:off x="6548474" y="5471080"/>
              <a:ext cx="162322" cy="167191"/>
            </a:xfrm>
            <a:prstGeom prst="rect">
              <a:avLst/>
            </a:prstGeom>
            <a:solidFill>
              <a:srgbClr val="1CABE2">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45444"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161.4</a:t>
              </a:r>
            </a:p>
          </p:txBody>
        </p:sp>
        <p:sp>
          <p:nvSpPr>
            <p:cNvPr id="179" name="tx179"/>
            <p:cNvSpPr/>
            <p:nvPr/>
          </p:nvSpPr>
          <p:spPr>
            <a:xfrm>
              <a:off x="6718737" y="5724601"/>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0" name="tx180"/>
            <p:cNvSpPr/>
            <p:nvPr/>
          </p:nvSpPr>
          <p:spPr>
            <a:xfrm>
              <a:off x="3786735" y="551423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1" name="tx181"/>
            <p:cNvSpPr/>
            <p:nvPr/>
          </p:nvSpPr>
          <p:spPr>
            <a:xfrm>
              <a:off x="6554286"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2024 (97%) was relatively constant within 1% compared to 2019 (98%).
The number of children vaccinated with DTP1 decreased 18%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Tunisia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2024 revision,
Published 15 July 2025</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37105"/>
              <a:ext cx="3397293" cy="114281"/>
            </a:xfrm>
            <a:custGeom>
              <a:avLst/>
              <a:pathLst>
                <a:path w="3397293" h="114281">
                  <a:moveTo>
                    <a:pt x="0" y="57140"/>
                  </a:moveTo>
                  <a:lnTo>
                    <a:pt x="141553" y="28570"/>
                  </a:lnTo>
                  <a:lnTo>
                    <a:pt x="283107" y="85710"/>
                  </a:lnTo>
                  <a:lnTo>
                    <a:pt x="424661" y="114281"/>
                  </a:lnTo>
                  <a:lnTo>
                    <a:pt x="566215" y="57140"/>
                  </a:lnTo>
                  <a:lnTo>
                    <a:pt x="707769" y="28570"/>
                  </a:lnTo>
                  <a:lnTo>
                    <a:pt x="849323" y="0"/>
                  </a:lnTo>
                  <a:lnTo>
                    <a:pt x="990877" y="28570"/>
                  </a:lnTo>
                  <a:lnTo>
                    <a:pt x="1132431" y="0"/>
                  </a:lnTo>
                  <a:lnTo>
                    <a:pt x="1273984" y="0"/>
                  </a:lnTo>
                  <a:lnTo>
                    <a:pt x="1415538" y="28570"/>
                  </a:lnTo>
                  <a:lnTo>
                    <a:pt x="1557092" y="28570"/>
                  </a:lnTo>
                  <a:lnTo>
                    <a:pt x="1698646" y="57140"/>
                  </a:lnTo>
                  <a:lnTo>
                    <a:pt x="1840200" y="28570"/>
                  </a:lnTo>
                  <a:lnTo>
                    <a:pt x="1981754" y="28570"/>
                  </a:lnTo>
                  <a:lnTo>
                    <a:pt x="2123308" y="28570"/>
                  </a:lnTo>
                  <a:lnTo>
                    <a:pt x="2264862" y="28570"/>
                  </a:lnTo>
                  <a:lnTo>
                    <a:pt x="2406416" y="28570"/>
                  </a:lnTo>
                  <a:lnTo>
                    <a:pt x="2547969" y="5714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399983"/>
            </a:xfrm>
            <a:custGeom>
              <a:avLst/>
              <a:pathLst>
                <a:path w="3397293" h="399983">
                  <a:moveTo>
                    <a:pt x="0" y="399983"/>
                  </a:moveTo>
                  <a:lnTo>
                    <a:pt x="141553" y="399983"/>
                  </a:lnTo>
                  <a:lnTo>
                    <a:pt x="283107" y="399983"/>
                  </a:lnTo>
                  <a:lnTo>
                    <a:pt x="424661" y="342843"/>
                  </a:lnTo>
                  <a:lnTo>
                    <a:pt x="566215" y="285702"/>
                  </a:lnTo>
                  <a:lnTo>
                    <a:pt x="707769" y="257132"/>
                  </a:lnTo>
                  <a:lnTo>
                    <a:pt x="849323" y="228562"/>
                  </a:lnTo>
                  <a:lnTo>
                    <a:pt x="990877" y="228562"/>
                  </a:lnTo>
                  <a:lnTo>
                    <a:pt x="1132431" y="142851"/>
                  </a:lnTo>
                  <a:lnTo>
                    <a:pt x="1273984" y="85710"/>
                  </a:lnTo>
                  <a:lnTo>
                    <a:pt x="1415538" y="85710"/>
                  </a:lnTo>
                  <a:lnTo>
                    <a:pt x="1557092" y="57140"/>
                  </a:lnTo>
                  <a:lnTo>
                    <a:pt x="1698646" y="57140"/>
                  </a:lnTo>
                  <a:lnTo>
                    <a:pt x="1840200" y="85710"/>
                  </a:lnTo>
                  <a:lnTo>
                    <a:pt x="1981754" y="57140"/>
                  </a:lnTo>
                  <a:lnTo>
                    <a:pt x="2123308" y="28570"/>
                  </a:lnTo>
                  <a:lnTo>
                    <a:pt x="2264862" y="0"/>
                  </a:lnTo>
                  <a:lnTo>
                    <a:pt x="2406416" y="0"/>
                  </a:lnTo>
                  <a:lnTo>
                    <a:pt x="2547969" y="0"/>
                  </a:lnTo>
                  <a:lnTo>
                    <a:pt x="2689523" y="0"/>
                  </a:lnTo>
                  <a:lnTo>
                    <a:pt x="2831077" y="85710"/>
                  </a:lnTo>
                  <a:lnTo>
                    <a:pt x="2972631" y="114281"/>
                  </a:lnTo>
                  <a:lnTo>
                    <a:pt x="3114185" y="28570"/>
                  </a:lnTo>
                  <a:lnTo>
                    <a:pt x="3255739" y="57140"/>
                  </a:lnTo>
                  <a:lnTo>
                    <a:pt x="3397293" y="2857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342843"/>
            </a:xfrm>
            <a:custGeom>
              <a:avLst/>
              <a:pathLst>
                <a:path w="3397293" h="342843">
                  <a:moveTo>
                    <a:pt x="0" y="142851"/>
                  </a:moveTo>
                  <a:lnTo>
                    <a:pt x="141553" y="114281"/>
                  </a:lnTo>
                  <a:lnTo>
                    <a:pt x="283107" y="171421"/>
                  </a:lnTo>
                  <a:lnTo>
                    <a:pt x="424661" y="142851"/>
                  </a:lnTo>
                  <a:lnTo>
                    <a:pt x="566215" y="114281"/>
                  </a:lnTo>
                  <a:lnTo>
                    <a:pt x="707769" y="85710"/>
                  </a:lnTo>
                  <a:lnTo>
                    <a:pt x="849323" y="85710"/>
                  </a:lnTo>
                  <a:lnTo>
                    <a:pt x="990877" y="57140"/>
                  </a:lnTo>
                  <a:lnTo>
                    <a:pt x="1132431" y="28570"/>
                  </a:lnTo>
                  <a:lnTo>
                    <a:pt x="1273984" y="28570"/>
                  </a:lnTo>
                  <a:lnTo>
                    <a:pt x="1415538" y="0"/>
                  </a:lnTo>
                  <a:lnTo>
                    <a:pt x="1557092" y="0"/>
                  </a:lnTo>
                  <a:lnTo>
                    <a:pt x="1698646" y="85710"/>
                  </a:lnTo>
                  <a:lnTo>
                    <a:pt x="1840200" y="28570"/>
                  </a:lnTo>
                  <a:lnTo>
                    <a:pt x="1981754" y="28570"/>
                  </a:lnTo>
                  <a:lnTo>
                    <a:pt x="2123308" y="85710"/>
                  </a:lnTo>
                  <a:lnTo>
                    <a:pt x="2264862" y="57140"/>
                  </a:lnTo>
                  <a:lnTo>
                    <a:pt x="2406416" y="28570"/>
                  </a:lnTo>
                  <a:lnTo>
                    <a:pt x="2547969" y="57140"/>
                  </a:lnTo>
                  <a:lnTo>
                    <a:pt x="2689523" y="57140"/>
                  </a:lnTo>
                  <a:lnTo>
                    <a:pt x="2831077" y="171421"/>
                  </a:lnTo>
                  <a:lnTo>
                    <a:pt x="2972631" y="171421"/>
                  </a:lnTo>
                  <a:lnTo>
                    <a:pt x="3114185" y="142851"/>
                  </a:lnTo>
                  <a:lnTo>
                    <a:pt x="3255739" y="285702"/>
                  </a:lnTo>
                  <a:lnTo>
                    <a:pt x="3397293" y="34284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37105"/>
              <a:ext cx="3397293" cy="114281"/>
            </a:xfrm>
            <a:custGeom>
              <a:avLst/>
              <a:pathLst>
                <a:path w="3397293" h="114281">
                  <a:moveTo>
                    <a:pt x="0" y="57140"/>
                  </a:moveTo>
                  <a:lnTo>
                    <a:pt x="141553" y="28570"/>
                  </a:lnTo>
                  <a:lnTo>
                    <a:pt x="283107" y="85710"/>
                  </a:lnTo>
                  <a:lnTo>
                    <a:pt x="424661" y="114281"/>
                  </a:lnTo>
                  <a:lnTo>
                    <a:pt x="566215" y="57140"/>
                  </a:lnTo>
                  <a:lnTo>
                    <a:pt x="707769" y="28570"/>
                  </a:lnTo>
                  <a:lnTo>
                    <a:pt x="849323" y="0"/>
                  </a:lnTo>
                  <a:lnTo>
                    <a:pt x="990877" y="28570"/>
                  </a:lnTo>
                  <a:lnTo>
                    <a:pt x="1132431" y="0"/>
                  </a:lnTo>
                  <a:lnTo>
                    <a:pt x="1273984" y="0"/>
                  </a:lnTo>
                  <a:lnTo>
                    <a:pt x="1415538" y="28570"/>
                  </a:lnTo>
                  <a:lnTo>
                    <a:pt x="1557092" y="28570"/>
                  </a:lnTo>
                  <a:lnTo>
                    <a:pt x="1698646" y="57140"/>
                  </a:lnTo>
                  <a:lnTo>
                    <a:pt x="1840200" y="28570"/>
                  </a:lnTo>
                  <a:lnTo>
                    <a:pt x="1981754" y="28570"/>
                  </a:lnTo>
                  <a:lnTo>
                    <a:pt x="2123308" y="28570"/>
                  </a:lnTo>
                  <a:lnTo>
                    <a:pt x="2264862" y="28570"/>
                  </a:lnTo>
                  <a:lnTo>
                    <a:pt x="2406416" y="28570"/>
                  </a:lnTo>
                  <a:lnTo>
                    <a:pt x="2547969" y="57140"/>
                  </a:lnTo>
                  <a:lnTo>
                    <a:pt x="2689523" y="28570"/>
                  </a:lnTo>
                  <a:lnTo>
                    <a:pt x="2831077" y="57140"/>
                  </a:lnTo>
                  <a:lnTo>
                    <a:pt x="2972631" y="57140"/>
                  </a:lnTo>
                  <a:lnTo>
                    <a:pt x="3114185" y="5714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32" name="pl32"/>
            <p:cNvSpPr/>
            <p:nvPr/>
          </p:nvSpPr>
          <p:spPr>
            <a:xfrm>
              <a:off x="1120965" y="1037105"/>
              <a:ext cx="3397293" cy="114281"/>
            </a:xfrm>
            <a:custGeom>
              <a:avLst/>
              <a:pathLst>
                <a:path w="3397293" h="114281">
                  <a:moveTo>
                    <a:pt x="0" y="57140"/>
                  </a:moveTo>
                  <a:lnTo>
                    <a:pt x="141553" y="28570"/>
                  </a:lnTo>
                  <a:lnTo>
                    <a:pt x="283107" y="85710"/>
                  </a:lnTo>
                  <a:lnTo>
                    <a:pt x="424661" y="114281"/>
                  </a:lnTo>
                  <a:lnTo>
                    <a:pt x="566215" y="57140"/>
                  </a:lnTo>
                  <a:lnTo>
                    <a:pt x="707769" y="28570"/>
                  </a:lnTo>
                  <a:lnTo>
                    <a:pt x="849323" y="0"/>
                  </a:lnTo>
                  <a:lnTo>
                    <a:pt x="990877" y="28570"/>
                  </a:lnTo>
                  <a:lnTo>
                    <a:pt x="1132431" y="0"/>
                  </a:lnTo>
                  <a:lnTo>
                    <a:pt x="1273984" y="0"/>
                  </a:lnTo>
                  <a:lnTo>
                    <a:pt x="1415538" y="28570"/>
                  </a:lnTo>
                  <a:lnTo>
                    <a:pt x="1557092" y="28570"/>
                  </a:lnTo>
                  <a:lnTo>
                    <a:pt x="1698646" y="57140"/>
                  </a:lnTo>
                  <a:lnTo>
                    <a:pt x="1840200" y="28570"/>
                  </a:lnTo>
                  <a:lnTo>
                    <a:pt x="1981754" y="28570"/>
                  </a:lnTo>
                  <a:lnTo>
                    <a:pt x="2123308" y="28570"/>
                  </a:lnTo>
                  <a:lnTo>
                    <a:pt x="2264862" y="28570"/>
                  </a:lnTo>
                  <a:lnTo>
                    <a:pt x="2406416" y="28570"/>
                  </a:lnTo>
                  <a:lnTo>
                    <a:pt x="2547969" y="57140"/>
                  </a:lnTo>
                  <a:lnTo>
                    <a:pt x="2689523" y="28570"/>
                  </a:lnTo>
                  <a:lnTo>
                    <a:pt x="2831077" y="57140"/>
                  </a:lnTo>
                  <a:lnTo>
                    <a:pt x="2972631" y="57140"/>
                  </a:lnTo>
                  <a:lnTo>
                    <a:pt x="3114185" y="5714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13966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5680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79</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5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855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95463" y="472419"/>
              <a:ext cx="2448297"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Tunisia, 2000-2024</a:t>
              </a:r>
            </a:p>
          </p:txBody>
        </p:sp>
        <p:sp>
          <p:nvSpPr>
            <p:cNvPr id="63" name="pl63"/>
            <p:cNvSpPr/>
            <p:nvPr/>
          </p:nvSpPr>
          <p:spPr>
            <a:xfrm>
              <a:off x="5267799" y="369249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559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53869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9617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38489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8079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9809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4040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8271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2502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673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267799" y="109644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5" name="pl75"/>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437664" y="2134862"/>
              <a:ext cx="3397293" cy="461519"/>
            </a:xfrm>
            <a:custGeom>
              <a:avLst/>
              <a:pathLst>
                <a:path w="3397293" h="461519">
                  <a:moveTo>
                    <a:pt x="0" y="230759"/>
                  </a:moveTo>
                  <a:lnTo>
                    <a:pt x="141553" y="115379"/>
                  </a:lnTo>
                  <a:lnTo>
                    <a:pt x="283107" y="346139"/>
                  </a:lnTo>
                  <a:lnTo>
                    <a:pt x="424661" y="461519"/>
                  </a:lnTo>
                  <a:lnTo>
                    <a:pt x="566215" y="230759"/>
                  </a:lnTo>
                  <a:lnTo>
                    <a:pt x="707769" y="115379"/>
                  </a:lnTo>
                  <a:lnTo>
                    <a:pt x="849323" y="0"/>
                  </a:lnTo>
                  <a:lnTo>
                    <a:pt x="990877" y="115379"/>
                  </a:lnTo>
                  <a:lnTo>
                    <a:pt x="1132431" y="0"/>
                  </a:lnTo>
                  <a:lnTo>
                    <a:pt x="1273984" y="0"/>
                  </a:lnTo>
                  <a:lnTo>
                    <a:pt x="1415538" y="115379"/>
                  </a:lnTo>
                  <a:lnTo>
                    <a:pt x="1557092" y="115379"/>
                  </a:lnTo>
                  <a:lnTo>
                    <a:pt x="1698646" y="230759"/>
                  </a:lnTo>
                  <a:lnTo>
                    <a:pt x="1840200" y="115379"/>
                  </a:lnTo>
                  <a:lnTo>
                    <a:pt x="1981754" y="115379"/>
                  </a:lnTo>
                  <a:lnTo>
                    <a:pt x="2123308" y="115379"/>
                  </a:lnTo>
                  <a:lnTo>
                    <a:pt x="2264862" y="115379"/>
                  </a:lnTo>
                  <a:lnTo>
                    <a:pt x="2406416" y="115379"/>
                  </a:lnTo>
                  <a:lnTo>
                    <a:pt x="2547969" y="230759"/>
                  </a:lnTo>
                  <a:lnTo>
                    <a:pt x="2689523" y="115379"/>
                  </a:lnTo>
                  <a:lnTo>
                    <a:pt x="2831077" y="23075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83" name="pl83"/>
            <p:cNvSpPr/>
            <p:nvPr/>
          </p:nvSpPr>
          <p:spPr>
            <a:xfrm>
              <a:off x="5437664" y="2250242"/>
              <a:ext cx="3397293" cy="1615318"/>
            </a:xfrm>
            <a:custGeom>
              <a:avLst/>
              <a:pathLst>
                <a:path w="3397293" h="1615318">
                  <a:moveTo>
                    <a:pt x="0" y="1615318"/>
                  </a:moveTo>
                  <a:lnTo>
                    <a:pt x="141553" y="1615318"/>
                  </a:lnTo>
                  <a:lnTo>
                    <a:pt x="283107" y="1615318"/>
                  </a:lnTo>
                  <a:lnTo>
                    <a:pt x="424661" y="1384558"/>
                  </a:lnTo>
                  <a:lnTo>
                    <a:pt x="566215" y="1153798"/>
                  </a:lnTo>
                  <a:lnTo>
                    <a:pt x="707769" y="1038418"/>
                  </a:lnTo>
                  <a:lnTo>
                    <a:pt x="849323" y="923038"/>
                  </a:lnTo>
                  <a:lnTo>
                    <a:pt x="990877" y="923038"/>
                  </a:lnTo>
                  <a:lnTo>
                    <a:pt x="1132431" y="576899"/>
                  </a:lnTo>
                  <a:lnTo>
                    <a:pt x="1273984" y="346139"/>
                  </a:lnTo>
                  <a:lnTo>
                    <a:pt x="1415538" y="346139"/>
                  </a:lnTo>
                  <a:lnTo>
                    <a:pt x="1557092" y="230759"/>
                  </a:lnTo>
                  <a:lnTo>
                    <a:pt x="1698646" y="230759"/>
                  </a:lnTo>
                  <a:lnTo>
                    <a:pt x="1840200" y="346139"/>
                  </a:lnTo>
                  <a:lnTo>
                    <a:pt x="1981754" y="230759"/>
                  </a:lnTo>
                  <a:lnTo>
                    <a:pt x="2123308" y="115379"/>
                  </a:lnTo>
                  <a:lnTo>
                    <a:pt x="2264862" y="0"/>
                  </a:lnTo>
                  <a:lnTo>
                    <a:pt x="2406416" y="0"/>
                  </a:lnTo>
                  <a:lnTo>
                    <a:pt x="2547969" y="0"/>
                  </a:lnTo>
                  <a:lnTo>
                    <a:pt x="2689523" y="0"/>
                  </a:lnTo>
                  <a:lnTo>
                    <a:pt x="2831077" y="346139"/>
                  </a:lnTo>
                  <a:lnTo>
                    <a:pt x="2972631" y="461519"/>
                  </a:lnTo>
                  <a:lnTo>
                    <a:pt x="3114185" y="115379"/>
                  </a:lnTo>
                  <a:lnTo>
                    <a:pt x="3255739" y="230759"/>
                  </a:lnTo>
                  <a:lnTo>
                    <a:pt x="3397293" y="115379"/>
                  </a:lnTo>
                </a:path>
              </a:pathLst>
            </a:custGeom>
            <a:ln w="27101" cap="flat">
              <a:solidFill>
                <a:srgbClr val="80BD41">
                  <a:alpha val="100000"/>
                </a:srgbClr>
              </a:solidFill>
              <a:prstDash val="solid"/>
              <a:round/>
            </a:ln>
          </p:spPr>
          <p:txBody>
            <a:bodyPr/>
            <a:lstStyle/>
            <a:p/>
          </p:txBody>
        </p:sp>
        <p:sp>
          <p:nvSpPr>
            <p:cNvPr id="84" name="pl84"/>
            <p:cNvSpPr/>
            <p:nvPr/>
          </p:nvSpPr>
          <p:spPr>
            <a:xfrm>
              <a:off x="5437664" y="2019483"/>
              <a:ext cx="3397293" cy="1384558"/>
            </a:xfrm>
            <a:custGeom>
              <a:avLst/>
              <a:pathLst>
                <a:path w="3397293" h="1384558">
                  <a:moveTo>
                    <a:pt x="0" y="576899"/>
                  </a:moveTo>
                  <a:lnTo>
                    <a:pt x="141553" y="461519"/>
                  </a:lnTo>
                  <a:lnTo>
                    <a:pt x="283107" y="692279"/>
                  </a:lnTo>
                  <a:lnTo>
                    <a:pt x="424661" y="576899"/>
                  </a:lnTo>
                  <a:lnTo>
                    <a:pt x="566215" y="461519"/>
                  </a:lnTo>
                  <a:lnTo>
                    <a:pt x="707769" y="346139"/>
                  </a:lnTo>
                  <a:lnTo>
                    <a:pt x="849323" y="346139"/>
                  </a:lnTo>
                  <a:lnTo>
                    <a:pt x="990877" y="230759"/>
                  </a:lnTo>
                  <a:lnTo>
                    <a:pt x="1132431" y="115379"/>
                  </a:lnTo>
                  <a:lnTo>
                    <a:pt x="1273984" y="115379"/>
                  </a:lnTo>
                  <a:lnTo>
                    <a:pt x="1415538" y="0"/>
                  </a:lnTo>
                  <a:lnTo>
                    <a:pt x="1557092" y="0"/>
                  </a:lnTo>
                  <a:lnTo>
                    <a:pt x="1698646" y="346139"/>
                  </a:lnTo>
                  <a:lnTo>
                    <a:pt x="1840200" y="115379"/>
                  </a:lnTo>
                  <a:lnTo>
                    <a:pt x="1981754" y="115379"/>
                  </a:lnTo>
                  <a:lnTo>
                    <a:pt x="2123308" y="346139"/>
                  </a:lnTo>
                  <a:lnTo>
                    <a:pt x="2264862" y="230759"/>
                  </a:lnTo>
                  <a:lnTo>
                    <a:pt x="2406416" y="115379"/>
                  </a:lnTo>
                  <a:lnTo>
                    <a:pt x="2547969" y="230759"/>
                  </a:lnTo>
                  <a:lnTo>
                    <a:pt x="2689523" y="230759"/>
                  </a:lnTo>
                  <a:lnTo>
                    <a:pt x="2831077" y="692279"/>
                  </a:lnTo>
                  <a:lnTo>
                    <a:pt x="2972631" y="692279"/>
                  </a:lnTo>
                  <a:lnTo>
                    <a:pt x="3114185" y="576899"/>
                  </a:lnTo>
                  <a:lnTo>
                    <a:pt x="3255739" y="1153798"/>
                  </a:lnTo>
                  <a:lnTo>
                    <a:pt x="3397293" y="1384558"/>
                  </a:lnTo>
                </a:path>
              </a:pathLst>
            </a:custGeom>
            <a:ln w="27101" cap="flat">
              <a:solidFill>
                <a:srgbClr val="961A49">
                  <a:alpha val="100000"/>
                </a:srgbClr>
              </a:solidFill>
              <a:prstDash val="solid"/>
              <a:round/>
            </a:ln>
          </p:spPr>
          <p:txBody>
            <a:bodyPr/>
            <a:lstStyle/>
            <a:p/>
          </p:txBody>
        </p:sp>
        <p:sp>
          <p:nvSpPr>
            <p:cNvPr id="85" name="pl85"/>
            <p:cNvSpPr/>
            <p:nvPr/>
          </p:nvSpPr>
          <p:spPr>
            <a:xfrm>
              <a:off x="5437664" y="2250242"/>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6" name="pl86"/>
            <p:cNvSpPr/>
            <p:nvPr/>
          </p:nvSpPr>
          <p:spPr>
            <a:xfrm>
              <a:off x="5437664" y="2134862"/>
              <a:ext cx="3397293" cy="461519"/>
            </a:xfrm>
            <a:custGeom>
              <a:avLst/>
              <a:pathLst>
                <a:path w="3397293" h="461519">
                  <a:moveTo>
                    <a:pt x="0" y="230759"/>
                  </a:moveTo>
                  <a:lnTo>
                    <a:pt x="141553" y="115379"/>
                  </a:lnTo>
                  <a:lnTo>
                    <a:pt x="283107" y="346139"/>
                  </a:lnTo>
                  <a:lnTo>
                    <a:pt x="424661" y="461519"/>
                  </a:lnTo>
                  <a:lnTo>
                    <a:pt x="566215" y="230759"/>
                  </a:lnTo>
                  <a:lnTo>
                    <a:pt x="707769" y="115379"/>
                  </a:lnTo>
                  <a:lnTo>
                    <a:pt x="849323" y="0"/>
                  </a:lnTo>
                  <a:lnTo>
                    <a:pt x="990877" y="115379"/>
                  </a:lnTo>
                  <a:lnTo>
                    <a:pt x="1132431" y="0"/>
                  </a:lnTo>
                  <a:lnTo>
                    <a:pt x="1273984" y="0"/>
                  </a:lnTo>
                  <a:lnTo>
                    <a:pt x="1415538" y="115379"/>
                  </a:lnTo>
                  <a:lnTo>
                    <a:pt x="1557092" y="115379"/>
                  </a:lnTo>
                  <a:lnTo>
                    <a:pt x="1698646" y="230759"/>
                  </a:lnTo>
                  <a:lnTo>
                    <a:pt x="1840200" y="115379"/>
                  </a:lnTo>
                  <a:lnTo>
                    <a:pt x="1981754" y="115379"/>
                  </a:lnTo>
                  <a:lnTo>
                    <a:pt x="2123308" y="115379"/>
                  </a:lnTo>
                  <a:lnTo>
                    <a:pt x="2264862" y="115379"/>
                  </a:lnTo>
                  <a:lnTo>
                    <a:pt x="2406416" y="115379"/>
                  </a:lnTo>
                  <a:lnTo>
                    <a:pt x="2547969" y="230759"/>
                  </a:lnTo>
                  <a:lnTo>
                    <a:pt x="2689523" y="115379"/>
                  </a:lnTo>
                  <a:lnTo>
                    <a:pt x="2831077" y="230759"/>
                  </a:lnTo>
                  <a:lnTo>
                    <a:pt x="2972631" y="230759"/>
                  </a:lnTo>
                  <a:lnTo>
                    <a:pt x="3114185" y="230759"/>
                  </a:lnTo>
                  <a:lnTo>
                    <a:pt x="3255739" y="230759"/>
                  </a:lnTo>
                  <a:lnTo>
                    <a:pt x="3397293" y="230759"/>
                  </a:lnTo>
                </a:path>
              </a:pathLst>
            </a:custGeom>
            <a:ln w="43362" cap="flat">
              <a:solidFill>
                <a:srgbClr val="000000">
                  <a:alpha val="100000"/>
                </a:srgbClr>
              </a:solidFill>
              <a:prstDash val="solid"/>
              <a:round/>
            </a:ln>
          </p:spPr>
          <p:txBody>
            <a:bodyPr/>
            <a:lstStyle/>
            <a:p/>
          </p:txBody>
        </p:sp>
        <p:sp>
          <p:nvSpPr>
            <p:cNvPr id="87" name="pl87"/>
            <p:cNvSpPr/>
            <p:nvPr/>
          </p:nvSpPr>
          <p:spPr>
            <a:xfrm>
              <a:off x="5437664"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145433"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85320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7560972"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127187" y="1604115"/>
              <a:ext cx="0" cy="646127"/>
            </a:xfrm>
            <a:custGeom>
              <a:avLst/>
              <a:pathLst>
                <a:path w="0" h="646127">
                  <a:moveTo>
                    <a:pt x="0" y="646127"/>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693403"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834957" y="1604115"/>
              <a:ext cx="0" cy="761507"/>
            </a:xfrm>
            <a:custGeom>
              <a:avLst/>
              <a:pathLst>
                <a:path w="0" h="761507">
                  <a:moveTo>
                    <a:pt x="0" y="76150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5437664" y="2134862"/>
              <a:ext cx="3397293" cy="461519"/>
            </a:xfrm>
            <a:custGeom>
              <a:avLst/>
              <a:pathLst>
                <a:path w="3397293" h="461519">
                  <a:moveTo>
                    <a:pt x="0" y="230759"/>
                  </a:moveTo>
                  <a:lnTo>
                    <a:pt x="141553" y="115379"/>
                  </a:lnTo>
                  <a:lnTo>
                    <a:pt x="283107" y="346139"/>
                  </a:lnTo>
                  <a:lnTo>
                    <a:pt x="424661" y="461519"/>
                  </a:lnTo>
                  <a:lnTo>
                    <a:pt x="566215" y="230759"/>
                  </a:lnTo>
                  <a:lnTo>
                    <a:pt x="707769" y="115379"/>
                  </a:lnTo>
                  <a:lnTo>
                    <a:pt x="849323" y="0"/>
                  </a:lnTo>
                  <a:lnTo>
                    <a:pt x="990877" y="115379"/>
                  </a:lnTo>
                  <a:lnTo>
                    <a:pt x="1132431" y="0"/>
                  </a:lnTo>
                  <a:lnTo>
                    <a:pt x="1273984" y="0"/>
                  </a:lnTo>
                  <a:lnTo>
                    <a:pt x="1415538" y="115379"/>
                  </a:lnTo>
                  <a:lnTo>
                    <a:pt x="1557092" y="115379"/>
                  </a:lnTo>
                  <a:lnTo>
                    <a:pt x="1698646" y="230759"/>
                  </a:lnTo>
                  <a:lnTo>
                    <a:pt x="1840200" y="115379"/>
                  </a:lnTo>
                  <a:lnTo>
                    <a:pt x="1981754" y="115379"/>
                  </a:lnTo>
                  <a:lnTo>
                    <a:pt x="2123308" y="115379"/>
                  </a:lnTo>
                  <a:lnTo>
                    <a:pt x="2264862" y="115379"/>
                  </a:lnTo>
                  <a:lnTo>
                    <a:pt x="2406416" y="115379"/>
                  </a:lnTo>
                  <a:lnTo>
                    <a:pt x="2547969" y="230759"/>
                  </a:lnTo>
                  <a:lnTo>
                    <a:pt x="2689523" y="115379"/>
                  </a:lnTo>
                  <a:lnTo>
                    <a:pt x="2831077" y="230759"/>
                  </a:lnTo>
                  <a:lnTo>
                    <a:pt x="2972631" y="230759"/>
                  </a:lnTo>
                  <a:lnTo>
                    <a:pt x="3114185" y="230759"/>
                  </a:lnTo>
                  <a:lnTo>
                    <a:pt x="3255739" y="230759"/>
                  </a:lnTo>
                  <a:lnTo>
                    <a:pt x="3397293" y="230759"/>
                  </a:lnTo>
                </a:path>
              </a:pathLst>
            </a:custGeom>
            <a:ln w="27101" cap="flat">
              <a:solidFill>
                <a:srgbClr val="0058AB">
                  <a:alpha val="100000"/>
                </a:srgbClr>
              </a:solidFill>
              <a:prstDash val="solid"/>
              <a:round/>
            </a:ln>
          </p:spPr>
          <p:txBody>
            <a:bodyPr/>
            <a:lstStyle/>
            <a:p/>
          </p:txBody>
        </p:sp>
        <p:sp>
          <p:nvSpPr>
            <p:cNvPr id="95" name="tx95"/>
            <p:cNvSpPr/>
            <p:nvPr/>
          </p:nvSpPr>
          <p:spPr>
            <a:xfrm>
              <a:off x="5389469"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611528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6823058"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530827"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097042" y="151752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100" name="tx100"/>
            <p:cNvSpPr/>
            <p:nvPr/>
          </p:nvSpPr>
          <p:spPr>
            <a:xfrm>
              <a:off x="8645208"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786762" y="151884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2" name="tx102"/>
            <p:cNvSpPr/>
            <p:nvPr/>
          </p:nvSpPr>
          <p:spPr>
            <a:xfrm>
              <a:off x="8902429" y="2326505"/>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3" name="tx103"/>
            <p:cNvSpPr/>
            <p:nvPr/>
          </p:nvSpPr>
          <p:spPr>
            <a:xfrm>
              <a:off x="8944632" y="3363601"/>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-10</a:t>
              </a:r>
            </a:p>
          </p:txBody>
        </p:sp>
        <p:sp>
          <p:nvSpPr>
            <p:cNvPr id="104" name="tx104"/>
            <p:cNvSpPr/>
            <p:nvPr/>
          </p:nvSpPr>
          <p:spPr>
            <a:xfrm>
              <a:off x="5003259" y="3928825"/>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5" name="tx105"/>
            <p:cNvSpPr/>
            <p:nvPr/>
          </p:nvSpPr>
          <p:spPr>
            <a:xfrm>
              <a:off x="5003259" y="33519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80953" y="2776800"/>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7" name="tx107"/>
            <p:cNvSpPr/>
            <p:nvPr/>
          </p:nvSpPr>
          <p:spPr>
            <a:xfrm>
              <a:off x="5127474" y="219812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8" name="tx108"/>
            <p:cNvSpPr/>
            <p:nvPr/>
          </p:nvSpPr>
          <p:spPr>
            <a:xfrm>
              <a:off x="5127474" y="1623002"/>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9" name="tx109"/>
            <p:cNvSpPr/>
            <p:nvPr/>
          </p:nvSpPr>
          <p:spPr>
            <a:xfrm>
              <a:off x="5049780" y="104432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10" name="tx110"/>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1" name="tx111"/>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2" name="tx112"/>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3" name="tx113"/>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4" name="tx114"/>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5" name="tx115"/>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8" name="pl118"/>
            <p:cNvSpPr/>
            <p:nvPr/>
          </p:nvSpPr>
          <p:spPr>
            <a:xfrm>
              <a:off x="60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0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0" name="pl120"/>
            <p:cNvSpPr/>
            <p:nvPr/>
          </p:nvSpPr>
          <p:spPr>
            <a:xfrm>
              <a:off x="68351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1" name="pl121"/>
            <p:cNvSpPr/>
            <p:nvPr/>
          </p:nvSpPr>
          <p:spPr>
            <a:xfrm>
              <a:off x="75976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2" name="tx122"/>
            <p:cNvSpPr/>
            <p:nvPr/>
          </p:nvSpPr>
          <p:spPr>
            <a:xfrm>
              <a:off x="6293310"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23" name="tx123"/>
            <p:cNvSpPr/>
            <p:nvPr/>
          </p:nvSpPr>
          <p:spPr>
            <a:xfrm>
              <a:off x="71022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4" name="tx124"/>
            <p:cNvSpPr/>
            <p:nvPr/>
          </p:nvSpPr>
          <p:spPr>
            <a:xfrm>
              <a:off x="786474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25" name="tx125"/>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6" name="pl126"/>
            <p:cNvSpPr/>
            <p:nvPr/>
          </p:nvSpPr>
          <p:spPr>
            <a:xfrm>
              <a:off x="2050361"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351672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4983093"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6449459"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0" name="pl130"/>
            <p:cNvSpPr/>
            <p:nvPr/>
          </p:nvSpPr>
          <p:spPr>
            <a:xfrm>
              <a:off x="7915825"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3" name="pl13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4" name="pl13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2783544"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49910"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571627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7182642"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864900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317178" y="5825146"/>
              <a:ext cx="5796544" cy="149993"/>
            </a:xfrm>
            <a:prstGeom prst="rect">
              <a:avLst/>
            </a:prstGeom>
            <a:solidFill>
              <a:srgbClr val="1CABE2">
                <a:alpha val="80000"/>
              </a:srgbClr>
            </a:solidFill>
          </p:spPr>
          <p:txBody>
            <a:bodyPr/>
            <a:lstStyle/>
            <a:p/>
          </p:txBody>
        </p:sp>
        <p:sp>
          <p:nvSpPr>
            <p:cNvPr id="141" name="rc141"/>
            <p:cNvSpPr/>
            <p:nvPr/>
          </p:nvSpPr>
          <p:spPr>
            <a:xfrm>
              <a:off x="1317178" y="5637654"/>
              <a:ext cx="7321564" cy="149993"/>
            </a:xfrm>
            <a:prstGeom prst="rect">
              <a:avLst/>
            </a:prstGeom>
            <a:solidFill>
              <a:srgbClr val="1CABE2">
                <a:alpha val="80000"/>
              </a:srgbClr>
            </a:solidFill>
          </p:spPr>
          <p:txBody>
            <a:bodyPr/>
            <a:lstStyle/>
            <a:p/>
          </p:txBody>
        </p:sp>
        <p:sp>
          <p:nvSpPr>
            <p:cNvPr id="142" name="rc142"/>
            <p:cNvSpPr/>
            <p:nvPr/>
          </p:nvSpPr>
          <p:spPr>
            <a:xfrm>
              <a:off x="1317178" y="5450161"/>
              <a:ext cx="7160264" cy="149993"/>
            </a:xfrm>
            <a:prstGeom prst="rect">
              <a:avLst/>
            </a:prstGeom>
            <a:solidFill>
              <a:srgbClr val="1CABE2">
                <a:alpha val="80000"/>
              </a:srgbClr>
            </a:solidFill>
          </p:spPr>
          <p:txBody>
            <a:bodyPr/>
            <a:lstStyle/>
            <a:p/>
          </p:txBody>
        </p:sp>
        <p:sp>
          <p:nvSpPr>
            <p:cNvPr id="143" name="tx143"/>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4" name="tx144"/>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5" name="tx145"/>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6" name="tx146"/>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7" name="tx147"/>
            <p:cNvSpPr/>
            <p:nvPr/>
          </p:nvSpPr>
          <p:spPr>
            <a:xfrm>
              <a:off x="2433953"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a:t>
              </a:r>
            </a:p>
          </p:txBody>
        </p:sp>
        <p:sp>
          <p:nvSpPr>
            <p:cNvPr id="148" name="tx148"/>
            <p:cNvSpPr/>
            <p:nvPr/>
          </p:nvSpPr>
          <p:spPr>
            <a:xfrm>
              <a:off x="3900319"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9" name="tx149"/>
            <p:cNvSpPr/>
            <p:nvPr/>
          </p:nvSpPr>
          <p:spPr>
            <a:xfrm>
              <a:off x="536668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a:t>
              </a:r>
            </a:p>
          </p:txBody>
        </p:sp>
        <p:sp>
          <p:nvSpPr>
            <p:cNvPr id="150" name="tx150"/>
            <p:cNvSpPr/>
            <p:nvPr/>
          </p:nvSpPr>
          <p:spPr>
            <a:xfrm>
              <a:off x="6833051"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51" name="tx151"/>
            <p:cNvSpPr/>
            <p:nvPr/>
          </p:nvSpPr>
          <p:spPr>
            <a:xfrm>
              <a:off x="8299417"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52" name="tx152"/>
            <p:cNvSpPr/>
            <p:nvPr/>
          </p:nvSpPr>
          <p:spPr>
            <a:xfrm>
              <a:off x="951100" y="5178470"/>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2023 and 2024</a:t>
              </a:r>
            </a:p>
          </p:txBody>
        </p:sp>
        <p:sp>
          <p:nvSpPr>
            <p:cNvPr id="153" name="tx153"/>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4" name="tx154"/>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DTP3 coverage in Tunisia (97%) was 12 percentage points higher than the global average (85%) and 18 percentage points higher than the average across all MENA countries (79%).
National DTP3 coverage was 1 percentage point lower than in 2019 (98%).
This equates to 5,000 un- and undervaccinated children in 2024 compared to 4,000 un- and undervaccinated children in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936180"/>
              <a:ext cx="368491" cy="124689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840266"/>
              <a:ext cx="368491" cy="134280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616464"/>
              <a:ext cx="368491" cy="15666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849146"/>
              <a:ext cx="368491" cy="233392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721259"/>
              <a:ext cx="368491" cy="246181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912409" y="1433515"/>
              <a:ext cx="368491" cy="274955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3321844" y="1369572"/>
              <a:ext cx="368491" cy="2813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305628"/>
              <a:ext cx="368491" cy="287744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241685"/>
              <a:ext cx="368491" cy="294138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536902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6187891"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5778456"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6597327"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006762"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416197" y="1081827"/>
              <a:ext cx="368491" cy="310124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0" name="rc30"/>
            <p:cNvSpPr/>
            <p:nvPr/>
          </p:nvSpPr>
          <p:spPr>
            <a:xfrm>
              <a:off x="7825633"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936180"/>
              <a:ext cx="368491" cy="1246892"/>
            </a:xfrm>
            <a:prstGeom prst="rect">
              <a:avLst/>
            </a:prstGeom>
            <a:solidFill>
              <a:srgbClr val="0083CF">
                <a:alpha val="100000"/>
              </a:srgbClr>
            </a:solidFill>
          </p:spPr>
          <p:txBody>
            <a:bodyPr/>
            <a:lstStyle/>
            <a:p/>
          </p:txBody>
        </p:sp>
        <p:sp>
          <p:nvSpPr>
            <p:cNvPr id="34" name="rc34"/>
            <p:cNvSpPr/>
            <p:nvPr/>
          </p:nvSpPr>
          <p:spPr>
            <a:xfrm>
              <a:off x="1274667" y="2840266"/>
              <a:ext cx="368491" cy="1342807"/>
            </a:xfrm>
            <a:prstGeom prst="rect">
              <a:avLst/>
            </a:prstGeom>
            <a:solidFill>
              <a:srgbClr val="0083CF">
                <a:alpha val="100000"/>
              </a:srgbClr>
            </a:solidFill>
          </p:spPr>
          <p:txBody>
            <a:bodyPr/>
            <a:lstStyle/>
            <a:p/>
          </p:txBody>
        </p:sp>
        <p:sp>
          <p:nvSpPr>
            <p:cNvPr id="35" name="rc35"/>
            <p:cNvSpPr/>
            <p:nvPr/>
          </p:nvSpPr>
          <p:spPr>
            <a:xfrm>
              <a:off x="1684102" y="2616464"/>
              <a:ext cx="368491" cy="1566608"/>
            </a:xfrm>
            <a:prstGeom prst="rect">
              <a:avLst/>
            </a:prstGeom>
            <a:solidFill>
              <a:srgbClr val="0083CF">
                <a:alpha val="100000"/>
              </a:srgbClr>
            </a:solidFill>
          </p:spPr>
          <p:txBody>
            <a:bodyPr/>
            <a:lstStyle/>
            <a:p/>
          </p:txBody>
        </p:sp>
        <p:sp>
          <p:nvSpPr>
            <p:cNvPr id="36" name="rc36"/>
            <p:cNvSpPr/>
            <p:nvPr/>
          </p:nvSpPr>
          <p:spPr>
            <a:xfrm>
              <a:off x="2093538" y="1849146"/>
              <a:ext cx="368491" cy="2333927"/>
            </a:xfrm>
            <a:prstGeom prst="rect">
              <a:avLst/>
            </a:prstGeom>
            <a:solidFill>
              <a:srgbClr val="0083CF">
                <a:alpha val="100000"/>
              </a:srgbClr>
            </a:solidFill>
          </p:spPr>
          <p:txBody>
            <a:bodyPr/>
            <a:lstStyle/>
            <a:p/>
          </p:txBody>
        </p:sp>
        <p:sp>
          <p:nvSpPr>
            <p:cNvPr id="37" name="rc37"/>
            <p:cNvSpPr/>
            <p:nvPr/>
          </p:nvSpPr>
          <p:spPr>
            <a:xfrm>
              <a:off x="3321844" y="1369572"/>
              <a:ext cx="368491" cy="2813501"/>
            </a:xfrm>
            <a:prstGeom prst="rect">
              <a:avLst/>
            </a:prstGeom>
            <a:solidFill>
              <a:srgbClr val="0083CF">
                <a:alpha val="100000"/>
              </a:srgbClr>
            </a:solidFill>
          </p:spPr>
          <p:txBody>
            <a:bodyPr/>
            <a:lstStyle/>
            <a:p/>
          </p:txBody>
        </p:sp>
        <p:sp>
          <p:nvSpPr>
            <p:cNvPr id="38" name="rc38"/>
            <p:cNvSpPr/>
            <p:nvPr/>
          </p:nvSpPr>
          <p:spPr>
            <a:xfrm>
              <a:off x="3731279" y="1305628"/>
              <a:ext cx="368491" cy="2877444"/>
            </a:xfrm>
            <a:prstGeom prst="rect">
              <a:avLst/>
            </a:prstGeom>
            <a:solidFill>
              <a:srgbClr val="0083CF">
                <a:alpha val="100000"/>
              </a:srgbClr>
            </a:solidFill>
          </p:spPr>
          <p:txBody>
            <a:bodyPr/>
            <a:lstStyle/>
            <a:p/>
          </p:txBody>
        </p:sp>
        <p:sp>
          <p:nvSpPr>
            <p:cNvPr id="39" name="rc39"/>
            <p:cNvSpPr/>
            <p:nvPr/>
          </p:nvSpPr>
          <p:spPr>
            <a:xfrm>
              <a:off x="4140715" y="1241685"/>
              <a:ext cx="368491" cy="2941388"/>
            </a:xfrm>
            <a:prstGeom prst="rect">
              <a:avLst/>
            </a:prstGeom>
            <a:solidFill>
              <a:srgbClr val="0083CF">
                <a:alpha val="100000"/>
              </a:srgbClr>
            </a:solidFill>
          </p:spPr>
          <p:txBody>
            <a:bodyPr/>
            <a:lstStyle/>
            <a:p/>
          </p:txBody>
        </p:sp>
        <p:sp>
          <p:nvSpPr>
            <p:cNvPr id="40" name="rc40"/>
            <p:cNvSpPr/>
            <p:nvPr/>
          </p:nvSpPr>
          <p:spPr>
            <a:xfrm>
              <a:off x="5369021" y="1113799"/>
              <a:ext cx="368491" cy="3069274"/>
            </a:xfrm>
            <a:prstGeom prst="rect">
              <a:avLst/>
            </a:prstGeom>
            <a:solidFill>
              <a:srgbClr val="0083CF">
                <a:alpha val="100000"/>
              </a:srgbClr>
            </a:solidFill>
          </p:spPr>
          <p:txBody>
            <a:bodyPr/>
            <a:lstStyle/>
            <a:p/>
          </p:txBody>
        </p:sp>
        <p:sp>
          <p:nvSpPr>
            <p:cNvPr id="41" name="rc41"/>
            <p:cNvSpPr/>
            <p:nvPr/>
          </p:nvSpPr>
          <p:spPr>
            <a:xfrm>
              <a:off x="6597327" y="1081827"/>
              <a:ext cx="368491" cy="3101246"/>
            </a:xfrm>
            <a:prstGeom prst="rect">
              <a:avLst/>
            </a:prstGeom>
            <a:solidFill>
              <a:srgbClr val="0083CF">
                <a:alpha val="100000"/>
              </a:srgbClr>
            </a:solidFill>
          </p:spPr>
          <p:txBody>
            <a:bodyPr/>
            <a:lstStyle/>
            <a:p/>
          </p:txBody>
        </p:sp>
        <p:sp>
          <p:nvSpPr>
            <p:cNvPr id="42" name="rc42"/>
            <p:cNvSpPr/>
            <p:nvPr/>
          </p:nvSpPr>
          <p:spPr>
            <a:xfrm>
              <a:off x="7825633" y="1049855"/>
              <a:ext cx="368491" cy="3133217"/>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936180"/>
              <a:ext cx="308083" cy="308083"/>
            </a:xfrm>
            <a:custGeom>
              <a:avLst/>
              <a:pathLst>
                <a:path w="308083" h="308083">
                  <a:moveTo>
                    <a:pt x="297645" y="0"/>
                  </a:moveTo>
                  <a:lnTo>
                    <a:pt x="308083" y="0"/>
                  </a:lnTo>
                  <a:lnTo>
                    <a:pt x="0" y="308083"/>
                  </a:lnTo>
                  <a:lnTo>
                    <a:pt x="0" y="2976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936180"/>
              <a:ext cx="203697" cy="203697"/>
            </a:xfrm>
            <a:custGeom>
              <a:avLst/>
              <a:pathLst>
                <a:path w="203697" h="203697">
                  <a:moveTo>
                    <a:pt x="193258" y="0"/>
                  </a:moveTo>
                  <a:lnTo>
                    <a:pt x="203697" y="0"/>
                  </a:lnTo>
                  <a:lnTo>
                    <a:pt x="0" y="203697"/>
                  </a:lnTo>
                  <a:lnTo>
                    <a:pt x="0" y="19325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936180"/>
              <a:ext cx="99311" cy="99311"/>
            </a:xfrm>
            <a:custGeom>
              <a:avLst/>
              <a:pathLst>
                <a:path w="99311" h="99311">
                  <a:moveTo>
                    <a:pt x="88872" y="0"/>
                  </a:moveTo>
                  <a:lnTo>
                    <a:pt x="99311" y="0"/>
                  </a:lnTo>
                  <a:lnTo>
                    <a:pt x="0" y="99311"/>
                  </a:lnTo>
                  <a:lnTo>
                    <a:pt x="0" y="8887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40266"/>
              <a:ext cx="307721" cy="307721"/>
            </a:xfrm>
            <a:custGeom>
              <a:avLst/>
              <a:pathLst>
                <a:path w="307721" h="307721">
                  <a:moveTo>
                    <a:pt x="297283" y="0"/>
                  </a:moveTo>
                  <a:lnTo>
                    <a:pt x="307721" y="0"/>
                  </a:lnTo>
                  <a:lnTo>
                    <a:pt x="0" y="307721"/>
                  </a:lnTo>
                  <a:lnTo>
                    <a:pt x="0" y="2972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840266"/>
              <a:ext cx="203335" cy="203335"/>
            </a:xfrm>
            <a:custGeom>
              <a:avLst/>
              <a:pathLst>
                <a:path w="203335" h="203335">
                  <a:moveTo>
                    <a:pt x="192897" y="0"/>
                  </a:moveTo>
                  <a:lnTo>
                    <a:pt x="203335" y="0"/>
                  </a:lnTo>
                  <a:lnTo>
                    <a:pt x="0" y="203335"/>
                  </a:lnTo>
                  <a:lnTo>
                    <a:pt x="0" y="1928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840266"/>
              <a:ext cx="98949" cy="98949"/>
            </a:xfrm>
            <a:custGeom>
              <a:avLst/>
              <a:pathLst>
                <a:path w="98949" h="98949">
                  <a:moveTo>
                    <a:pt x="88510" y="0"/>
                  </a:moveTo>
                  <a:lnTo>
                    <a:pt x="98949" y="0"/>
                  </a:lnTo>
                  <a:lnTo>
                    <a:pt x="0" y="98949"/>
                  </a:lnTo>
                  <a:lnTo>
                    <a:pt x="0" y="885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616464"/>
              <a:ext cx="330860" cy="330860"/>
            </a:xfrm>
            <a:custGeom>
              <a:avLst/>
              <a:pathLst>
                <a:path w="330860" h="330860">
                  <a:moveTo>
                    <a:pt x="320421" y="0"/>
                  </a:moveTo>
                  <a:lnTo>
                    <a:pt x="330860" y="0"/>
                  </a:lnTo>
                  <a:lnTo>
                    <a:pt x="0" y="330860"/>
                  </a:lnTo>
                  <a:lnTo>
                    <a:pt x="0" y="3204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616464"/>
              <a:ext cx="226474" cy="226474"/>
            </a:xfrm>
            <a:custGeom>
              <a:avLst/>
              <a:pathLst>
                <a:path w="226474" h="226474">
                  <a:moveTo>
                    <a:pt x="216035" y="0"/>
                  </a:moveTo>
                  <a:lnTo>
                    <a:pt x="226474" y="0"/>
                  </a:lnTo>
                  <a:lnTo>
                    <a:pt x="0" y="226474"/>
                  </a:lnTo>
                  <a:lnTo>
                    <a:pt x="0" y="2160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16464"/>
              <a:ext cx="122087" cy="122087"/>
            </a:xfrm>
            <a:custGeom>
              <a:avLst/>
              <a:pathLst>
                <a:path w="122087" h="122087">
                  <a:moveTo>
                    <a:pt x="111649" y="0"/>
                  </a:moveTo>
                  <a:lnTo>
                    <a:pt x="122087" y="0"/>
                  </a:lnTo>
                  <a:lnTo>
                    <a:pt x="0" y="122087"/>
                  </a:lnTo>
                  <a:lnTo>
                    <a:pt x="0" y="11164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616464"/>
              <a:ext cx="17701" cy="17701"/>
            </a:xfrm>
            <a:custGeom>
              <a:avLst/>
              <a:pathLst>
                <a:path w="17701" h="17701">
                  <a:moveTo>
                    <a:pt x="7262" y="0"/>
                  </a:moveTo>
                  <a:lnTo>
                    <a:pt x="17701" y="0"/>
                  </a:lnTo>
                  <a:lnTo>
                    <a:pt x="0" y="17701"/>
                  </a:lnTo>
                  <a:lnTo>
                    <a:pt x="0" y="72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2421254" y="4142297"/>
              <a:ext cx="40775" cy="40775"/>
            </a:xfrm>
            <a:custGeom>
              <a:avLst/>
              <a:pathLst>
                <a:path w="40775" h="40775">
                  <a:moveTo>
                    <a:pt x="40775" y="0"/>
                  </a:moveTo>
                  <a:lnTo>
                    <a:pt x="40775" y="10438"/>
                  </a:lnTo>
                  <a:lnTo>
                    <a:pt x="10438" y="40775"/>
                  </a:lnTo>
                  <a:lnTo>
                    <a:pt x="0" y="4077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2316868" y="4037911"/>
              <a:ext cx="145162" cy="145162"/>
            </a:xfrm>
            <a:custGeom>
              <a:avLst/>
              <a:pathLst>
                <a:path w="145162" h="145162">
                  <a:moveTo>
                    <a:pt x="145162" y="0"/>
                  </a:moveTo>
                  <a:lnTo>
                    <a:pt x="145162" y="10438"/>
                  </a:lnTo>
                  <a:lnTo>
                    <a:pt x="10438" y="145162"/>
                  </a:lnTo>
                  <a:lnTo>
                    <a:pt x="0" y="14516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2212481" y="3933525"/>
              <a:ext cx="249548" cy="249548"/>
            </a:xfrm>
            <a:custGeom>
              <a:avLst/>
              <a:pathLst>
                <a:path w="249548" h="249548">
                  <a:moveTo>
                    <a:pt x="249548" y="0"/>
                  </a:moveTo>
                  <a:lnTo>
                    <a:pt x="249548" y="10438"/>
                  </a:lnTo>
                  <a:lnTo>
                    <a:pt x="10438" y="249548"/>
                  </a:lnTo>
                  <a:lnTo>
                    <a:pt x="0" y="24954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2108095" y="3829139"/>
              <a:ext cx="353934" cy="353934"/>
            </a:xfrm>
            <a:custGeom>
              <a:avLst/>
              <a:pathLst>
                <a:path w="353934" h="353934">
                  <a:moveTo>
                    <a:pt x="353934" y="0"/>
                  </a:moveTo>
                  <a:lnTo>
                    <a:pt x="353934" y="10438"/>
                  </a:lnTo>
                  <a:lnTo>
                    <a:pt x="10438" y="353934"/>
                  </a:lnTo>
                  <a:lnTo>
                    <a:pt x="0" y="35393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2093538" y="37247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2093538" y="36203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2093538" y="35159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2093538" y="34115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093538" y="33072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093538" y="32028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093538" y="30984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093538" y="29940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093538" y="28896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093538" y="27852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093538" y="26808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093538" y="25765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093538" y="24721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093538" y="23677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093538" y="22633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093538" y="215895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093538" y="20545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093538" y="1950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093538" y="1849146"/>
              <a:ext cx="368491" cy="375584"/>
            </a:xfrm>
            <a:custGeom>
              <a:avLst/>
              <a:pathLst>
                <a:path w="368491" h="375584">
                  <a:moveTo>
                    <a:pt x="365146" y="0"/>
                  </a:moveTo>
                  <a:lnTo>
                    <a:pt x="368491" y="0"/>
                  </a:lnTo>
                  <a:lnTo>
                    <a:pt x="368491" y="7093"/>
                  </a:lnTo>
                  <a:lnTo>
                    <a:pt x="0" y="375584"/>
                  </a:lnTo>
                  <a:lnTo>
                    <a:pt x="0" y="3651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093538" y="1849146"/>
              <a:ext cx="271198" cy="271198"/>
            </a:xfrm>
            <a:custGeom>
              <a:avLst/>
              <a:pathLst>
                <a:path w="271198" h="271198">
                  <a:moveTo>
                    <a:pt x="260760" y="0"/>
                  </a:moveTo>
                  <a:lnTo>
                    <a:pt x="271198" y="0"/>
                  </a:lnTo>
                  <a:lnTo>
                    <a:pt x="0" y="271198"/>
                  </a:lnTo>
                  <a:lnTo>
                    <a:pt x="0" y="26076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093538" y="1849146"/>
              <a:ext cx="166812" cy="166812"/>
            </a:xfrm>
            <a:custGeom>
              <a:avLst/>
              <a:pathLst>
                <a:path w="166812" h="166812">
                  <a:moveTo>
                    <a:pt x="156373" y="0"/>
                  </a:moveTo>
                  <a:lnTo>
                    <a:pt x="166812" y="0"/>
                  </a:lnTo>
                  <a:lnTo>
                    <a:pt x="0" y="166812"/>
                  </a:lnTo>
                  <a:lnTo>
                    <a:pt x="0" y="15637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093538" y="1849146"/>
              <a:ext cx="62426" cy="62426"/>
            </a:xfrm>
            <a:custGeom>
              <a:avLst/>
              <a:pathLst>
                <a:path w="62426" h="62426">
                  <a:moveTo>
                    <a:pt x="51987" y="0"/>
                  </a:moveTo>
                  <a:lnTo>
                    <a:pt x="62426" y="0"/>
                  </a:lnTo>
                  <a:lnTo>
                    <a:pt x="0" y="62426"/>
                  </a:lnTo>
                  <a:lnTo>
                    <a:pt x="0" y="5198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1369572"/>
              <a:ext cx="357556" cy="357556"/>
            </a:xfrm>
            <a:custGeom>
              <a:avLst/>
              <a:pathLst>
                <a:path w="357556" h="357556">
                  <a:moveTo>
                    <a:pt x="347118" y="0"/>
                  </a:moveTo>
                  <a:lnTo>
                    <a:pt x="357556" y="0"/>
                  </a:lnTo>
                  <a:lnTo>
                    <a:pt x="0" y="357556"/>
                  </a:lnTo>
                  <a:lnTo>
                    <a:pt x="0" y="34711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1369572"/>
              <a:ext cx="253170" cy="253170"/>
            </a:xfrm>
            <a:custGeom>
              <a:avLst/>
              <a:pathLst>
                <a:path w="253170" h="253170">
                  <a:moveTo>
                    <a:pt x="242731" y="0"/>
                  </a:moveTo>
                  <a:lnTo>
                    <a:pt x="253170" y="0"/>
                  </a:lnTo>
                  <a:lnTo>
                    <a:pt x="0" y="253170"/>
                  </a:lnTo>
                  <a:lnTo>
                    <a:pt x="0" y="24273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1369572"/>
              <a:ext cx="148784" cy="148784"/>
            </a:xfrm>
            <a:custGeom>
              <a:avLst/>
              <a:pathLst>
                <a:path w="148784" h="148784">
                  <a:moveTo>
                    <a:pt x="138345" y="0"/>
                  </a:moveTo>
                  <a:lnTo>
                    <a:pt x="148784" y="0"/>
                  </a:lnTo>
                  <a:lnTo>
                    <a:pt x="0" y="148784"/>
                  </a:lnTo>
                  <a:lnTo>
                    <a:pt x="0" y="13834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1369572"/>
              <a:ext cx="44397" cy="44397"/>
            </a:xfrm>
            <a:custGeom>
              <a:avLst/>
              <a:pathLst>
                <a:path w="44397" h="44397">
                  <a:moveTo>
                    <a:pt x="33959" y="0"/>
                  </a:moveTo>
                  <a:lnTo>
                    <a:pt x="44397" y="0"/>
                  </a:lnTo>
                  <a:lnTo>
                    <a:pt x="0" y="44397"/>
                  </a:lnTo>
                  <a:lnTo>
                    <a:pt x="0" y="3395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3731279" y="1305628"/>
              <a:ext cx="325223" cy="325223"/>
            </a:xfrm>
            <a:custGeom>
              <a:avLst/>
              <a:pathLst>
                <a:path w="325223" h="325223">
                  <a:moveTo>
                    <a:pt x="314784" y="0"/>
                  </a:moveTo>
                  <a:lnTo>
                    <a:pt x="325223" y="0"/>
                  </a:lnTo>
                  <a:lnTo>
                    <a:pt x="0" y="325223"/>
                  </a:lnTo>
                  <a:lnTo>
                    <a:pt x="0" y="31478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3731279" y="1305628"/>
              <a:ext cx="220837" cy="220837"/>
            </a:xfrm>
            <a:custGeom>
              <a:avLst/>
              <a:pathLst>
                <a:path w="220837" h="220837">
                  <a:moveTo>
                    <a:pt x="210398" y="0"/>
                  </a:moveTo>
                  <a:lnTo>
                    <a:pt x="220837" y="0"/>
                  </a:lnTo>
                  <a:lnTo>
                    <a:pt x="0" y="220837"/>
                  </a:lnTo>
                  <a:lnTo>
                    <a:pt x="0" y="21039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3731279" y="1305628"/>
              <a:ext cx="116450" cy="116450"/>
            </a:xfrm>
            <a:custGeom>
              <a:avLst/>
              <a:pathLst>
                <a:path w="116450" h="116450">
                  <a:moveTo>
                    <a:pt x="106012" y="0"/>
                  </a:moveTo>
                  <a:lnTo>
                    <a:pt x="116450" y="0"/>
                  </a:lnTo>
                  <a:lnTo>
                    <a:pt x="0" y="116450"/>
                  </a:lnTo>
                  <a:lnTo>
                    <a:pt x="0" y="10601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3731279" y="1305628"/>
              <a:ext cx="12064" cy="12064"/>
            </a:xfrm>
            <a:custGeom>
              <a:avLst/>
              <a:pathLst>
                <a:path w="12064" h="12064">
                  <a:moveTo>
                    <a:pt x="1625" y="0"/>
                  </a:moveTo>
                  <a:lnTo>
                    <a:pt x="12064" y="0"/>
                  </a:lnTo>
                  <a:lnTo>
                    <a:pt x="0" y="12064"/>
                  </a:lnTo>
                  <a:lnTo>
                    <a:pt x="0" y="162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4140715" y="1241685"/>
              <a:ext cx="292889" cy="292889"/>
            </a:xfrm>
            <a:custGeom>
              <a:avLst/>
              <a:pathLst>
                <a:path w="292889" h="292889">
                  <a:moveTo>
                    <a:pt x="282451" y="0"/>
                  </a:moveTo>
                  <a:lnTo>
                    <a:pt x="292889" y="0"/>
                  </a:lnTo>
                  <a:lnTo>
                    <a:pt x="0" y="292889"/>
                  </a:lnTo>
                  <a:lnTo>
                    <a:pt x="0" y="2824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4140715" y="1241685"/>
              <a:ext cx="188503" cy="188503"/>
            </a:xfrm>
            <a:custGeom>
              <a:avLst/>
              <a:pathLst>
                <a:path w="188503" h="188503">
                  <a:moveTo>
                    <a:pt x="178065" y="0"/>
                  </a:moveTo>
                  <a:lnTo>
                    <a:pt x="188503" y="0"/>
                  </a:lnTo>
                  <a:lnTo>
                    <a:pt x="0" y="188503"/>
                  </a:lnTo>
                  <a:lnTo>
                    <a:pt x="0" y="1780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4140715" y="1241685"/>
              <a:ext cx="84117" cy="84117"/>
            </a:xfrm>
            <a:custGeom>
              <a:avLst/>
              <a:pathLst>
                <a:path w="84117" h="84117">
                  <a:moveTo>
                    <a:pt x="73678" y="0"/>
                  </a:moveTo>
                  <a:lnTo>
                    <a:pt x="84117" y="0"/>
                  </a:lnTo>
                  <a:lnTo>
                    <a:pt x="0" y="84117"/>
                  </a:lnTo>
                  <a:lnTo>
                    <a:pt x="0" y="7367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5369021" y="1113799"/>
              <a:ext cx="340718" cy="340718"/>
            </a:xfrm>
            <a:custGeom>
              <a:avLst/>
              <a:pathLst>
                <a:path w="340718" h="340718">
                  <a:moveTo>
                    <a:pt x="330280" y="0"/>
                  </a:moveTo>
                  <a:lnTo>
                    <a:pt x="340718" y="0"/>
                  </a:lnTo>
                  <a:lnTo>
                    <a:pt x="0" y="340718"/>
                  </a:lnTo>
                  <a:lnTo>
                    <a:pt x="0" y="33028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5369021" y="1113799"/>
              <a:ext cx="236332" cy="236332"/>
            </a:xfrm>
            <a:custGeom>
              <a:avLst/>
              <a:pathLst>
                <a:path w="236332" h="236332">
                  <a:moveTo>
                    <a:pt x="225894" y="0"/>
                  </a:moveTo>
                  <a:lnTo>
                    <a:pt x="236332" y="0"/>
                  </a:lnTo>
                  <a:lnTo>
                    <a:pt x="0" y="236332"/>
                  </a:lnTo>
                  <a:lnTo>
                    <a:pt x="0" y="2258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5369021" y="1113799"/>
              <a:ext cx="131946" cy="131946"/>
            </a:xfrm>
            <a:custGeom>
              <a:avLst/>
              <a:pathLst>
                <a:path w="131946" h="131946">
                  <a:moveTo>
                    <a:pt x="121507" y="0"/>
                  </a:moveTo>
                  <a:lnTo>
                    <a:pt x="131946" y="0"/>
                  </a:lnTo>
                  <a:lnTo>
                    <a:pt x="0" y="131946"/>
                  </a:lnTo>
                  <a:lnTo>
                    <a:pt x="0" y="1215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5369021" y="1113799"/>
              <a:ext cx="27560" cy="27560"/>
            </a:xfrm>
            <a:custGeom>
              <a:avLst/>
              <a:pathLst>
                <a:path w="27560" h="27560">
                  <a:moveTo>
                    <a:pt x="17121" y="0"/>
                  </a:moveTo>
                  <a:lnTo>
                    <a:pt x="27560" y="0"/>
                  </a:lnTo>
                  <a:lnTo>
                    <a:pt x="0" y="27560"/>
                  </a:lnTo>
                  <a:lnTo>
                    <a:pt x="0" y="171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6909862" y="4127117"/>
              <a:ext cx="55956" cy="55956"/>
            </a:xfrm>
            <a:custGeom>
              <a:avLst/>
              <a:pathLst>
                <a:path w="55956" h="55956">
                  <a:moveTo>
                    <a:pt x="55956" y="0"/>
                  </a:moveTo>
                  <a:lnTo>
                    <a:pt x="55956" y="10438"/>
                  </a:lnTo>
                  <a:lnTo>
                    <a:pt x="10438" y="55956"/>
                  </a:lnTo>
                  <a:lnTo>
                    <a:pt x="0" y="559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6805476" y="4022731"/>
              <a:ext cx="160342" cy="160342"/>
            </a:xfrm>
            <a:custGeom>
              <a:avLst/>
              <a:pathLst>
                <a:path w="160342" h="160342">
                  <a:moveTo>
                    <a:pt x="160342" y="0"/>
                  </a:moveTo>
                  <a:lnTo>
                    <a:pt x="160342" y="10438"/>
                  </a:lnTo>
                  <a:lnTo>
                    <a:pt x="10438" y="160342"/>
                  </a:lnTo>
                  <a:lnTo>
                    <a:pt x="0" y="1603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6701090" y="3918345"/>
              <a:ext cx="264728" cy="264728"/>
            </a:xfrm>
            <a:custGeom>
              <a:avLst/>
              <a:pathLst>
                <a:path w="264728" h="264728">
                  <a:moveTo>
                    <a:pt x="264728" y="0"/>
                  </a:moveTo>
                  <a:lnTo>
                    <a:pt x="264728" y="10438"/>
                  </a:lnTo>
                  <a:lnTo>
                    <a:pt x="10438" y="264728"/>
                  </a:lnTo>
                  <a:lnTo>
                    <a:pt x="0" y="26472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6597327" y="3813958"/>
              <a:ext cx="368491" cy="369114"/>
            </a:xfrm>
            <a:custGeom>
              <a:avLst/>
              <a:pathLst>
                <a:path w="368491" h="369114">
                  <a:moveTo>
                    <a:pt x="368491" y="0"/>
                  </a:moveTo>
                  <a:lnTo>
                    <a:pt x="368491" y="10438"/>
                  </a:lnTo>
                  <a:lnTo>
                    <a:pt x="9815" y="369114"/>
                  </a:lnTo>
                  <a:lnTo>
                    <a:pt x="0" y="369114"/>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6597327" y="37095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6597327" y="36051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6597327" y="35008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6597327" y="33964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6597327" y="32920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6597327" y="31876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6597327" y="30832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6597327" y="29788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6597327" y="28744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6597327" y="27700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6597327" y="26657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6597327" y="25613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6597327" y="24569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6597327" y="23525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6597327" y="22481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6597327" y="21437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6597327" y="20393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6597327" y="19350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6597327" y="18306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6597327" y="17262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6597327" y="16218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6597327" y="15174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6597327" y="14130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6597327" y="13086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6597327" y="12043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6597327" y="10999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6597327" y="1081827"/>
              <a:ext cx="292633" cy="292633"/>
            </a:xfrm>
            <a:custGeom>
              <a:avLst/>
              <a:pathLst>
                <a:path w="292633" h="292633">
                  <a:moveTo>
                    <a:pt x="282194" y="0"/>
                  </a:moveTo>
                  <a:lnTo>
                    <a:pt x="292633" y="0"/>
                  </a:lnTo>
                  <a:lnTo>
                    <a:pt x="0" y="292633"/>
                  </a:lnTo>
                  <a:lnTo>
                    <a:pt x="0" y="2821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6597327" y="1081827"/>
              <a:ext cx="188246" cy="188246"/>
            </a:xfrm>
            <a:custGeom>
              <a:avLst/>
              <a:pathLst>
                <a:path w="188246" h="188246">
                  <a:moveTo>
                    <a:pt x="177808" y="0"/>
                  </a:moveTo>
                  <a:lnTo>
                    <a:pt x="188246" y="0"/>
                  </a:lnTo>
                  <a:lnTo>
                    <a:pt x="0" y="188246"/>
                  </a:lnTo>
                  <a:lnTo>
                    <a:pt x="0" y="1778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6597327" y="1081827"/>
              <a:ext cx="83860" cy="83860"/>
            </a:xfrm>
            <a:custGeom>
              <a:avLst/>
              <a:pathLst>
                <a:path w="83860" h="83860">
                  <a:moveTo>
                    <a:pt x="73422" y="0"/>
                  </a:moveTo>
                  <a:lnTo>
                    <a:pt x="83860" y="0"/>
                  </a:lnTo>
                  <a:lnTo>
                    <a:pt x="0" y="83860"/>
                  </a:lnTo>
                  <a:lnTo>
                    <a:pt x="0" y="734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8162497" y="4151446"/>
              <a:ext cx="31627" cy="31627"/>
            </a:xfrm>
            <a:custGeom>
              <a:avLst/>
              <a:pathLst>
                <a:path w="31627" h="31627">
                  <a:moveTo>
                    <a:pt x="31627" y="0"/>
                  </a:moveTo>
                  <a:lnTo>
                    <a:pt x="31627" y="10438"/>
                  </a:lnTo>
                  <a:lnTo>
                    <a:pt x="10438" y="31627"/>
                  </a:lnTo>
                  <a:lnTo>
                    <a:pt x="0" y="316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8058111" y="4047060"/>
              <a:ext cx="136013" cy="136013"/>
            </a:xfrm>
            <a:custGeom>
              <a:avLst/>
              <a:pathLst>
                <a:path w="136013" h="136013">
                  <a:moveTo>
                    <a:pt x="136013" y="0"/>
                  </a:moveTo>
                  <a:lnTo>
                    <a:pt x="136013" y="10438"/>
                  </a:lnTo>
                  <a:lnTo>
                    <a:pt x="10438" y="136013"/>
                  </a:lnTo>
                  <a:lnTo>
                    <a:pt x="0" y="1360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7953725" y="3942673"/>
              <a:ext cx="240399" cy="240399"/>
            </a:xfrm>
            <a:custGeom>
              <a:avLst/>
              <a:pathLst>
                <a:path w="240399" h="240399">
                  <a:moveTo>
                    <a:pt x="240399" y="0"/>
                  </a:moveTo>
                  <a:lnTo>
                    <a:pt x="240399" y="10438"/>
                  </a:lnTo>
                  <a:lnTo>
                    <a:pt x="10438" y="240399"/>
                  </a:lnTo>
                  <a:lnTo>
                    <a:pt x="0" y="24039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7849338" y="3838287"/>
              <a:ext cx="344786" cy="344786"/>
            </a:xfrm>
            <a:custGeom>
              <a:avLst/>
              <a:pathLst>
                <a:path w="344786" h="344786">
                  <a:moveTo>
                    <a:pt x="344786" y="0"/>
                  </a:moveTo>
                  <a:lnTo>
                    <a:pt x="344786" y="10438"/>
                  </a:lnTo>
                  <a:lnTo>
                    <a:pt x="10438" y="344786"/>
                  </a:lnTo>
                  <a:lnTo>
                    <a:pt x="0" y="3447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7825633" y="37339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7825633" y="3629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7825633" y="35251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7825633" y="34207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7825633" y="33163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7825633" y="3211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7825633" y="3107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7825633" y="30031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7825633" y="28988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7825633" y="27944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7825633" y="26900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7825633" y="25856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7825633" y="24812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7825633" y="23768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7825633" y="22724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7825633" y="21681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7825633" y="20637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7825633" y="19593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7825633" y="18549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7825633" y="17505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7825633" y="16461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7825633" y="15417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7825633" y="143740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7825633" y="13330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7825633" y="12286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7825633" y="11242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7825633" y="1049855"/>
              <a:ext cx="348933" cy="348933"/>
            </a:xfrm>
            <a:custGeom>
              <a:avLst/>
              <a:pathLst>
                <a:path w="348933" h="348933">
                  <a:moveTo>
                    <a:pt x="338495" y="0"/>
                  </a:moveTo>
                  <a:lnTo>
                    <a:pt x="348933" y="0"/>
                  </a:lnTo>
                  <a:lnTo>
                    <a:pt x="0" y="348933"/>
                  </a:lnTo>
                  <a:lnTo>
                    <a:pt x="0" y="3384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7825633" y="1049855"/>
              <a:ext cx="244547" cy="244547"/>
            </a:xfrm>
            <a:custGeom>
              <a:avLst/>
              <a:pathLst>
                <a:path w="244547" h="244547">
                  <a:moveTo>
                    <a:pt x="234108" y="0"/>
                  </a:moveTo>
                  <a:lnTo>
                    <a:pt x="244547" y="0"/>
                  </a:lnTo>
                  <a:lnTo>
                    <a:pt x="0" y="244547"/>
                  </a:lnTo>
                  <a:lnTo>
                    <a:pt x="0" y="2341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7825633" y="1049855"/>
              <a:ext cx="140161" cy="140161"/>
            </a:xfrm>
            <a:custGeom>
              <a:avLst/>
              <a:pathLst>
                <a:path w="140161" h="140161">
                  <a:moveTo>
                    <a:pt x="129722" y="0"/>
                  </a:moveTo>
                  <a:lnTo>
                    <a:pt x="140161" y="0"/>
                  </a:lnTo>
                  <a:lnTo>
                    <a:pt x="0" y="140161"/>
                  </a:lnTo>
                  <a:lnTo>
                    <a:pt x="0" y="1297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7825633" y="1049855"/>
              <a:ext cx="35774" cy="35774"/>
            </a:xfrm>
            <a:custGeom>
              <a:avLst/>
              <a:pathLst>
                <a:path w="35774" h="35774">
                  <a:moveTo>
                    <a:pt x="25336" y="0"/>
                  </a:moveTo>
                  <a:lnTo>
                    <a:pt x="35774" y="0"/>
                  </a:lnTo>
                  <a:lnTo>
                    <a:pt x="0" y="35774"/>
                  </a:lnTo>
                  <a:lnTo>
                    <a:pt x="0" y="2533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rc314"/>
            <p:cNvSpPr/>
            <p:nvPr/>
          </p:nvSpPr>
          <p:spPr>
            <a:xfrm>
              <a:off x="865232" y="2936180"/>
              <a:ext cx="368491" cy="1246892"/>
            </a:xfrm>
            <a:prstGeom prst="rect">
              <a:avLst/>
            </a:prstGeom>
            <a:ln w="1355" cap="flat">
              <a:solidFill>
                <a:srgbClr val="000000">
                  <a:alpha val="100000"/>
                </a:srgbClr>
              </a:solidFill>
              <a:prstDash val="solid"/>
              <a:miter/>
            </a:ln>
          </p:spPr>
          <p:txBody>
            <a:bodyPr/>
            <a:lstStyle/>
            <a:p/>
          </p:txBody>
        </p:sp>
        <p:sp>
          <p:nvSpPr>
            <p:cNvPr id="315" name="rc315"/>
            <p:cNvSpPr/>
            <p:nvPr/>
          </p:nvSpPr>
          <p:spPr>
            <a:xfrm>
              <a:off x="1274667" y="2840266"/>
              <a:ext cx="368491" cy="1342807"/>
            </a:xfrm>
            <a:prstGeom prst="rect">
              <a:avLst/>
            </a:prstGeom>
            <a:ln w="1355" cap="flat">
              <a:solidFill>
                <a:srgbClr val="000000">
                  <a:alpha val="100000"/>
                </a:srgbClr>
              </a:solidFill>
              <a:prstDash val="solid"/>
              <a:miter/>
            </a:ln>
          </p:spPr>
          <p:txBody>
            <a:bodyPr/>
            <a:lstStyle/>
            <a:p/>
          </p:txBody>
        </p:sp>
        <p:sp>
          <p:nvSpPr>
            <p:cNvPr id="316" name="rc316"/>
            <p:cNvSpPr/>
            <p:nvPr/>
          </p:nvSpPr>
          <p:spPr>
            <a:xfrm>
              <a:off x="1684102" y="2616464"/>
              <a:ext cx="368491" cy="1566608"/>
            </a:xfrm>
            <a:prstGeom prst="rect">
              <a:avLst/>
            </a:prstGeom>
            <a:ln w="1355" cap="flat">
              <a:solidFill>
                <a:srgbClr val="000000">
                  <a:alpha val="100000"/>
                </a:srgbClr>
              </a:solidFill>
              <a:prstDash val="solid"/>
              <a:miter/>
            </a:ln>
          </p:spPr>
          <p:txBody>
            <a:bodyPr/>
            <a:lstStyle/>
            <a:p/>
          </p:txBody>
        </p:sp>
        <p:sp>
          <p:nvSpPr>
            <p:cNvPr id="317" name="rc317"/>
            <p:cNvSpPr/>
            <p:nvPr/>
          </p:nvSpPr>
          <p:spPr>
            <a:xfrm>
              <a:off x="2093538" y="1849146"/>
              <a:ext cx="368491" cy="2333927"/>
            </a:xfrm>
            <a:prstGeom prst="rect">
              <a:avLst/>
            </a:prstGeom>
            <a:ln w="1355" cap="flat">
              <a:solidFill>
                <a:srgbClr val="000000">
                  <a:alpha val="100000"/>
                </a:srgbClr>
              </a:solidFill>
              <a:prstDash val="solid"/>
              <a:miter/>
            </a:ln>
          </p:spPr>
          <p:txBody>
            <a:bodyPr/>
            <a:lstStyle/>
            <a:p/>
          </p:txBody>
        </p:sp>
        <p:sp>
          <p:nvSpPr>
            <p:cNvPr id="318" name="rc318"/>
            <p:cNvSpPr/>
            <p:nvPr/>
          </p:nvSpPr>
          <p:spPr>
            <a:xfrm>
              <a:off x="3321844" y="1369572"/>
              <a:ext cx="368491" cy="2813501"/>
            </a:xfrm>
            <a:prstGeom prst="rect">
              <a:avLst/>
            </a:prstGeom>
            <a:ln w="1355" cap="flat">
              <a:solidFill>
                <a:srgbClr val="000000">
                  <a:alpha val="100000"/>
                </a:srgbClr>
              </a:solidFill>
              <a:prstDash val="solid"/>
              <a:miter/>
            </a:ln>
          </p:spPr>
          <p:txBody>
            <a:bodyPr/>
            <a:lstStyle/>
            <a:p/>
          </p:txBody>
        </p:sp>
        <p:sp>
          <p:nvSpPr>
            <p:cNvPr id="319" name="rc319"/>
            <p:cNvSpPr/>
            <p:nvPr/>
          </p:nvSpPr>
          <p:spPr>
            <a:xfrm>
              <a:off x="3731279" y="1305628"/>
              <a:ext cx="368491" cy="2877444"/>
            </a:xfrm>
            <a:prstGeom prst="rect">
              <a:avLst/>
            </a:prstGeom>
            <a:ln w="1355" cap="flat">
              <a:solidFill>
                <a:srgbClr val="000000">
                  <a:alpha val="100000"/>
                </a:srgbClr>
              </a:solidFill>
              <a:prstDash val="solid"/>
              <a:miter/>
            </a:ln>
          </p:spPr>
          <p:txBody>
            <a:bodyPr/>
            <a:lstStyle/>
            <a:p/>
          </p:txBody>
        </p:sp>
        <p:sp>
          <p:nvSpPr>
            <p:cNvPr id="320" name="rc320"/>
            <p:cNvSpPr/>
            <p:nvPr/>
          </p:nvSpPr>
          <p:spPr>
            <a:xfrm>
              <a:off x="4140715" y="1241685"/>
              <a:ext cx="368491" cy="2941388"/>
            </a:xfrm>
            <a:prstGeom prst="rect">
              <a:avLst/>
            </a:prstGeom>
            <a:ln w="1355" cap="flat">
              <a:solidFill>
                <a:srgbClr val="000000">
                  <a:alpha val="100000"/>
                </a:srgbClr>
              </a:solidFill>
              <a:prstDash val="solid"/>
              <a:miter/>
            </a:ln>
          </p:spPr>
          <p:txBody>
            <a:bodyPr/>
            <a:lstStyle/>
            <a:p/>
          </p:txBody>
        </p:sp>
        <p:sp>
          <p:nvSpPr>
            <p:cNvPr id="321" name="rc321"/>
            <p:cNvSpPr/>
            <p:nvPr/>
          </p:nvSpPr>
          <p:spPr>
            <a:xfrm>
              <a:off x="5369021" y="1113799"/>
              <a:ext cx="368491" cy="3069274"/>
            </a:xfrm>
            <a:prstGeom prst="rect">
              <a:avLst/>
            </a:prstGeom>
            <a:ln w="1355" cap="flat">
              <a:solidFill>
                <a:srgbClr val="000000">
                  <a:alpha val="100000"/>
                </a:srgbClr>
              </a:solidFill>
              <a:prstDash val="solid"/>
              <a:miter/>
            </a:ln>
          </p:spPr>
          <p:txBody>
            <a:bodyPr/>
            <a:lstStyle/>
            <a:p/>
          </p:txBody>
        </p:sp>
        <p:sp>
          <p:nvSpPr>
            <p:cNvPr id="322" name="rc322"/>
            <p:cNvSpPr/>
            <p:nvPr/>
          </p:nvSpPr>
          <p:spPr>
            <a:xfrm>
              <a:off x="6597327" y="1081827"/>
              <a:ext cx="368491" cy="3101246"/>
            </a:xfrm>
            <a:prstGeom prst="rect">
              <a:avLst/>
            </a:prstGeom>
            <a:ln w="1355" cap="flat">
              <a:solidFill>
                <a:srgbClr val="000000">
                  <a:alpha val="100000"/>
                </a:srgbClr>
              </a:solidFill>
              <a:prstDash val="solid"/>
              <a:miter/>
            </a:ln>
          </p:spPr>
          <p:txBody>
            <a:bodyPr/>
            <a:lstStyle/>
            <a:p/>
          </p:txBody>
        </p:sp>
        <p:sp>
          <p:nvSpPr>
            <p:cNvPr id="323" name="rc323"/>
            <p:cNvSpPr/>
            <p:nvPr/>
          </p:nvSpPr>
          <p:spPr>
            <a:xfrm>
              <a:off x="7825633" y="1049855"/>
              <a:ext cx="368491" cy="3133217"/>
            </a:xfrm>
            <a:prstGeom prst="rect">
              <a:avLst/>
            </a:prstGeom>
            <a:ln w="1355" cap="flat">
              <a:solidFill>
                <a:srgbClr val="000000">
                  <a:alpha val="100000"/>
                </a:srgbClr>
              </a:solidFill>
              <a:prstDash val="solid"/>
              <a:miter/>
            </a:ln>
          </p:spPr>
          <p:txBody>
            <a:bodyPr/>
            <a:lstStyle/>
            <a:p/>
          </p:txBody>
        </p:sp>
        <p:sp>
          <p:nvSpPr>
            <p:cNvPr id="324" name="tx324"/>
            <p:cNvSpPr/>
            <p:nvPr/>
          </p:nvSpPr>
          <p:spPr>
            <a:xfrm>
              <a:off x="969091" y="2807376"/>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39</a:t>
              </a:r>
            </a:p>
          </p:txBody>
        </p:sp>
        <p:sp>
          <p:nvSpPr>
            <p:cNvPr id="325" name="tx325"/>
            <p:cNvSpPr/>
            <p:nvPr/>
          </p:nvSpPr>
          <p:spPr>
            <a:xfrm>
              <a:off x="1378527" y="270754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42</a:t>
              </a:r>
            </a:p>
          </p:txBody>
        </p:sp>
        <p:sp>
          <p:nvSpPr>
            <p:cNvPr id="326" name="tx326"/>
            <p:cNvSpPr/>
            <p:nvPr/>
          </p:nvSpPr>
          <p:spPr>
            <a:xfrm>
              <a:off x="1787962" y="2468548"/>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49</a:t>
              </a:r>
            </a:p>
          </p:txBody>
        </p:sp>
        <p:sp>
          <p:nvSpPr>
            <p:cNvPr id="327" name="tx327"/>
            <p:cNvSpPr/>
            <p:nvPr/>
          </p:nvSpPr>
          <p:spPr>
            <a:xfrm>
              <a:off x="2197397" y="1655119"/>
              <a:ext cx="160772" cy="1057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73</a:t>
              </a:r>
            </a:p>
          </p:txBody>
        </p:sp>
        <p:sp>
          <p:nvSpPr>
            <p:cNvPr id="328" name="tx328"/>
            <p:cNvSpPr/>
            <p:nvPr/>
          </p:nvSpPr>
          <p:spPr>
            <a:xfrm>
              <a:off x="2606833" y="1523159"/>
              <a:ext cx="160772" cy="10212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77</a:t>
              </a:r>
            </a:p>
          </p:txBody>
        </p:sp>
        <p:sp>
          <p:nvSpPr>
            <p:cNvPr id="329" name="tx329"/>
            <p:cNvSpPr/>
            <p:nvPr/>
          </p:nvSpPr>
          <p:spPr>
            <a:xfrm>
              <a:off x="3016268" y="121462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86</a:t>
              </a:r>
            </a:p>
          </p:txBody>
        </p:sp>
        <p:sp>
          <p:nvSpPr>
            <p:cNvPr id="330" name="tx330"/>
            <p:cNvSpPr/>
            <p:nvPr/>
          </p:nvSpPr>
          <p:spPr>
            <a:xfrm>
              <a:off x="3425704" y="114684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88</a:t>
              </a:r>
            </a:p>
          </p:txBody>
        </p:sp>
        <p:sp>
          <p:nvSpPr>
            <p:cNvPr id="331" name="tx331"/>
            <p:cNvSpPr/>
            <p:nvPr/>
          </p:nvSpPr>
          <p:spPr>
            <a:xfrm>
              <a:off x="3835139" y="107906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90</a:t>
              </a:r>
            </a:p>
          </p:txBody>
        </p:sp>
        <p:sp>
          <p:nvSpPr>
            <p:cNvPr id="332" name="tx332"/>
            <p:cNvSpPr/>
            <p:nvPr/>
          </p:nvSpPr>
          <p:spPr>
            <a:xfrm>
              <a:off x="4244574" y="101128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92</a:t>
              </a:r>
            </a:p>
          </p:txBody>
        </p:sp>
        <p:sp>
          <p:nvSpPr>
            <p:cNvPr id="333" name="tx333"/>
            <p:cNvSpPr/>
            <p:nvPr/>
          </p:nvSpPr>
          <p:spPr>
            <a:xfrm>
              <a:off x="547288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4" name="tx334"/>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5" name="tx335"/>
            <p:cNvSpPr/>
            <p:nvPr/>
          </p:nvSpPr>
          <p:spPr>
            <a:xfrm>
              <a:off x="6291751"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6" name="tx336"/>
            <p:cNvSpPr/>
            <p:nvPr/>
          </p:nvSpPr>
          <p:spPr>
            <a:xfrm>
              <a:off x="5882316"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7" name="tx337"/>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38" name="tx338"/>
            <p:cNvSpPr/>
            <p:nvPr/>
          </p:nvSpPr>
          <p:spPr>
            <a:xfrm>
              <a:off x="6701186"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39" name="tx339"/>
            <p:cNvSpPr/>
            <p:nvPr/>
          </p:nvSpPr>
          <p:spPr>
            <a:xfrm>
              <a:off x="7110622"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0" name="tx340"/>
            <p:cNvSpPr/>
            <p:nvPr/>
          </p:nvSpPr>
          <p:spPr>
            <a:xfrm>
              <a:off x="7520057"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1" name="tx341"/>
            <p:cNvSpPr/>
            <p:nvPr/>
          </p:nvSpPr>
          <p:spPr>
            <a:xfrm>
              <a:off x="7929492"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2" name="tx342"/>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3" name="tx343"/>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4" name="pg344"/>
            <p:cNvSpPr/>
            <p:nvPr/>
          </p:nvSpPr>
          <p:spPr>
            <a:xfrm>
              <a:off x="986811" y="34563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5" name="tx345"/>
            <p:cNvSpPr/>
            <p:nvPr/>
          </p:nvSpPr>
          <p:spPr>
            <a:xfrm>
              <a:off x="1019333" y="34885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46" name="pg346"/>
            <p:cNvSpPr/>
            <p:nvPr/>
          </p:nvSpPr>
          <p:spPr>
            <a:xfrm>
              <a:off x="1396247" y="340837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7" name="tx347"/>
            <p:cNvSpPr/>
            <p:nvPr/>
          </p:nvSpPr>
          <p:spPr>
            <a:xfrm>
              <a:off x="1428768" y="344058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48" name="pg348"/>
            <p:cNvSpPr/>
            <p:nvPr/>
          </p:nvSpPr>
          <p:spPr>
            <a:xfrm>
              <a:off x="1805682" y="329647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9" name="tx349"/>
            <p:cNvSpPr/>
            <p:nvPr/>
          </p:nvSpPr>
          <p:spPr>
            <a:xfrm>
              <a:off x="1838204" y="3330004"/>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0" name="pg350"/>
            <p:cNvSpPr/>
            <p:nvPr/>
          </p:nvSpPr>
          <p:spPr>
            <a:xfrm>
              <a:off x="2215117" y="291281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1" name="tx351"/>
            <p:cNvSpPr/>
            <p:nvPr/>
          </p:nvSpPr>
          <p:spPr>
            <a:xfrm>
              <a:off x="2247639" y="294364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52" name="pg352"/>
            <p:cNvSpPr/>
            <p:nvPr/>
          </p:nvSpPr>
          <p:spPr>
            <a:xfrm>
              <a:off x="3413279" y="2673030"/>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3" name="tx353"/>
            <p:cNvSpPr/>
            <p:nvPr/>
          </p:nvSpPr>
          <p:spPr>
            <a:xfrm>
              <a:off x="3445800" y="27039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54" name="pg354"/>
            <p:cNvSpPr/>
            <p:nvPr/>
          </p:nvSpPr>
          <p:spPr>
            <a:xfrm>
              <a:off x="3852859" y="26410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5" name="tx355"/>
            <p:cNvSpPr/>
            <p:nvPr/>
          </p:nvSpPr>
          <p:spPr>
            <a:xfrm>
              <a:off x="3885380" y="267358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56" name="pg356"/>
            <p:cNvSpPr/>
            <p:nvPr/>
          </p:nvSpPr>
          <p:spPr>
            <a:xfrm>
              <a:off x="4262294" y="260908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7" name="tx357"/>
            <p:cNvSpPr/>
            <p:nvPr/>
          </p:nvSpPr>
          <p:spPr>
            <a:xfrm>
              <a:off x="4294816" y="26399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58" name="pg358"/>
            <p:cNvSpPr/>
            <p:nvPr/>
          </p:nvSpPr>
          <p:spPr>
            <a:xfrm>
              <a:off x="5490600"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9" name="tx359"/>
            <p:cNvSpPr/>
            <p:nvPr/>
          </p:nvSpPr>
          <p:spPr>
            <a:xfrm>
              <a:off x="5523122"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60" name="pg360"/>
            <p:cNvSpPr/>
            <p:nvPr/>
          </p:nvSpPr>
          <p:spPr>
            <a:xfrm>
              <a:off x="6718906"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1" name="tx361"/>
            <p:cNvSpPr/>
            <p:nvPr/>
          </p:nvSpPr>
          <p:spPr>
            <a:xfrm>
              <a:off x="6751428"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62" name="pg362"/>
            <p:cNvSpPr/>
            <p:nvPr/>
          </p:nvSpPr>
          <p:spPr>
            <a:xfrm>
              <a:off x="7947212" y="251317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3" name="tx363"/>
            <p:cNvSpPr/>
            <p:nvPr/>
          </p:nvSpPr>
          <p:spPr>
            <a:xfrm>
              <a:off x="7979734" y="254405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4" name="tx364"/>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65" name="tx365"/>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66" name="tx366"/>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67" name="tx367"/>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68" name="tx368"/>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69" name="tx369"/>
            <p:cNvSpPr/>
            <p:nvPr/>
          </p:nvSpPr>
          <p:spPr>
            <a:xfrm rot="-5400000">
              <a:off x="845794"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70" name="tx370"/>
            <p:cNvSpPr/>
            <p:nvPr/>
          </p:nvSpPr>
          <p:spPr>
            <a:xfrm rot="-5400000">
              <a:off x="1236778"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1" name="tx371"/>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72" name="tx372"/>
            <p:cNvSpPr/>
            <p:nvPr/>
          </p:nvSpPr>
          <p:spPr>
            <a:xfrm rot="-5400000">
              <a:off x="2103091"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73" name="tx373"/>
            <p:cNvSpPr/>
            <p:nvPr/>
          </p:nvSpPr>
          <p:spPr>
            <a:xfrm rot="-5400000">
              <a:off x="2439572"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74" name="tx374"/>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75" name="tx375"/>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76" name="tx376"/>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77" name="tx377"/>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78" name="tx378"/>
            <p:cNvSpPr/>
            <p:nvPr/>
          </p:nvSpPr>
          <p:spPr>
            <a:xfrm rot="-5400000">
              <a:off x="4492820"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79" name="tx379"/>
            <p:cNvSpPr/>
            <p:nvPr/>
          </p:nvSpPr>
          <p:spPr>
            <a:xfrm rot="-5400000">
              <a:off x="4929404"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80" name="tx380"/>
            <p:cNvSpPr/>
            <p:nvPr/>
          </p:nvSpPr>
          <p:spPr>
            <a:xfrm rot="-5400000">
              <a:off x="5284610"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81" name="tx381"/>
            <p:cNvSpPr/>
            <p:nvPr/>
          </p:nvSpPr>
          <p:spPr>
            <a:xfrm rot="-5400000">
              <a:off x="5783234"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82" name="tx382"/>
            <p:cNvSpPr/>
            <p:nvPr/>
          </p:nvSpPr>
          <p:spPr>
            <a:xfrm rot="-5400000">
              <a:off x="5707437"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83" name="tx383"/>
            <p:cNvSpPr/>
            <p:nvPr/>
          </p:nvSpPr>
          <p:spPr>
            <a:xfrm rot="-5400000">
              <a:off x="6588257"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84" name="tx384"/>
            <p:cNvSpPr/>
            <p:nvPr/>
          </p:nvSpPr>
          <p:spPr>
            <a:xfrm rot="-5400000">
              <a:off x="6789336"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5" name="tx385"/>
            <p:cNvSpPr/>
            <p:nvPr/>
          </p:nvSpPr>
          <p:spPr>
            <a:xfrm rot="-5400000">
              <a:off x="7374454"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6" name="tx386"/>
            <p:cNvSpPr/>
            <p:nvPr/>
          </p:nvSpPr>
          <p:spPr>
            <a:xfrm rot="-5400000">
              <a:off x="7888698"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87" name="tx387"/>
            <p:cNvSpPr/>
            <p:nvPr/>
          </p:nvSpPr>
          <p:spPr>
            <a:xfrm rot="-5400000">
              <a:off x="8208843"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88" name="tx388"/>
            <p:cNvSpPr/>
            <p:nvPr/>
          </p:nvSpPr>
          <p:spPr>
            <a:xfrm rot="-5400000">
              <a:off x="8636798"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89" name="tx389"/>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0" name="rc390"/>
            <p:cNvSpPr/>
            <p:nvPr/>
          </p:nvSpPr>
          <p:spPr>
            <a:xfrm>
              <a:off x="3788826" y="6114116"/>
              <a:ext cx="219455" cy="219455"/>
            </a:xfrm>
            <a:prstGeom prst="rect">
              <a:avLst/>
            </a:prstGeom>
            <a:solidFill>
              <a:srgbClr val="FFFFFF">
                <a:alpha val="100000"/>
              </a:srgbClr>
            </a:solidFill>
          </p:spPr>
          <p:txBody>
            <a:bodyPr/>
            <a:lstStyle/>
            <a:p/>
          </p:txBody>
        </p:sp>
        <p:sp>
          <p:nvSpPr>
            <p:cNvPr id="391" name="pg391"/>
            <p:cNvSpPr/>
            <p:nvPr/>
          </p:nvSpPr>
          <p:spPr>
            <a:xfrm>
              <a:off x="3973377"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2" name="pg392"/>
            <p:cNvSpPr/>
            <p:nvPr/>
          </p:nvSpPr>
          <p:spPr>
            <a:xfrm>
              <a:off x="3878767"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3" name="pg393"/>
            <p:cNvSpPr/>
            <p:nvPr/>
          </p:nvSpPr>
          <p:spPr>
            <a:xfrm>
              <a:off x="3788888"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4" name="pg394"/>
            <p:cNvSpPr/>
            <p:nvPr/>
          </p:nvSpPr>
          <p:spPr>
            <a:xfrm>
              <a:off x="3788888"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5" name="pg395"/>
            <p:cNvSpPr/>
            <p:nvPr/>
          </p:nvSpPr>
          <p:spPr>
            <a:xfrm>
              <a:off x="3788888"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96" name="rc396"/>
            <p:cNvSpPr/>
            <p:nvPr/>
          </p:nvSpPr>
          <p:spPr>
            <a:xfrm>
              <a:off x="3788826" y="6114116"/>
              <a:ext cx="219455" cy="219455"/>
            </a:xfrm>
            <a:prstGeom prst="rect">
              <a:avLst/>
            </a:prstGeom>
            <a:ln w="476" cap="sq">
              <a:solidFill>
                <a:srgbClr val="000000">
                  <a:alpha val="100000"/>
                </a:srgbClr>
              </a:solidFill>
              <a:prstDash val="solid"/>
              <a:miter/>
            </a:ln>
          </p:spPr>
          <p:txBody>
            <a:bodyPr/>
            <a:lstStyle/>
            <a:p/>
          </p:txBody>
        </p:sp>
        <p:sp>
          <p:nvSpPr>
            <p:cNvPr id="397" name="tx397"/>
            <p:cNvSpPr/>
            <p:nvPr/>
          </p:nvSpPr>
          <p:spPr>
            <a:xfrm>
              <a:off x="4077871" y="6145672"/>
              <a:ext cx="201152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 and undervaccinated</a:t>
              </a:r>
            </a:p>
          </p:txBody>
        </p:sp>
        <p:sp>
          <p:nvSpPr>
            <p:cNvPr id="398" name="tx398"/>
            <p:cNvSpPr/>
            <p:nvPr/>
          </p:nvSpPr>
          <p:spPr>
            <a:xfrm>
              <a:off x="803816" y="398022"/>
              <a:ext cx="66907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coverage and ranking of number un- and undervaccinated, by country, MENA, 2024</a:t>
              </a:r>
            </a:p>
          </p:txBody>
        </p:sp>
        <p:sp>
          <p:nvSpPr>
            <p:cNvPr id="399" name="tx399"/>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0" name="tx400"/>
            <p:cNvSpPr/>
            <p:nvPr/>
          </p:nvSpPr>
          <p:spPr>
            <a:xfrm>
              <a:off x="1581907" y="6568567"/>
              <a:ext cx="749250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 and undervaccinated children.</a:t>
              </a:r>
            </a:p>
          </p:txBody>
        </p:sp>
      </p:grpSp>
      <p:sp>
        <p:nvSpPr>
          <p:cNvPr id="4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MENA from lowest to highest coverage, and the rank of the top 10 countries with the most un- and undervaccinated children, based on absolute numbers.
In 2024, Tunisia ranked number 15 out of 20 countries for lowest DTP3 coverage (based on tied ranks).
Tunisia was not in the top 10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215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8512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810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1075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3641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6615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58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56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825558"/>
              <a:ext cx="249522" cy="1181126"/>
            </a:xfrm>
            <a:prstGeom prst="rect">
              <a:avLst/>
            </a:prstGeom>
            <a:solidFill>
              <a:srgbClr val="80BD41">
                <a:alpha val="100000"/>
              </a:srgbClr>
            </a:solidFill>
          </p:spPr>
          <p:txBody>
            <a:bodyPr/>
            <a:lstStyle/>
            <a:p/>
          </p:txBody>
        </p:sp>
        <p:sp>
          <p:nvSpPr>
            <p:cNvPr id="25" name="rc25"/>
            <p:cNvSpPr/>
            <p:nvPr/>
          </p:nvSpPr>
          <p:spPr>
            <a:xfrm>
              <a:off x="1296273" y="2789048"/>
              <a:ext cx="249522" cy="36510"/>
            </a:xfrm>
            <a:prstGeom prst="rect">
              <a:avLst/>
            </a:prstGeom>
            <a:solidFill>
              <a:srgbClr val="1CABE2">
                <a:alpha val="100000"/>
              </a:srgbClr>
            </a:solidFill>
          </p:spPr>
          <p:txBody>
            <a:bodyPr/>
            <a:lstStyle/>
            <a:p/>
          </p:txBody>
        </p:sp>
        <p:sp>
          <p:nvSpPr>
            <p:cNvPr id="26" name="rc26"/>
            <p:cNvSpPr/>
            <p:nvPr/>
          </p:nvSpPr>
          <p:spPr>
            <a:xfrm>
              <a:off x="1573521" y="2822477"/>
              <a:ext cx="249522" cy="1184207"/>
            </a:xfrm>
            <a:prstGeom prst="rect">
              <a:avLst/>
            </a:prstGeom>
            <a:solidFill>
              <a:srgbClr val="80BD41">
                <a:alpha val="100000"/>
              </a:srgbClr>
            </a:solidFill>
          </p:spPr>
          <p:txBody>
            <a:bodyPr/>
            <a:lstStyle/>
            <a:p/>
          </p:txBody>
        </p:sp>
        <p:sp>
          <p:nvSpPr>
            <p:cNvPr id="27" name="rc27"/>
            <p:cNvSpPr/>
            <p:nvPr/>
          </p:nvSpPr>
          <p:spPr>
            <a:xfrm>
              <a:off x="1573521" y="2798291"/>
              <a:ext cx="249522" cy="24186"/>
            </a:xfrm>
            <a:prstGeom prst="rect">
              <a:avLst/>
            </a:prstGeom>
            <a:solidFill>
              <a:srgbClr val="1CABE2">
                <a:alpha val="100000"/>
              </a:srgbClr>
            </a:solidFill>
          </p:spPr>
          <p:txBody>
            <a:bodyPr/>
            <a:lstStyle/>
            <a:p/>
          </p:txBody>
        </p:sp>
        <p:sp>
          <p:nvSpPr>
            <p:cNvPr id="28" name="rc28"/>
            <p:cNvSpPr/>
            <p:nvPr/>
          </p:nvSpPr>
          <p:spPr>
            <a:xfrm>
              <a:off x="1850769" y="2846972"/>
              <a:ext cx="249522" cy="1159713"/>
            </a:xfrm>
            <a:prstGeom prst="rect">
              <a:avLst/>
            </a:prstGeom>
            <a:solidFill>
              <a:srgbClr val="80BD41">
                <a:alpha val="100000"/>
              </a:srgbClr>
            </a:solidFill>
          </p:spPr>
          <p:txBody>
            <a:bodyPr/>
            <a:lstStyle/>
            <a:p/>
          </p:txBody>
        </p:sp>
        <p:sp>
          <p:nvSpPr>
            <p:cNvPr id="29" name="rc29"/>
            <p:cNvSpPr/>
            <p:nvPr/>
          </p:nvSpPr>
          <p:spPr>
            <a:xfrm>
              <a:off x="1850769" y="2798676"/>
              <a:ext cx="249522" cy="48295"/>
            </a:xfrm>
            <a:prstGeom prst="rect">
              <a:avLst/>
            </a:prstGeom>
            <a:solidFill>
              <a:srgbClr val="1CABE2">
                <a:alpha val="100000"/>
              </a:srgbClr>
            </a:solidFill>
          </p:spPr>
          <p:txBody>
            <a:bodyPr/>
            <a:lstStyle/>
            <a:p/>
          </p:txBody>
        </p:sp>
        <p:sp>
          <p:nvSpPr>
            <p:cNvPr id="30" name="rc30"/>
            <p:cNvSpPr/>
            <p:nvPr/>
          </p:nvSpPr>
          <p:spPr>
            <a:xfrm>
              <a:off x="2128016" y="2830796"/>
              <a:ext cx="249522" cy="1175888"/>
            </a:xfrm>
            <a:prstGeom prst="rect">
              <a:avLst/>
            </a:prstGeom>
            <a:solidFill>
              <a:srgbClr val="80BD41">
                <a:alpha val="100000"/>
              </a:srgbClr>
            </a:solidFill>
          </p:spPr>
          <p:txBody>
            <a:bodyPr/>
            <a:lstStyle/>
            <a:p/>
          </p:txBody>
        </p:sp>
        <p:sp>
          <p:nvSpPr>
            <p:cNvPr id="31" name="rc31"/>
            <p:cNvSpPr/>
            <p:nvPr/>
          </p:nvSpPr>
          <p:spPr>
            <a:xfrm>
              <a:off x="2128016" y="2768867"/>
              <a:ext cx="249522" cy="61929"/>
            </a:xfrm>
            <a:prstGeom prst="rect">
              <a:avLst/>
            </a:prstGeom>
            <a:solidFill>
              <a:srgbClr val="1CABE2">
                <a:alpha val="100000"/>
              </a:srgbClr>
            </a:solidFill>
          </p:spPr>
          <p:txBody>
            <a:bodyPr/>
            <a:lstStyle/>
            <a:p/>
          </p:txBody>
        </p:sp>
        <p:sp>
          <p:nvSpPr>
            <p:cNvPr id="32" name="rc32"/>
            <p:cNvSpPr/>
            <p:nvPr/>
          </p:nvSpPr>
          <p:spPr>
            <a:xfrm>
              <a:off x="2405264" y="2787276"/>
              <a:ext cx="249522" cy="1219408"/>
            </a:xfrm>
            <a:prstGeom prst="rect">
              <a:avLst/>
            </a:prstGeom>
            <a:solidFill>
              <a:srgbClr val="80BD41">
                <a:alpha val="100000"/>
              </a:srgbClr>
            </a:solidFill>
          </p:spPr>
          <p:txBody>
            <a:bodyPr/>
            <a:lstStyle/>
            <a:p/>
          </p:txBody>
        </p:sp>
        <p:sp>
          <p:nvSpPr>
            <p:cNvPr id="33" name="rc33"/>
            <p:cNvSpPr/>
            <p:nvPr/>
          </p:nvSpPr>
          <p:spPr>
            <a:xfrm>
              <a:off x="2405264" y="2749533"/>
              <a:ext cx="249522" cy="37743"/>
            </a:xfrm>
            <a:prstGeom prst="rect">
              <a:avLst/>
            </a:prstGeom>
            <a:solidFill>
              <a:srgbClr val="1CABE2">
                <a:alpha val="100000"/>
              </a:srgbClr>
            </a:solidFill>
          </p:spPr>
          <p:txBody>
            <a:bodyPr/>
            <a:lstStyle/>
            <a:p/>
          </p:txBody>
        </p:sp>
        <p:sp>
          <p:nvSpPr>
            <p:cNvPr id="34" name="rc34"/>
            <p:cNvSpPr/>
            <p:nvPr/>
          </p:nvSpPr>
          <p:spPr>
            <a:xfrm>
              <a:off x="2682512" y="2750457"/>
              <a:ext cx="249522" cy="1256227"/>
            </a:xfrm>
            <a:prstGeom prst="rect">
              <a:avLst/>
            </a:prstGeom>
            <a:solidFill>
              <a:srgbClr val="80BD41">
                <a:alpha val="100000"/>
              </a:srgbClr>
            </a:solidFill>
          </p:spPr>
          <p:txBody>
            <a:bodyPr/>
            <a:lstStyle/>
            <a:p/>
          </p:txBody>
        </p:sp>
        <p:sp>
          <p:nvSpPr>
            <p:cNvPr id="35" name="rc35"/>
            <p:cNvSpPr/>
            <p:nvPr/>
          </p:nvSpPr>
          <p:spPr>
            <a:xfrm>
              <a:off x="2682512" y="2724807"/>
              <a:ext cx="249522" cy="25649"/>
            </a:xfrm>
            <a:prstGeom prst="rect">
              <a:avLst/>
            </a:prstGeom>
            <a:solidFill>
              <a:srgbClr val="1CABE2">
                <a:alpha val="100000"/>
              </a:srgbClr>
            </a:solidFill>
          </p:spPr>
          <p:txBody>
            <a:bodyPr/>
            <a:lstStyle/>
            <a:p/>
          </p:txBody>
        </p:sp>
        <p:sp>
          <p:nvSpPr>
            <p:cNvPr id="36" name="rc36"/>
            <p:cNvSpPr/>
            <p:nvPr/>
          </p:nvSpPr>
          <p:spPr>
            <a:xfrm>
              <a:off x="2959759" y="2716488"/>
              <a:ext cx="249522" cy="1290196"/>
            </a:xfrm>
            <a:prstGeom prst="rect">
              <a:avLst/>
            </a:prstGeom>
            <a:solidFill>
              <a:srgbClr val="80BD41">
                <a:alpha val="100000"/>
              </a:srgbClr>
            </a:solidFill>
          </p:spPr>
          <p:txBody>
            <a:bodyPr/>
            <a:lstStyle/>
            <a:p/>
          </p:txBody>
        </p:sp>
        <p:sp>
          <p:nvSpPr>
            <p:cNvPr id="37" name="rc37"/>
            <p:cNvSpPr/>
            <p:nvPr/>
          </p:nvSpPr>
          <p:spPr>
            <a:xfrm>
              <a:off x="2959759" y="2703471"/>
              <a:ext cx="249522" cy="13017"/>
            </a:xfrm>
            <a:prstGeom prst="rect">
              <a:avLst/>
            </a:prstGeom>
            <a:solidFill>
              <a:srgbClr val="1CABE2">
                <a:alpha val="100000"/>
              </a:srgbClr>
            </a:solidFill>
          </p:spPr>
          <p:txBody>
            <a:bodyPr/>
            <a:lstStyle/>
            <a:p/>
          </p:txBody>
        </p:sp>
        <p:sp>
          <p:nvSpPr>
            <p:cNvPr id="38" name="rc38"/>
            <p:cNvSpPr/>
            <p:nvPr/>
          </p:nvSpPr>
          <p:spPr>
            <a:xfrm>
              <a:off x="3237007" y="2704857"/>
              <a:ext cx="249522" cy="1301827"/>
            </a:xfrm>
            <a:prstGeom prst="rect">
              <a:avLst/>
            </a:prstGeom>
            <a:solidFill>
              <a:srgbClr val="80BD41">
                <a:alpha val="100000"/>
              </a:srgbClr>
            </a:solidFill>
          </p:spPr>
          <p:txBody>
            <a:bodyPr/>
            <a:lstStyle/>
            <a:p/>
          </p:txBody>
        </p:sp>
        <p:sp>
          <p:nvSpPr>
            <p:cNvPr id="39" name="rc39"/>
            <p:cNvSpPr/>
            <p:nvPr/>
          </p:nvSpPr>
          <p:spPr>
            <a:xfrm>
              <a:off x="3237007" y="2678283"/>
              <a:ext cx="249522" cy="26574"/>
            </a:xfrm>
            <a:prstGeom prst="rect">
              <a:avLst/>
            </a:prstGeom>
            <a:solidFill>
              <a:srgbClr val="1CABE2">
                <a:alpha val="100000"/>
              </a:srgbClr>
            </a:solidFill>
          </p:spPr>
          <p:txBody>
            <a:bodyPr/>
            <a:lstStyle/>
            <a:p/>
          </p:txBody>
        </p:sp>
        <p:sp>
          <p:nvSpPr>
            <p:cNvPr id="40" name="rc40"/>
            <p:cNvSpPr/>
            <p:nvPr/>
          </p:nvSpPr>
          <p:spPr>
            <a:xfrm>
              <a:off x="3514255" y="2659335"/>
              <a:ext cx="249522" cy="1347350"/>
            </a:xfrm>
            <a:prstGeom prst="rect">
              <a:avLst/>
            </a:prstGeom>
            <a:solidFill>
              <a:srgbClr val="80BD41">
                <a:alpha val="100000"/>
              </a:srgbClr>
            </a:solidFill>
          </p:spPr>
          <p:txBody>
            <a:bodyPr/>
            <a:lstStyle/>
            <a:p/>
          </p:txBody>
        </p:sp>
        <p:sp>
          <p:nvSpPr>
            <p:cNvPr id="41" name="rc41"/>
            <p:cNvSpPr/>
            <p:nvPr/>
          </p:nvSpPr>
          <p:spPr>
            <a:xfrm>
              <a:off x="3514255" y="2645701"/>
              <a:ext cx="249522" cy="13633"/>
            </a:xfrm>
            <a:prstGeom prst="rect">
              <a:avLst/>
            </a:prstGeom>
            <a:solidFill>
              <a:srgbClr val="1CABE2">
                <a:alpha val="100000"/>
              </a:srgbClr>
            </a:solidFill>
          </p:spPr>
          <p:txBody>
            <a:bodyPr/>
            <a:lstStyle/>
            <a:p/>
          </p:txBody>
        </p:sp>
        <p:sp>
          <p:nvSpPr>
            <p:cNvPr id="42" name="rc42"/>
            <p:cNvSpPr/>
            <p:nvPr/>
          </p:nvSpPr>
          <p:spPr>
            <a:xfrm>
              <a:off x="3791502" y="2621438"/>
              <a:ext cx="249522" cy="1385247"/>
            </a:xfrm>
            <a:prstGeom prst="rect">
              <a:avLst/>
            </a:prstGeom>
            <a:solidFill>
              <a:srgbClr val="80BD41">
                <a:alpha val="100000"/>
              </a:srgbClr>
            </a:solidFill>
          </p:spPr>
          <p:txBody>
            <a:bodyPr/>
            <a:lstStyle/>
            <a:p/>
          </p:txBody>
        </p:sp>
        <p:sp>
          <p:nvSpPr>
            <p:cNvPr id="43" name="rc43"/>
            <p:cNvSpPr/>
            <p:nvPr/>
          </p:nvSpPr>
          <p:spPr>
            <a:xfrm>
              <a:off x="3791502" y="2607419"/>
              <a:ext cx="249522" cy="14018"/>
            </a:xfrm>
            <a:prstGeom prst="rect">
              <a:avLst/>
            </a:prstGeom>
            <a:solidFill>
              <a:srgbClr val="1CABE2">
                <a:alpha val="100000"/>
              </a:srgbClr>
            </a:solidFill>
          </p:spPr>
          <p:txBody>
            <a:bodyPr/>
            <a:lstStyle/>
            <a:p/>
          </p:txBody>
        </p:sp>
        <p:sp>
          <p:nvSpPr>
            <p:cNvPr id="44" name="rc44"/>
            <p:cNvSpPr/>
            <p:nvPr/>
          </p:nvSpPr>
          <p:spPr>
            <a:xfrm>
              <a:off x="4068750" y="2569136"/>
              <a:ext cx="249522" cy="1437548"/>
            </a:xfrm>
            <a:prstGeom prst="rect">
              <a:avLst/>
            </a:prstGeom>
            <a:solidFill>
              <a:srgbClr val="80BD41">
                <a:alpha val="100000"/>
              </a:srgbClr>
            </a:solidFill>
          </p:spPr>
          <p:txBody>
            <a:bodyPr/>
            <a:lstStyle/>
            <a:p/>
          </p:txBody>
        </p:sp>
        <p:sp>
          <p:nvSpPr>
            <p:cNvPr id="45" name="rc45"/>
            <p:cNvSpPr/>
            <p:nvPr/>
          </p:nvSpPr>
          <p:spPr>
            <a:xfrm>
              <a:off x="4068750" y="2539789"/>
              <a:ext cx="249522" cy="29347"/>
            </a:xfrm>
            <a:prstGeom prst="rect">
              <a:avLst/>
            </a:prstGeom>
            <a:solidFill>
              <a:srgbClr val="1CABE2">
                <a:alpha val="100000"/>
              </a:srgbClr>
            </a:solidFill>
          </p:spPr>
          <p:txBody>
            <a:bodyPr/>
            <a:lstStyle/>
            <a:p/>
          </p:txBody>
        </p:sp>
        <p:sp>
          <p:nvSpPr>
            <p:cNvPr id="46" name="rc46"/>
            <p:cNvSpPr/>
            <p:nvPr/>
          </p:nvSpPr>
          <p:spPr>
            <a:xfrm>
              <a:off x="4345998" y="2475626"/>
              <a:ext cx="249522" cy="1531058"/>
            </a:xfrm>
            <a:prstGeom prst="rect">
              <a:avLst/>
            </a:prstGeom>
            <a:solidFill>
              <a:srgbClr val="80BD41">
                <a:alpha val="100000"/>
              </a:srgbClr>
            </a:solidFill>
          </p:spPr>
          <p:txBody>
            <a:bodyPr/>
            <a:lstStyle/>
            <a:p/>
          </p:txBody>
        </p:sp>
        <p:sp>
          <p:nvSpPr>
            <p:cNvPr id="47" name="rc47"/>
            <p:cNvSpPr/>
            <p:nvPr/>
          </p:nvSpPr>
          <p:spPr>
            <a:xfrm>
              <a:off x="4345998" y="2444353"/>
              <a:ext cx="249522" cy="31272"/>
            </a:xfrm>
            <a:prstGeom prst="rect">
              <a:avLst/>
            </a:prstGeom>
            <a:solidFill>
              <a:srgbClr val="1CABE2">
                <a:alpha val="100000"/>
              </a:srgbClr>
            </a:solidFill>
          </p:spPr>
          <p:txBody>
            <a:bodyPr/>
            <a:lstStyle/>
            <a:p/>
          </p:txBody>
        </p:sp>
        <p:sp>
          <p:nvSpPr>
            <p:cNvPr id="48" name="rc48"/>
            <p:cNvSpPr/>
            <p:nvPr/>
          </p:nvSpPr>
          <p:spPr>
            <a:xfrm>
              <a:off x="4623245" y="2417856"/>
              <a:ext cx="249522" cy="1588828"/>
            </a:xfrm>
            <a:prstGeom prst="rect">
              <a:avLst/>
            </a:prstGeom>
            <a:solidFill>
              <a:srgbClr val="80BD41">
                <a:alpha val="100000"/>
              </a:srgbClr>
            </a:solidFill>
          </p:spPr>
          <p:txBody>
            <a:bodyPr/>
            <a:lstStyle/>
            <a:p/>
          </p:txBody>
        </p:sp>
        <p:sp>
          <p:nvSpPr>
            <p:cNvPr id="49" name="rc49"/>
            <p:cNvSpPr/>
            <p:nvPr/>
          </p:nvSpPr>
          <p:spPr>
            <a:xfrm>
              <a:off x="4623245" y="2368713"/>
              <a:ext cx="249522" cy="49143"/>
            </a:xfrm>
            <a:prstGeom prst="rect">
              <a:avLst/>
            </a:prstGeom>
            <a:solidFill>
              <a:srgbClr val="1CABE2">
                <a:alpha val="100000"/>
              </a:srgbClr>
            </a:solidFill>
          </p:spPr>
          <p:txBody>
            <a:bodyPr/>
            <a:lstStyle/>
            <a:p/>
          </p:txBody>
        </p:sp>
        <p:sp>
          <p:nvSpPr>
            <p:cNvPr id="50" name="rc50"/>
            <p:cNvSpPr/>
            <p:nvPr/>
          </p:nvSpPr>
          <p:spPr>
            <a:xfrm>
              <a:off x="4900493" y="2367404"/>
              <a:ext cx="249522" cy="1639281"/>
            </a:xfrm>
            <a:prstGeom prst="rect">
              <a:avLst/>
            </a:prstGeom>
            <a:solidFill>
              <a:srgbClr val="80BD41">
                <a:alpha val="100000"/>
              </a:srgbClr>
            </a:solidFill>
          </p:spPr>
          <p:txBody>
            <a:bodyPr/>
            <a:lstStyle/>
            <a:p/>
          </p:txBody>
        </p:sp>
        <p:sp>
          <p:nvSpPr>
            <p:cNvPr id="51" name="rc51"/>
            <p:cNvSpPr/>
            <p:nvPr/>
          </p:nvSpPr>
          <p:spPr>
            <a:xfrm>
              <a:off x="4900493" y="2333974"/>
              <a:ext cx="249522" cy="33429"/>
            </a:xfrm>
            <a:prstGeom prst="rect">
              <a:avLst/>
            </a:prstGeom>
            <a:solidFill>
              <a:srgbClr val="1CABE2">
                <a:alpha val="100000"/>
              </a:srgbClr>
            </a:solidFill>
          </p:spPr>
          <p:txBody>
            <a:bodyPr/>
            <a:lstStyle/>
            <a:p/>
          </p:txBody>
        </p:sp>
        <p:sp>
          <p:nvSpPr>
            <p:cNvPr id="52" name="rc52"/>
            <p:cNvSpPr/>
            <p:nvPr/>
          </p:nvSpPr>
          <p:spPr>
            <a:xfrm>
              <a:off x="5177741" y="2355619"/>
              <a:ext cx="249522" cy="1651066"/>
            </a:xfrm>
            <a:prstGeom prst="rect">
              <a:avLst/>
            </a:prstGeom>
            <a:solidFill>
              <a:srgbClr val="80BD41">
                <a:alpha val="100000"/>
              </a:srgbClr>
            </a:solidFill>
          </p:spPr>
          <p:txBody>
            <a:bodyPr/>
            <a:lstStyle/>
            <a:p/>
          </p:txBody>
        </p:sp>
        <p:sp>
          <p:nvSpPr>
            <p:cNvPr id="53" name="rc53"/>
            <p:cNvSpPr/>
            <p:nvPr/>
          </p:nvSpPr>
          <p:spPr>
            <a:xfrm>
              <a:off x="5177741" y="2321881"/>
              <a:ext cx="249522" cy="33737"/>
            </a:xfrm>
            <a:prstGeom prst="rect">
              <a:avLst/>
            </a:prstGeom>
            <a:solidFill>
              <a:srgbClr val="1CABE2">
                <a:alpha val="100000"/>
              </a:srgbClr>
            </a:solidFill>
          </p:spPr>
          <p:txBody>
            <a:bodyPr/>
            <a:lstStyle/>
            <a:p/>
          </p:txBody>
        </p:sp>
        <p:sp>
          <p:nvSpPr>
            <p:cNvPr id="54" name="rc54"/>
            <p:cNvSpPr/>
            <p:nvPr/>
          </p:nvSpPr>
          <p:spPr>
            <a:xfrm>
              <a:off x="5454988" y="2356928"/>
              <a:ext cx="249522" cy="1649756"/>
            </a:xfrm>
            <a:prstGeom prst="rect">
              <a:avLst/>
            </a:prstGeom>
            <a:solidFill>
              <a:srgbClr val="80BD41">
                <a:alpha val="100000"/>
              </a:srgbClr>
            </a:solidFill>
          </p:spPr>
          <p:txBody>
            <a:bodyPr/>
            <a:lstStyle/>
            <a:p/>
          </p:txBody>
        </p:sp>
        <p:sp>
          <p:nvSpPr>
            <p:cNvPr id="55" name="rc55"/>
            <p:cNvSpPr/>
            <p:nvPr/>
          </p:nvSpPr>
          <p:spPr>
            <a:xfrm>
              <a:off x="5454988" y="2323267"/>
              <a:ext cx="249522" cy="33660"/>
            </a:xfrm>
            <a:prstGeom prst="rect">
              <a:avLst/>
            </a:prstGeom>
            <a:solidFill>
              <a:srgbClr val="1CABE2">
                <a:alpha val="100000"/>
              </a:srgbClr>
            </a:solidFill>
          </p:spPr>
          <p:txBody>
            <a:bodyPr/>
            <a:lstStyle/>
            <a:p/>
          </p:txBody>
        </p:sp>
        <p:sp>
          <p:nvSpPr>
            <p:cNvPr id="56" name="rc56"/>
            <p:cNvSpPr/>
            <p:nvPr/>
          </p:nvSpPr>
          <p:spPr>
            <a:xfrm>
              <a:off x="5732236" y="2377417"/>
              <a:ext cx="249522" cy="1629267"/>
            </a:xfrm>
            <a:prstGeom prst="rect">
              <a:avLst/>
            </a:prstGeom>
            <a:solidFill>
              <a:srgbClr val="80BD41">
                <a:alpha val="100000"/>
              </a:srgbClr>
            </a:solidFill>
          </p:spPr>
          <p:txBody>
            <a:bodyPr/>
            <a:lstStyle/>
            <a:p/>
          </p:txBody>
        </p:sp>
        <p:sp>
          <p:nvSpPr>
            <p:cNvPr id="57" name="rc57"/>
            <p:cNvSpPr/>
            <p:nvPr/>
          </p:nvSpPr>
          <p:spPr>
            <a:xfrm>
              <a:off x="5732236" y="2344142"/>
              <a:ext cx="249522" cy="33275"/>
            </a:xfrm>
            <a:prstGeom prst="rect">
              <a:avLst/>
            </a:prstGeom>
            <a:solidFill>
              <a:srgbClr val="1CABE2">
                <a:alpha val="100000"/>
              </a:srgbClr>
            </a:solidFill>
          </p:spPr>
          <p:txBody>
            <a:bodyPr/>
            <a:lstStyle/>
            <a:p/>
          </p:txBody>
        </p:sp>
        <p:sp>
          <p:nvSpPr>
            <p:cNvPr id="58" name="rc58"/>
            <p:cNvSpPr/>
            <p:nvPr/>
          </p:nvSpPr>
          <p:spPr>
            <a:xfrm>
              <a:off x="6009484" y="2427638"/>
              <a:ext cx="249522" cy="1579046"/>
            </a:xfrm>
            <a:prstGeom prst="rect">
              <a:avLst/>
            </a:prstGeom>
            <a:solidFill>
              <a:srgbClr val="80BD41">
                <a:alpha val="100000"/>
              </a:srgbClr>
            </a:solidFill>
          </p:spPr>
          <p:txBody>
            <a:bodyPr/>
            <a:lstStyle/>
            <a:p/>
          </p:txBody>
        </p:sp>
        <p:sp>
          <p:nvSpPr>
            <p:cNvPr id="59" name="rc59"/>
            <p:cNvSpPr/>
            <p:nvPr/>
          </p:nvSpPr>
          <p:spPr>
            <a:xfrm>
              <a:off x="6009484" y="2395441"/>
              <a:ext cx="249522" cy="32197"/>
            </a:xfrm>
            <a:prstGeom prst="rect">
              <a:avLst/>
            </a:prstGeom>
            <a:solidFill>
              <a:srgbClr val="1CABE2">
                <a:alpha val="100000"/>
              </a:srgbClr>
            </a:solidFill>
          </p:spPr>
          <p:txBody>
            <a:bodyPr/>
            <a:lstStyle/>
            <a:p/>
          </p:txBody>
        </p:sp>
        <p:sp>
          <p:nvSpPr>
            <p:cNvPr id="60" name="rc60"/>
            <p:cNvSpPr/>
            <p:nvPr/>
          </p:nvSpPr>
          <p:spPr>
            <a:xfrm>
              <a:off x="6286731" y="2498888"/>
              <a:ext cx="249522" cy="1507796"/>
            </a:xfrm>
            <a:prstGeom prst="rect">
              <a:avLst/>
            </a:prstGeom>
            <a:solidFill>
              <a:srgbClr val="80BD41">
                <a:alpha val="100000"/>
              </a:srgbClr>
            </a:solidFill>
          </p:spPr>
          <p:txBody>
            <a:bodyPr/>
            <a:lstStyle/>
            <a:p/>
          </p:txBody>
        </p:sp>
        <p:sp>
          <p:nvSpPr>
            <p:cNvPr id="61" name="rc61"/>
            <p:cNvSpPr/>
            <p:nvPr/>
          </p:nvSpPr>
          <p:spPr>
            <a:xfrm>
              <a:off x="6286731" y="2452287"/>
              <a:ext cx="249522" cy="46601"/>
            </a:xfrm>
            <a:prstGeom prst="rect">
              <a:avLst/>
            </a:prstGeom>
            <a:solidFill>
              <a:srgbClr val="1CABE2">
                <a:alpha val="100000"/>
              </a:srgbClr>
            </a:solidFill>
          </p:spPr>
          <p:txBody>
            <a:bodyPr/>
            <a:lstStyle/>
            <a:p/>
          </p:txBody>
        </p:sp>
        <p:sp>
          <p:nvSpPr>
            <p:cNvPr id="62" name="rc62"/>
            <p:cNvSpPr/>
            <p:nvPr/>
          </p:nvSpPr>
          <p:spPr>
            <a:xfrm>
              <a:off x="6563979" y="2514602"/>
              <a:ext cx="249522" cy="1492083"/>
            </a:xfrm>
            <a:prstGeom prst="rect">
              <a:avLst/>
            </a:prstGeom>
            <a:solidFill>
              <a:srgbClr val="80BD41">
                <a:alpha val="100000"/>
              </a:srgbClr>
            </a:solidFill>
          </p:spPr>
          <p:txBody>
            <a:bodyPr/>
            <a:lstStyle/>
            <a:p/>
          </p:txBody>
        </p:sp>
        <p:sp>
          <p:nvSpPr>
            <p:cNvPr id="63" name="rc63"/>
            <p:cNvSpPr/>
            <p:nvPr/>
          </p:nvSpPr>
          <p:spPr>
            <a:xfrm>
              <a:off x="6563979" y="2484176"/>
              <a:ext cx="249522" cy="30425"/>
            </a:xfrm>
            <a:prstGeom prst="rect">
              <a:avLst/>
            </a:prstGeom>
            <a:solidFill>
              <a:srgbClr val="1CABE2">
                <a:alpha val="100000"/>
              </a:srgbClr>
            </a:solidFill>
          </p:spPr>
          <p:txBody>
            <a:bodyPr/>
            <a:lstStyle/>
            <a:p/>
          </p:txBody>
        </p:sp>
        <p:sp>
          <p:nvSpPr>
            <p:cNvPr id="64" name="rc64"/>
            <p:cNvSpPr/>
            <p:nvPr/>
          </p:nvSpPr>
          <p:spPr>
            <a:xfrm>
              <a:off x="6841227" y="2608035"/>
              <a:ext cx="249522" cy="1398649"/>
            </a:xfrm>
            <a:prstGeom prst="rect">
              <a:avLst/>
            </a:prstGeom>
            <a:solidFill>
              <a:srgbClr val="80BD41">
                <a:alpha val="100000"/>
              </a:srgbClr>
            </a:solidFill>
          </p:spPr>
          <p:txBody>
            <a:bodyPr/>
            <a:lstStyle/>
            <a:p/>
          </p:txBody>
        </p:sp>
        <p:sp>
          <p:nvSpPr>
            <p:cNvPr id="65" name="rc65"/>
            <p:cNvSpPr/>
            <p:nvPr/>
          </p:nvSpPr>
          <p:spPr>
            <a:xfrm>
              <a:off x="6841227" y="2564746"/>
              <a:ext cx="249522" cy="43288"/>
            </a:xfrm>
            <a:prstGeom prst="rect">
              <a:avLst/>
            </a:prstGeom>
            <a:solidFill>
              <a:srgbClr val="1CABE2">
                <a:alpha val="100000"/>
              </a:srgbClr>
            </a:solidFill>
          </p:spPr>
          <p:txBody>
            <a:bodyPr/>
            <a:lstStyle/>
            <a:p/>
          </p:txBody>
        </p:sp>
        <p:sp>
          <p:nvSpPr>
            <p:cNvPr id="66" name="rc66"/>
            <p:cNvSpPr/>
            <p:nvPr/>
          </p:nvSpPr>
          <p:spPr>
            <a:xfrm>
              <a:off x="7118474" y="2757852"/>
              <a:ext cx="249522" cy="1248833"/>
            </a:xfrm>
            <a:prstGeom prst="rect">
              <a:avLst/>
            </a:prstGeom>
            <a:solidFill>
              <a:srgbClr val="80BD41">
                <a:alpha val="100000"/>
              </a:srgbClr>
            </a:solidFill>
          </p:spPr>
          <p:txBody>
            <a:bodyPr/>
            <a:lstStyle/>
            <a:p/>
          </p:txBody>
        </p:sp>
        <p:sp>
          <p:nvSpPr>
            <p:cNvPr id="67" name="rc67"/>
            <p:cNvSpPr/>
            <p:nvPr/>
          </p:nvSpPr>
          <p:spPr>
            <a:xfrm>
              <a:off x="7118474" y="2719261"/>
              <a:ext cx="249522" cy="38590"/>
            </a:xfrm>
            <a:prstGeom prst="rect">
              <a:avLst/>
            </a:prstGeom>
            <a:solidFill>
              <a:srgbClr val="1CABE2">
                <a:alpha val="100000"/>
              </a:srgbClr>
            </a:solidFill>
          </p:spPr>
          <p:txBody>
            <a:bodyPr/>
            <a:lstStyle/>
            <a:p/>
          </p:txBody>
        </p:sp>
        <p:sp>
          <p:nvSpPr>
            <p:cNvPr id="68" name="rc68"/>
            <p:cNvSpPr/>
            <p:nvPr/>
          </p:nvSpPr>
          <p:spPr>
            <a:xfrm>
              <a:off x="7395722" y="2738518"/>
              <a:ext cx="249522" cy="1268166"/>
            </a:xfrm>
            <a:prstGeom prst="rect">
              <a:avLst/>
            </a:prstGeom>
            <a:solidFill>
              <a:srgbClr val="80BD41">
                <a:alpha val="100000"/>
              </a:srgbClr>
            </a:solidFill>
          </p:spPr>
          <p:txBody>
            <a:bodyPr/>
            <a:lstStyle/>
            <a:p/>
          </p:txBody>
        </p:sp>
        <p:sp>
          <p:nvSpPr>
            <p:cNvPr id="69" name="rc69"/>
            <p:cNvSpPr/>
            <p:nvPr/>
          </p:nvSpPr>
          <p:spPr>
            <a:xfrm>
              <a:off x="7395722" y="2699311"/>
              <a:ext cx="249522" cy="39206"/>
            </a:xfrm>
            <a:prstGeom prst="rect">
              <a:avLst/>
            </a:prstGeom>
            <a:solidFill>
              <a:srgbClr val="1CABE2">
                <a:alpha val="100000"/>
              </a:srgbClr>
            </a:solidFill>
          </p:spPr>
          <p:txBody>
            <a:bodyPr/>
            <a:lstStyle/>
            <a:p/>
          </p:txBody>
        </p:sp>
        <p:sp>
          <p:nvSpPr>
            <p:cNvPr id="70" name="rc70"/>
            <p:cNvSpPr/>
            <p:nvPr/>
          </p:nvSpPr>
          <p:spPr>
            <a:xfrm>
              <a:off x="7672970" y="2763244"/>
              <a:ext cx="249522" cy="1243441"/>
            </a:xfrm>
            <a:prstGeom prst="rect">
              <a:avLst/>
            </a:prstGeom>
            <a:solidFill>
              <a:srgbClr val="80BD41">
                <a:alpha val="100000"/>
              </a:srgbClr>
            </a:solidFill>
          </p:spPr>
          <p:txBody>
            <a:bodyPr/>
            <a:lstStyle/>
            <a:p/>
          </p:txBody>
        </p:sp>
        <p:sp>
          <p:nvSpPr>
            <p:cNvPr id="71" name="rc71"/>
            <p:cNvSpPr/>
            <p:nvPr/>
          </p:nvSpPr>
          <p:spPr>
            <a:xfrm>
              <a:off x="7672970" y="2724807"/>
              <a:ext cx="249522" cy="38436"/>
            </a:xfrm>
            <a:prstGeom prst="rect">
              <a:avLst/>
            </a:prstGeom>
            <a:solidFill>
              <a:srgbClr val="1CABE2">
                <a:alpha val="100000"/>
              </a:srgbClr>
            </a:solidFill>
          </p:spPr>
          <p:txBody>
            <a:bodyPr/>
            <a:lstStyle/>
            <a:p/>
          </p:txBody>
        </p:sp>
        <p:sp>
          <p:nvSpPr>
            <p:cNvPr id="72" name="rc72"/>
            <p:cNvSpPr/>
            <p:nvPr/>
          </p:nvSpPr>
          <p:spPr>
            <a:xfrm>
              <a:off x="7950217" y="2790434"/>
              <a:ext cx="249522" cy="1216250"/>
            </a:xfrm>
            <a:prstGeom prst="rect">
              <a:avLst/>
            </a:prstGeom>
            <a:solidFill>
              <a:srgbClr val="80BD41">
                <a:alpha val="100000"/>
              </a:srgbClr>
            </a:solidFill>
          </p:spPr>
          <p:txBody>
            <a:bodyPr/>
            <a:lstStyle/>
            <a:p/>
          </p:txBody>
        </p:sp>
        <p:sp>
          <p:nvSpPr>
            <p:cNvPr id="73" name="rc73"/>
            <p:cNvSpPr/>
            <p:nvPr/>
          </p:nvSpPr>
          <p:spPr>
            <a:xfrm>
              <a:off x="7950217" y="2752845"/>
              <a:ext cx="249522" cy="37589"/>
            </a:xfrm>
            <a:prstGeom prst="rect">
              <a:avLst/>
            </a:prstGeom>
            <a:solidFill>
              <a:srgbClr val="1CABE2">
                <a:alpha val="100000"/>
              </a:srgbClr>
            </a:solidFill>
          </p:spPr>
          <p:txBody>
            <a:bodyPr/>
            <a:lstStyle/>
            <a:p/>
          </p:txBody>
        </p:sp>
        <p:sp>
          <p:nvSpPr>
            <p:cNvPr id="74" name="pl74"/>
            <p:cNvSpPr/>
            <p:nvPr/>
          </p:nvSpPr>
          <p:spPr>
            <a:xfrm>
              <a:off x="1421035" y="1226758"/>
              <a:ext cx="6653943" cy="112320"/>
            </a:xfrm>
            <a:custGeom>
              <a:avLst/>
              <a:pathLst>
                <a:path w="6653943" h="112320">
                  <a:moveTo>
                    <a:pt x="0" y="56160"/>
                  </a:moveTo>
                  <a:lnTo>
                    <a:pt x="277247" y="28080"/>
                  </a:lnTo>
                  <a:lnTo>
                    <a:pt x="554495" y="84240"/>
                  </a:lnTo>
                  <a:lnTo>
                    <a:pt x="831742" y="112320"/>
                  </a:lnTo>
                  <a:lnTo>
                    <a:pt x="1108990" y="56160"/>
                  </a:lnTo>
                  <a:lnTo>
                    <a:pt x="1386238" y="28080"/>
                  </a:lnTo>
                  <a:lnTo>
                    <a:pt x="1663485" y="0"/>
                  </a:lnTo>
                  <a:lnTo>
                    <a:pt x="1940733" y="28080"/>
                  </a:lnTo>
                  <a:lnTo>
                    <a:pt x="2217981" y="0"/>
                  </a:lnTo>
                  <a:lnTo>
                    <a:pt x="2495228" y="0"/>
                  </a:lnTo>
                  <a:lnTo>
                    <a:pt x="2772476" y="28080"/>
                  </a:lnTo>
                  <a:lnTo>
                    <a:pt x="3049724" y="28080"/>
                  </a:lnTo>
                  <a:lnTo>
                    <a:pt x="3326971" y="56160"/>
                  </a:lnTo>
                  <a:lnTo>
                    <a:pt x="3604219" y="28080"/>
                  </a:lnTo>
                  <a:lnTo>
                    <a:pt x="3881467" y="28080"/>
                  </a:lnTo>
                  <a:lnTo>
                    <a:pt x="4158714" y="28080"/>
                  </a:lnTo>
                  <a:lnTo>
                    <a:pt x="4435962" y="28080"/>
                  </a:lnTo>
                  <a:lnTo>
                    <a:pt x="4713210" y="28080"/>
                  </a:lnTo>
                  <a:lnTo>
                    <a:pt x="4990457" y="56160"/>
                  </a:lnTo>
                  <a:lnTo>
                    <a:pt x="5267705" y="28080"/>
                  </a:lnTo>
                  <a:lnTo>
                    <a:pt x="5544953" y="56160"/>
                  </a:lnTo>
                  <a:lnTo>
                    <a:pt x="5822200" y="56160"/>
                  </a:lnTo>
                  <a:lnTo>
                    <a:pt x="6099448" y="5616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7" name="tx77"/>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5519460"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3" name="tx83"/>
            <p:cNvSpPr/>
            <p:nvPr/>
          </p:nvSpPr>
          <p:spPr>
            <a:xfrm>
              <a:off x="773744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4" name="tx84"/>
            <p:cNvSpPr/>
            <p:nvPr/>
          </p:nvSpPr>
          <p:spPr>
            <a:xfrm>
              <a:off x="8014689"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5" name="tx85"/>
            <p:cNvSpPr/>
            <p:nvPr/>
          </p:nvSpPr>
          <p:spPr>
            <a:xfrm>
              <a:off x="1303481" y="2653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588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03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1873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482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2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58333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56338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58888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1691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198678"/>
              <a:ext cx="0" cy="84240"/>
            </a:xfrm>
            <a:custGeom>
              <a:avLst/>
              <a:pathLst>
                <a:path w="0" h="84240">
                  <a:moveTo>
                    <a:pt x="0" y="84240"/>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3810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153.3</a:t>
              </a:r>
            </a:p>
          </p:txBody>
        </p:sp>
        <p:sp>
          <p:nvSpPr>
            <p:cNvPr id="106" name="tx106"/>
            <p:cNvSpPr/>
            <p:nvPr/>
          </p:nvSpPr>
          <p:spPr>
            <a:xfrm>
              <a:off x="1355732" y="277367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a:t>
              </a:r>
            </a:p>
          </p:txBody>
        </p:sp>
        <p:sp>
          <p:nvSpPr>
            <p:cNvPr id="107" name="tx107"/>
            <p:cNvSpPr/>
            <p:nvPr/>
          </p:nvSpPr>
          <p:spPr>
            <a:xfrm>
              <a:off x="2689720" y="33434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163.1</a:t>
              </a:r>
            </a:p>
          </p:txBody>
        </p:sp>
        <p:sp>
          <p:nvSpPr>
            <p:cNvPr id="108" name="tx108"/>
            <p:cNvSpPr/>
            <p:nvPr/>
          </p:nvSpPr>
          <p:spPr>
            <a:xfrm>
              <a:off x="2741971" y="270253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09" name="tx109"/>
            <p:cNvSpPr/>
            <p:nvPr/>
          </p:nvSpPr>
          <p:spPr>
            <a:xfrm>
              <a:off x="4075958" y="325286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186.6</a:t>
              </a:r>
            </a:p>
          </p:txBody>
        </p:sp>
        <p:sp>
          <p:nvSpPr>
            <p:cNvPr id="110" name="tx110"/>
            <p:cNvSpPr/>
            <p:nvPr/>
          </p:nvSpPr>
          <p:spPr>
            <a:xfrm>
              <a:off x="4128209" y="251936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1" name="tx111"/>
            <p:cNvSpPr/>
            <p:nvPr/>
          </p:nvSpPr>
          <p:spPr>
            <a:xfrm>
              <a:off x="5462196" y="314790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06472"/>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2554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46576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2723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181.6</a:t>
              </a:r>
            </a:p>
          </p:txBody>
        </p:sp>
        <p:sp>
          <p:nvSpPr>
            <p:cNvPr id="116" name="tx116"/>
            <p:cNvSpPr/>
            <p:nvPr/>
          </p:nvSpPr>
          <p:spPr>
            <a:xfrm>
              <a:off x="6900686" y="255134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a:t>
              </a:r>
            </a:p>
          </p:txBody>
        </p:sp>
        <p:sp>
          <p:nvSpPr>
            <p:cNvPr id="117" name="tx117"/>
            <p:cNvSpPr/>
            <p:nvPr/>
          </p:nvSpPr>
          <p:spPr>
            <a:xfrm>
              <a:off x="7125682" y="33472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162.1</a:t>
              </a:r>
            </a:p>
          </p:txBody>
        </p:sp>
        <p:sp>
          <p:nvSpPr>
            <p:cNvPr id="118" name="tx118"/>
            <p:cNvSpPr/>
            <p:nvPr/>
          </p:nvSpPr>
          <p:spPr>
            <a:xfrm>
              <a:off x="7217110" y="2704701"/>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9" name="tx119"/>
            <p:cNvSpPr/>
            <p:nvPr/>
          </p:nvSpPr>
          <p:spPr>
            <a:xfrm>
              <a:off x="7402930" y="33375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164.6</a:t>
              </a:r>
            </a:p>
          </p:txBody>
        </p:sp>
        <p:sp>
          <p:nvSpPr>
            <p:cNvPr id="120" name="tx120"/>
            <p:cNvSpPr/>
            <p:nvPr/>
          </p:nvSpPr>
          <p:spPr>
            <a:xfrm>
              <a:off x="7455181" y="268386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a:t>
              </a:r>
            </a:p>
          </p:txBody>
        </p:sp>
        <p:sp>
          <p:nvSpPr>
            <p:cNvPr id="121" name="tx121"/>
            <p:cNvSpPr/>
            <p:nvPr/>
          </p:nvSpPr>
          <p:spPr>
            <a:xfrm>
              <a:off x="7680178" y="33499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161.4</a:t>
              </a:r>
            </a:p>
          </p:txBody>
        </p:sp>
        <p:sp>
          <p:nvSpPr>
            <p:cNvPr id="122" name="tx122"/>
            <p:cNvSpPr/>
            <p:nvPr/>
          </p:nvSpPr>
          <p:spPr>
            <a:xfrm>
              <a:off x="7771605" y="2710170"/>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3" name="tx123"/>
            <p:cNvSpPr/>
            <p:nvPr/>
          </p:nvSpPr>
          <p:spPr>
            <a:xfrm>
              <a:off x="7957425" y="33635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157.9</a:t>
              </a:r>
            </a:p>
          </p:txBody>
        </p:sp>
        <p:sp>
          <p:nvSpPr>
            <p:cNvPr id="124" name="tx124"/>
            <p:cNvSpPr/>
            <p:nvPr/>
          </p:nvSpPr>
          <p:spPr>
            <a:xfrm>
              <a:off x="8009676" y="273659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a:t>
              </a:r>
            </a:p>
          </p:txBody>
        </p:sp>
        <p:sp>
          <p:nvSpPr>
            <p:cNvPr id="125" name="tx125"/>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1843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140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43702"/>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50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46692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46692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908284"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75384" y="4930394"/>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49" name="rc149"/>
            <p:cNvSpPr/>
            <p:nvPr/>
          </p:nvSpPr>
          <p:spPr>
            <a:xfrm>
              <a:off x="4433341" y="4909475"/>
              <a:ext cx="201456" cy="201456"/>
            </a:xfrm>
            <a:prstGeom prst="rect">
              <a:avLst/>
            </a:prstGeom>
            <a:solidFill>
              <a:srgbClr val="1CABE2">
                <a:alpha val="100000"/>
              </a:srgbClr>
            </a:solidFill>
          </p:spPr>
          <p:txBody>
            <a:bodyPr/>
            <a:lstStyle/>
            <a:p/>
          </p:txBody>
        </p:sp>
        <p:sp>
          <p:nvSpPr>
            <p:cNvPr id="150" name="rc150"/>
            <p:cNvSpPr/>
            <p:nvPr/>
          </p:nvSpPr>
          <p:spPr>
            <a:xfrm>
              <a:off x="5638429" y="4909475"/>
              <a:ext cx="201456" cy="201456"/>
            </a:xfrm>
            <a:prstGeom prst="rect">
              <a:avLst/>
            </a:prstGeom>
            <a:solidFill>
              <a:srgbClr val="80BD41">
                <a:alpha val="100000"/>
              </a:srgbClr>
            </a:solidFill>
          </p:spPr>
          <p:txBody>
            <a:bodyPr/>
            <a:lstStyle/>
            <a:p/>
          </p:txBody>
        </p:sp>
        <p:sp>
          <p:nvSpPr>
            <p:cNvPr id="151" name="tx151"/>
            <p:cNvSpPr/>
            <p:nvPr/>
          </p:nvSpPr>
          <p:spPr>
            <a:xfrm>
              <a:off x="4713386" y="4958497"/>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18474" y="4958566"/>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2000-2024</a:t>
              </a:r>
            </a:p>
          </p:txBody>
        </p:sp>
        <p:sp>
          <p:nvSpPr>
            <p:cNvPr id="155" name="pl155"/>
            <p:cNvSpPr/>
            <p:nvPr/>
          </p:nvSpPr>
          <p:spPr>
            <a:xfrm>
              <a:off x="21278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774644"/>
              <a:ext cx="6443342" cy="162162"/>
            </a:xfrm>
            <a:prstGeom prst="rect">
              <a:avLst/>
            </a:prstGeom>
            <a:solidFill>
              <a:srgbClr val="80BD41">
                <a:alpha val="100000"/>
              </a:srgbClr>
            </a:solidFill>
          </p:spPr>
          <p:txBody>
            <a:bodyPr/>
            <a:lstStyle/>
            <a:p/>
          </p:txBody>
        </p:sp>
        <p:sp>
          <p:nvSpPr>
            <p:cNvPr id="168" name="rc168"/>
            <p:cNvSpPr/>
            <p:nvPr/>
          </p:nvSpPr>
          <p:spPr>
            <a:xfrm>
              <a:off x="7739615" y="5774644"/>
              <a:ext cx="131388" cy="162162"/>
            </a:xfrm>
            <a:prstGeom prst="rect">
              <a:avLst/>
            </a:prstGeom>
            <a:solidFill>
              <a:srgbClr val="1CABE2">
                <a:alpha val="100000"/>
              </a:srgbClr>
            </a:solidFill>
          </p:spPr>
          <p:txBody>
            <a:bodyPr/>
            <a:lstStyle/>
            <a:p/>
          </p:txBody>
        </p:sp>
        <p:sp>
          <p:nvSpPr>
            <p:cNvPr id="169" name="rc169"/>
            <p:cNvSpPr/>
            <p:nvPr/>
          </p:nvSpPr>
          <p:spPr>
            <a:xfrm>
              <a:off x="1296273" y="5571941"/>
              <a:ext cx="5369618" cy="162162"/>
            </a:xfrm>
            <a:prstGeom prst="rect">
              <a:avLst/>
            </a:prstGeom>
            <a:solidFill>
              <a:srgbClr val="80BD41">
                <a:alpha val="100000"/>
              </a:srgbClr>
            </a:solidFill>
          </p:spPr>
          <p:txBody>
            <a:bodyPr/>
            <a:lstStyle/>
            <a:p/>
          </p:txBody>
        </p:sp>
        <p:sp>
          <p:nvSpPr>
            <p:cNvPr id="170" name="rc170"/>
            <p:cNvSpPr/>
            <p:nvPr/>
          </p:nvSpPr>
          <p:spPr>
            <a:xfrm>
              <a:off x="6665891" y="5571941"/>
              <a:ext cx="165981" cy="162162"/>
            </a:xfrm>
            <a:prstGeom prst="rect">
              <a:avLst/>
            </a:prstGeom>
            <a:solidFill>
              <a:srgbClr val="1CABE2">
                <a:alpha val="100000"/>
              </a:srgbClr>
            </a:solidFill>
          </p:spPr>
          <p:txBody>
            <a:bodyPr/>
            <a:lstStyle/>
            <a:p/>
          </p:txBody>
        </p:sp>
        <p:sp>
          <p:nvSpPr>
            <p:cNvPr id="171" name="rc171"/>
            <p:cNvSpPr/>
            <p:nvPr/>
          </p:nvSpPr>
          <p:spPr>
            <a:xfrm>
              <a:off x="1296273" y="5369238"/>
              <a:ext cx="5252200" cy="162162"/>
            </a:xfrm>
            <a:prstGeom prst="rect">
              <a:avLst/>
            </a:prstGeom>
            <a:solidFill>
              <a:srgbClr val="80BD41">
                <a:alpha val="100000"/>
              </a:srgbClr>
            </a:solidFill>
          </p:spPr>
          <p:txBody>
            <a:bodyPr/>
            <a:lstStyle/>
            <a:p/>
          </p:txBody>
        </p:sp>
        <p:sp>
          <p:nvSpPr>
            <p:cNvPr id="172" name="rc172"/>
            <p:cNvSpPr/>
            <p:nvPr/>
          </p:nvSpPr>
          <p:spPr>
            <a:xfrm>
              <a:off x="6548474" y="5369238"/>
              <a:ext cx="162322" cy="162162"/>
            </a:xfrm>
            <a:prstGeom prst="rect">
              <a:avLst/>
            </a:prstGeom>
            <a:solidFill>
              <a:srgbClr val="1CABE2">
                <a:alpha val="100000"/>
              </a:srgbClr>
            </a:solidFill>
          </p:spPr>
          <p:txBody>
            <a:bodyPr/>
            <a:lstStyle/>
            <a:p/>
          </p:txBody>
        </p:sp>
        <p:sp>
          <p:nvSpPr>
            <p:cNvPr id="173" name="tx173"/>
            <p:cNvSpPr/>
            <p:nvPr/>
          </p:nvSpPr>
          <p:spPr>
            <a:xfrm>
              <a:off x="8055059" y="581258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60988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407183"/>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81523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81692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45444" y="561258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161.4</a:t>
              </a:r>
            </a:p>
          </p:txBody>
        </p:sp>
        <p:sp>
          <p:nvSpPr>
            <p:cNvPr id="179" name="tx179"/>
            <p:cNvSpPr/>
            <p:nvPr/>
          </p:nvSpPr>
          <p:spPr>
            <a:xfrm>
              <a:off x="6718737" y="561395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80" name="tx180"/>
            <p:cNvSpPr/>
            <p:nvPr/>
          </p:nvSpPr>
          <p:spPr>
            <a:xfrm>
              <a:off x="3786735" y="5409879"/>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157.9</a:t>
              </a:r>
            </a:p>
          </p:txBody>
        </p:sp>
        <p:sp>
          <p:nvSpPr>
            <p:cNvPr id="181" name="tx181"/>
            <p:cNvSpPr/>
            <p:nvPr/>
          </p:nvSpPr>
          <p:spPr>
            <a:xfrm>
              <a:off x="6554286" y="540987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182" name="tx182"/>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03786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17306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92" name="tx192"/>
            <p:cNvSpPr/>
            <p:nvPr/>
          </p:nvSpPr>
          <p:spPr>
            <a:xfrm>
              <a:off x="5109330" y="6522497"/>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1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2024 (97%) was relatively constant within 1% compared to 2019 (98%).
The number of children vaccinated with DTP3 decreased 18%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8247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3406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856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582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9098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3178017"/>
              <a:ext cx="249522" cy="828667"/>
            </a:xfrm>
            <a:prstGeom prst="rect">
              <a:avLst/>
            </a:prstGeom>
            <a:solidFill>
              <a:srgbClr val="E2231A">
                <a:alpha val="100000"/>
              </a:srgbClr>
            </a:solidFill>
          </p:spPr>
          <p:txBody>
            <a:bodyPr/>
            <a:lstStyle/>
            <a:p/>
          </p:txBody>
        </p:sp>
        <p:sp>
          <p:nvSpPr>
            <p:cNvPr id="22" name="rc22"/>
            <p:cNvSpPr/>
            <p:nvPr/>
          </p:nvSpPr>
          <p:spPr>
            <a:xfrm>
              <a:off x="1573521" y="2690923"/>
              <a:ext cx="249522" cy="1315761"/>
            </a:xfrm>
            <a:prstGeom prst="rect">
              <a:avLst/>
            </a:prstGeom>
            <a:solidFill>
              <a:srgbClr val="E2231A">
                <a:alpha val="100000"/>
              </a:srgbClr>
            </a:solidFill>
          </p:spPr>
          <p:txBody>
            <a:bodyPr/>
            <a:lstStyle/>
            <a:p/>
          </p:txBody>
        </p:sp>
        <p:sp>
          <p:nvSpPr>
            <p:cNvPr id="23" name="rc23"/>
            <p:cNvSpPr/>
            <p:nvPr/>
          </p:nvSpPr>
          <p:spPr>
            <a:xfrm>
              <a:off x="1850769" y="3020126"/>
              <a:ext cx="249522" cy="986559"/>
            </a:xfrm>
            <a:prstGeom prst="rect">
              <a:avLst/>
            </a:prstGeom>
            <a:solidFill>
              <a:srgbClr val="E2231A">
                <a:alpha val="100000"/>
              </a:srgbClr>
            </a:solidFill>
          </p:spPr>
          <p:txBody>
            <a:bodyPr/>
            <a:lstStyle/>
            <a:p/>
          </p:txBody>
        </p:sp>
        <p:sp>
          <p:nvSpPr>
            <p:cNvPr id="24" name="rc24"/>
            <p:cNvSpPr/>
            <p:nvPr/>
          </p:nvSpPr>
          <p:spPr>
            <a:xfrm>
              <a:off x="2128016" y="2321881"/>
              <a:ext cx="249522" cy="1684803"/>
            </a:xfrm>
            <a:prstGeom prst="rect">
              <a:avLst/>
            </a:prstGeom>
            <a:solidFill>
              <a:srgbClr val="E2231A">
                <a:alpha val="100000"/>
              </a:srgbClr>
            </a:solidFill>
          </p:spPr>
          <p:txBody>
            <a:bodyPr/>
            <a:lstStyle/>
            <a:p/>
          </p:txBody>
        </p:sp>
        <p:sp>
          <p:nvSpPr>
            <p:cNvPr id="25" name="rc25"/>
            <p:cNvSpPr/>
            <p:nvPr/>
          </p:nvSpPr>
          <p:spPr>
            <a:xfrm>
              <a:off x="2405264" y="3151178"/>
              <a:ext cx="249522" cy="855507"/>
            </a:xfrm>
            <a:prstGeom prst="rect">
              <a:avLst/>
            </a:prstGeom>
            <a:solidFill>
              <a:srgbClr val="E2231A">
                <a:alpha val="100000"/>
              </a:srgbClr>
            </a:solidFill>
          </p:spPr>
          <p:txBody>
            <a:bodyPr/>
            <a:lstStyle/>
            <a:p/>
          </p:txBody>
        </p:sp>
        <p:sp>
          <p:nvSpPr>
            <p:cNvPr id="26" name="rc26"/>
            <p:cNvSpPr/>
            <p:nvPr/>
          </p:nvSpPr>
          <p:spPr>
            <a:xfrm>
              <a:off x="2682512" y="3308755"/>
              <a:ext cx="249522" cy="697930"/>
            </a:xfrm>
            <a:prstGeom prst="rect">
              <a:avLst/>
            </a:prstGeom>
            <a:solidFill>
              <a:srgbClr val="E2231A">
                <a:alpha val="100000"/>
              </a:srgbClr>
            </a:solidFill>
          </p:spPr>
          <p:txBody>
            <a:bodyPr/>
            <a:lstStyle/>
            <a:p/>
          </p:txBody>
        </p:sp>
        <p:sp>
          <p:nvSpPr>
            <p:cNvPr id="27" name="rc27"/>
            <p:cNvSpPr/>
            <p:nvPr/>
          </p:nvSpPr>
          <p:spPr>
            <a:xfrm>
              <a:off x="2959759" y="3651901"/>
              <a:ext cx="249522" cy="354783"/>
            </a:xfrm>
            <a:prstGeom prst="rect">
              <a:avLst/>
            </a:prstGeom>
            <a:solidFill>
              <a:srgbClr val="E2231A">
                <a:alpha val="100000"/>
              </a:srgbClr>
            </a:solidFill>
          </p:spPr>
          <p:txBody>
            <a:bodyPr/>
            <a:lstStyle/>
            <a:p/>
          </p:txBody>
        </p:sp>
        <p:sp>
          <p:nvSpPr>
            <p:cNvPr id="28" name="rc28"/>
            <p:cNvSpPr/>
            <p:nvPr/>
          </p:nvSpPr>
          <p:spPr>
            <a:xfrm>
              <a:off x="3237007" y="3645086"/>
              <a:ext cx="249522" cy="361598"/>
            </a:xfrm>
            <a:prstGeom prst="rect">
              <a:avLst/>
            </a:prstGeom>
            <a:solidFill>
              <a:srgbClr val="E2231A">
                <a:alpha val="100000"/>
              </a:srgbClr>
            </a:solidFill>
          </p:spPr>
          <p:txBody>
            <a:bodyPr/>
            <a:lstStyle/>
            <a:p/>
          </p:txBody>
        </p:sp>
        <p:sp>
          <p:nvSpPr>
            <p:cNvPr id="29" name="rc29"/>
            <p:cNvSpPr/>
            <p:nvPr/>
          </p:nvSpPr>
          <p:spPr>
            <a:xfrm>
              <a:off x="3514255" y="3636175"/>
              <a:ext cx="249522" cy="370510"/>
            </a:xfrm>
            <a:prstGeom prst="rect">
              <a:avLst/>
            </a:prstGeom>
            <a:solidFill>
              <a:srgbClr val="E2231A">
                <a:alpha val="100000"/>
              </a:srgbClr>
            </a:solidFill>
          </p:spPr>
          <p:txBody>
            <a:bodyPr/>
            <a:lstStyle/>
            <a:p/>
          </p:txBody>
        </p:sp>
        <p:sp>
          <p:nvSpPr>
            <p:cNvPr id="30" name="rc30"/>
            <p:cNvSpPr/>
            <p:nvPr/>
          </p:nvSpPr>
          <p:spPr>
            <a:xfrm>
              <a:off x="3791502" y="3625795"/>
              <a:ext cx="249522" cy="380889"/>
            </a:xfrm>
            <a:prstGeom prst="rect">
              <a:avLst/>
            </a:prstGeom>
            <a:solidFill>
              <a:srgbClr val="E2231A">
                <a:alpha val="100000"/>
              </a:srgbClr>
            </a:solidFill>
          </p:spPr>
          <p:txBody>
            <a:bodyPr/>
            <a:lstStyle/>
            <a:p/>
          </p:txBody>
        </p:sp>
        <p:sp>
          <p:nvSpPr>
            <p:cNvPr id="31" name="rc31"/>
            <p:cNvSpPr/>
            <p:nvPr/>
          </p:nvSpPr>
          <p:spPr>
            <a:xfrm>
              <a:off x="4068750" y="3407725"/>
              <a:ext cx="249522" cy="598959"/>
            </a:xfrm>
            <a:prstGeom prst="rect">
              <a:avLst/>
            </a:prstGeom>
            <a:solidFill>
              <a:srgbClr val="E2231A">
                <a:alpha val="100000"/>
              </a:srgbClr>
            </a:solidFill>
          </p:spPr>
          <p:txBody>
            <a:bodyPr/>
            <a:lstStyle/>
            <a:p/>
          </p:txBody>
        </p:sp>
        <p:sp>
          <p:nvSpPr>
            <p:cNvPr id="32" name="rc32"/>
            <p:cNvSpPr/>
            <p:nvPr/>
          </p:nvSpPr>
          <p:spPr>
            <a:xfrm>
              <a:off x="4345998" y="3156105"/>
              <a:ext cx="249522" cy="850579"/>
            </a:xfrm>
            <a:prstGeom prst="rect">
              <a:avLst/>
            </a:prstGeom>
            <a:solidFill>
              <a:srgbClr val="E2231A">
                <a:alpha val="100000"/>
              </a:srgbClr>
            </a:solidFill>
          </p:spPr>
          <p:txBody>
            <a:bodyPr/>
            <a:lstStyle/>
            <a:p/>
          </p:txBody>
        </p:sp>
        <p:sp>
          <p:nvSpPr>
            <p:cNvPr id="33" name="rc33"/>
            <p:cNvSpPr/>
            <p:nvPr/>
          </p:nvSpPr>
          <p:spPr>
            <a:xfrm>
              <a:off x="4623245" y="3114902"/>
              <a:ext cx="249522" cy="891782"/>
            </a:xfrm>
            <a:prstGeom prst="rect">
              <a:avLst/>
            </a:prstGeom>
            <a:solidFill>
              <a:srgbClr val="E2231A">
                <a:alpha val="100000"/>
              </a:srgbClr>
            </a:solidFill>
          </p:spPr>
          <p:txBody>
            <a:bodyPr/>
            <a:lstStyle/>
            <a:p/>
          </p:txBody>
        </p:sp>
        <p:sp>
          <p:nvSpPr>
            <p:cNvPr id="34" name="rc34"/>
            <p:cNvSpPr/>
            <p:nvPr/>
          </p:nvSpPr>
          <p:spPr>
            <a:xfrm>
              <a:off x="4900493" y="2640599"/>
              <a:ext cx="249522" cy="1366085"/>
            </a:xfrm>
            <a:prstGeom prst="rect">
              <a:avLst/>
            </a:prstGeom>
            <a:solidFill>
              <a:srgbClr val="E2231A">
                <a:alpha val="100000"/>
              </a:srgbClr>
            </a:solidFill>
          </p:spPr>
          <p:txBody>
            <a:bodyPr/>
            <a:lstStyle/>
            <a:p/>
          </p:txBody>
        </p:sp>
        <p:sp>
          <p:nvSpPr>
            <p:cNvPr id="35" name="rc35"/>
            <p:cNvSpPr/>
            <p:nvPr/>
          </p:nvSpPr>
          <p:spPr>
            <a:xfrm>
              <a:off x="5177741" y="3548003"/>
              <a:ext cx="249522" cy="458681"/>
            </a:xfrm>
            <a:prstGeom prst="rect">
              <a:avLst/>
            </a:prstGeom>
            <a:solidFill>
              <a:srgbClr val="E2231A">
                <a:alpha val="100000"/>
              </a:srgbClr>
            </a:solidFill>
          </p:spPr>
          <p:txBody>
            <a:bodyPr/>
            <a:lstStyle/>
            <a:p/>
          </p:txBody>
        </p:sp>
        <p:sp>
          <p:nvSpPr>
            <p:cNvPr id="36" name="rc36"/>
            <p:cNvSpPr/>
            <p:nvPr/>
          </p:nvSpPr>
          <p:spPr>
            <a:xfrm>
              <a:off x="5454988" y="3548422"/>
              <a:ext cx="249522" cy="458262"/>
            </a:xfrm>
            <a:prstGeom prst="rect">
              <a:avLst/>
            </a:prstGeom>
            <a:solidFill>
              <a:srgbClr val="E2231A">
                <a:alpha val="100000"/>
              </a:srgbClr>
            </a:solidFill>
          </p:spPr>
          <p:txBody>
            <a:bodyPr/>
            <a:lstStyle/>
            <a:p/>
          </p:txBody>
        </p:sp>
        <p:sp>
          <p:nvSpPr>
            <p:cNvPr id="37" name="rc37"/>
            <p:cNvSpPr/>
            <p:nvPr/>
          </p:nvSpPr>
          <p:spPr>
            <a:xfrm>
              <a:off x="5732236" y="3101588"/>
              <a:ext cx="249522" cy="905097"/>
            </a:xfrm>
            <a:prstGeom prst="rect">
              <a:avLst/>
            </a:prstGeom>
            <a:solidFill>
              <a:srgbClr val="E2231A">
                <a:alpha val="100000"/>
              </a:srgbClr>
            </a:solidFill>
          </p:spPr>
          <p:txBody>
            <a:bodyPr/>
            <a:lstStyle/>
            <a:p/>
          </p:txBody>
        </p:sp>
        <p:sp>
          <p:nvSpPr>
            <p:cNvPr id="38" name="rc38"/>
            <p:cNvSpPr/>
            <p:nvPr/>
          </p:nvSpPr>
          <p:spPr>
            <a:xfrm>
              <a:off x="6009484" y="3568028"/>
              <a:ext cx="249522" cy="438657"/>
            </a:xfrm>
            <a:prstGeom prst="rect">
              <a:avLst/>
            </a:prstGeom>
            <a:solidFill>
              <a:srgbClr val="E2231A">
                <a:alpha val="100000"/>
              </a:srgbClr>
            </a:solidFill>
          </p:spPr>
          <p:txBody>
            <a:bodyPr/>
            <a:lstStyle/>
            <a:p/>
          </p:txBody>
        </p:sp>
        <p:sp>
          <p:nvSpPr>
            <p:cNvPr id="39" name="rc39"/>
            <p:cNvSpPr/>
            <p:nvPr/>
          </p:nvSpPr>
          <p:spPr>
            <a:xfrm>
              <a:off x="6286731" y="3160404"/>
              <a:ext cx="249522" cy="846281"/>
            </a:xfrm>
            <a:prstGeom prst="rect">
              <a:avLst/>
            </a:prstGeom>
            <a:solidFill>
              <a:srgbClr val="E2231A">
                <a:alpha val="100000"/>
              </a:srgbClr>
            </a:solidFill>
          </p:spPr>
          <p:txBody>
            <a:bodyPr/>
            <a:lstStyle/>
            <a:p/>
          </p:txBody>
        </p:sp>
        <p:sp>
          <p:nvSpPr>
            <p:cNvPr id="40" name="rc40"/>
            <p:cNvSpPr/>
            <p:nvPr/>
          </p:nvSpPr>
          <p:spPr>
            <a:xfrm>
              <a:off x="6563979" y="3592246"/>
              <a:ext cx="249522" cy="414438"/>
            </a:xfrm>
            <a:prstGeom prst="rect">
              <a:avLst/>
            </a:prstGeom>
            <a:solidFill>
              <a:srgbClr val="E2231A">
                <a:alpha val="100000"/>
              </a:srgbClr>
            </a:solidFill>
          </p:spPr>
          <p:txBody>
            <a:bodyPr/>
            <a:lstStyle/>
            <a:p/>
          </p:txBody>
        </p:sp>
        <p:sp>
          <p:nvSpPr>
            <p:cNvPr id="41" name="rc41"/>
            <p:cNvSpPr/>
            <p:nvPr/>
          </p:nvSpPr>
          <p:spPr>
            <a:xfrm>
              <a:off x="6841227" y="3614158"/>
              <a:ext cx="249522" cy="392526"/>
            </a:xfrm>
            <a:prstGeom prst="rect">
              <a:avLst/>
            </a:prstGeom>
            <a:solidFill>
              <a:srgbClr val="E2231A">
                <a:alpha val="100000"/>
              </a:srgbClr>
            </a:solidFill>
          </p:spPr>
          <p:txBody>
            <a:bodyPr/>
            <a:lstStyle/>
            <a:p/>
          </p:txBody>
        </p:sp>
        <p:sp>
          <p:nvSpPr>
            <p:cNvPr id="42" name="rc42"/>
            <p:cNvSpPr/>
            <p:nvPr/>
          </p:nvSpPr>
          <p:spPr>
            <a:xfrm>
              <a:off x="7118474" y="3130524"/>
              <a:ext cx="249522" cy="876160"/>
            </a:xfrm>
            <a:prstGeom prst="rect">
              <a:avLst/>
            </a:prstGeom>
            <a:solidFill>
              <a:srgbClr val="E2231A">
                <a:alpha val="100000"/>
              </a:srgbClr>
            </a:solidFill>
          </p:spPr>
          <p:txBody>
            <a:bodyPr/>
            <a:lstStyle/>
            <a:p/>
          </p:txBody>
        </p:sp>
        <p:sp>
          <p:nvSpPr>
            <p:cNvPr id="43" name="rc43"/>
            <p:cNvSpPr/>
            <p:nvPr/>
          </p:nvSpPr>
          <p:spPr>
            <a:xfrm>
              <a:off x="7395722" y="3116894"/>
              <a:ext cx="249522" cy="889790"/>
            </a:xfrm>
            <a:prstGeom prst="rect">
              <a:avLst/>
            </a:prstGeom>
            <a:solidFill>
              <a:srgbClr val="E2231A">
                <a:alpha val="100000"/>
              </a:srgbClr>
            </a:solidFill>
          </p:spPr>
          <p:txBody>
            <a:bodyPr/>
            <a:lstStyle/>
            <a:p/>
          </p:txBody>
        </p:sp>
        <p:sp>
          <p:nvSpPr>
            <p:cNvPr id="44" name="rc44"/>
            <p:cNvSpPr/>
            <p:nvPr/>
          </p:nvSpPr>
          <p:spPr>
            <a:xfrm>
              <a:off x="7672970" y="3308755"/>
              <a:ext cx="249522" cy="697930"/>
            </a:xfrm>
            <a:prstGeom prst="rect">
              <a:avLst/>
            </a:prstGeom>
            <a:solidFill>
              <a:srgbClr val="E2231A">
                <a:alpha val="100000"/>
              </a:srgbClr>
            </a:solidFill>
          </p:spPr>
          <p:txBody>
            <a:bodyPr/>
            <a:lstStyle/>
            <a:p/>
          </p:txBody>
        </p:sp>
        <p:sp>
          <p:nvSpPr>
            <p:cNvPr id="45" name="rc45"/>
            <p:cNvSpPr/>
            <p:nvPr/>
          </p:nvSpPr>
          <p:spPr>
            <a:xfrm>
              <a:off x="7950217" y="3324061"/>
              <a:ext cx="249522" cy="682623"/>
            </a:xfrm>
            <a:prstGeom prst="rect">
              <a:avLst/>
            </a:prstGeom>
            <a:solidFill>
              <a:srgbClr val="E2231A">
                <a:alpha val="100000"/>
              </a:srgbClr>
            </a:solidFill>
          </p:spPr>
          <p:txBody>
            <a:bodyPr/>
            <a:lstStyle/>
            <a:p/>
          </p:txBody>
        </p:sp>
        <p:sp>
          <p:nvSpPr>
            <p:cNvPr id="46" name="rc46"/>
            <p:cNvSpPr/>
            <p:nvPr/>
          </p:nvSpPr>
          <p:spPr>
            <a:xfrm>
              <a:off x="3791502" y="3487405"/>
              <a:ext cx="249522" cy="138390"/>
            </a:xfrm>
            <a:prstGeom prst="rect">
              <a:avLst/>
            </a:prstGeom>
            <a:solidFill>
              <a:srgbClr val="B3B3B3">
                <a:alpha val="100000"/>
              </a:srgbClr>
            </a:solidFill>
          </p:spPr>
          <p:txBody>
            <a:bodyPr/>
            <a:lstStyle/>
            <a:p/>
          </p:txBody>
        </p:sp>
        <p:sp>
          <p:nvSpPr>
            <p:cNvPr id="47" name="rc47"/>
            <p:cNvSpPr/>
            <p:nvPr/>
          </p:nvSpPr>
          <p:spPr>
            <a:xfrm>
              <a:off x="5177741" y="2918010"/>
              <a:ext cx="249522" cy="629992"/>
            </a:xfrm>
            <a:prstGeom prst="rect">
              <a:avLst/>
            </a:prstGeom>
            <a:solidFill>
              <a:srgbClr val="B3B3B3">
                <a:alpha val="100000"/>
              </a:srgbClr>
            </a:solidFill>
          </p:spPr>
          <p:txBody>
            <a:bodyPr/>
            <a:lstStyle/>
            <a:p/>
          </p:txBody>
        </p:sp>
        <p:sp>
          <p:nvSpPr>
            <p:cNvPr id="48" name="rc48"/>
            <p:cNvSpPr/>
            <p:nvPr/>
          </p:nvSpPr>
          <p:spPr>
            <a:xfrm>
              <a:off x="6009484" y="3323328"/>
              <a:ext cx="249522" cy="244700"/>
            </a:xfrm>
            <a:prstGeom prst="rect">
              <a:avLst/>
            </a:prstGeom>
            <a:solidFill>
              <a:srgbClr val="B3B3B3">
                <a:alpha val="100000"/>
              </a:srgbClr>
            </a:solidFill>
          </p:spPr>
          <p:txBody>
            <a:bodyPr/>
            <a:lstStyle/>
            <a:p/>
          </p:txBody>
        </p:sp>
        <p:sp>
          <p:nvSpPr>
            <p:cNvPr id="49" name="rc49"/>
            <p:cNvSpPr/>
            <p:nvPr/>
          </p:nvSpPr>
          <p:spPr>
            <a:xfrm>
              <a:off x="6563979" y="3342199"/>
              <a:ext cx="249522" cy="250047"/>
            </a:xfrm>
            <a:prstGeom prst="rect">
              <a:avLst/>
            </a:prstGeom>
            <a:solidFill>
              <a:srgbClr val="B3B3B3">
                <a:alpha val="100000"/>
              </a:srgbClr>
            </a:solidFill>
          </p:spPr>
          <p:txBody>
            <a:bodyPr/>
            <a:lstStyle/>
            <a:p/>
          </p:txBody>
        </p:sp>
        <p:sp>
          <p:nvSpPr>
            <p:cNvPr id="50" name="rc50"/>
            <p:cNvSpPr/>
            <p:nvPr/>
          </p:nvSpPr>
          <p:spPr>
            <a:xfrm>
              <a:off x="6841227" y="3149710"/>
              <a:ext cx="249522" cy="464448"/>
            </a:xfrm>
            <a:prstGeom prst="rect">
              <a:avLst/>
            </a:prstGeom>
            <a:solidFill>
              <a:srgbClr val="B3B3B3">
                <a:alpha val="100000"/>
              </a:srgbClr>
            </a:solidFill>
          </p:spPr>
          <p:txBody>
            <a:bodyPr/>
            <a:lstStyle/>
            <a:p/>
          </p:txBody>
        </p:sp>
        <p:sp>
          <p:nvSpPr>
            <p:cNvPr id="51" name="pl51"/>
            <p:cNvSpPr/>
            <p:nvPr/>
          </p:nvSpPr>
          <p:spPr>
            <a:xfrm>
              <a:off x="1421035" y="1254838"/>
              <a:ext cx="6653943" cy="224640"/>
            </a:xfrm>
            <a:custGeom>
              <a:avLst/>
              <a:pathLst>
                <a:path w="6653943" h="224640">
                  <a:moveTo>
                    <a:pt x="0" y="84240"/>
                  </a:moveTo>
                  <a:lnTo>
                    <a:pt x="277247" y="168480"/>
                  </a:lnTo>
                  <a:lnTo>
                    <a:pt x="554495" y="112320"/>
                  </a:lnTo>
                  <a:lnTo>
                    <a:pt x="831742" y="224640"/>
                  </a:lnTo>
                  <a:lnTo>
                    <a:pt x="1108990" y="84240"/>
                  </a:lnTo>
                  <a:lnTo>
                    <a:pt x="1386238" y="56160"/>
                  </a:lnTo>
                  <a:lnTo>
                    <a:pt x="1663485" y="0"/>
                  </a:lnTo>
                  <a:lnTo>
                    <a:pt x="1940733" y="0"/>
                  </a:lnTo>
                  <a:lnTo>
                    <a:pt x="2217981" y="0"/>
                  </a:lnTo>
                  <a:lnTo>
                    <a:pt x="2495228" y="0"/>
                  </a:lnTo>
                  <a:lnTo>
                    <a:pt x="2772476" y="28080"/>
                  </a:lnTo>
                  <a:lnTo>
                    <a:pt x="3049724" y="56160"/>
                  </a:lnTo>
                  <a:lnTo>
                    <a:pt x="3326971" y="56160"/>
                  </a:lnTo>
                  <a:lnTo>
                    <a:pt x="3604219" y="112320"/>
                  </a:lnTo>
                  <a:lnTo>
                    <a:pt x="3881467" y="0"/>
                  </a:lnTo>
                  <a:lnTo>
                    <a:pt x="4158714" y="0"/>
                  </a:lnTo>
                  <a:lnTo>
                    <a:pt x="4435962" y="56160"/>
                  </a:lnTo>
                  <a:lnTo>
                    <a:pt x="4713210" y="0"/>
                  </a:lnTo>
                  <a:lnTo>
                    <a:pt x="4990457" y="56160"/>
                  </a:lnTo>
                  <a:lnTo>
                    <a:pt x="5267705" y="0"/>
                  </a:lnTo>
                  <a:lnTo>
                    <a:pt x="5544953" y="0"/>
                  </a:lnTo>
                  <a:lnTo>
                    <a:pt x="5822200" y="84240"/>
                  </a:lnTo>
                  <a:lnTo>
                    <a:pt x="6099448" y="84240"/>
                  </a:lnTo>
                  <a:lnTo>
                    <a:pt x="6376696" y="56160"/>
                  </a:lnTo>
                  <a:lnTo>
                    <a:pt x="6653943" y="56160"/>
                  </a:lnTo>
                </a:path>
              </a:pathLst>
            </a:custGeom>
            <a:ln w="27101" cap="flat">
              <a:solidFill>
                <a:srgbClr val="0058AB">
                  <a:alpha val="100000"/>
                </a:srgbClr>
              </a:solidFill>
              <a:prstDash val="solid"/>
              <a:round/>
            </a:ln>
          </p:spPr>
          <p:txBody>
            <a:bodyPr/>
            <a:lstStyle/>
            <a:p/>
          </p:txBody>
        </p:sp>
        <p:sp>
          <p:nvSpPr>
            <p:cNvPr id="52" name="pl52"/>
            <p:cNvSpPr/>
            <p:nvPr/>
          </p:nvSpPr>
          <p:spPr>
            <a:xfrm>
              <a:off x="1421035" y="1226758"/>
              <a:ext cx="6653943" cy="112320"/>
            </a:xfrm>
            <a:custGeom>
              <a:avLst/>
              <a:pathLst>
                <a:path w="6653943" h="112320">
                  <a:moveTo>
                    <a:pt x="0" y="28080"/>
                  </a:moveTo>
                  <a:lnTo>
                    <a:pt x="277247" y="0"/>
                  </a:lnTo>
                  <a:lnTo>
                    <a:pt x="554495" y="28080"/>
                  </a:lnTo>
                  <a:lnTo>
                    <a:pt x="831742" y="0"/>
                  </a:lnTo>
                  <a:lnTo>
                    <a:pt x="1108990" y="0"/>
                  </a:lnTo>
                  <a:lnTo>
                    <a:pt x="1386238" y="0"/>
                  </a:lnTo>
                  <a:lnTo>
                    <a:pt x="1663485" y="28080"/>
                  </a:lnTo>
                  <a:lnTo>
                    <a:pt x="1940733" y="28080"/>
                  </a:lnTo>
                  <a:lnTo>
                    <a:pt x="2217981" y="0"/>
                  </a:lnTo>
                  <a:lnTo>
                    <a:pt x="2495228" y="56160"/>
                  </a:lnTo>
                  <a:lnTo>
                    <a:pt x="2772476" y="28080"/>
                  </a:lnTo>
                  <a:lnTo>
                    <a:pt x="3049724" y="84240"/>
                  </a:lnTo>
                  <a:lnTo>
                    <a:pt x="3326971" y="84240"/>
                  </a:lnTo>
                  <a:lnTo>
                    <a:pt x="3604219" y="28080"/>
                  </a:lnTo>
                  <a:lnTo>
                    <a:pt x="3881467" y="112320"/>
                  </a:lnTo>
                  <a:lnTo>
                    <a:pt x="4158714" y="28080"/>
                  </a:lnTo>
                  <a:lnTo>
                    <a:pt x="4435962" y="56160"/>
                  </a:lnTo>
                  <a:lnTo>
                    <a:pt x="4713210" y="56160"/>
                  </a:lnTo>
                  <a:lnTo>
                    <a:pt x="4990457" y="0"/>
                  </a:lnTo>
                  <a:lnTo>
                    <a:pt x="5267705" y="56160"/>
                  </a:lnTo>
                  <a:lnTo>
                    <a:pt x="5544953" y="84240"/>
                  </a:lnTo>
                  <a:lnTo>
                    <a:pt x="5822200" y="28080"/>
                  </a:lnTo>
                  <a:lnTo>
                    <a:pt x="6099448" y="28080"/>
                  </a:lnTo>
                  <a:lnTo>
                    <a:pt x="6376696" y="56160"/>
                  </a:lnTo>
                  <a:lnTo>
                    <a:pt x="6653943" y="56160"/>
                  </a:lnTo>
                </a:path>
              </a:pathLst>
            </a:custGeom>
            <a:ln w="27101" cap="flat">
              <a:solidFill>
                <a:srgbClr val="333333">
                  <a:alpha val="100000"/>
                </a:srgbClr>
              </a:solidFill>
              <a:prstDash val="solid"/>
              <a:round/>
            </a:ln>
          </p:spPr>
          <p:txBody>
            <a:bodyPr/>
            <a:lstStyle/>
            <a:p/>
          </p:txBody>
        </p:sp>
        <p:sp>
          <p:nvSpPr>
            <p:cNvPr id="53" name="tx53"/>
            <p:cNvSpPr/>
            <p:nvPr/>
          </p:nvSpPr>
          <p:spPr>
            <a:xfrm>
              <a:off x="6618402"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54" name="tx54"/>
            <p:cNvSpPr/>
            <p:nvPr/>
          </p:nvSpPr>
          <p:spPr>
            <a:xfrm>
              <a:off x="6895650" y="10718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98</a:t>
              </a:r>
            </a:p>
          </p:txBody>
        </p:sp>
        <p:sp>
          <p:nvSpPr>
            <p:cNvPr id="55" name="tx55"/>
            <p:cNvSpPr/>
            <p:nvPr/>
          </p:nvSpPr>
          <p:spPr>
            <a:xfrm>
              <a:off x="7172898"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6" name="tx56"/>
            <p:cNvSpPr/>
            <p:nvPr/>
          </p:nvSpPr>
          <p:spPr>
            <a:xfrm>
              <a:off x="7450145" y="11561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95</a:t>
              </a:r>
            </a:p>
          </p:txBody>
        </p:sp>
        <p:sp>
          <p:nvSpPr>
            <p:cNvPr id="57" name="tx57"/>
            <p:cNvSpPr/>
            <p:nvPr/>
          </p:nvSpPr>
          <p:spPr>
            <a:xfrm>
              <a:off x="7727393"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8" name="tx58"/>
            <p:cNvSpPr/>
            <p:nvPr/>
          </p:nvSpPr>
          <p:spPr>
            <a:xfrm>
              <a:off x="8004641" y="112802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96</a:t>
              </a:r>
            </a:p>
          </p:txBody>
        </p:sp>
        <p:sp>
          <p:nvSpPr>
            <p:cNvPr id="59" name="tx59"/>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0" name="tx60"/>
            <p:cNvSpPr/>
            <p:nvPr/>
          </p:nvSpPr>
          <p:spPr>
            <a:xfrm>
              <a:off x="6895650" y="13724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96</a:t>
              </a:r>
            </a:p>
          </p:txBody>
        </p:sp>
        <p:sp>
          <p:nvSpPr>
            <p:cNvPr id="61" name="tx61"/>
            <p:cNvSpPr/>
            <p:nvPr/>
          </p:nvSpPr>
          <p:spPr>
            <a:xfrm>
              <a:off x="7172898"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2" name="tx62"/>
            <p:cNvSpPr/>
            <p:nvPr/>
          </p:nvSpPr>
          <p:spPr>
            <a:xfrm>
              <a:off x="7450145" y="13162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98</a:t>
              </a:r>
            </a:p>
          </p:txBody>
        </p:sp>
        <p:sp>
          <p:nvSpPr>
            <p:cNvPr id="63" name="tx63"/>
            <p:cNvSpPr/>
            <p:nvPr/>
          </p:nvSpPr>
          <p:spPr>
            <a:xfrm>
              <a:off x="7727393"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4" name="tx64"/>
            <p:cNvSpPr/>
            <p:nvPr/>
          </p:nvSpPr>
          <p:spPr>
            <a:xfrm>
              <a:off x="8004641"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65" name="tx65"/>
            <p:cNvSpPr/>
            <p:nvPr/>
          </p:nvSpPr>
          <p:spPr>
            <a:xfrm>
              <a:off x="1345686" y="35519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7.9</a:t>
              </a:r>
            </a:p>
          </p:txBody>
        </p:sp>
        <p:sp>
          <p:nvSpPr>
            <p:cNvPr id="66" name="tx66"/>
            <p:cNvSpPr/>
            <p:nvPr/>
          </p:nvSpPr>
          <p:spPr>
            <a:xfrm>
              <a:off x="2731924" y="36172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67" name="tx67"/>
            <p:cNvSpPr/>
            <p:nvPr/>
          </p:nvSpPr>
          <p:spPr>
            <a:xfrm>
              <a:off x="4118163" y="366808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5.7</a:t>
              </a:r>
            </a:p>
          </p:txBody>
        </p:sp>
        <p:sp>
          <p:nvSpPr>
            <p:cNvPr id="68" name="tx68"/>
            <p:cNvSpPr/>
            <p:nvPr/>
          </p:nvSpPr>
          <p:spPr>
            <a:xfrm>
              <a:off x="5504401" y="3738754"/>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69" name="tx69"/>
            <p:cNvSpPr/>
            <p:nvPr/>
          </p:nvSpPr>
          <p:spPr>
            <a:xfrm>
              <a:off x="6658596" y="3760666"/>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70" name="tx70"/>
            <p:cNvSpPr/>
            <p:nvPr/>
          </p:nvSpPr>
          <p:spPr>
            <a:xfrm>
              <a:off x="6890639" y="376992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71" name="tx71"/>
            <p:cNvSpPr/>
            <p:nvPr/>
          </p:nvSpPr>
          <p:spPr>
            <a:xfrm>
              <a:off x="7167887" y="35281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8.4</a:t>
              </a:r>
            </a:p>
          </p:txBody>
        </p:sp>
        <p:sp>
          <p:nvSpPr>
            <p:cNvPr id="72" name="tx72"/>
            <p:cNvSpPr/>
            <p:nvPr/>
          </p:nvSpPr>
          <p:spPr>
            <a:xfrm>
              <a:off x="7445134" y="352134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73" name="tx73"/>
            <p:cNvSpPr/>
            <p:nvPr/>
          </p:nvSpPr>
          <p:spPr>
            <a:xfrm>
              <a:off x="7722382" y="36172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74" name="tx74"/>
            <p:cNvSpPr/>
            <p:nvPr/>
          </p:nvSpPr>
          <p:spPr>
            <a:xfrm>
              <a:off x="7999630" y="362493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75" name="tx75"/>
            <p:cNvSpPr/>
            <p:nvPr/>
          </p:nvSpPr>
          <p:spPr>
            <a:xfrm>
              <a:off x="6613391" y="342810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76" name="tx76"/>
            <p:cNvSpPr/>
            <p:nvPr/>
          </p:nvSpPr>
          <p:spPr>
            <a:xfrm>
              <a:off x="6890639" y="3343135"/>
              <a:ext cx="150697"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77" name="tx77"/>
            <p:cNvSpPr/>
            <p:nvPr/>
          </p:nvSpPr>
          <p:spPr>
            <a:xfrm>
              <a:off x="6620926" y="3235917"/>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6.3</a:t>
              </a:r>
            </a:p>
          </p:txBody>
        </p:sp>
        <p:sp>
          <p:nvSpPr>
            <p:cNvPr id="78" name="tx78"/>
            <p:cNvSpPr/>
            <p:nvPr/>
          </p:nvSpPr>
          <p:spPr>
            <a:xfrm>
              <a:off x="6898174" y="3043475"/>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9" name="tx79"/>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80" name="tx80"/>
            <p:cNvSpPr/>
            <p:nvPr/>
          </p:nvSpPr>
          <p:spPr>
            <a:xfrm>
              <a:off x="639902" y="290615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81" name="tx81"/>
            <p:cNvSpPr/>
            <p:nvPr/>
          </p:nvSpPr>
          <p:spPr>
            <a:xfrm>
              <a:off x="639902" y="185773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82" name="tx82"/>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3" name="tx83"/>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84" name="tx84"/>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85" name="tx85"/>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86" name="tx86"/>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87" name="tx87"/>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8" name="tx88"/>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9" name="tx89"/>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0" name="tx90"/>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1" name="tx91"/>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2" name="tx92"/>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3" name="tx93"/>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4" name="tx94"/>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5" name="tx95"/>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6" name="tx96"/>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802328" y="2466929"/>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98" name="tx98"/>
            <p:cNvSpPr/>
            <p:nvPr/>
          </p:nvSpPr>
          <p:spPr>
            <a:xfrm rot="5400000">
              <a:off x="8364848" y="2466929"/>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99" name="pl99"/>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01" name="tx101"/>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02" name="tx102"/>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03" name="rc103"/>
            <p:cNvSpPr/>
            <p:nvPr/>
          </p:nvSpPr>
          <p:spPr>
            <a:xfrm>
              <a:off x="4678790" y="4909475"/>
              <a:ext cx="201456" cy="201456"/>
            </a:xfrm>
            <a:prstGeom prst="rect">
              <a:avLst/>
            </a:prstGeom>
            <a:solidFill>
              <a:srgbClr val="E2231A">
                <a:alpha val="100000"/>
              </a:srgbClr>
            </a:solidFill>
          </p:spPr>
          <p:txBody>
            <a:bodyPr/>
            <a:lstStyle/>
            <a:p/>
          </p:txBody>
        </p:sp>
        <p:sp>
          <p:nvSpPr>
            <p:cNvPr id="104" name="rc104"/>
            <p:cNvSpPr/>
            <p:nvPr/>
          </p:nvSpPr>
          <p:spPr>
            <a:xfrm>
              <a:off x="5642950" y="4909475"/>
              <a:ext cx="201456" cy="201456"/>
            </a:xfrm>
            <a:prstGeom prst="rect">
              <a:avLst/>
            </a:prstGeom>
            <a:solidFill>
              <a:srgbClr val="B3B3B3">
                <a:alpha val="100000"/>
              </a:srgbClr>
            </a:solidFill>
          </p:spPr>
          <p:txBody>
            <a:bodyPr/>
            <a:lstStyle/>
            <a:p/>
          </p:txBody>
        </p:sp>
        <p:sp>
          <p:nvSpPr>
            <p:cNvPr id="105" name="tx105"/>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06" name="tx106"/>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07" name="tx107"/>
            <p:cNvSpPr/>
            <p:nvPr/>
          </p:nvSpPr>
          <p:spPr>
            <a:xfrm>
              <a:off x="951100" y="467611"/>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08" name="tx108"/>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2000-2024</a:t>
              </a:r>
            </a:p>
          </p:txBody>
        </p:sp>
        <p:sp>
          <p:nvSpPr>
            <p:cNvPr id="109" name="pl109"/>
            <p:cNvSpPr/>
            <p:nvPr/>
          </p:nvSpPr>
          <p:spPr>
            <a:xfrm>
              <a:off x="233329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440734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6481392"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5" name="pl115"/>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337032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44436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5184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19" name="rc119"/>
            <p:cNvSpPr/>
            <p:nvPr/>
          </p:nvSpPr>
          <p:spPr>
            <a:xfrm>
              <a:off x="1296273" y="5774644"/>
              <a:ext cx="4099354" cy="162162"/>
            </a:xfrm>
            <a:prstGeom prst="rect">
              <a:avLst/>
            </a:prstGeom>
            <a:solidFill>
              <a:srgbClr val="E2231A">
                <a:alpha val="100000"/>
              </a:srgbClr>
            </a:solidFill>
          </p:spPr>
          <p:txBody>
            <a:bodyPr/>
            <a:lstStyle/>
            <a:p/>
          </p:txBody>
        </p:sp>
        <p:sp>
          <p:nvSpPr>
            <p:cNvPr id="120" name="rc120"/>
            <p:cNvSpPr/>
            <p:nvPr/>
          </p:nvSpPr>
          <p:spPr>
            <a:xfrm>
              <a:off x="1296273" y="5571941"/>
              <a:ext cx="6903466" cy="162162"/>
            </a:xfrm>
            <a:prstGeom prst="rect">
              <a:avLst/>
            </a:prstGeom>
            <a:solidFill>
              <a:srgbClr val="E2231A">
                <a:alpha val="100000"/>
              </a:srgbClr>
            </a:solidFill>
          </p:spPr>
          <p:txBody>
            <a:bodyPr/>
            <a:lstStyle/>
            <a:p/>
          </p:txBody>
        </p:sp>
        <p:sp>
          <p:nvSpPr>
            <p:cNvPr id="121" name="rc121"/>
            <p:cNvSpPr/>
            <p:nvPr/>
          </p:nvSpPr>
          <p:spPr>
            <a:xfrm>
              <a:off x="1296273" y="5369238"/>
              <a:ext cx="6752061" cy="162162"/>
            </a:xfrm>
            <a:prstGeom prst="rect">
              <a:avLst/>
            </a:prstGeom>
            <a:solidFill>
              <a:srgbClr val="E2231A">
                <a:alpha val="100000"/>
              </a:srgbClr>
            </a:solidFill>
          </p:spPr>
          <p:txBody>
            <a:bodyPr/>
            <a:lstStyle/>
            <a:p/>
          </p:txBody>
        </p:sp>
        <p:sp>
          <p:nvSpPr>
            <p:cNvPr id="122" name="rc122"/>
            <p:cNvSpPr/>
            <p:nvPr/>
          </p:nvSpPr>
          <p:spPr>
            <a:xfrm>
              <a:off x="5395628" y="5774644"/>
              <a:ext cx="2473301" cy="162162"/>
            </a:xfrm>
            <a:prstGeom prst="rect">
              <a:avLst/>
            </a:prstGeom>
            <a:solidFill>
              <a:srgbClr val="B3B3B3">
                <a:alpha val="100000"/>
              </a:srgbClr>
            </a:solidFill>
          </p:spPr>
          <p:txBody>
            <a:bodyPr/>
            <a:lstStyle/>
            <a:p/>
          </p:txBody>
        </p:sp>
        <p:sp>
          <p:nvSpPr>
            <p:cNvPr id="123" name="tx123"/>
            <p:cNvSpPr/>
            <p:nvPr/>
          </p:nvSpPr>
          <p:spPr>
            <a:xfrm>
              <a:off x="7949302"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6.3</a:t>
              </a:r>
            </a:p>
          </p:txBody>
        </p:sp>
        <p:sp>
          <p:nvSpPr>
            <p:cNvPr id="124" name="tx124"/>
            <p:cNvSpPr/>
            <p:nvPr/>
          </p:nvSpPr>
          <p:spPr>
            <a:xfrm>
              <a:off x="3313796" y="5814340"/>
              <a:ext cx="64309" cy="82771"/>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a:t>
              </a:r>
            </a:p>
          </p:txBody>
        </p:sp>
        <p:sp>
          <p:nvSpPr>
            <p:cNvPr id="125" name="tx125"/>
            <p:cNvSpPr/>
            <p:nvPr/>
          </p:nvSpPr>
          <p:spPr>
            <a:xfrm>
              <a:off x="4667635"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6.7</a:t>
              </a:r>
            </a:p>
          </p:txBody>
        </p:sp>
        <p:sp>
          <p:nvSpPr>
            <p:cNvPr id="126" name="tx126"/>
            <p:cNvSpPr/>
            <p:nvPr/>
          </p:nvSpPr>
          <p:spPr>
            <a:xfrm>
              <a:off x="4591932"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6.5</a:t>
              </a:r>
            </a:p>
          </p:txBody>
        </p:sp>
        <p:sp>
          <p:nvSpPr>
            <p:cNvPr id="127" name="tx127"/>
            <p:cNvSpPr/>
            <p:nvPr/>
          </p:nvSpPr>
          <p:spPr>
            <a:xfrm>
              <a:off x="6551907"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2.4</a:t>
              </a:r>
            </a:p>
          </p:txBody>
        </p:sp>
        <p:sp>
          <p:nvSpPr>
            <p:cNvPr id="128" name="tx128"/>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0" name="tx130"/>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1" name="tx131"/>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2" name="tx132"/>
            <p:cNvSpPr/>
            <p:nvPr/>
          </p:nvSpPr>
          <p:spPr>
            <a:xfrm>
              <a:off x="3284884" y="6039568"/>
              <a:ext cx="170873"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2K</a:t>
              </a:r>
            </a:p>
          </p:txBody>
        </p:sp>
        <p:sp>
          <p:nvSpPr>
            <p:cNvPr id="133" name="tx133"/>
            <p:cNvSpPr/>
            <p:nvPr/>
          </p:nvSpPr>
          <p:spPr>
            <a:xfrm>
              <a:off x="5358932" y="6039977"/>
              <a:ext cx="170873"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4K</a:t>
              </a:r>
            </a:p>
          </p:txBody>
        </p:sp>
        <p:sp>
          <p:nvSpPr>
            <p:cNvPr id="134" name="tx134"/>
            <p:cNvSpPr/>
            <p:nvPr/>
          </p:nvSpPr>
          <p:spPr>
            <a:xfrm>
              <a:off x="7432979"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6K</a:t>
              </a:r>
            </a:p>
          </p:txBody>
        </p:sp>
        <p:sp>
          <p:nvSpPr>
            <p:cNvPr id="135" name="tx135"/>
            <p:cNvSpPr/>
            <p:nvPr/>
          </p:nvSpPr>
          <p:spPr>
            <a:xfrm>
              <a:off x="3497733" y="617306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6" name="tx136"/>
            <p:cNvSpPr/>
            <p:nvPr/>
          </p:nvSpPr>
          <p:spPr>
            <a:xfrm>
              <a:off x="4383327"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7" name="tx137"/>
            <p:cNvSpPr/>
            <p:nvPr/>
          </p:nvSpPr>
          <p:spPr>
            <a:xfrm>
              <a:off x="5041172" y="6498977"/>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3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remained constant at 96%. This is lower than in 2019, where coverage was 98%.
7,000 children missed their routine first dose of measles vaccine.
MCV2 is typically administered to children between 18 months and five years old. MCV2 coverage remained constant at 97% in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084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9417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799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6566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8655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5130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4370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27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00853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65676"/>
              <a:ext cx="3397293" cy="228562"/>
            </a:xfrm>
            <a:custGeom>
              <a:avLst/>
              <a:pathLst>
                <a:path w="3397293" h="228562">
                  <a:moveTo>
                    <a:pt x="0" y="85710"/>
                  </a:moveTo>
                  <a:lnTo>
                    <a:pt x="141553" y="171421"/>
                  </a:lnTo>
                  <a:lnTo>
                    <a:pt x="283107" y="114281"/>
                  </a:lnTo>
                  <a:lnTo>
                    <a:pt x="424661" y="228562"/>
                  </a:lnTo>
                  <a:lnTo>
                    <a:pt x="566215" y="85710"/>
                  </a:lnTo>
                  <a:lnTo>
                    <a:pt x="707769" y="57140"/>
                  </a:lnTo>
                  <a:lnTo>
                    <a:pt x="849323" y="0"/>
                  </a:lnTo>
                  <a:lnTo>
                    <a:pt x="990877" y="0"/>
                  </a:lnTo>
                  <a:lnTo>
                    <a:pt x="1132431" y="0"/>
                  </a:lnTo>
                  <a:lnTo>
                    <a:pt x="1273984" y="0"/>
                  </a:lnTo>
                  <a:lnTo>
                    <a:pt x="1415538" y="28570"/>
                  </a:lnTo>
                  <a:lnTo>
                    <a:pt x="1557092" y="57140"/>
                  </a:lnTo>
                  <a:lnTo>
                    <a:pt x="1698646" y="57140"/>
                  </a:lnTo>
                  <a:lnTo>
                    <a:pt x="1840200" y="114281"/>
                  </a:lnTo>
                  <a:lnTo>
                    <a:pt x="1981754" y="0"/>
                  </a:lnTo>
                  <a:lnTo>
                    <a:pt x="2123308" y="0"/>
                  </a:lnTo>
                  <a:lnTo>
                    <a:pt x="2264862" y="57140"/>
                  </a:lnTo>
                  <a:lnTo>
                    <a:pt x="2406416" y="0"/>
                  </a:lnTo>
                  <a:lnTo>
                    <a:pt x="2547969" y="57140"/>
                  </a:lnTo>
                  <a:lnTo>
                    <a:pt x="2689523" y="0"/>
                  </a:lnTo>
                  <a:lnTo>
                    <a:pt x="2831077" y="0"/>
                  </a:lnTo>
                  <a:lnTo>
                    <a:pt x="2972631" y="85710"/>
                  </a:lnTo>
                  <a:lnTo>
                    <a:pt x="3114185" y="8571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22" name="pl22"/>
            <p:cNvSpPr/>
            <p:nvPr/>
          </p:nvSpPr>
          <p:spPr>
            <a:xfrm>
              <a:off x="1120965" y="1408519"/>
              <a:ext cx="3397293" cy="428553"/>
            </a:xfrm>
            <a:custGeom>
              <a:avLst/>
              <a:pathLst>
                <a:path w="3397293" h="428553">
                  <a:moveTo>
                    <a:pt x="0" y="428553"/>
                  </a:moveTo>
                  <a:lnTo>
                    <a:pt x="141553" y="399983"/>
                  </a:lnTo>
                  <a:lnTo>
                    <a:pt x="283107" y="399983"/>
                  </a:lnTo>
                  <a:lnTo>
                    <a:pt x="424661" y="371413"/>
                  </a:lnTo>
                  <a:lnTo>
                    <a:pt x="566215" y="314272"/>
                  </a:lnTo>
                  <a:lnTo>
                    <a:pt x="707769" y="257132"/>
                  </a:lnTo>
                  <a:lnTo>
                    <a:pt x="849323" y="199991"/>
                  </a:lnTo>
                  <a:lnTo>
                    <a:pt x="990877" y="199991"/>
                  </a:lnTo>
                  <a:lnTo>
                    <a:pt x="1132431" y="142851"/>
                  </a:lnTo>
                  <a:lnTo>
                    <a:pt x="1273984" y="85710"/>
                  </a:lnTo>
                  <a:lnTo>
                    <a:pt x="1415538" y="57140"/>
                  </a:lnTo>
                  <a:lnTo>
                    <a:pt x="1557092" y="57140"/>
                  </a:lnTo>
                  <a:lnTo>
                    <a:pt x="1698646" y="57140"/>
                  </a:lnTo>
                  <a:lnTo>
                    <a:pt x="1840200" y="57140"/>
                  </a:lnTo>
                  <a:lnTo>
                    <a:pt x="1981754" y="57140"/>
                  </a:lnTo>
                  <a:lnTo>
                    <a:pt x="2123308" y="57140"/>
                  </a:lnTo>
                  <a:lnTo>
                    <a:pt x="2264862" y="28570"/>
                  </a:lnTo>
                  <a:lnTo>
                    <a:pt x="2406416" y="28570"/>
                  </a:lnTo>
                  <a:lnTo>
                    <a:pt x="2547969" y="0"/>
                  </a:lnTo>
                  <a:lnTo>
                    <a:pt x="2689523" y="0"/>
                  </a:lnTo>
                  <a:lnTo>
                    <a:pt x="2831077" y="85710"/>
                  </a:lnTo>
                  <a:lnTo>
                    <a:pt x="2972631" y="142851"/>
                  </a:lnTo>
                  <a:lnTo>
                    <a:pt x="3114185" y="85710"/>
                  </a:lnTo>
                  <a:lnTo>
                    <a:pt x="3255739" y="85710"/>
                  </a:lnTo>
                  <a:lnTo>
                    <a:pt x="3397293" y="57140"/>
                  </a:lnTo>
                </a:path>
              </a:pathLst>
            </a:custGeom>
            <a:ln w="27101" cap="flat">
              <a:solidFill>
                <a:srgbClr val="80BD41">
                  <a:alpha val="100000"/>
                </a:srgbClr>
              </a:solidFill>
              <a:prstDash val="solid"/>
              <a:round/>
            </a:ln>
          </p:spPr>
          <p:txBody>
            <a:bodyPr/>
            <a:lstStyle/>
            <a:p/>
          </p:txBody>
        </p:sp>
        <p:sp>
          <p:nvSpPr>
            <p:cNvPr id="23" name="pl23"/>
            <p:cNvSpPr/>
            <p:nvPr/>
          </p:nvSpPr>
          <p:spPr>
            <a:xfrm>
              <a:off x="1120965" y="1265667"/>
              <a:ext cx="3397293" cy="285702"/>
            </a:xfrm>
            <a:custGeom>
              <a:avLst/>
              <a:pathLst>
                <a:path w="3397293" h="285702">
                  <a:moveTo>
                    <a:pt x="0" y="171421"/>
                  </a:moveTo>
                  <a:lnTo>
                    <a:pt x="141553" y="171421"/>
                  </a:lnTo>
                  <a:lnTo>
                    <a:pt x="283107" y="199991"/>
                  </a:lnTo>
                  <a:lnTo>
                    <a:pt x="424661" y="199991"/>
                  </a:lnTo>
                  <a:lnTo>
                    <a:pt x="566215" y="171421"/>
                  </a:lnTo>
                  <a:lnTo>
                    <a:pt x="707769" y="142851"/>
                  </a:lnTo>
                  <a:lnTo>
                    <a:pt x="849323" y="142851"/>
                  </a:lnTo>
                  <a:lnTo>
                    <a:pt x="990877" y="114281"/>
                  </a:lnTo>
                  <a:lnTo>
                    <a:pt x="1132431" y="114281"/>
                  </a:lnTo>
                  <a:lnTo>
                    <a:pt x="1273984" y="57140"/>
                  </a:lnTo>
                  <a:lnTo>
                    <a:pt x="1415538" y="0"/>
                  </a:lnTo>
                  <a:lnTo>
                    <a:pt x="1557092" y="28570"/>
                  </a:lnTo>
                  <a:lnTo>
                    <a:pt x="1698646" y="85710"/>
                  </a:lnTo>
                  <a:lnTo>
                    <a:pt x="1840200" y="57140"/>
                  </a:lnTo>
                  <a:lnTo>
                    <a:pt x="1981754" y="85710"/>
                  </a:lnTo>
                  <a:lnTo>
                    <a:pt x="2123308" y="85710"/>
                  </a:lnTo>
                  <a:lnTo>
                    <a:pt x="2264862" y="28570"/>
                  </a:lnTo>
                  <a:lnTo>
                    <a:pt x="2406416" y="57140"/>
                  </a:lnTo>
                  <a:lnTo>
                    <a:pt x="2547969" y="114281"/>
                  </a:lnTo>
                  <a:lnTo>
                    <a:pt x="2689523" y="114281"/>
                  </a:lnTo>
                  <a:lnTo>
                    <a:pt x="2831077" y="142851"/>
                  </a:lnTo>
                  <a:lnTo>
                    <a:pt x="2972631" y="171421"/>
                  </a:lnTo>
                  <a:lnTo>
                    <a:pt x="3114185" y="171421"/>
                  </a:lnTo>
                  <a:lnTo>
                    <a:pt x="3255739" y="228562"/>
                  </a:lnTo>
                  <a:lnTo>
                    <a:pt x="3397293" y="28570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65676"/>
              <a:ext cx="3397293" cy="228562"/>
            </a:xfrm>
            <a:custGeom>
              <a:avLst/>
              <a:pathLst>
                <a:path w="3397293" h="228562">
                  <a:moveTo>
                    <a:pt x="0" y="85710"/>
                  </a:moveTo>
                  <a:lnTo>
                    <a:pt x="141553" y="171421"/>
                  </a:lnTo>
                  <a:lnTo>
                    <a:pt x="283107" y="114281"/>
                  </a:lnTo>
                  <a:lnTo>
                    <a:pt x="424661" y="228562"/>
                  </a:lnTo>
                  <a:lnTo>
                    <a:pt x="566215" y="85710"/>
                  </a:lnTo>
                  <a:lnTo>
                    <a:pt x="707769" y="57140"/>
                  </a:lnTo>
                  <a:lnTo>
                    <a:pt x="849323" y="0"/>
                  </a:lnTo>
                  <a:lnTo>
                    <a:pt x="990877" y="0"/>
                  </a:lnTo>
                  <a:lnTo>
                    <a:pt x="1132431" y="0"/>
                  </a:lnTo>
                  <a:lnTo>
                    <a:pt x="1273984" y="0"/>
                  </a:lnTo>
                  <a:lnTo>
                    <a:pt x="1415538" y="28570"/>
                  </a:lnTo>
                  <a:lnTo>
                    <a:pt x="1557092" y="57140"/>
                  </a:lnTo>
                  <a:lnTo>
                    <a:pt x="1698646" y="57140"/>
                  </a:lnTo>
                  <a:lnTo>
                    <a:pt x="1840200" y="114281"/>
                  </a:lnTo>
                  <a:lnTo>
                    <a:pt x="1981754" y="0"/>
                  </a:lnTo>
                  <a:lnTo>
                    <a:pt x="2123308" y="0"/>
                  </a:lnTo>
                  <a:lnTo>
                    <a:pt x="2264862" y="57140"/>
                  </a:lnTo>
                  <a:lnTo>
                    <a:pt x="2406416" y="0"/>
                  </a:lnTo>
                  <a:lnTo>
                    <a:pt x="2547969" y="57140"/>
                  </a:lnTo>
                  <a:lnTo>
                    <a:pt x="2689523" y="0"/>
                  </a:lnTo>
                  <a:lnTo>
                    <a:pt x="2831077" y="0"/>
                  </a:lnTo>
                  <a:lnTo>
                    <a:pt x="2972631" y="85710"/>
                  </a:lnTo>
                  <a:lnTo>
                    <a:pt x="3114185" y="85710"/>
                  </a:lnTo>
                  <a:lnTo>
                    <a:pt x="3255739" y="57140"/>
                  </a:lnTo>
                  <a:lnTo>
                    <a:pt x="3397293" y="57140"/>
                  </a:lnTo>
                </a:path>
              </a:pathLst>
            </a:custGeom>
            <a:ln w="43362" cap="flat">
              <a:solidFill>
                <a:srgbClr val="000000">
                  <a:alpha val="100000"/>
                </a:srgbClr>
              </a:solidFill>
              <a:prstDash val="solid"/>
              <a:round/>
            </a:ln>
          </p:spPr>
          <p:txBody>
            <a:bodyPr/>
            <a:lstStyle/>
            <a:p/>
          </p:txBody>
        </p:sp>
        <p:sp>
          <p:nvSpPr>
            <p:cNvPr id="25" name="pl25"/>
            <p:cNvSpPr/>
            <p:nvPr/>
          </p:nvSpPr>
          <p:spPr>
            <a:xfrm>
              <a:off x="1120965" y="951395"/>
              <a:ext cx="0" cy="199991"/>
            </a:xfrm>
            <a:custGeom>
              <a:avLst/>
              <a:pathLst>
                <a:path w="0" h="199991">
                  <a:moveTo>
                    <a:pt x="0" y="0"/>
                  </a:moveTo>
                  <a:lnTo>
                    <a:pt x="0" y="199991"/>
                  </a:lnTo>
                </a:path>
              </a:pathLst>
            </a:custGeom>
            <a:ln w="13550" cap="flat">
              <a:solidFill>
                <a:srgbClr val="0058AB">
                  <a:alpha val="100000"/>
                </a:srgbClr>
              </a:solidFill>
              <a:prstDash val="dot"/>
              <a:round/>
            </a:ln>
          </p:spPr>
          <p:txBody>
            <a:bodyPr/>
            <a:lstStyle/>
            <a:p/>
          </p:txBody>
        </p:sp>
        <p:sp>
          <p:nvSpPr>
            <p:cNvPr id="26" name="pl26"/>
            <p:cNvSpPr/>
            <p:nvPr/>
          </p:nvSpPr>
          <p:spPr>
            <a:xfrm>
              <a:off x="182873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27" name="pl27"/>
            <p:cNvSpPr/>
            <p:nvPr/>
          </p:nvSpPr>
          <p:spPr>
            <a:xfrm>
              <a:off x="2536504" y="951395"/>
              <a:ext cx="0" cy="142851"/>
            </a:xfrm>
            <a:custGeom>
              <a:avLst/>
              <a:pathLst>
                <a:path w="0" h="142851">
                  <a:moveTo>
                    <a:pt x="0" y="0"/>
                  </a:moveTo>
                  <a:lnTo>
                    <a:pt x="0" y="142851"/>
                  </a:lnTo>
                </a:path>
              </a:pathLst>
            </a:custGeom>
            <a:ln w="13550" cap="flat">
              <a:solidFill>
                <a:srgbClr val="0058AB">
                  <a:alpha val="100000"/>
                </a:srgbClr>
              </a:solidFill>
              <a:prstDash val="dot"/>
              <a:round/>
            </a:ln>
          </p:spPr>
          <p:txBody>
            <a:bodyPr/>
            <a:lstStyle/>
            <a:p/>
          </p:txBody>
        </p:sp>
        <p:sp>
          <p:nvSpPr>
            <p:cNvPr id="28" name="pl28"/>
            <p:cNvSpPr/>
            <p:nvPr/>
          </p:nvSpPr>
          <p:spPr>
            <a:xfrm>
              <a:off x="3244273"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29" name="pl29"/>
            <p:cNvSpPr/>
            <p:nvPr/>
          </p:nvSpPr>
          <p:spPr>
            <a:xfrm>
              <a:off x="3810488" y="951395"/>
              <a:ext cx="0" cy="114281"/>
            </a:xfrm>
            <a:custGeom>
              <a:avLst/>
              <a:pathLst>
                <a:path w="0" h="114281">
                  <a:moveTo>
                    <a:pt x="0" y="0"/>
                  </a:moveTo>
                  <a:lnTo>
                    <a:pt x="0" y="114281"/>
                  </a:lnTo>
                </a:path>
              </a:pathLst>
            </a:custGeom>
            <a:ln w="13550" cap="flat">
              <a:solidFill>
                <a:srgbClr val="0058AB">
                  <a:alpha val="100000"/>
                </a:srgbClr>
              </a:solidFill>
              <a:prstDash val="dot"/>
              <a:round/>
            </a:ln>
          </p:spPr>
          <p:txBody>
            <a:bodyPr/>
            <a:lstStyle/>
            <a:p/>
          </p:txBody>
        </p:sp>
        <p:sp>
          <p:nvSpPr>
            <p:cNvPr id="30" name="pl30"/>
            <p:cNvSpPr/>
            <p:nvPr/>
          </p:nvSpPr>
          <p:spPr>
            <a:xfrm>
              <a:off x="4376704"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1" name="pl31"/>
            <p:cNvSpPr/>
            <p:nvPr/>
          </p:nvSpPr>
          <p:spPr>
            <a:xfrm>
              <a:off x="4518258" y="951395"/>
              <a:ext cx="0" cy="171421"/>
            </a:xfrm>
            <a:custGeom>
              <a:avLst/>
              <a:pathLst>
                <a:path w="0" h="171421">
                  <a:moveTo>
                    <a:pt x="0" y="0"/>
                  </a:moveTo>
                  <a:lnTo>
                    <a:pt x="0" y="171421"/>
                  </a:lnTo>
                </a:path>
              </a:pathLst>
            </a:custGeom>
            <a:ln w="13550" cap="flat">
              <a:solidFill>
                <a:srgbClr val="0058AB">
                  <a:alpha val="100000"/>
                </a:srgbClr>
              </a:solidFill>
              <a:prstDash val="dot"/>
              <a:round/>
            </a:ln>
          </p:spPr>
          <p:txBody>
            <a:bodyPr/>
            <a:lstStyle/>
            <a:p/>
          </p:txBody>
        </p:sp>
        <p:sp>
          <p:nvSpPr>
            <p:cNvPr id="32" name="pl32"/>
            <p:cNvSpPr/>
            <p:nvPr/>
          </p:nvSpPr>
          <p:spPr>
            <a:xfrm>
              <a:off x="1120965" y="1065676"/>
              <a:ext cx="3397293" cy="228562"/>
            </a:xfrm>
            <a:custGeom>
              <a:avLst/>
              <a:pathLst>
                <a:path w="3397293" h="228562">
                  <a:moveTo>
                    <a:pt x="0" y="85710"/>
                  </a:moveTo>
                  <a:lnTo>
                    <a:pt x="141553" y="171421"/>
                  </a:lnTo>
                  <a:lnTo>
                    <a:pt x="283107" y="114281"/>
                  </a:lnTo>
                  <a:lnTo>
                    <a:pt x="424661" y="228562"/>
                  </a:lnTo>
                  <a:lnTo>
                    <a:pt x="566215" y="85710"/>
                  </a:lnTo>
                  <a:lnTo>
                    <a:pt x="707769" y="57140"/>
                  </a:lnTo>
                  <a:lnTo>
                    <a:pt x="849323" y="0"/>
                  </a:lnTo>
                  <a:lnTo>
                    <a:pt x="990877" y="0"/>
                  </a:lnTo>
                  <a:lnTo>
                    <a:pt x="1132431" y="0"/>
                  </a:lnTo>
                  <a:lnTo>
                    <a:pt x="1273984" y="0"/>
                  </a:lnTo>
                  <a:lnTo>
                    <a:pt x="1415538" y="28570"/>
                  </a:lnTo>
                  <a:lnTo>
                    <a:pt x="1557092" y="57140"/>
                  </a:lnTo>
                  <a:lnTo>
                    <a:pt x="1698646" y="57140"/>
                  </a:lnTo>
                  <a:lnTo>
                    <a:pt x="1840200" y="114281"/>
                  </a:lnTo>
                  <a:lnTo>
                    <a:pt x="1981754" y="0"/>
                  </a:lnTo>
                  <a:lnTo>
                    <a:pt x="2123308" y="0"/>
                  </a:lnTo>
                  <a:lnTo>
                    <a:pt x="2264862" y="57140"/>
                  </a:lnTo>
                  <a:lnTo>
                    <a:pt x="2406416" y="0"/>
                  </a:lnTo>
                  <a:lnTo>
                    <a:pt x="2547969" y="57140"/>
                  </a:lnTo>
                  <a:lnTo>
                    <a:pt x="2689523" y="0"/>
                  </a:lnTo>
                  <a:lnTo>
                    <a:pt x="2831077" y="0"/>
                  </a:lnTo>
                  <a:lnTo>
                    <a:pt x="2972631" y="85710"/>
                  </a:lnTo>
                  <a:lnTo>
                    <a:pt x="3114185" y="85710"/>
                  </a:lnTo>
                  <a:lnTo>
                    <a:pt x="3255739" y="57140"/>
                  </a:lnTo>
                  <a:lnTo>
                    <a:pt x="3397293" y="57140"/>
                  </a:lnTo>
                </a:path>
              </a:pathLst>
            </a:custGeom>
            <a:ln w="27101" cap="flat">
              <a:solidFill>
                <a:srgbClr val="0058AB">
                  <a:alpha val="100000"/>
                </a:srgbClr>
              </a:solidFill>
              <a:prstDash val="solid"/>
              <a:round/>
            </a:ln>
          </p:spPr>
          <p:txBody>
            <a:bodyPr/>
            <a:lstStyle/>
            <a:p/>
          </p:txBody>
        </p:sp>
        <p:sp>
          <p:nvSpPr>
            <p:cNvPr id="33" name="tx33"/>
            <p:cNvSpPr/>
            <p:nvPr/>
          </p:nvSpPr>
          <p:spPr>
            <a:xfrm>
              <a:off x="1060675"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4" name="tx34"/>
            <p:cNvSpPr/>
            <p:nvPr/>
          </p:nvSpPr>
          <p:spPr>
            <a:xfrm>
              <a:off x="176844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762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750199"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16414"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9" name="tx39"/>
            <p:cNvSpPr/>
            <p:nvPr/>
          </p:nvSpPr>
          <p:spPr>
            <a:xfrm>
              <a:off x="4457968" y="836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40" name="tx40"/>
            <p:cNvSpPr/>
            <p:nvPr/>
          </p:nvSpPr>
          <p:spPr>
            <a:xfrm>
              <a:off x="4602663" y="14252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5109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81</a:t>
              </a:r>
            </a:p>
          </p:txBody>
        </p:sp>
        <p:sp>
          <p:nvSpPr>
            <p:cNvPr id="42" name="tx42"/>
            <p:cNvSpPr/>
            <p:nvPr/>
          </p:nvSpPr>
          <p:spPr>
            <a:xfrm>
              <a:off x="810775" y="3813446"/>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9918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849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7238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5642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17044" y="23000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095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9512"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18487"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80942"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76611"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0" name="tx60"/>
            <p:cNvSpPr/>
            <p:nvPr/>
          </p:nvSpPr>
          <p:spPr>
            <a:xfrm>
              <a:off x="2785587"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48041"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62" name="tx62"/>
            <p:cNvSpPr/>
            <p:nvPr/>
          </p:nvSpPr>
          <p:spPr>
            <a:xfrm>
              <a:off x="1578534" y="471005"/>
              <a:ext cx="248215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Tunisia, 2000-2024</a:t>
              </a:r>
            </a:p>
          </p:txBody>
        </p:sp>
        <p:sp>
          <p:nvSpPr>
            <p:cNvPr id="63" name="pl63"/>
            <p:cNvSpPr/>
            <p:nvPr/>
          </p:nvSpPr>
          <p:spPr>
            <a:xfrm>
              <a:off x="5267799" y="386556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3112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7966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76224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34834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139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27946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4543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85320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560972"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12718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3403"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715690"/>
              <a:ext cx="0" cy="3299863"/>
            </a:xfrm>
            <a:custGeom>
              <a:avLst/>
              <a:pathLst>
                <a:path w="0" h="3299863">
                  <a:moveTo>
                    <a:pt x="0" y="3299863"/>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313900"/>
              <a:ext cx="3397293" cy="827552"/>
            </a:xfrm>
            <a:custGeom>
              <a:avLst/>
              <a:pathLst>
                <a:path w="3397293" h="827552">
                  <a:moveTo>
                    <a:pt x="0" y="310332"/>
                  </a:moveTo>
                  <a:lnTo>
                    <a:pt x="141553" y="620664"/>
                  </a:lnTo>
                  <a:lnTo>
                    <a:pt x="283107" y="413776"/>
                  </a:lnTo>
                  <a:lnTo>
                    <a:pt x="424661" y="827552"/>
                  </a:lnTo>
                  <a:lnTo>
                    <a:pt x="566215" y="310332"/>
                  </a:lnTo>
                  <a:lnTo>
                    <a:pt x="707769" y="206888"/>
                  </a:lnTo>
                  <a:lnTo>
                    <a:pt x="849323" y="0"/>
                  </a:lnTo>
                  <a:lnTo>
                    <a:pt x="990877" y="0"/>
                  </a:lnTo>
                  <a:lnTo>
                    <a:pt x="1132431" y="0"/>
                  </a:lnTo>
                  <a:lnTo>
                    <a:pt x="1273984" y="0"/>
                  </a:lnTo>
                  <a:lnTo>
                    <a:pt x="1415538" y="103444"/>
                  </a:lnTo>
                  <a:lnTo>
                    <a:pt x="1557092" y="206888"/>
                  </a:lnTo>
                  <a:lnTo>
                    <a:pt x="1698646" y="206888"/>
                  </a:lnTo>
                  <a:lnTo>
                    <a:pt x="1840200" y="413776"/>
                  </a:lnTo>
                  <a:lnTo>
                    <a:pt x="1981754" y="0"/>
                  </a:lnTo>
                  <a:lnTo>
                    <a:pt x="2123308" y="0"/>
                  </a:lnTo>
                  <a:lnTo>
                    <a:pt x="2264862" y="206888"/>
                  </a:lnTo>
                  <a:lnTo>
                    <a:pt x="2406416" y="0"/>
                  </a:lnTo>
                  <a:lnTo>
                    <a:pt x="2547969" y="206888"/>
                  </a:lnTo>
                  <a:lnTo>
                    <a:pt x="2689523" y="0"/>
                  </a:lnTo>
                  <a:lnTo>
                    <a:pt x="2831077" y="0"/>
                  </a:lnTo>
                  <a:lnTo>
                    <a:pt x="2972631" y="310332"/>
                  </a:lnTo>
                  <a:lnTo>
                    <a:pt x="3114185" y="310332"/>
                  </a:lnTo>
                  <a:lnTo>
                    <a:pt x="3255739" y="206888"/>
                  </a:lnTo>
                  <a:lnTo>
                    <a:pt x="3397293" y="206888"/>
                  </a:lnTo>
                </a:path>
              </a:pathLst>
            </a:custGeom>
            <a:ln w="27101" cap="flat">
              <a:solidFill>
                <a:srgbClr val="0058AB">
                  <a:alpha val="100000"/>
                </a:srgbClr>
              </a:solidFill>
              <a:prstDash val="solid"/>
              <a:round/>
            </a:ln>
          </p:spPr>
          <p:txBody>
            <a:bodyPr/>
            <a:lstStyle/>
            <a:p/>
          </p:txBody>
        </p:sp>
        <p:sp>
          <p:nvSpPr>
            <p:cNvPr id="78" name="pl78"/>
            <p:cNvSpPr/>
            <p:nvPr/>
          </p:nvSpPr>
          <p:spPr>
            <a:xfrm>
              <a:off x="5437664" y="2313900"/>
              <a:ext cx="3397293" cy="1551660"/>
            </a:xfrm>
            <a:custGeom>
              <a:avLst/>
              <a:pathLst>
                <a:path w="3397293" h="1551660">
                  <a:moveTo>
                    <a:pt x="0" y="1551660"/>
                  </a:moveTo>
                  <a:lnTo>
                    <a:pt x="141553" y="1448216"/>
                  </a:lnTo>
                  <a:lnTo>
                    <a:pt x="283107" y="1448216"/>
                  </a:lnTo>
                  <a:lnTo>
                    <a:pt x="424661" y="1344772"/>
                  </a:lnTo>
                  <a:lnTo>
                    <a:pt x="566215" y="1137884"/>
                  </a:lnTo>
                  <a:lnTo>
                    <a:pt x="707769" y="930996"/>
                  </a:lnTo>
                  <a:lnTo>
                    <a:pt x="849323" y="724108"/>
                  </a:lnTo>
                  <a:lnTo>
                    <a:pt x="990877" y="724108"/>
                  </a:lnTo>
                  <a:lnTo>
                    <a:pt x="1132431" y="517220"/>
                  </a:lnTo>
                  <a:lnTo>
                    <a:pt x="1273984" y="310332"/>
                  </a:lnTo>
                  <a:lnTo>
                    <a:pt x="1415538" y="206888"/>
                  </a:lnTo>
                  <a:lnTo>
                    <a:pt x="1557092" y="206888"/>
                  </a:lnTo>
                  <a:lnTo>
                    <a:pt x="1698646" y="206888"/>
                  </a:lnTo>
                  <a:lnTo>
                    <a:pt x="1840200" y="206888"/>
                  </a:lnTo>
                  <a:lnTo>
                    <a:pt x="1981754" y="206888"/>
                  </a:lnTo>
                  <a:lnTo>
                    <a:pt x="2123308" y="206888"/>
                  </a:lnTo>
                  <a:lnTo>
                    <a:pt x="2264862" y="103444"/>
                  </a:lnTo>
                  <a:lnTo>
                    <a:pt x="2406416" y="103444"/>
                  </a:lnTo>
                  <a:lnTo>
                    <a:pt x="2547969" y="0"/>
                  </a:lnTo>
                  <a:lnTo>
                    <a:pt x="2689523" y="0"/>
                  </a:lnTo>
                  <a:lnTo>
                    <a:pt x="2831077" y="310332"/>
                  </a:lnTo>
                  <a:lnTo>
                    <a:pt x="2972631" y="517220"/>
                  </a:lnTo>
                  <a:lnTo>
                    <a:pt x="3114185" y="310332"/>
                  </a:lnTo>
                  <a:lnTo>
                    <a:pt x="3255739" y="310332"/>
                  </a:lnTo>
                  <a:lnTo>
                    <a:pt x="3397293" y="206888"/>
                  </a:lnTo>
                </a:path>
              </a:pathLst>
            </a:custGeom>
            <a:ln w="27101" cap="flat">
              <a:solidFill>
                <a:srgbClr val="80BD41">
                  <a:alpha val="100000"/>
                </a:srgbClr>
              </a:solidFill>
              <a:prstDash val="solid"/>
              <a:round/>
            </a:ln>
          </p:spPr>
          <p:txBody>
            <a:bodyPr/>
            <a:lstStyle/>
            <a:p/>
          </p:txBody>
        </p:sp>
        <p:sp>
          <p:nvSpPr>
            <p:cNvPr id="79" name="pl79"/>
            <p:cNvSpPr/>
            <p:nvPr/>
          </p:nvSpPr>
          <p:spPr>
            <a:xfrm>
              <a:off x="5437664" y="1900124"/>
              <a:ext cx="3397293" cy="1034440"/>
            </a:xfrm>
            <a:custGeom>
              <a:avLst/>
              <a:pathLst>
                <a:path w="3397293" h="1034440">
                  <a:moveTo>
                    <a:pt x="0" y="620664"/>
                  </a:moveTo>
                  <a:lnTo>
                    <a:pt x="141553" y="620664"/>
                  </a:lnTo>
                  <a:lnTo>
                    <a:pt x="283107" y="724108"/>
                  </a:lnTo>
                  <a:lnTo>
                    <a:pt x="424661" y="724108"/>
                  </a:lnTo>
                  <a:lnTo>
                    <a:pt x="566215" y="620664"/>
                  </a:lnTo>
                  <a:lnTo>
                    <a:pt x="707769" y="517220"/>
                  </a:lnTo>
                  <a:lnTo>
                    <a:pt x="849323" y="517220"/>
                  </a:lnTo>
                  <a:lnTo>
                    <a:pt x="990877" y="413776"/>
                  </a:lnTo>
                  <a:lnTo>
                    <a:pt x="1132431" y="413776"/>
                  </a:lnTo>
                  <a:lnTo>
                    <a:pt x="1273984" y="206888"/>
                  </a:lnTo>
                  <a:lnTo>
                    <a:pt x="1415538" y="0"/>
                  </a:lnTo>
                  <a:lnTo>
                    <a:pt x="1557092" y="103444"/>
                  </a:lnTo>
                  <a:lnTo>
                    <a:pt x="1698646" y="310332"/>
                  </a:lnTo>
                  <a:lnTo>
                    <a:pt x="1840200" y="206888"/>
                  </a:lnTo>
                  <a:lnTo>
                    <a:pt x="1981754" y="310332"/>
                  </a:lnTo>
                  <a:lnTo>
                    <a:pt x="2123308" y="310332"/>
                  </a:lnTo>
                  <a:lnTo>
                    <a:pt x="2264862" y="103444"/>
                  </a:lnTo>
                  <a:lnTo>
                    <a:pt x="2406416" y="206888"/>
                  </a:lnTo>
                  <a:lnTo>
                    <a:pt x="2547969" y="413776"/>
                  </a:lnTo>
                  <a:lnTo>
                    <a:pt x="2689523" y="413776"/>
                  </a:lnTo>
                  <a:lnTo>
                    <a:pt x="2831077" y="517220"/>
                  </a:lnTo>
                  <a:lnTo>
                    <a:pt x="2972631" y="620664"/>
                  </a:lnTo>
                  <a:lnTo>
                    <a:pt x="3114185" y="620664"/>
                  </a:lnTo>
                  <a:lnTo>
                    <a:pt x="3255739" y="827552"/>
                  </a:lnTo>
                  <a:lnTo>
                    <a:pt x="3397293" y="1034440"/>
                  </a:lnTo>
                </a:path>
              </a:pathLst>
            </a:custGeom>
            <a:ln w="27101" cap="flat">
              <a:solidFill>
                <a:srgbClr val="961A49">
                  <a:alpha val="100000"/>
                </a:srgbClr>
              </a:solidFill>
              <a:prstDash val="solid"/>
              <a:round/>
            </a:ln>
          </p:spPr>
          <p:txBody>
            <a:bodyPr/>
            <a:lstStyle/>
            <a:p/>
          </p:txBody>
        </p:sp>
        <p:sp>
          <p:nvSpPr>
            <p:cNvPr id="80" name="pl80"/>
            <p:cNvSpPr/>
            <p:nvPr/>
          </p:nvSpPr>
          <p:spPr>
            <a:xfrm>
              <a:off x="5437664" y="2313900"/>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313900"/>
              <a:ext cx="3397293" cy="827552"/>
            </a:xfrm>
            <a:custGeom>
              <a:avLst/>
              <a:pathLst>
                <a:path w="3397293" h="827552">
                  <a:moveTo>
                    <a:pt x="0" y="310332"/>
                  </a:moveTo>
                  <a:lnTo>
                    <a:pt x="141553" y="620664"/>
                  </a:lnTo>
                  <a:lnTo>
                    <a:pt x="283107" y="413776"/>
                  </a:lnTo>
                  <a:lnTo>
                    <a:pt x="424661" y="827552"/>
                  </a:lnTo>
                  <a:lnTo>
                    <a:pt x="566215" y="310332"/>
                  </a:lnTo>
                  <a:lnTo>
                    <a:pt x="707769" y="206888"/>
                  </a:lnTo>
                  <a:lnTo>
                    <a:pt x="849323" y="0"/>
                  </a:lnTo>
                  <a:lnTo>
                    <a:pt x="990877" y="0"/>
                  </a:lnTo>
                  <a:lnTo>
                    <a:pt x="1132431" y="0"/>
                  </a:lnTo>
                  <a:lnTo>
                    <a:pt x="1273984" y="0"/>
                  </a:lnTo>
                  <a:lnTo>
                    <a:pt x="1415538" y="103444"/>
                  </a:lnTo>
                  <a:lnTo>
                    <a:pt x="1557092" y="206888"/>
                  </a:lnTo>
                  <a:lnTo>
                    <a:pt x="1698646" y="206888"/>
                  </a:lnTo>
                  <a:lnTo>
                    <a:pt x="1840200" y="413776"/>
                  </a:lnTo>
                  <a:lnTo>
                    <a:pt x="1981754" y="0"/>
                  </a:lnTo>
                  <a:lnTo>
                    <a:pt x="2123308" y="0"/>
                  </a:lnTo>
                  <a:lnTo>
                    <a:pt x="2264862" y="206888"/>
                  </a:lnTo>
                  <a:lnTo>
                    <a:pt x="2406416" y="0"/>
                  </a:lnTo>
                  <a:lnTo>
                    <a:pt x="2547969" y="206888"/>
                  </a:lnTo>
                  <a:lnTo>
                    <a:pt x="2689523" y="0"/>
                  </a:lnTo>
                  <a:lnTo>
                    <a:pt x="2831077" y="0"/>
                  </a:lnTo>
                  <a:lnTo>
                    <a:pt x="2972631" y="310332"/>
                  </a:lnTo>
                  <a:lnTo>
                    <a:pt x="3114185" y="310332"/>
                  </a:lnTo>
                  <a:lnTo>
                    <a:pt x="3255739" y="206888"/>
                  </a:lnTo>
                  <a:lnTo>
                    <a:pt x="3397293" y="206888"/>
                  </a:lnTo>
                </a:path>
              </a:pathLst>
            </a:custGeom>
            <a:ln w="43362" cap="flat">
              <a:solidFill>
                <a:srgbClr val="000000">
                  <a:alpha val="100000"/>
                </a:srgbClr>
              </a:solidFill>
              <a:prstDash val="solid"/>
              <a:round/>
            </a:ln>
          </p:spPr>
          <p:txBody>
            <a:bodyPr/>
            <a:lstStyle/>
            <a:p/>
          </p:txBody>
        </p:sp>
        <p:sp>
          <p:nvSpPr>
            <p:cNvPr id="82" name="pl82"/>
            <p:cNvSpPr/>
            <p:nvPr/>
          </p:nvSpPr>
          <p:spPr>
            <a:xfrm>
              <a:off x="5437664" y="1734614"/>
              <a:ext cx="0" cy="889618"/>
            </a:xfrm>
            <a:custGeom>
              <a:avLst/>
              <a:pathLst>
                <a:path w="0" h="889618">
                  <a:moveTo>
                    <a:pt x="0" y="889618"/>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45433"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853202" y="1734614"/>
              <a:ext cx="0" cy="682730"/>
            </a:xfrm>
            <a:custGeom>
              <a:avLst/>
              <a:pathLst>
                <a:path w="0" h="682730">
                  <a:moveTo>
                    <a:pt x="0" y="68273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560972"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127187" y="1734614"/>
              <a:ext cx="0" cy="579286"/>
            </a:xfrm>
            <a:custGeom>
              <a:avLst/>
              <a:pathLst>
                <a:path w="0" h="579286">
                  <a:moveTo>
                    <a:pt x="0" y="579286"/>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3403"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1734614"/>
              <a:ext cx="0" cy="786174"/>
            </a:xfrm>
            <a:custGeom>
              <a:avLst/>
              <a:pathLst>
                <a:path w="0" h="786174">
                  <a:moveTo>
                    <a:pt x="0" y="78617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313900"/>
              <a:ext cx="3397293" cy="827552"/>
            </a:xfrm>
            <a:custGeom>
              <a:avLst/>
              <a:pathLst>
                <a:path w="3397293" h="827552">
                  <a:moveTo>
                    <a:pt x="0" y="310332"/>
                  </a:moveTo>
                  <a:lnTo>
                    <a:pt x="141553" y="620664"/>
                  </a:lnTo>
                  <a:lnTo>
                    <a:pt x="283107" y="413776"/>
                  </a:lnTo>
                  <a:lnTo>
                    <a:pt x="424661" y="827552"/>
                  </a:lnTo>
                  <a:lnTo>
                    <a:pt x="566215" y="310332"/>
                  </a:lnTo>
                  <a:lnTo>
                    <a:pt x="707769" y="206888"/>
                  </a:lnTo>
                  <a:lnTo>
                    <a:pt x="849323" y="0"/>
                  </a:lnTo>
                  <a:lnTo>
                    <a:pt x="990877" y="0"/>
                  </a:lnTo>
                  <a:lnTo>
                    <a:pt x="1132431" y="0"/>
                  </a:lnTo>
                  <a:lnTo>
                    <a:pt x="1273984" y="0"/>
                  </a:lnTo>
                  <a:lnTo>
                    <a:pt x="1415538" y="103444"/>
                  </a:lnTo>
                  <a:lnTo>
                    <a:pt x="1557092" y="206888"/>
                  </a:lnTo>
                  <a:lnTo>
                    <a:pt x="1698646" y="206888"/>
                  </a:lnTo>
                  <a:lnTo>
                    <a:pt x="1840200" y="413776"/>
                  </a:lnTo>
                  <a:lnTo>
                    <a:pt x="1981754" y="0"/>
                  </a:lnTo>
                  <a:lnTo>
                    <a:pt x="2123308" y="0"/>
                  </a:lnTo>
                  <a:lnTo>
                    <a:pt x="2264862" y="206888"/>
                  </a:lnTo>
                  <a:lnTo>
                    <a:pt x="2406416" y="0"/>
                  </a:lnTo>
                  <a:lnTo>
                    <a:pt x="2547969" y="206888"/>
                  </a:lnTo>
                  <a:lnTo>
                    <a:pt x="2689523" y="0"/>
                  </a:lnTo>
                  <a:lnTo>
                    <a:pt x="2831077" y="0"/>
                  </a:lnTo>
                  <a:lnTo>
                    <a:pt x="2972631" y="310332"/>
                  </a:lnTo>
                  <a:lnTo>
                    <a:pt x="3114185" y="310332"/>
                  </a:lnTo>
                  <a:lnTo>
                    <a:pt x="3255739" y="206888"/>
                  </a:lnTo>
                  <a:lnTo>
                    <a:pt x="3397293" y="206888"/>
                  </a:lnTo>
                </a:path>
              </a:pathLst>
            </a:custGeom>
            <a:ln w="27101" cap="flat">
              <a:solidFill>
                <a:srgbClr val="0058AB">
                  <a:alpha val="100000"/>
                </a:srgbClr>
              </a:solidFill>
              <a:prstDash val="solid"/>
              <a:round/>
            </a:ln>
          </p:spPr>
          <p:txBody>
            <a:bodyPr/>
            <a:lstStyle/>
            <a:p/>
          </p:txBody>
        </p:sp>
        <p:sp>
          <p:nvSpPr>
            <p:cNvPr id="90" name="tx90"/>
            <p:cNvSpPr/>
            <p:nvPr/>
          </p:nvSpPr>
          <p:spPr>
            <a:xfrm>
              <a:off x="5389469" y="1652743"/>
              <a:ext cx="963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1" name="tx91"/>
            <p:cNvSpPr/>
            <p:nvPr/>
          </p:nvSpPr>
          <p:spPr>
            <a:xfrm>
              <a:off x="609723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2" name="tx92"/>
            <p:cNvSpPr/>
            <p:nvPr/>
          </p:nvSpPr>
          <p:spPr>
            <a:xfrm>
              <a:off x="68050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7530827"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097042" y="16527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45208"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165411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7" name="tx97"/>
            <p:cNvSpPr/>
            <p:nvPr/>
          </p:nvSpPr>
          <p:spPr>
            <a:xfrm>
              <a:off x="8902429" y="248167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8" name="tx98"/>
            <p:cNvSpPr/>
            <p:nvPr/>
          </p:nvSpPr>
          <p:spPr>
            <a:xfrm>
              <a:off x="8902429" y="2894124"/>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-6</a:t>
              </a:r>
            </a:p>
          </p:txBody>
        </p:sp>
        <p:sp>
          <p:nvSpPr>
            <p:cNvPr id="99" name="tx99"/>
            <p:cNvSpPr/>
            <p:nvPr/>
          </p:nvSpPr>
          <p:spPr>
            <a:xfrm>
              <a:off x="5003259" y="329622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22617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122734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rot="-5400000">
              <a:off x="528121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3" name="tx103"/>
            <p:cNvSpPr/>
            <p:nvPr/>
          </p:nvSpPr>
          <p:spPr>
            <a:xfrm rot="-5400000">
              <a:off x="5988987"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4" name="tx104"/>
            <p:cNvSpPr/>
            <p:nvPr/>
          </p:nvSpPr>
          <p:spPr>
            <a:xfrm rot="-5400000">
              <a:off x="669675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5" name="tx105"/>
            <p:cNvSpPr/>
            <p:nvPr/>
          </p:nvSpPr>
          <p:spPr>
            <a:xfrm rot="-5400000">
              <a:off x="7404526"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6" name="tx106"/>
            <p:cNvSpPr/>
            <p:nvPr/>
          </p:nvSpPr>
          <p:spPr>
            <a:xfrm rot="-5400000">
              <a:off x="7970741"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7" name="tx107"/>
            <p:cNvSpPr/>
            <p:nvPr/>
          </p:nvSpPr>
          <p:spPr>
            <a:xfrm rot="-5400000">
              <a:off x="8536923" y="4182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8" name="tx108"/>
            <p:cNvSpPr/>
            <p:nvPr/>
          </p:nvSpPr>
          <p:spPr>
            <a:xfrm rot="-5400000">
              <a:off x="8678510" y="418251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4153407" y="2294110"/>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0" name="pl110"/>
            <p:cNvSpPr/>
            <p:nvPr/>
          </p:nvSpPr>
          <p:spPr>
            <a:xfrm>
              <a:off x="60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026210" y="488341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835186" y="4883415"/>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3" name="pl113"/>
            <p:cNvSpPr/>
            <p:nvPr/>
          </p:nvSpPr>
          <p:spPr>
            <a:xfrm>
              <a:off x="7597640" y="4883415"/>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4" name="tx114"/>
            <p:cNvSpPr/>
            <p:nvPr/>
          </p:nvSpPr>
          <p:spPr>
            <a:xfrm>
              <a:off x="6293310" y="4831778"/>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15" name="tx115"/>
            <p:cNvSpPr/>
            <p:nvPr/>
          </p:nvSpPr>
          <p:spPr>
            <a:xfrm>
              <a:off x="7102285" y="4830005"/>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6" name="tx116"/>
            <p:cNvSpPr/>
            <p:nvPr/>
          </p:nvSpPr>
          <p:spPr>
            <a:xfrm>
              <a:off x="7864740" y="483341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17" name="tx117"/>
            <p:cNvSpPr/>
            <p:nvPr/>
          </p:nvSpPr>
          <p:spPr>
            <a:xfrm>
              <a:off x="5814679" y="471005"/>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18" name="pl118"/>
            <p:cNvSpPr/>
            <p:nvPr/>
          </p:nvSpPr>
          <p:spPr>
            <a:xfrm>
              <a:off x="2417008"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4616667"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6816326" y="5412663"/>
              <a:ext cx="0" cy="599975"/>
            </a:xfrm>
            <a:custGeom>
              <a:avLst/>
              <a:pathLst>
                <a:path w="0" h="599975">
                  <a:moveTo>
                    <a:pt x="0" y="59997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951100" y="590014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71265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52515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1317178"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3516837"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5716496"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7916155" y="5412663"/>
              <a:ext cx="0" cy="599975"/>
            </a:xfrm>
            <a:custGeom>
              <a:avLst/>
              <a:pathLst>
                <a:path w="0" h="599975">
                  <a:moveTo>
                    <a:pt x="0" y="599975"/>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825146"/>
              <a:ext cx="4347625" cy="149993"/>
            </a:xfrm>
            <a:prstGeom prst="rect">
              <a:avLst/>
            </a:prstGeom>
            <a:solidFill>
              <a:srgbClr val="E2231A">
                <a:alpha val="80000"/>
              </a:srgbClr>
            </a:solidFill>
          </p:spPr>
          <p:txBody>
            <a:bodyPr/>
            <a:lstStyle/>
            <a:p/>
          </p:txBody>
        </p:sp>
        <p:sp>
          <p:nvSpPr>
            <p:cNvPr id="129" name="rc129"/>
            <p:cNvSpPr/>
            <p:nvPr/>
          </p:nvSpPr>
          <p:spPr>
            <a:xfrm>
              <a:off x="1317178" y="5637654"/>
              <a:ext cx="7321564" cy="149993"/>
            </a:xfrm>
            <a:prstGeom prst="rect">
              <a:avLst/>
            </a:prstGeom>
            <a:solidFill>
              <a:srgbClr val="E2231A">
                <a:alpha val="80000"/>
              </a:srgbClr>
            </a:solidFill>
          </p:spPr>
          <p:txBody>
            <a:bodyPr/>
            <a:lstStyle/>
            <a:p/>
          </p:txBody>
        </p:sp>
        <p:sp>
          <p:nvSpPr>
            <p:cNvPr id="130" name="rc130"/>
            <p:cNvSpPr/>
            <p:nvPr/>
          </p:nvSpPr>
          <p:spPr>
            <a:xfrm>
              <a:off x="1317178" y="5450161"/>
              <a:ext cx="7160989" cy="149993"/>
            </a:xfrm>
            <a:prstGeom prst="rect">
              <a:avLst/>
            </a:prstGeom>
            <a:solidFill>
              <a:srgbClr val="E2231A">
                <a:alpha val="80000"/>
              </a:srgbClr>
            </a:solidFill>
          </p:spPr>
          <p:txBody>
            <a:bodyPr/>
            <a:lstStyle/>
            <a:p/>
          </p:txBody>
        </p:sp>
        <p:sp>
          <p:nvSpPr>
            <p:cNvPr id="131" name="tx131"/>
            <p:cNvSpPr/>
            <p:nvPr/>
          </p:nvSpPr>
          <p:spPr>
            <a:xfrm>
              <a:off x="577692" y="584802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2" name="tx132"/>
            <p:cNvSpPr/>
            <p:nvPr/>
          </p:nvSpPr>
          <p:spPr>
            <a:xfrm>
              <a:off x="577692" y="5660468"/>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a:off x="577692" y="547304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1239484" y="60878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5" name="tx135"/>
            <p:cNvSpPr/>
            <p:nvPr/>
          </p:nvSpPr>
          <p:spPr>
            <a:xfrm>
              <a:off x="3167246"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a:off x="5366905"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7" name="tx137"/>
            <p:cNvSpPr/>
            <p:nvPr/>
          </p:nvSpPr>
          <p:spPr>
            <a:xfrm>
              <a:off x="7566564" y="6069777"/>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8" name="tx138"/>
            <p:cNvSpPr/>
            <p:nvPr/>
          </p:nvSpPr>
          <p:spPr>
            <a:xfrm>
              <a:off x="951100" y="5167978"/>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2023 and 2024</a:t>
              </a:r>
            </a:p>
          </p:txBody>
        </p:sp>
        <p:sp>
          <p:nvSpPr>
            <p:cNvPr id="139" name="tx139"/>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40" name="tx140"/>
            <p:cNvSpPr/>
            <p:nvPr/>
          </p:nvSpPr>
          <p:spPr>
            <a:xfrm>
              <a:off x="872208" y="6498977"/>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MCV1 coverage in Tunisia (96%) was 12 percentage points higher than the global average (84%) and 15 percentage points higher than the average across all MENA countries (81%).
National MCV1 coverage was 2 percentage points lower than in 2019 (98%).
This equates to 7,000 unvaccinated children in 2024 compared to 4,000 unvaccinated children in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78342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9841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848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855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1830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383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8449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8520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8591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65232" y="2872237"/>
              <a:ext cx="368491" cy="131083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274667" y="2712379"/>
              <a:ext cx="368491" cy="14706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684102" y="2040975"/>
              <a:ext cx="368491" cy="21420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2093538" y="1785202"/>
              <a:ext cx="368491" cy="239787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2502973" y="1593373"/>
              <a:ext cx="368491" cy="258970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3321844"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912409" y="1337600"/>
              <a:ext cx="368491" cy="28454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3731279" y="1273657"/>
              <a:ext cx="368491" cy="290941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4140715" y="1177742"/>
              <a:ext cx="368491" cy="300533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4550150" y="1113799"/>
              <a:ext cx="368491" cy="30692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4959585" y="1113799"/>
              <a:ext cx="368491" cy="3069274"/>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4" name="rc24"/>
            <p:cNvSpPr/>
            <p:nvPr/>
          </p:nvSpPr>
          <p:spPr>
            <a:xfrm>
              <a:off x="5369021" y="1081827"/>
              <a:ext cx="368491" cy="31012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6187891"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6597327"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5778456" y="1049855"/>
              <a:ext cx="368491" cy="313321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7416197"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782563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8235068"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8644503"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7006762" y="1017884"/>
              <a:ext cx="368491" cy="316518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865232" y="2872237"/>
              <a:ext cx="368491" cy="1310836"/>
            </a:xfrm>
            <a:prstGeom prst="rect">
              <a:avLst/>
            </a:prstGeom>
            <a:solidFill>
              <a:srgbClr val="0083CF">
                <a:alpha val="100000"/>
              </a:srgbClr>
            </a:solidFill>
          </p:spPr>
          <p:txBody>
            <a:bodyPr/>
            <a:lstStyle/>
            <a:p/>
          </p:txBody>
        </p:sp>
        <p:sp>
          <p:nvSpPr>
            <p:cNvPr id="34" name="rc34"/>
            <p:cNvSpPr/>
            <p:nvPr/>
          </p:nvSpPr>
          <p:spPr>
            <a:xfrm>
              <a:off x="1274667" y="2712379"/>
              <a:ext cx="368491" cy="1470694"/>
            </a:xfrm>
            <a:prstGeom prst="rect">
              <a:avLst/>
            </a:prstGeom>
            <a:solidFill>
              <a:srgbClr val="0083CF">
                <a:alpha val="100000"/>
              </a:srgbClr>
            </a:solidFill>
          </p:spPr>
          <p:txBody>
            <a:bodyPr/>
            <a:lstStyle/>
            <a:p/>
          </p:txBody>
        </p:sp>
        <p:sp>
          <p:nvSpPr>
            <p:cNvPr id="35" name="rc35"/>
            <p:cNvSpPr/>
            <p:nvPr/>
          </p:nvSpPr>
          <p:spPr>
            <a:xfrm>
              <a:off x="1684102" y="2040975"/>
              <a:ext cx="368491" cy="2142097"/>
            </a:xfrm>
            <a:prstGeom prst="rect">
              <a:avLst/>
            </a:prstGeom>
            <a:solidFill>
              <a:srgbClr val="0083CF">
                <a:alpha val="100000"/>
              </a:srgbClr>
            </a:solidFill>
          </p:spPr>
          <p:txBody>
            <a:bodyPr/>
            <a:lstStyle/>
            <a:p/>
          </p:txBody>
        </p:sp>
        <p:sp>
          <p:nvSpPr>
            <p:cNvPr id="36" name="rc36"/>
            <p:cNvSpPr/>
            <p:nvPr/>
          </p:nvSpPr>
          <p:spPr>
            <a:xfrm>
              <a:off x="2502973" y="1593373"/>
              <a:ext cx="368491" cy="2589700"/>
            </a:xfrm>
            <a:prstGeom prst="rect">
              <a:avLst/>
            </a:prstGeom>
            <a:solidFill>
              <a:srgbClr val="0083CF">
                <a:alpha val="100000"/>
              </a:srgbClr>
            </a:solidFill>
          </p:spPr>
          <p:txBody>
            <a:bodyPr/>
            <a:lstStyle/>
            <a:p/>
          </p:txBody>
        </p:sp>
        <p:sp>
          <p:nvSpPr>
            <p:cNvPr id="37" name="rc37"/>
            <p:cNvSpPr/>
            <p:nvPr/>
          </p:nvSpPr>
          <p:spPr>
            <a:xfrm>
              <a:off x="3321844" y="1337600"/>
              <a:ext cx="368491" cy="2845473"/>
            </a:xfrm>
            <a:prstGeom prst="rect">
              <a:avLst/>
            </a:prstGeom>
            <a:solidFill>
              <a:srgbClr val="0083CF">
                <a:alpha val="100000"/>
              </a:srgbClr>
            </a:solidFill>
          </p:spPr>
          <p:txBody>
            <a:bodyPr/>
            <a:lstStyle/>
            <a:p/>
          </p:txBody>
        </p:sp>
        <p:sp>
          <p:nvSpPr>
            <p:cNvPr id="38" name="rc38"/>
            <p:cNvSpPr/>
            <p:nvPr/>
          </p:nvSpPr>
          <p:spPr>
            <a:xfrm>
              <a:off x="2912409" y="1337600"/>
              <a:ext cx="368491" cy="2845473"/>
            </a:xfrm>
            <a:prstGeom prst="rect">
              <a:avLst/>
            </a:prstGeom>
            <a:solidFill>
              <a:srgbClr val="0083CF">
                <a:alpha val="100000"/>
              </a:srgbClr>
            </a:solidFill>
          </p:spPr>
          <p:txBody>
            <a:bodyPr/>
            <a:lstStyle/>
            <a:p/>
          </p:txBody>
        </p:sp>
        <p:sp>
          <p:nvSpPr>
            <p:cNvPr id="39" name="rc39"/>
            <p:cNvSpPr/>
            <p:nvPr/>
          </p:nvSpPr>
          <p:spPr>
            <a:xfrm>
              <a:off x="3731279" y="1273657"/>
              <a:ext cx="368491" cy="2909416"/>
            </a:xfrm>
            <a:prstGeom prst="rect">
              <a:avLst/>
            </a:prstGeom>
            <a:solidFill>
              <a:srgbClr val="0083CF">
                <a:alpha val="100000"/>
              </a:srgbClr>
            </a:solidFill>
          </p:spPr>
          <p:txBody>
            <a:bodyPr/>
            <a:lstStyle/>
            <a:p/>
          </p:txBody>
        </p:sp>
        <p:sp>
          <p:nvSpPr>
            <p:cNvPr id="40" name="rc40"/>
            <p:cNvSpPr/>
            <p:nvPr/>
          </p:nvSpPr>
          <p:spPr>
            <a:xfrm>
              <a:off x="4140715" y="1177742"/>
              <a:ext cx="368491" cy="3005331"/>
            </a:xfrm>
            <a:prstGeom prst="rect">
              <a:avLst/>
            </a:prstGeom>
            <a:solidFill>
              <a:srgbClr val="0083CF">
                <a:alpha val="100000"/>
              </a:srgbClr>
            </a:solidFill>
          </p:spPr>
          <p:txBody>
            <a:bodyPr/>
            <a:lstStyle/>
            <a:p/>
          </p:txBody>
        </p:sp>
        <p:sp>
          <p:nvSpPr>
            <p:cNvPr id="41" name="rc41"/>
            <p:cNvSpPr/>
            <p:nvPr/>
          </p:nvSpPr>
          <p:spPr>
            <a:xfrm>
              <a:off x="4550150" y="1113799"/>
              <a:ext cx="368491" cy="3069274"/>
            </a:xfrm>
            <a:prstGeom prst="rect">
              <a:avLst/>
            </a:prstGeom>
            <a:solidFill>
              <a:srgbClr val="0083CF">
                <a:alpha val="100000"/>
              </a:srgbClr>
            </a:solidFill>
          </p:spPr>
          <p:txBody>
            <a:bodyPr/>
            <a:lstStyle/>
            <a:p/>
          </p:txBody>
        </p:sp>
        <p:sp>
          <p:nvSpPr>
            <p:cNvPr id="42" name="rc42"/>
            <p:cNvSpPr/>
            <p:nvPr/>
          </p:nvSpPr>
          <p:spPr>
            <a:xfrm>
              <a:off x="5369021" y="1081827"/>
              <a:ext cx="368491" cy="3101246"/>
            </a:xfrm>
            <a:prstGeom prst="rect">
              <a:avLst/>
            </a:prstGeom>
            <a:solidFill>
              <a:srgbClr val="0083CF">
                <a:alpha val="100000"/>
              </a:srgbClr>
            </a:solidFill>
          </p:spPr>
          <p:txBody>
            <a:bodyPr/>
            <a:lstStyle/>
            <a:p/>
          </p:txBody>
        </p:sp>
        <p:sp>
          <p:nvSpPr>
            <p:cNvPr id="43" name="pg43"/>
            <p:cNvSpPr/>
            <p:nvPr/>
          </p:nvSpPr>
          <p:spPr>
            <a:xfrm>
              <a:off x="1168619" y="4117969"/>
              <a:ext cx="65104" cy="65104"/>
            </a:xfrm>
            <a:custGeom>
              <a:avLst/>
              <a:pathLst>
                <a:path w="65104" h="65104">
                  <a:moveTo>
                    <a:pt x="65104" y="0"/>
                  </a:moveTo>
                  <a:lnTo>
                    <a:pt x="65104" y="10438"/>
                  </a:lnTo>
                  <a:lnTo>
                    <a:pt x="10438" y="65104"/>
                  </a:lnTo>
                  <a:lnTo>
                    <a:pt x="0" y="651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4" name="pg44"/>
            <p:cNvSpPr/>
            <p:nvPr/>
          </p:nvSpPr>
          <p:spPr>
            <a:xfrm>
              <a:off x="1064233" y="4013582"/>
              <a:ext cx="169490" cy="169490"/>
            </a:xfrm>
            <a:custGeom>
              <a:avLst/>
              <a:pathLst>
                <a:path w="169490" h="169490">
                  <a:moveTo>
                    <a:pt x="169490" y="0"/>
                  </a:moveTo>
                  <a:lnTo>
                    <a:pt x="169490" y="10438"/>
                  </a:lnTo>
                  <a:lnTo>
                    <a:pt x="10438" y="169490"/>
                  </a:lnTo>
                  <a:lnTo>
                    <a:pt x="0" y="1694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5" name="pg45"/>
            <p:cNvSpPr/>
            <p:nvPr/>
          </p:nvSpPr>
          <p:spPr>
            <a:xfrm>
              <a:off x="959846" y="3909196"/>
              <a:ext cx="273877" cy="273877"/>
            </a:xfrm>
            <a:custGeom>
              <a:avLst/>
              <a:pathLst>
                <a:path w="273877" h="273877">
                  <a:moveTo>
                    <a:pt x="273877" y="0"/>
                  </a:moveTo>
                  <a:lnTo>
                    <a:pt x="273877" y="10438"/>
                  </a:lnTo>
                  <a:lnTo>
                    <a:pt x="10438" y="273877"/>
                  </a:lnTo>
                  <a:lnTo>
                    <a:pt x="0" y="27387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6" name="pg46"/>
            <p:cNvSpPr/>
            <p:nvPr/>
          </p:nvSpPr>
          <p:spPr>
            <a:xfrm>
              <a:off x="865232" y="3804810"/>
              <a:ext cx="368491" cy="378263"/>
            </a:xfrm>
            <a:custGeom>
              <a:avLst/>
              <a:pathLst>
                <a:path w="368491" h="378263">
                  <a:moveTo>
                    <a:pt x="368491" y="0"/>
                  </a:moveTo>
                  <a:lnTo>
                    <a:pt x="368491" y="10438"/>
                  </a:lnTo>
                  <a:lnTo>
                    <a:pt x="667" y="378263"/>
                  </a:lnTo>
                  <a:lnTo>
                    <a:pt x="0" y="37826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7" name="pg47"/>
            <p:cNvSpPr/>
            <p:nvPr/>
          </p:nvSpPr>
          <p:spPr>
            <a:xfrm>
              <a:off x="865232" y="37004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8" name="pg48"/>
            <p:cNvSpPr/>
            <p:nvPr/>
          </p:nvSpPr>
          <p:spPr>
            <a:xfrm>
              <a:off x="865232" y="35960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9" name="pg49"/>
            <p:cNvSpPr/>
            <p:nvPr/>
          </p:nvSpPr>
          <p:spPr>
            <a:xfrm>
              <a:off x="865232" y="34916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0" name="pg50"/>
            <p:cNvSpPr/>
            <p:nvPr/>
          </p:nvSpPr>
          <p:spPr>
            <a:xfrm>
              <a:off x="865232" y="33872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1" name="pg51"/>
            <p:cNvSpPr/>
            <p:nvPr/>
          </p:nvSpPr>
          <p:spPr>
            <a:xfrm>
              <a:off x="865232" y="32828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2" name="pg52"/>
            <p:cNvSpPr/>
            <p:nvPr/>
          </p:nvSpPr>
          <p:spPr>
            <a:xfrm>
              <a:off x="865232" y="31784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3" name="pg53"/>
            <p:cNvSpPr/>
            <p:nvPr/>
          </p:nvSpPr>
          <p:spPr>
            <a:xfrm>
              <a:off x="865232" y="30741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4" name="pg54"/>
            <p:cNvSpPr/>
            <p:nvPr/>
          </p:nvSpPr>
          <p:spPr>
            <a:xfrm>
              <a:off x="865232" y="29697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5" name="pg55"/>
            <p:cNvSpPr/>
            <p:nvPr/>
          </p:nvSpPr>
          <p:spPr>
            <a:xfrm>
              <a:off x="865232" y="2872237"/>
              <a:ext cx="368491" cy="372026"/>
            </a:xfrm>
            <a:custGeom>
              <a:avLst/>
              <a:pathLst>
                <a:path w="368491" h="372026">
                  <a:moveTo>
                    <a:pt x="361588" y="0"/>
                  </a:moveTo>
                  <a:lnTo>
                    <a:pt x="368491" y="0"/>
                  </a:lnTo>
                  <a:lnTo>
                    <a:pt x="368491" y="3535"/>
                  </a:lnTo>
                  <a:lnTo>
                    <a:pt x="0" y="372026"/>
                  </a:lnTo>
                  <a:lnTo>
                    <a:pt x="0" y="3615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6" name="pg56"/>
            <p:cNvSpPr/>
            <p:nvPr/>
          </p:nvSpPr>
          <p:spPr>
            <a:xfrm>
              <a:off x="865232" y="2872237"/>
              <a:ext cx="267640" cy="267640"/>
            </a:xfrm>
            <a:custGeom>
              <a:avLst/>
              <a:pathLst>
                <a:path w="267640" h="267640">
                  <a:moveTo>
                    <a:pt x="257202" y="0"/>
                  </a:moveTo>
                  <a:lnTo>
                    <a:pt x="267640" y="0"/>
                  </a:lnTo>
                  <a:lnTo>
                    <a:pt x="0" y="267640"/>
                  </a:lnTo>
                  <a:lnTo>
                    <a:pt x="0" y="2572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7" name="pg57"/>
            <p:cNvSpPr/>
            <p:nvPr/>
          </p:nvSpPr>
          <p:spPr>
            <a:xfrm>
              <a:off x="865232" y="2872237"/>
              <a:ext cx="163254" cy="163254"/>
            </a:xfrm>
            <a:custGeom>
              <a:avLst/>
              <a:pathLst>
                <a:path w="163254" h="163254">
                  <a:moveTo>
                    <a:pt x="152815" y="0"/>
                  </a:moveTo>
                  <a:lnTo>
                    <a:pt x="163254" y="0"/>
                  </a:lnTo>
                  <a:lnTo>
                    <a:pt x="0" y="163254"/>
                  </a:lnTo>
                  <a:lnTo>
                    <a:pt x="0" y="1528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8" name="pg58"/>
            <p:cNvSpPr/>
            <p:nvPr/>
          </p:nvSpPr>
          <p:spPr>
            <a:xfrm>
              <a:off x="865232" y="2872237"/>
              <a:ext cx="58868" cy="58868"/>
            </a:xfrm>
            <a:custGeom>
              <a:avLst/>
              <a:pathLst>
                <a:path w="58868" h="58868">
                  <a:moveTo>
                    <a:pt x="48429" y="0"/>
                  </a:moveTo>
                  <a:lnTo>
                    <a:pt x="58868" y="0"/>
                  </a:lnTo>
                  <a:lnTo>
                    <a:pt x="0" y="58868"/>
                  </a:lnTo>
                  <a:lnTo>
                    <a:pt x="0" y="484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59" name="pg59"/>
            <p:cNvSpPr/>
            <p:nvPr/>
          </p:nvSpPr>
          <p:spPr>
            <a:xfrm>
              <a:off x="1586164" y="4126078"/>
              <a:ext cx="56995" cy="56995"/>
            </a:xfrm>
            <a:custGeom>
              <a:avLst/>
              <a:pathLst>
                <a:path w="56995" h="56995">
                  <a:moveTo>
                    <a:pt x="56995" y="0"/>
                  </a:moveTo>
                  <a:lnTo>
                    <a:pt x="56995" y="10438"/>
                  </a:lnTo>
                  <a:lnTo>
                    <a:pt x="10438" y="56995"/>
                  </a:lnTo>
                  <a:lnTo>
                    <a:pt x="0" y="5699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0" name="pg60"/>
            <p:cNvSpPr/>
            <p:nvPr/>
          </p:nvSpPr>
          <p:spPr>
            <a:xfrm>
              <a:off x="1481778" y="4021692"/>
              <a:ext cx="161381" cy="161381"/>
            </a:xfrm>
            <a:custGeom>
              <a:avLst/>
              <a:pathLst>
                <a:path w="161381" h="161381">
                  <a:moveTo>
                    <a:pt x="161381" y="0"/>
                  </a:moveTo>
                  <a:lnTo>
                    <a:pt x="161381" y="10438"/>
                  </a:lnTo>
                  <a:lnTo>
                    <a:pt x="10438" y="161381"/>
                  </a:lnTo>
                  <a:lnTo>
                    <a:pt x="0" y="16138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1" name="pg61"/>
            <p:cNvSpPr/>
            <p:nvPr/>
          </p:nvSpPr>
          <p:spPr>
            <a:xfrm>
              <a:off x="1377391" y="3917306"/>
              <a:ext cx="265767" cy="265767"/>
            </a:xfrm>
            <a:custGeom>
              <a:avLst/>
              <a:pathLst>
                <a:path w="265767" h="265767">
                  <a:moveTo>
                    <a:pt x="265767" y="0"/>
                  </a:moveTo>
                  <a:lnTo>
                    <a:pt x="265767" y="10438"/>
                  </a:lnTo>
                  <a:lnTo>
                    <a:pt x="10438" y="265767"/>
                  </a:lnTo>
                  <a:lnTo>
                    <a:pt x="0" y="26576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2" name="pg62"/>
            <p:cNvSpPr/>
            <p:nvPr/>
          </p:nvSpPr>
          <p:spPr>
            <a:xfrm>
              <a:off x="1274667" y="3812920"/>
              <a:ext cx="368491" cy="370153"/>
            </a:xfrm>
            <a:custGeom>
              <a:avLst/>
              <a:pathLst>
                <a:path w="368491" h="370153">
                  <a:moveTo>
                    <a:pt x="368491" y="0"/>
                  </a:moveTo>
                  <a:lnTo>
                    <a:pt x="368491" y="10438"/>
                  </a:lnTo>
                  <a:lnTo>
                    <a:pt x="8776" y="370153"/>
                  </a:lnTo>
                  <a:lnTo>
                    <a:pt x="0" y="370153"/>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3" name="pg63"/>
            <p:cNvSpPr/>
            <p:nvPr/>
          </p:nvSpPr>
          <p:spPr>
            <a:xfrm>
              <a:off x="1274667" y="37085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4" name="pg64"/>
            <p:cNvSpPr/>
            <p:nvPr/>
          </p:nvSpPr>
          <p:spPr>
            <a:xfrm>
              <a:off x="1274667" y="36041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5" name="pg65"/>
            <p:cNvSpPr/>
            <p:nvPr/>
          </p:nvSpPr>
          <p:spPr>
            <a:xfrm>
              <a:off x="1274667" y="34997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6" name="pg66"/>
            <p:cNvSpPr/>
            <p:nvPr/>
          </p:nvSpPr>
          <p:spPr>
            <a:xfrm>
              <a:off x="1274667" y="33953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7" name="pg67"/>
            <p:cNvSpPr/>
            <p:nvPr/>
          </p:nvSpPr>
          <p:spPr>
            <a:xfrm>
              <a:off x="1274667" y="32909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8" name="pg68"/>
            <p:cNvSpPr/>
            <p:nvPr/>
          </p:nvSpPr>
          <p:spPr>
            <a:xfrm>
              <a:off x="1274667" y="31866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69" name="pg69"/>
            <p:cNvSpPr/>
            <p:nvPr/>
          </p:nvSpPr>
          <p:spPr>
            <a:xfrm>
              <a:off x="1274667" y="308221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0" name="pg70"/>
            <p:cNvSpPr/>
            <p:nvPr/>
          </p:nvSpPr>
          <p:spPr>
            <a:xfrm>
              <a:off x="1274667" y="29778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1" name="pg71"/>
            <p:cNvSpPr/>
            <p:nvPr/>
          </p:nvSpPr>
          <p:spPr>
            <a:xfrm>
              <a:off x="1274667" y="28734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2" name="pg72"/>
            <p:cNvSpPr/>
            <p:nvPr/>
          </p:nvSpPr>
          <p:spPr>
            <a:xfrm>
              <a:off x="1274667" y="27690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3" name="pg73"/>
            <p:cNvSpPr/>
            <p:nvPr/>
          </p:nvSpPr>
          <p:spPr>
            <a:xfrm>
              <a:off x="1274667" y="2712379"/>
              <a:ext cx="331222" cy="331222"/>
            </a:xfrm>
            <a:custGeom>
              <a:avLst/>
              <a:pathLst>
                <a:path w="331222" h="331222">
                  <a:moveTo>
                    <a:pt x="320783" y="0"/>
                  </a:moveTo>
                  <a:lnTo>
                    <a:pt x="331222" y="0"/>
                  </a:lnTo>
                  <a:lnTo>
                    <a:pt x="0" y="331222"/>
                  </a:lnTo>
                  <a:lnTo>
                    <a:pt x="0" y="3207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4" name="pg74"/>
            <p:cNvSpPr/>
            <p:nvPr/>
          </p:nvSpPr>
          <p:spPr>
            <a:xfrm>
              <a:off x="1274667" y="2712379"/>
              <a:ext cx="226835" cy="226835"/>
            </a:xfrm>
            <a:custGeom>
              <a:avLst/>
              <a:pathLst>
                <a:path w="226835" h="226835">
                  <a:moveTo>
                    <a:pt x="216397" y="0"/>
                  </a:moveTo>
                  <a:lnTo>
                    <a:pt x="226835" y="0"/>
                  </a:lnTo>
                  <a:lnTo>
                    <a:pt x="0" y="226835"/>
                  </a:lnTo>
                  <a:lnTo>
                    <a:pt x="0" y="2163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5" name="pg75"/>
            <p:cNvSpPr/>
            <p:nvPr/>
          </p:nvSpPr>
          <p:spPr>
            <a:xfrm>
              <a:off x="1274667" y="2712379"/>
              <a:ext cx="122449" cy="122449"/>
            </a:xfrm>
            <a:custGeom>
              <a:avLst/>
              <a:pathLst>
                <a:path w="122449" h="122449">
                  <a:moveTo>
                    <a:pt x="112010" y="0"/>
                  </a:moveTo>
                  <a:lnTo>
                    <a:pt x="122449" y="0"/>
                  </a:lnTo>
                  <a:lnTo>
                    <a:pt x="0" y="122449"/>
                  </a:lnTo>
                  <a:lnTo>
                    <a:pt x="0" y="11201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6" name="pg76"/>
            <p:cNvSpPr/>
            <p:nvPr/>
          </p:nvSpPr>
          <p:spPr>
            <a:xfrm>
              <a:off x="1274667" y="2712379"/>
              <a:ext cx="18063" cy="18063"/>
            </a:xfrm>
            <a:custGeom>
              <a:avLst/>
              <a:pathLst>
                <a:path w="18063" h="18063">
                  <a:moveTo>
                    <a:pt x="7624" y="0"/>
                  </a:moveTo>
                  <a:lnTo>
                    <a:pt x="18063" y="0"/>
                  </a:lnTo>
                  <a:lnTo>
                    <a:pt x="0" y="18063"/>
                  </a:lnTo>
                  <a:lnTo>
                    <a:pt x="0" y="76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7" name="pg77"/>
            <p:cNvSpPr/>
            <p:nvPr/>
          </p:nvSpPr>
          <p:spPr>
            <a:xfrm>
              <a:off x="2003709" y="4134188"/>
              <a:ext cx="48885" cy="48885"/>
            </a:xfrm>
            <a:custGeom>
              <a:avLst/>
              <a:pathLst>
                <a:path w="48885" h="48885">
                  <a:moveTo>
                    <a:pt x="48885" y="0"/>
                  </a:moveTo>
                  <a:lnTo>
                    <a:pt x="48885" y="10438"/>
                  </a:lnTo>
                  <a:lnTo>
                    <a:pt x="10438" y="48885"/>
                  </a:lnTo>
                  <a:lnTo>
                    <a:pt x="0" y="488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8" name="pg78"/>
            <p:cNvSpPr/>
            <p:nvPr/>
          </p:nvSpPr>
          <p:spPr>
            <a:xfrm>
              <a:off x="1899323" y="4029802"/>
              <a:ext cx="153271" cy="153271"/>
            </a:xfrm>
            <a:custGeom>
              <a:avLst/>
              <a:pathLst>
                <a:path w="153271" h="153271">
                  <a:moveTo>
                    <a:pt x="153271" y="0"/>
                  </a:moveTo>
                  <a:lnTo>
                    <a:pt x="153271" y="10438"/>
                  </a:lnTo>
                  <a:lnTo>
                    <a:pt x="10438" y="153271"/>
                  </a:lnTo>
                  <a:lnTo>
                    <a:pt x="0" y="1532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79" name="pg79"/>
            <p:cNvSpPr/>
            <p:nvPr/>
          </p:nvSpPr>
          <p:spPr>
            <a:xfrm>
              <a:off x="1794936" y="3925415"/>
              <a:ext cx="257657" cy="257657"/>
            </a:xfrm>
            <a:custGeom>
              <a:avLst/>
              <a:pathLst>
                <a:path w="257657" h="257657">
                  <a:moveTo>
                    <a:pt x="257657" y="0"/>
                  </a:moveTo>
                  <a:lnTo>
                    <a:pt x="257657" y="10438"/>
                  </a:lnTo>
                  <a:lnTo>
                    <a:pt x="10438" y="257657"/>
                  </a:lnTo>
                  <a:lnTo>
                    <a:pt x="0" y="2576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0" name="pg80"/>
            <p:cNvSpPr/>
            <p:nvPr/>
          </p:nvSpPr>
          <p:spPr>
            <a:xfrm>
              <a:off x="1690550" y="3821029"/>
              <a:ext cx="362044" cy="362044"/>
            </a:xfrm>
            <a:custGeom>
              <a:avLst/>
              <a:pathLst>
                <a:path w="362044" h="362044">
                  <a:moveTo>
                    <a:pt x="362044" y="0"/>
                  </a:moveTo>
                  <a:lnTo>
                    <a:pt x="362044" y="10438"/>
                  </a:lnTo>
                  <a:lnTo>
                    <a:pt x="10438" y="362044"/>
                  </a:lnTo>
                  <a:lnTo>
                    <a:pt x="0" y="36204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1" name="pg81"/>
            <p:cNvSpPr/>
            <p:nvPr/>
          </p:nvSpPr>
          <p:spPr>
            <a:xfrm>
              <a:off x="1684102" y="37166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2" name="pg82"/>
            <p:cNvSpPr/>
            <p:nvPr/>
          </p:nvSpPr>
          <p:spPr>
            <a:xfrm>
              <a:off x="1684102" y="36122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3" name="pg83"/>
            <p:cNvSpPr/>
            <p:nvPr/>
          </p:nvSpPr>
          <p:spPr>
            <a:xfrm>
              <a:off x="1684102" y="35078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4" name="pg84"/>
            <p:cNvSpPr/>
            <p:nvPr/>
          </p:nvSpPr>
          <p:spPr>
            <a:xfrm>
              <a:off x="1684102" y="34034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5" name="pg85"/>
            <p:cNvSpPr/>
            <p:nvPr/>
          </p:nvSpPr>
          <p:spPr>
            <a:xfrm>
              <a:off x="1684102" y="32990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6" name="pg86"/>
            <p:cNvSpPr/>
            <p:nvPr/>
          </p:nvSpPr>
          <p:spPr>
            <a:xfrm>
              <a:off x="1684102" y="31947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7" name="pg87"/>
            <p:cNvSpPr/>
            <p:nvPr/>
          </p:nvSpPr>
          <p:spPr>
            <a:xfrm>
              <a:off x="1684102" y="30903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8" name="pg88"/>
            <p:cNvSpPr/>
            <p:nvPr/>
          </p:nvSpPr>
          <p:spPr>
            <a:xfrm>
              <a:off x="1684102" y="29859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89" name="pg89"/>
            <p:cNvSpPr/>
            <p:nvPr/>
          </p:nvSpPr>
          <p:spPr>
            <a:xfrm>
              <a:off x="1684102" y="28815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0" name="pg90"/>
            <p:cNvSpPr/>
            <p:nvPr/>
          </p:nvSpPr>
          <p:spPr>
            <a:xfrm>
              <a:off x="1684102" y="27771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1" name="pg91"/>
            <p:cNvSpPr/>
            <p:nvPr/>
          </p:nvSpPr>
          <p:spPr>
            <a:xfrm>
              <a:off x="1684102" y="26727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2" name="pg92"/>
            <p:cNvSpPr/>
            <p:nvPr/>
          </p:nvSpPr>
          <p:spPr>
            <a:xfrm>
              <a:off x="1684102" y="25683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3" name="pg93"/>
            <p:cNvSpPr/>
            <p:nvPr/>
          </p:nvSpPr>
          <p:spPr>
            <a:xfrm>
              <a:off x="1684102" y="24640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4" name="pg94"/>
            <p:cNvSpPr/>
            <p:nvPr/>
          </p:nvSpPr>
          <p:spPr>
            <a:xfrm>
              <a:off x="1684102" y="23596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5" name="pg95"/>
            <p:cNvSpPr/>
            <p:nvPr/>
          </p:nvSpPr>
          <p:spPr>
            <a:xfrm>
              <a:off x="1684102" y="22552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6" name="pg96"/>
            <p:cNvSpPr/>
            <p:nvPr/>
          </p:nvSpPr>
          <p:spPr>
            <a:xfrm>
              <a:off x="1684102" y="215084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7" name="pg97"/>
            <p:cNvSpPr/>
            <p:nvPr/>
          </p:nvSpPr>
          <p:spPr>
            <a:xfrm>
              <a:off x="1684102" y="20464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8" name="pg98"/>
            <p:cNvSpPr/>
            <p:nvPr/>
          </p:nvSpPr>
          <p:spPr>
            <a:xfrm>
              <a:off x="1684102" y="2040975"/>
              <a:ext cx="280031" cy="280031"/>
            </a:xfrm>
            <a:custGeom>
              <a:avLst/>
              <a:pathLst>
                <a:path w="280031" h="280031">
                  <a:moveTo>
                    <a:pt x="269593" y="0"/>
                  </a:moveTo>
                  <a:lnTo>
                    <a:pt x="280031" y="0"/>
                  </a:lnTo>
                  <a:lnTo>
                    <a:pt x="0" y="280031"/>
                  </a:lnTo>
                  <a:lnTo>
                    <a:pt x="0" y="269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99" name="pg99"/>
            <p:cNvSpPr/>
            <p:nvPr/>
          </p:nvSpPr>
          <p:spPr>
            <a:xfrm>
              <a:off x="1684102" y="2040975"/>
              <a:ext cx="175645" cy="175645"/>
            </a:xfrm>
            <a:custGeom>
              <a:avLst/>
              <a:pathLst>
                <a:path w="175645" h="175645">
                  <a:moveTo>
                    <a:pt x="165206" y="0"/>
                  </a:moveTo>
                  <a:lnTo>
                    <a:pt x="175645" y="0"/>
                  </a:lnTo>
                  <a:lnTo>
                    <a:pt x="0" y="175645"/>
                  </a:lnTo>
                  <a:lnTo>
                    <a:pt x="0" y="16520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0" name="pg100"/>
            <p:cNvSpPr/>
            <p:nvPr/>
          </p:nvSpPr>
          <p:spPr>
            <a:xfrm>
              <a:off x="1684102" y="2040975"/>
              <a:ext cx="71259" cy="71259"/>
            </a:xfrm>
            <a:custGeom>
              <a:avLst/>
              <a:pathLst>
                <a:path w="71259" h="71259">
                  <a:moveTo>
                    <a:pt x="60820" y="0"/>
                  </a:moveTo>
                  <a:lnTo>
                    <a:pt x="71259" y="0"/>
                  </a:lnTo>
                  <a:lnTo>
                    <a:pt x="0" y="71259"/>
                  </a:lnTo>
                  <a:lnTo>
                    <a:pt x="0" y="6082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1" name="pg101"/>
            <p:cNvSpPr/>
            <p:nvPr/>
          </p:nvSpPr>
          <p:spPr>
            <a:xfrm>
              <a:off x="2838799" y="4150407"/>
              <a:ext cx="32666" cy="32666"/>
            </a:xfrm>
            <a:custGeom>
              <a:avLst/>
              <a:pathLst>
                <a:path w="32666" h="32666">
                  <a:moveTo>
                    <a:pt x="32666" y="0"/>
                  </a:moveTo>
                  <a:lnTo>
                    <a:pt x="32666" y="10438"/>
                  </a:lnTo>
                  <a:lnTo>
                    <a:pt x="10438" y="32666"/>
                  </a:lnTo>
                  <a:lnTo>
                    <a:pt x="0" y="3266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2" name="pg102"/>
            <p:cNvSpPr/>
            <p:nvPr/>
          </p:nvSpPr>
          <p:spPr>
            <a:xfrm>
              <a:off x="2734413" y="4046021"/>
              <a:ext cx="137052" cy="137052"/>
            </a:xfrm>
            <a:custGeom>
              <a:avLst/>
              <a:pathLst>
                <a:path w="137052" h="137052">
                  <a:moveTo>
                    <a:pt x="137052" y="0"/>
                  </a:moveTo>
                  <a:lnTo>
                    <a:pt x="137052" y="10438"/>
                  </a:lnTo>
                  <a:lnTo>
                    <a:pt x="10438" y="137052"/>
                  </a:lnTo>
                  <a:lnTo>
                    <a:pt x="0" y="13705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3" name="pg103"/>
            <p:cNvSpPr/>
            <p:nvPr/>
          </p:nvSpPr>
          <p:spPr>
            <a:xfrm>
              <a:off x="2630026" y="3941635"/>
              <a:ext cx="241438" cy="241438"/>
            </a:xfrm>
            <a:custGeom>
              <a:avLst/>
              <a:pathLst>
                <a:path w="241438" h="241438">
                  <a:moveTo>
                    <a:pt x="241438" y="0"/>
                  </a:moveTo>
                  <a:lnTo>
                    <a:pt x="241438" y="10438"/>
                  </a:lnTo>
                  <a:lnTo>
                    <a:pt x="10438" y="241438"/>
                  </a:lnTo>
                  <a:lnTo>
                    <a:pt x="0" y="24143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4" name="pg104"/>
            <p:cNvSpPr/>
            <p:nvPr/>
          </p:nvSpPr>
          <p:spPr>
            <a:xfrm>
              <a:off x="2525640" y="3837248"/>
              <a:ext cx="345824" cy="345824"/>
            </a:xfrm>
            <a:custGeom>
              <a:avLst/>
              <a:pathLst>
                <a:path w="345824" h="345824">
                  <a:moveTo>
                    <a:pt x="345824" y="0"/>
                  </a:moveTo>
                  <a:lnTo>
                    <a:pt x="345824" y="10438"/>
                  </a:lnTo>
                  <a:lnTo>
                    <a:pt x="10438" y="345824"/>
                  </a:lnTo>
                  <a:lnTo>
                    <a:pt x="0" y="34582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5" name="pg105"/>
            <p:cNvSpPr/>
            <p:nvPr/>
          </p:nvSpPr>
          <p:spPr>
            <a:xfrm>
              <a:off x="2502973" y="37328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6" name="pg106"/>
            <p:cNvSpPr/>
            <p:nvPr/>
          </p:nvSpPr>
          <p:spPr>
            <a:xfrm>
              <a:off x="2502973" y="36284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7" name="pg107"/>
            <p:cNvSpPr/>
            <p:nvPr/>
          </p:nvSpPr>
          <p:spPr>
            <a:xfrm>
              <a:off x="2502973" y="35240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8" name="pg108"/>
            <p:cNvSpPr/>
            <p:nvPr/>
          </p:nvSpPr>
          <p:spPr>
            <a:xfrm>
              <a:off x="2502973" y="34197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09" name="pg109"/>
            <p:cNvSpPr/>
            <p:nvPr/>
          </p:nvSpPr>
          <p:spPr>
            <a:xfrm>
              <a:off x="2502973" y="33153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0" name="pg110"/>
            <p:cNvSpPr/>
            <p:nvPr/>
          </p:nvSpPr>
          <p:spPr>
            <a:xfrm>
              <a:off x="2502973" y="32109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1" name="pg111"/>
            <p:cNvSpPr/>
            <p:nvPr/>
          </p:nvSpPr>
          <p:spPr>
            <a:xfrm>
              <a:off x="2502973" y="310654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2" name="pg112"/>
            <p:cNvSpPr/>
            <p:nvPr/>
          </p:nvSpPr>
          <p:spPr>
            <a:xfrm>
              <a:off x="2502973" y="30021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3" name="pg113"/>
            <p:cNvSpPr/>
            <p:nvPr/>
          </p:nvSpPr>
          <p:spPr>
            <a:xfrm>
              <a:off x="2502973" y="28977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4" name="pg114"/>
            <p:cNvSpPr/>
            <p:nvPr/>
          </p:nvSpPr>
          <p:spPr>
            <a:xfrm>
              <a:off x="2502973" y="27933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5" name="pg115"/>
            <p:cNvSpPr/>
            <p:nvPr/>
          </p:nvSpPr>
          <p:spPr>
            <a:xfrm>
              <a:off x="2502973" y="268900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6" name="pg116"/>
            <p:cNvSpPr/>
            <p:nvPr/>
          </p:nvSpPr>
          <p:spPr>
            <a:xfrm>
              <a:off x="2502973" y="25846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7" name="pg117"/>
            <p:cNvSpPr/>
            <p:nvPr/>
          </p:nvSpPr>
          <p:spPr>
            <a:xfrm>
              <a:off x="2502973" y="24802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8" name="pg118"/>
            <p:cNvSpPr/>
            <p:nvPr/>
          </p:nvSpPr>
          <p:spPr>
            <a:xfrm>
              <a:off x="2502973" y="23758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19" name="pg119"/>
            <p:cNvSpPr/>
            <p:nvPr/>
          </p:nvSpPr>
          <p:spPr>
            <a:xfrm>
              <a:off x="2502973" y="227145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0" name="pg120"/>
            <p:cNvSpPr/>
            <p:nvPr/>
          </p:nvSpPr>
          <p:spPr>
            <a:xfrm>
              <a:off x="2502973" y="21670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1" name="pg121"/>
            <p:cNvSpPr/>
            <p:nvPr/>
          </p:nvSpPr>
          <p:spPr>
            <a:xfrm>
              <a:off x="2502973" y="20626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2" name="pg122"/>
            <p:cNvSpPr/>
            <p:nvPr/>
          </p:nvSpPr>
          <p:spPr>
            <a:xfrm>
              <a:off x="2502973" y="19582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3" name="pg123"/>
            <p:cNvSpPr/>
            <p:nvPr/>
          </p:nvSpPr>
          <p:spPr>
            <a:xfrm>
              <a:off x="2502973" y="18539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4" name="pg124"/>
            <p:cNvSpPr/>
            <p:nvPr/>
          </p:nvSpPr>
          <p:spPr>
            <a:xfrm>
              <a:off x="2502973" y="17495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5" name="pg125"/>
            <p:cNvSpPr/>
            <p:nvPr/>
          </p:nvSpPr>
          <p:spPr>
            <a:xfrm>
              <a:off x="2502973" y="16451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6" name="pg126"/>
            <p:cNvSpPr/>
            <p:nvPr/>
          </p:nvSpPr>
          <p:spPr>
            <a:xfrm>
              <a:off x="2502973" y="1593373"/>
              <a:ext cx="326308" cy="326308"/>
            </a:xfrm>
            <a:custGeom>
              <a:avLst/>
              <a:pathLst>
                <a:path w="326308" h="326308">
                  <a:moveTo>
                    <a:pt x="315870" y="0"/>
                  </a:moveTo>
                  <a:lnTo>
                    <a:pt x="326308" y="0"/>
                  </a:lnTo>
                  <a:lnTo>
                    <a:pt x="0" y="326308"/>
                  </a:lnTo>
                  <a:lnTo>
                    <a:pt x="0" y="3158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7" name="pg127"/>
            <p:cNvSpPr/>
            <p:nvPr/>
          </p:nvSpPr>
          <p:spPr>
            <a:xfrm>
              <a:off x="2502973" y="1593373"/>
              <a:ext cx="221922" cy="221922"/>
            </a:xfrm>
            <a:custGeom>
              <a:avLst/>
              <a:pathLst>
                <a:path w="221922" h="221922">
                  <a:moveTo>
                    <a:pt x="211483" y="0"/>
                  </a:moveTo>
                  <a:lnTo>
                    <a:pt x="221922" y="0"/>
                  </a:lnTo>
                  <a:lnTo>
                    <a:pt x="0" y="221922"/>
                  </a:lnTo>
                  <a:lnTo>
                    <a:pt x="0" y="2114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8" name="pg128"/>
            <p:cNvSpPr/>
            <p:nvPr/>
          </p:nvSpPr>
          <p:spPr>
            <a:xfrm>
              <a:off x="2502973" y="1593373"/>
              <a:ext cx="117536" cy="117536"/>
            </a:xfrm>
            <a:custGeom>
              <a:avLst/>
              <a:pathLst>
                <a:path w="117536" h="117536">
                  <a:moveTo>
                    <a:pt x="107097" y="0"/>
                  </a:moveTo>
                  <a:lnTo>
                    <a:pt x="117536" y="0"/>
                  </a:lnTo>
                  <a:lnTo>
                    <a:pt x="0" y="117536"/>
                  </a:lnTo>
                  <a:lnTo>
                    <a:pt x="0" y="1070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29" name="pg129"/>
            <p:cNvSpPr/>
            <p:nvPr/>
          </p:nvSpPr>
          <p:spPr>
            <a:xfrm>
              <a:off x="2502973" y="1593373"/>
              <a:ext cx="13149" cy="13149"/>
            </a:xfrm>
            <a:custGeom>
              <a:avLst/>
              <a:pathLst>
                <a:path w="13149" h="13149">
                  <a:moveTo>
                    <a:pt x="2711" y="0"/>
                  </a:moveTo>
                  <a:lnTo>
                    <a:pt x="13149" y="0"/>
                  </a:lnTo>
                  <a:lnTo>
                    <a:pt x="0" y="13149"/>
                  </a:lnTo>
                  <a:lnTo>
                    <a:pt x="0" y="271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0" name="pg130"/>
            <p:cNvSpPr/>
            <p:nvPr/>
          </p:nvSpPr>
          <p:spPr>
            <a:xfrm>
              <a:off x="3673889" y="4166626"/>
              <a:ext cx="16446" cy="16446"/>
            </a:xfrm>
            <a:custGeom>
              <a:avLst/>
              <a:pathLst>
                <a:path w="16446" h="16446">
                  <a:moveTo>
                    <a:pt x="16446" y="0"/>
                  </a:moveTo>
                  <a:lnTo>
                    <a:pt x="16446" y="10438"/>
                  </a:lnTo>
                  <a:lnTo>
                    <a:pt x="10438" y="16446"/>
                  </a:lnTo>
                  <a:lnTo>
                    <a:pt x="0" y="1644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1" name="pg131"/>
            <p:cNvSpPr/>
            <p:nvPr/>
          </p:nvSpPr>
          <p:spPr>
            <a:xfrm>
              <a:off x="3569502" y="4062240"/>
              <a:ext cx="120833" cy="120833"/>
            </a:xfrm>
            <a:custGeom>
              <a:avLst/>
              <a:pathLst>
                <a:path w="120833" h="120833">
                  <a:moveTo>
                    <a:pt x="120833" y="0"/>
                  </a:moveTo>
                  <a:lnTo>
                    <a:pt x="120833" y="10438"/>
                  </a:lnTo>
                  <a:lnTo>
                    <a:pt x="10438" y="120833"/>
                  </a:lnTo>
                  <a:lnTo>
                    <a:pt x="0" y="12083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2" name="pg132"/>
            <p:cNvSpPr/>
            <p:nvPr/>
          </p:nvSpPr>
          <p:spPr>
            <a:xfrm>
              <a:off x="3465116" y="3957854"/>
              <a:ext cx="225219" cy="225219"/>
            </a:xfrm>
            <a:custGeom>
              <a:avLst/>
              <a:pathLst>
                <a:path w="225219" h="225219">
                  <a:moveTo>
                    <a:pt x="225219" y="0"/>
                  </a:moveTo>
                  <a:lnTo>
                    <a:pt x="225219" y="10438"/>
                  </a:lnTo>
                  <a:lnTo>
                    <a:pt x="10438" y="225219"/>
                  </a:lnTo>
                  <a:lnTo>
                    <a:pt x="0" y="22521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3" name="pg133"/>
            <p:cNvSpPr/>
            <p:nvPr/>
          </p:nvSpPr>
          <p:spPr>
            <a:xfrm>
              <a:off x="3360730" y="3853468"/>
              <a:ext cx="329605" cy="329605"/>
            </a:xfrm>
            <a:custGeom>
              <a:avLst/>
              <a:pathLst>
                <a:path w="329605" h="329605">
                  <a:moveTo>
                    <a:pt x="329605" y="0"/>
                  </a:moveTo>
                  <a:lnTo>
                    <a:pt x="329605" y="10438"/>
                  </a:lnTo>
                  <a:lnTo>
                    <a:pt x="10438" y="329605"/>
                  </a:lnTo>
                  <a:lnTo>
                    <a:pt x="0" y="32960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4" name="pg134"/>
            <p:cNvSpPr/>
            <p:nvPr/>
          </p:nvSpPr>
          <p:spPr>
            <a:xfrm>
              <a:off x="3321844" y="37490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5" name="pg135"/>
            <p:cNvSpPr/>
            <p:nvPr/>
          </p:nvSpPr>
          <p:spPr>
            <a:xfrm>
              <a:off x="3321844" y="36446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6" name="pg136"/>
            <p:cNvSpPr/>
            <p:nvPr/>
          </p:nvSpPr>
          <p:spPr>
            <a:xfrm>
              <a:off x="3321844" y="35403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7" name="pg137"/>
            <p:cNvSpPr/>
            <p:nvPr/>
          </p:nvSpPr>
          <p:spPr>
            <a:xfrm>
              <a:off x="3321844" y="34359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8" name="pg138"/>
            <p:cNvSpPr/>
            <p:nvPr/>
          </p:nvSpPr>
          <p:spPr>
            <a:xfrm>
              <a:off x="3321844" y="33315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39" name="pg139"/>
            <p:cNvSpPr/>
            <p:nvPr/>
          </p:nvSpPr>
          <p:spPr>
            <a:xfrm>
              <a:off x="3321844" y="32271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0" name="pg140"/>
            <p:cNvSpPr/>
            <p:nvPr/>
          </p:nvSpPr>
          <p:spPr>
            <a:xfrm>
              <a:off x="3321844" y="31227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1" name="pg141"/>
            <p:cNvSpPr/>
            <p:nvPr/>
          </p:nvSpPr>
          <p:spPr>
            <a:xfrm>
              <a:off x="3321844" y="30183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2" name="pg142"/>
            <p:cNvSpPr/>
            <p:nvPr/>
          </p:nvSpPr>
          <p:spPr>
            <a:xfrm>
              <a:off x="3321844" y="29139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3" name="pg143"/>
            <p:cNvSpPr/>
            <p:nvPr/>
          </p:nvSpPr>
          <p:spPr>
            <a:xfrm>
              <a:off x="3321844" y="28096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4" name="pg144"/>
            <p:cNvSpPr/>
            <p:nvPr/>
          </p:nvSpPr>
          <p:spPr>
            <a:xfrm>
              <a:off x="3321844" y="27052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5" name="pg145"/>
            <p:cNvSpPr/>
            <p:nvPr/>
          </p:nvSpPr>
          <p:spPr>
            <a:xfrm>
              <a:off x="3321844" y="26008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6" name="pg146"/>
            <p:cNvSpPr/>
            <p:nvPr/>
          </p:nvSpPr>
          <p:spPr>
            <a:xfrm>
              <a:off x="3321844" y="24964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7" name="pg147"/>
            <p:cNvSpPr/>
            <p:nvPr/>
          </p:nvSpPr>
          <p:spPr>
            <a:xfrm>
              <a:off x="3321844" y="23920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8" name="pg148"/>
            <p:cNvSpPr/>
            <p:nvPr/>
          </p:nvSpPr>
          <p:spPr>
            <a:xfrm>
              <a:off x="3321844" y="22876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49" name="pg149"/>
            <p:cNvSpPr/>
            <p:nvPr/>
          </p:nvSpPr>
          <p:spPr>
            <a:xfrm>
              <a:off x="3321844" y="21832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0" name="pg150"/>
            <p:cNvSpPr/>
            <p:nvPr/>
          </p:nvSpPr>
          <p:spPr>
            <a:xfrm>
              <a:off x="3321844" y="207890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1" name="pg151"/>
            <p:cNvSpPr/>
            <p:nvPr/>
          </p:nvSpPr>
          <p:spPr>
            <a:xfrm>
              <a:off x="3321844" y="19745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2" name="pg152"/>
            <p:cNvSpPr/>
            <p:nvPr/>
          </p:nvSpPr>
          <p:spPr>
            <a:xfrm>
              <a:off x="3321844" y="18701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3" name="pg153"/>
            <p:cNvSpPr/>
            <p:nvPr/>
          </p:nvSpPr>
          <p:spPr>
            <a:xfrm>
              <a:off x="3321844" y="17657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4" name="pg154"/>
            <p:cNvSpPr/>
            <p:nvPr/>
          </p:nvSpPr>
          <p:spPr>
            <a:xfrm>
              <a:off x="3321844" y="16613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5" name="pg155"/>
            <p:cNvSpPr/>
            <p:nvPr/>
          </p:nvSpPr>
          <p:spPr>
            <a:xfrm>
              <a:off x="3321844" y="15569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6" name="pg156"/>
            <p:cNvSpPr/>
            <p:nvPr/>
          </p:nvSpPr>
          <p:spPr>
            <a:xfrm>
              <a:off x="3321844" y="14525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7" name="pg157"/>
            <p:cNvSpPr/>
            <p:nvPr/>
          </p:nvSpPr>
          <p:spPr>
            <a:xfrm>
              <a:off x="3321844" y="13481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8" name="pg158"/>
            <p:cNvSpPr/>
            <p:nvPr/>
          </p:nvSpPr>
          <p:spPr>
            <a:xfrm>
              <a:off x="3321844" y="1337600"/>
              <a:ext cx="285142" cy="285142"/>
            </a:xfrm>
            <a:custGeom>
              <a:avLst/>
              <a:pathLst>
                <a:path w="285142" h="285142">
                  <a:moveTo>
                    <a:pt x="274703" y="0"/>
                  </a:moveTo>
                  <a:lnTo>
                    <a:pt x="285142" y="0"/>
                  </a:lnTo>
                  <a:lnTo>
                    <a:pt x="0" y="285142"/>
                  </a:lnTo>
                  <a:lnTo>
                    <a:pt x="0" y="27470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59" name="pg159"/>
            <p:cNvSpPr/>
            <p:nvPr/>
          </p:nvSpPr>
          <p:spPr>
            <a:xfrm>
              <a:off x="3321844" y="1337600"/>
              <a:ext cx="180755" cy="180755"/>
            </a:xfrm>
            <a:custGeom>
              <a:avLst/>
              <a:pathLst>
                <a:path w="180755" h="180755">
                  <a:moveTo>
                    <a:pt x="170317" y="0"/>
                  </a:moveTo>
                  <a:lnTo>
                    <a:pt x="180755" y="0"/>
                  </a:lnTo>
                  <a:lnTo>
                    <a:pt x="0" y="180755"/>
                  </a:lnTo>
                  <a:lnTo>
                    <a:pt x="0" y="17031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0" name="pg160"/>
            <p:cNvSpPr/>
            <p:nvPr/>
          </p:nvSpPr>
          <p:spPr>
            <a:xfrm>
              <a:off x="3321844" y="1337600"/>
              <a:ext cx="76369" cy="76369"/>
            </a:xfrm>
            <a:custGeom>
              <a:avLst/>
              <a:pathLst>
                <a:path w="76369" h="76369">
                  <a:moveTo>
                    <a:pt x="65930" y="0"/>
                  </a:moveTo>
                  <a:lnTo>
                    <a:pt x="76369" y="0"/>
                  </a:lnTo>
                  <a:lnTo>
                    <a:pt x="0" y="76369"/>
                  </a:lnTo>
                  <a:lnTo>
                    <a:pt x="0" y="6593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1" name="pg161"/>
            <p:cNvSpPr/>
            <p:nvPr/>
          </p:nvSpPr>
          <p:spPr>
            <a:xfrm>
              <a:off x="3256344" y="4158517"/>
              <a:ext cx="24556" cy="24556"/>
            </a:xfrm>
            <a:custGeom>
              <a:avLst/>
              <a:pathLst>
                <a:path w="24556" h="24556">
                  <a:moveTo>
                    <a:pt x="24556" y="0"/>
                  </a:moveTo>
                  <a:lnTo>
                    <a:pt x="24556" y="10438"/>
                  </a:lnTo>
                  <a:lnTo>
                    <a:pt x="10438" y="24556"/>
                  </a:lnTo>
                  <a:lnTo>
                    <a:pt x="0" y="245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2" name="pg162"/>
            <p:cNvSpPr/>
            <p:nvPr/>
          </p:nvSpPr>
          <p:spPr>
            <a:xfrm>
              <a:off x="3151957" y="4054130"/>
              <a:ext cx="128942" cy="128942"/>
            </a:xfrm>
            <a:custGeom>
              <a:avLst/>
              <a:pathLst>
                <a:path w="128942" h="128942">
                  <a:moveTo>
                    <a:pt x="128942" y="0"/>
                  </a:moveTo>
                  <a:lnTo>
                    <a:pt x="128942" y="10438"/>
                  </a:lnTo>
                  <a:lnTo>
                    <a:pt x="10438" y="128942"/>
                  </a:lnTo>
                  <a:lnTo>
                    <a:pt x="0" y="12894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3" name="pg163"/>
            <p:cNvSpPr/>
            <p:nvPr/>
          </p:nvSpPr>
          <p:spPr>
            <a:xfrm>
              <a:off x="3047571" y="3949744"/>
              <a:ext cx="233329" cy="233329"/>
            </a:xfrm>
            <a:custGeom>
              <a:avLst/>
              <a:pathLst>
                <a:path w="233329" h="233329">
                  <a:moveTo>
                    <a:pt x="233329" y="0"/>
                  </a:moveTo>
                  <a:lnTo>
                    <a:pt x="233329" y="10438"/>
                  </a:lnTo>
                  <a:lnTo>
                    <a:pt x="10438" y="233329"/>
                  </a:lnTo>
                  <a:lnTo>
                    <a:pt x="0" y="23332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4" name="pg164"/>
            <p:cNvSpPr/>
            <p:nvPr/>
          </p:nvSpPr>
          <p:spPr>
            <a:xfrm>
              <a:off x="2943185" y="3845358"/>
              <a:ext cx="337715" cy="337715"/>
            </a:xfrm>
            <a:custGeom>
              <a:avLst/>
              <a:pathLst>
                <a:path w="337715" h="337715">
                  <a:moveTo>
                    <a:pt x="337715" y="0"/>
                  </a:moveTo>
                  <a:lnTo>
                    <a:pt x="337715" y="10438"/>
                  </a:lnTo>
                  <a:lnTo>
                    <a:pt x="10438" y="337715"/>
                  </a:lnTo>
                  <a:lnTo>
                    <a:pt x="0" y="33771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5" name="pg165"/>
            <p:cNvSpPr/>
            <p:nvPr/>
          </p:nvSpPr>
          <p:spPr>
            <a:xfrm>
              <a:off x="2912409" y="37409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6" name="pg166"/>
            <p:cNvSpPr/>
            <p:nvPr/>
          </p:nvSpPr>
          <p:spPr>
            <a:xfrm>
              <a:off x="2912409" y="363658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7" name="pg167"/>
            <p:cNvSpPr/>
            <p:nvPr/>
          </p:nvSpPr>
          <p:spPr>
            <a:xfrm>
              <a:off x="2912409" y="35321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8" name="pg168"/>
            <p:cNvSpPr/>
            <p:nvPr/>
          </p:nvSpPr>
          <p:spPr>
            <a:xfrm>
              <a:off x="2912409" y="34278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69" name="pg169"/>
            <p:cNvSpPr/>
            <p:nvPr/>
          </p:nvSpPr>
          <p:spPr>
            <a:xfrm>
              <a:off x="2912409" y="33234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0" name="pg170"/>
            <p:cNvSpPr/>
            <p:nvPr/>
          </p:nvSpPr>
          <p:spPr>
            <a:xfrm>
              <a:off x="2912409" y="321904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1" name="pg171"/>
            <p:cNvSpPr/>
            <p:nvPr/>
          </p:nvSpPr>
          <p:spPr>
            <a:xfrm>
              <a:off x="2912409" y="31146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2" name="pg172"/>
            <p:cNvSpPr/>
            <p:nvPr/>
          </p:nvSpPr>
          <p:spPr>
            <a:xfrm>
              <a:off x="2912409" y="301026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3" name="pg173"/>
            <p:cNvSpPr/>
            <p:nvPr/>
          </p:nvSpPr>
          <p:spPr>
            <a:xfrm>
              <a:off x="2912409" y="290588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4" name="pg174"/>
            <p:cNvSpPr/>
            <p:nvPr/>
          </p:nvSpPr>
          <p:spPr>
            <a:xfrm>
              <a:off x="2912409" y="280149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5" name="pg175"/>
            <p:cNvSpPr/>
            <p:nvPr/>
          </p:nvSpPr>
          <p:spPr>
            <a:xfrm>
              <a:off x="2912409" y="269710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6" name="pg176"/>
            <p:cNvSpPr/>
            <p:nvPr/>
          </p:nvSpPr>
          <p:spPr>
            <a:xfrm>
              <a:off x="2912409" y="259272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7" name="pg177"/>
            <p:cNvSpPr/>
            <p:nvPr/>
          </p:nvSpPr>
          <p:spPr>
            <a:xfrm>
              <a:off x="2912409" y="248833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8" name="pg178"/>
            <p:cNvSpPr/>
            <p:nvPr/>
          </p:nvSpPr>
          <p:spPr>
            <a:xfrm>
              <a:off x="2912409" y="238395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79" name="pg179"/>
            <p:cNvSpPr/>
            <p:nvPr/>
          </p:nvSpPr>
          <p:spPr>
            <a:xfrm>
              <a:off x="2912409" y="227956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0" name="pg180"/>
            <p:cNvSpPr/>
            <p:nvPr/>
          </p:nvSpPr>
          <p:spPr>
            <a:xfrm>
              <a:off x="2912409" y="217517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1" name="pg181"/>
            <p:cNvSpPr/>
            <p:nvPr/>
          </p:nvSpPr>
          <p:spPr>
            <a:xfrm>
              <a:off x="2912409" y="207079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2" name="pg182"/>
            <p:cNvSpPr/>
            <p:nvPr/>
          </p:nvSpPr>
          <p:spPr>
            <a:xfrm>
              <a:off x="2912409" y="196640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3" name="pg183"/>
            <p:cNvSpPr/>
            <p:nvPr/>
          </p:nvSpPr>
          <p:spPr>
            <a:xfrm>
              <a:off x="2912409" y="18620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4" name="pg184"/>
            <p:cNvSpPr/>
            <p:nvPr/>
          </p:nvSpPr>
          <p:spPr>
            <a:xfrm>
              <a:off x="2912409" y="175763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5" name="pg185"/>
            <p:cNvSpPr/>
            <p:nvPr/>
          </p:nvSpPr>
          <p:spPr>
            <a:xfrm>
              <a:off x="2912409" y="165324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6" name="pg186"/>
            <p:cNvSpPr/>
            <p:nvPr/>
          </p:nvSpPr>
          <p:spPr>
            <a:xfrm>
              <a:off x="2912409" y="154886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7" name="pg187"/>
            <p:cNvSpPr/>
            <p:nvPr/>
          </p:nvSpPr>
          <p:spPr>
            <a:xfrm>
              <a:off x="2912409" y="14444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8" name="pg188"/>
            <p:cNvSpPr/>
            <p:nvPr/>
          </p:nvSpPr>
          <p:spPr>
            <a:xfrm>
              <a:off x="2912409" y="134008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89" name="pg189"/>
            <p:cNvSpPr/>
            <p:nvPr/>
          </p:nvSpPr>
          <p:spPr>
            <a:xfrm>
              <a:off x="2912409" y="1337600"/>
              <a:ext cx="277032" cy="277032"/>
            </a:xfrm>
            <a:custGeom>
              <a:avLst/>
              <a:pathLst>
                <a:path w="277032" h="277032">
                  <a:moveTo>
                    <a:pt x="266593" y="0"/>
                  </a:moveTo>
                  <a:lnTo>
                    <a:pt x="277032" y="0"/>
                  </a:lnTo>
                  <a:lnTo>
                    <a:pt x="0" y="277032"/>
                  </a:lnTo>
                  <a:lnTo>
                    <a:pt x="0" y="2665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0" name="pg190"/>
            <p:cNvSpPr/>
            <p:nvPr/>
          </p:nvSpPr>
          <p:spPr>
            <a:xfrm>
              <a:off x="2912409" y="1337600"/>
              <a:ext cx="172646" cy="172646"/>
            </a:xfrm>
            <a:custGeom>
              <a:avLst/>
              <a:pathLst>
                <a:path w="172646" h="172646">
                  <a:moveTo>
                    <a:pt x="162207" y="0"/>
                  </a:moveTo>
                  <a:lnTo>
                    <a:pt x="172646" y="0"/>
                  </a:lnTo>
                  <a:lnTo>
                    <a:pt x="0" y="172646"/>
                  </a:lnTo>
                  <a:lnTo>
                    <a:pt x="0" y="16220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1" name="pg191"/>
            <p:cNvSpPr/>
            <p:nvPr/>
          </p:nvSpPr>
          <p:spPr>
            <a:xfrm>
              <a:off x="2912409" y="1337600"/>
              <a:ext cx="68259" cy="68259"/>
            </a:xfrm>
            <a:custGeom>
              <a:avLst/>
              <a:pathLst>
                <a:path w="68259" h="68259">
                  <a:moveTo>
                    <a:pt x="57821" y="0"/>
                  </a:moveTo>
                  <a:lnTo>
                    <a:pt x="68259" y="0"/>
                  </a:lnTo>
                  <a:lnTo>
                    <a:pt x="0" y="68259"/>
                  </a:lnTo>
                  <a:lnTo>
                    <a:pt x="0" y="5782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2" name="pg192"/>
            <p:cNvSpPr/>
            <p:nvPr/>
          </p:nvSpPr>
          <p:spPr>
            <a:xfrm>
              <a:off x="4091434" y="4174736"/>
              <a:ext cx="8337" cy="8337"/>
            </a:xfrm>
            <a:custGeom>
              <a:avLst/>
              <a:pathLst>
                <a:path w="8337" h="8337">
                  <a:moveTo>
                    <a:pt x="8337" y="0"/>
                  </a:moveTo>
                  <a:lnTo>
                    <a:pt x="8337" y="8337"/>
                  </a:lnTo>
                  <a:lnTo>
                    <a:pt x="0" y="833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3" name="pg193"/>
            <p:cNvSpPr/>
            <p:nvPr/>
          </p:nvSpPr>
          <p:spPr>
            <a:xfrm>
              <a:off x="3987047" y="4070350"/>
              <a:ext cx="112723" cy="112723"/>
            </a:xfrm>
            <a:custGeom>
              <a:avLst/>
              <a:pathLst>
                <a:path w="112723" h="112723">
                  <a:moveTo>
                    <a:pt x="112723" y="0"/>
                  </a:moveTo>
                  <a:lnTo>
                    <a:pt x="112723" y="10438"/>
                  </a:lnTo>
                  <a:lnTo>
                    <a:pt x="10438" y="112723"/>
                  </a:lnTo>
                  <a:lnTo>
                    <a:pt x="0" y="11272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4" name="pg194"/>
            <p:cNvSpPr/>
            <p:nvPr/>
          </p:nvSpPr>
          <p:spPr>
            <a:xfrm>
              <a:off x="3882661" y="3965963"/>
              <a:ext cx="217109" cy="217109"/>
            </a:xfrm>
            <a:custGeom>
              <a:avLst/>
              <a:pathLst>
                <a:path w="217109" h="217109">
                  <a:moveTo>
                    <a:pt x="217109" y="0"/>
                  </a:moveTo>
                  <a:lnTo>
                    <a:pt x="217109" y="10438"/>
                  </a:lnTo>
                  <a:lnTo>
                    <a:pt x="10438" y="217109"/>
                  </a:lnTo>
                  <a:lnTo>
                    <a:pt x="0" y="21710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5" name="pg195"/>
            <p:cNvSpPr/>
            <p:nvPr/>
          </p:nvSpPr>
          <p:spPr>
            <a:xfrm>
              <a:off x="3778275" y="3861577"/>
              <a:ext cx="321496" cy="321496"/>
            </a:xfrm>
            <a:custGeom>
              <a:avLst/>
              <a:pathLst>
                <a:path w="321496" h="321496">
                  <a:moveTo>
                    <a:pt x="321496" y="0"/>
                  </a:moveTo>
                  <a:lnTo>
                    <a:pt x="321496" y="10438"/>
                  </a:lnTo>
                  <a:lnTo>
                    <a:pt x="10438" y="321496"/>
                  </a:lnTo>
                  <a:lnTo>
                    <a:pt x="0" y="32149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6" name="pg196"/>
            <p:cNvSpPr/>
            <p:nvPr/>
          </p:nvSpPr>
          <p:spPr>
            <a:xfrm>
              <a:off x="3731279" y="37571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7" name="pg197"/>
            <p:cNvSpPr/>
            <p:nvPr/>
          </p:nvSpPr>
          <p:spPr>
            <a:xfrm>
              <a:off x="3731279" y="36528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8" name="pg198"/>
            <p:cNvSpPr/>
            <p:nvPr/>
          </p:nvSpPr>
          <p:spPr>
            <a:xfrm>
              <a:off x="3731279" y="354841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199" name="pg199"/>
            <p:cNvSpPr/>
            <p:nvPr/>
          </p:nvSpPr>
          <p:spPr>
            <a:xfrm>
              <a:off x="3731279" y="34440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0" name="pg200"/>
            <p:cNvSpPr/>
            <p:nvPr/>
          </p:nvSpPr>
          <p:spPr>
            <a:xfrm>
              <a:off x="3731279" y="33396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1" name="pg201"/>
            <p:cNvSpPr/>
            <p:nvPr/>
          </p:nvSpPr>
          <p:spPr>
            <a:xfrm>
              <a:off x="3731279" y="32352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2" name="pg202"/>
            <p:cNvSpPr/>
            <p:nvPr/>
          </p:nvSpPr>
          <p:spPr>
            <a:xfrm>
              <a:off x="3731279" y="313087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3" name="pg203"/>
            <p:cNvSpPr/>
            <p:nvPr/>
          </p:nvSpPr>
          <p:spPr>
            <a:xfrm>
              <a:off x="3731279" y="302648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4" name="pg204"/>
            <p:cNvSpPr/>
            <p:nvPr/>
          </p:nvSpPr>
          <p:spPr>
            <a:xfrm>
              <a:off x="3731279" y="29221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5" name="pg205"/>
            <p:cNvSpPr/>
            <p:nvPr/>
          </p:nvSpPr>
          <p:spPr>
            <a:xfrm>
              <a:off x="3731279" y="281771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6" name="pg206"/>
            <p:cNvSpPr/>
            <p:nvPr/>
          </p:nvSpPr>
          <p:spPr>
            <a:xfrm>
              <a:off x="3731279" y="27133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7" name="pg207"/>
            <p:cNvSpPr/>
            <p:nvPr/>
          </p:nvSpPr>
          <p:spPr>
            <a:xfrm>
              <a:off x="3731279" y="26089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8" name="pg208"/>
            <p:cNvSpPr/>
            <p:nvPr/>
          </p:nvSpPr>
          <p:spPr>
            <a:xfrm>
              <a:off x="3731279" y="25045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09" name="pg209"/>
            <p:cNvSpPr/>
            <p:nvPr/>
          </p:nvSpPr>
          <p:spPr>
            <a:xfrm>
              <a:off x="3731279" y="240017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0" name="pg210"/>
            <p:cNvSpPr/>
            <p:nvPr/>
          </p:nvSpPr>
          <p:spPr>
            <a:xfrm>
              <a:off x="3731279" y="229578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1" name="pg211"/>
            <p:cNvSpPr/>
            <p:nvPr/>
          </p:nvSpPr>
          <p:spPr>
            <a:xfrm>
              <a:off x="3731279" y="21913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2" name="pg212"/>
            <p:cNvSpPr/>
            <p:nvPr/>
          </p:nvSpPr>
          <p:spPr>
            <a:xfrm>
              <a:off x="3731279" y="20870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3" name="pg213"/>
            <p:cNvSpPr/>
            <p:nvPr/>
          </p:nvSpPr>
          <p:spPr>
            <a:xfrm>
              <a:off x="3731279" y="198262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4" name="pg214"/>
            <p:cNvSpPr/>
            <p:nvPr/>
          </p:nvSpPr>
          <p:spPr>
            <a:xfrm>
              <a:off x="3731279" y="187823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5" name="pg215"/>
            <p:cNvSpPr/>
            <p:nvPr/>
          </p:nvSpPr>
          <p:spPr>
            <a:xfrm>
              <a:off x="3731279" y="17738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6" name="pg216"/>
            <p:cNvSpPr/>
            <p:nvPr/>
          </p:nvSpPr>
          <p:spPr>
            <a:xfrm>
              <a:off x="3731279" y="16694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7" name="pg217"/>
            <p:cNvSpPr/>
            <p:nvPr/>
          </p:nvSpPr>
          <p:spPr>
            <a:xfrm>
              <a:off x="3731279" y="156508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8" name="pg218"/>
            <p:cNvSpPr/>
            <p:nvPr/>
          </p:nvSpPr>
          <p:spPr>
            <a:xfrm>
              <a:off x="3731279" y="146069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19" name="pg219"/>
            <p:cNvSpPr/>
            <p:nvPr/>
          </p:nvSpPr>
          <p:spPr>
            <a:xfrm>
              <a:off x="3731279" y="13563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0" name="pg220"/>
            <p:cNvSpPr/>
            <p:nvPr/>
          </p:nvSpPr>
          <p:spPr>
            <a:xfrm>
              <a:off x="3731279" y="1273657"/>
              <a:ext cx="357194" cy="357194"/>
            </a:xfrm>
            <a:custGeom>
              <a:avLst/>
              <a:pathLst>
                <a:path w="357194" h="357194">
                  <a:moveTo>
                    <a:pt x="346756" y="0"/>
                  </a:moveTo>
                  <a:lnTo>
                    <a:pt x="357194" y="0"/>
                  </a:lnTo>
                  <a:lnTo>
                    <a:pt x="0" y="357194"/>
                  </a:lnTo>
                  <a:lnTo>
                    <a:pt x="0" y="34675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1" name="pg221"/>
            <p:cNvSpPr/>
            <p:nvPr/>
          </p:nvSpPr>
          <p:spPr>
            <a:xfrm>
              <a:off x="3731279" y="1273657"/>
              <a:ext cx="252808" cy="252808"/>
            </a:xfrm>
            <a:custGeom>
              <a:avLst/>
              <a:pathLst>
                <a:path w="252808" h="252808">
                  <a:moveTo>
                    <a:pt x="242370" y="0"/>
                  </a:moveTo>
                  <a:lnTo>
                    <a:pt x="252808" y="0"/>
                  </a:lnTo>
                  <a:lnTo>
                    <a:pt x="0" y="252808"/>
                  </a:lnTo>
                  <a:lnTo>
                    <a:pt x="0" y="24237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2" name="pg222"/>
            <p:cNvSpPr/>
            <p:nvPr/>
          </p:nvSpPr>
          <p:spPr>
            <a:xfrm>
              <a:off x="3731279" y="1273657"/>
              <a:ext cx="148422" cy="148422"/>
            </a:xfrm>
            <a:custGeom>
              <a:avLst/>
              <a:pathLst>
                <a:path w="148422" h="148422">
                  <a:moveTo>
                    <a:pt x="137983" y="0"/>
                  </a:moveTo>
                  <a:lnTo>
                    <a:pt x="148422" y="0"/>
                  </a:lnTo>
                  <a:lnTo>
                    <a:pt x="0" y="148422"/>
                  </a:lnTo>
                  <a:lnTo>
                    <a:pt x="0" y="13798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3" name="pg223"/>
            <p:cNvSpPr/>
            <p:nvPr/>
          </p:nvSpPr>
          <p:spPr>
            <a:xfrm>
              <a:off x="3731279" y="1273657"/>
              <a:ext cx="44036" cy="44036"/>
            </a:xfrm>
            <a:custGeom>
              <a:avLst/>
              <a:pathLst>
                <a:path w="44036" h="44036">
                  <a:moveTo>
                    <a:pt x="33597" y="0"/>
                  </a:moveTo>
                  <a:lnTo>
                    <a:pt x="44036" y="0"/>
                  </a:lnTo>
                  <a:lnTo>
                    <a:pt x="0" y="44036"/>
                  </a:lnTo>
                  <a:lnTo>
                    <a:pt x="0" y="3359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4" name="pg224"/>
            <p:cNvSpPr/>
            <p:nvPr/>
          </p:nvSpPr>
          <p:spPr>
            <a:xfrm>
              <a:off x="4508979" y="4182846"/>
              <a:ext cx="227" cy="227"/>
            </a:xfrm>
            <a:custGeom>
              <a:avLst/>
              <a:pathLst>
                <a:path w="227" h="227">
                  <a:moveTo>
                    <a:pt x="227" y="0"/>
                  </a:moveTo>
                  <a:lnTo>
                    <a:pt x="227" y="227"/>
                  </a:lnTo>
                  <a:lnTo>
                    <a:pt x="0" y="22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5" name="pg225"/>
            <p:cNvSpPr/>
            <p:nvPr/>
          </p:nvSpPr>
          <p:spPr>
            <a:xfrm>
              <a:off x="4404592" y="4078459"/>
              <a:ext cx="104613" cy="104613"/>
            </a:xfrm>
            <a:custGeom>
              <a:avLst/>
              <a:pathLst>
                <a:path w="104613" h="104613">
                  <a:moveTo>
                    <a:pt x="104613" y="0"/>
                  </a:moveTo>
                  <a:lnTo>
                    <a:pt x="104613" y="10438"/>
                  </a:lnTo>
                  <a:lnTo>
                    <a:pt x="10438" y="104613"/>
                  </a:lnTo>
                  <a:lnTo>
                    <a:pt x="0" y="10461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6" name="pg226"/>
            <p:cNvSpPr/>
            <p:nvPr/>
          </p:nvSpPr>
          <p:spPr>
            <a:xfrm>
              <a:off x="4300206" y="3974073"/>
              <a:ext cx="209000" cy="209000"/>
            </a:xfrm>
            <a:custGeom>
              <a:avLst/>
              <a:pathLst>
                <a:path w="209000" h="209000">
                  <a:moveTo>
                    <a:pt x="209000" y="0"/>
                  </a:moveTo>
                  <a:lnTo>
                    <a:pt x="209000" y="10438"/>
                  </a:lnTo>
                  <a:lnTo>
                    <a:pt x="10438" y="209000"/>
                  </a:lnTo>
                  <a:lnTo>
                    <a:pt x="0" y="20900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7" name="pg227"/>
            <p:cNvSpPr/>
            <p:nvPr/>
          </p:nvSpPr>
          <p:spPr>
            <a:xfrm>
              <a:off x="4195820" y="3869687"/>
              <a:ext cx="313386" cy="313386"/>
            </a:xfrm>
            <a:custGeom>
              <a:avLst/>
              <a:pathLst>
                <a:path w="313386" h="313386">
                  <a:moveTo>
                    <a:pt x="313386" y="0"/>
                  </a:moveTo>
                  <a:lnTo>
                    <a:pt x="313386" y="10438"/>
                  </a:lnTo>
                  <a:lnTo>
                    <a:pt x="10438" y="313386"/>
                  </a:lnTo>
                  <a:lnTo>
                    <a:pt x="0" y="31338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8" name="pg228"/>
            <p:cNvSpPr/>
            <p:nvPr/>
          </p:nvSpPr>
          <p:spPr>
            <a:xfrm>
              <a:off x="4140715" y="376530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29" name="pg229"/>
            <p:cNvSpPr/>
            <p:nvPr/>
          </p:nvSpPr>
          <p:spPr>
            <a:xfrm>
              <a:off x="4140715" y="366091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0" name="pg230"/>
            <p:cNvSpPr/>
            <p:nvPr/>
          </p:nvSpPr>
          <p:spPr>
            <a:xfrm>
              <a:off x="4140715" y="355652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1" name="pg231"/>
            <p:cNvSpPr/>
            <p:nvPr/>
          </p:nvSpPr>
          <p:spPr>
            <a:xfrm>
              <a:off x="4140715" y="345214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2" name="pg232"/>
            <p:cNvSpPr/>
            <p:nvPr/>
          </p:nvSpPr>
          <p:spPr>
            <a:xfrm>
              <a:off x="4140715" y="334775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3" name="pg233"/>
            <p:cNvSpPr/>
            <p:nvPr/>
          </p:nvSpPr>
          <p:spPr>
            <a:xfrm>
              <a:off x="4140715" y="324336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4" name="pg234"/>
            <p:cNvSpPr/>
            <p:nvPr/>
          </p:nvSpPr>
          <p:spPr>
            <a:xfrm>
              <a:off x="4140715" y="313898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5" name="pg235"/>
            <p:cNvSpPr/>
            <p:nvPr/>
          </p:nvSpPr>
          <p:spPr>
            <a:xfrm>
              <a:off x="4140715" y="303459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6" name="pg236"/>
            <p:cNvSpPr/>
            <p:nvPr/>
          </p:nvSpPr>
          <p:spPr>
            <a:xfrm>
              <a:off x="4140715" y="293021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7" name="pg237"/>
            <p:cNvSpPr/>
            <p:nvPr/>
          </p:nvSpPr>
          <p:spPr>
            <a:xfrm>
              <a:off x="4140715" y="28258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8" name="pg238"/>
            <p:cNvSpPr/>
            <p:nvPr/>
          </p:nvSpPr>
          <p:spPr>
            <a:xfrm>
              <a:off x="4140715" y="27214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39" name="pg239"/>
            <p:cNvSpPr/>
            <p:nvPr/>
          </p:nvSpPr>
          <p:spPr>
            <a:xfrm>
              <a:off x="4140715" y="26170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0" name="pg240"/>
            <p:cNvSpPr/>
            <p:nvPr/>
          </p:nvSpPr>
          <p:spPr>
            <a:xfrm>
              <a:off x="4140715" y="251266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1" name="pg241"/>
            <p:cNvSpPr/>
            <p:nvPr/>
          </p:nvSpPr>
          <p:spPr>
            <a:xfrm>
              <a:off x="4140715" y="24082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2" name="pg242"/>
            <p:cNvSpPr/>
            <p:nvPr/>
          </p:nvSpPr>
          <p:spPr>
            <a:xfrm>
              <a:off x="4140715" y="23038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3" name="pg243"/>
            <p:cNvSpPr/>
            <p:nvPr/>
          </p:nvSpPr>
          <p:spPr>
            <a:xfrm>
              <a:off x="4140715" y="21995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4" name="pg244"/>
            <p:cNvSpPr/>
            <p:nvPr/>
          </p:nvSpPr>
          <p:spPr>
            <a:xfrm>
              <a:off x="4140715" y="209512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5" name="pg245"/>
            <p:cNvSpPr/>
            <p:nvPr/>
          </p:nvSpPr>
          <p:spPr>
            <a:xfrm>
              <a:off x="4140715" y="199073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6" name="pg246"/>
            <p:cNvSpPr/>
            <p:nvPr/>
          </p:nvSpPr>
          <p:spPr>
            <a:xfrm>
              <a:off x="4140715" y="18863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7" name="pg247"/>
            <p:cNvSpPr/>
            <p:nvPr/>
          </p:nvSpPr>
          <p:spPr>
            <a:xfrm>
              <a:off x="4140715" y="17819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8" name="pg248"/>
            <p:cNvSpPr/>
            <p:nvPr/>
          </p:nvSpPr>
          <p:spPr>
            <a:xfrm>
              <a:off x="4140715" y="167757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49" name="pg249"/>
            <p:cNvSpPr/>
            <p:nvPr/>
          </p:nvSpPr>
          <p:spPr>
            <a:xfrm>
              <a:off x="4140715" y="157319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0" name="pg250"/>
            <p:cNvSpPr/>
            <p:nvPr/>
          </p:nvSpPr>
          <p:spPr>
            <a:xfrm>
              <a:off x="4140715" y="14688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1" name="pg251"/>
            <p:cNvSpPr/>
            <p:nvPr/>
          </p:nvSpPr>
          <p:spPr>
            <a:xfrm>
              <a:off x="4140715" y="13644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2" name="pg252"/>
            <p:cNvSpPr/>
            <p:nvPr/>
          </p:nvSpPr>
          <p:spPr>
            <a:xfrm>
              <a:off x="4140715" y="126003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3" name="pg253"/>
            <p:cNvSpPr/>
            <p:nvPr/>
          </p:nvSpPr>
          <p:spPr>
            <a:xfrm>
              <a:off x="4140715" y="1177742"/>
              <a:ext cx="356833" cy="356833"/>
            </a:xfrm>
            <a:custGeom>
              <a:avLst/>
              <a:pathLst>
                <a:path w="356833" h="356833">
                  <a:moveTo>
                    <a:pt x="346394" y="0"/>
                  </a:moveTo>
                  <a:lnTo>
                    <a:pt x="356833" y="0"/>
                  </a:lnTo>
                  <a:lnTo>
                    <a:pt x="0" y="356833"/>
                  </a:lnTo>
                  <a:lnTo>
                    <a:pt x="0" y="34639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4" name="pg254"/>
            <p:cNvSpPr/>
            <p:nvPr/>
          </p:nvSpPr>
          <p:spPr>
            <a:xfrm>
              <a:off x="4140715" y="1177742"/>
              <a:ext cx="252446" cy="252446"/>
            </a:xfrm>
            <a:custGeom>
              <a:avLst/>
              <a:pathLst>
                <a:path w="252446" h="252446">
                  <a:moveTo>
                    <a:pt x="242008" y="0"/>
                  </a:moveTo>
                  <a:lnTo>
                    <a:pt x="252446" y="0"/>
                  </a:lnTo>
                  <a:lnTo>
                    <a:pt x="0" y="252446"/>
                  </a:lnTo>
                  <a:lnTo>
                    <a:pt x="0" y="24200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5" name="pg255"/>
            <p:cNvSpPr/>
            <p:nvPr/>
          </p:nvSpPr>
          <p:spPr>
            <a:xfrm>
              <a:off x="4140715" y="1177742"/>
              <a:ext cx="148060" cy="148060"/>
            </a:xfrm>
            <a:custGeom>
              <a:avLst/>
              <a:pathLst>
                <a:path w="148060" h="148060">
                  <a:moveTo>
                    <a:pt x="137622" y="0"/>
                  </a:moveTo>
                  <a:lnTo>
                    <a:pt x="148060" y="0"/>
                  </a:lnTo>
                  <a:lnTo>
                    <a:pt x="0" y="148060"/>
                  </a:lnTo>
                  <a:lnTo>
                    <a:pt x="0" y="13762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6" name="pg256"/>
            <p:cNvSpPr/>
            <p:nvPr/>
          </p:nvSpPr>
          <p:spPr>
            <a:xfrm>
              <a:off x="4140715" y="1177742"/>
              <a:ext cx="43674" cy="43674"/>
            </a:xfrm>
            <a:custGeom>
              <a:avLst/>
              <a:pathLst>
                <a:path w="43674" h="43674">
                  <a:moveTo>
                    <a:pt x="33235" y="0"/>
                  </a:moveTo>
                  <a:lnTo>
                    <a:pt x="43674" y="0"/>
                  </a:lnTo>
                  <a:lnTo>
                    <a:pt x="0" y="43674"/>
                  </a:lnTo>
                  <a:lnTo>
                    <a:pt x="0" y="3323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7" name="pg257"/>
            <p:cNvSpPr/>
            <p:nvPr/>
          </p:nvSpPr>
          <p:spPr>
            <a:xfrm>
              <a:off x="4822137" y="4086569"/>
              <a:ext cx="96504" cy="96504"/>
            </a:xfrm>
            <a:custGeom>
              <a:avLst/>
              <a:pathLst>
                <a:path w="96504" h="96504">
                  <a:moveTo>
                    <a:pt x="96504" y="0"/>
                  </a:moveTo>
                  <a:lnTo>
                    <a:pt x="96504" y="10438"/>
                  </a:lnTo>
                  <a:lnTo>
                    <a:pt x="10438" y="96504"/>
                  </a:lnTo>
                  <a:lnTo>
                    <a:pt x="0" y="9650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8" name="pg258"/>
            <p:cNvSpPr/>
            <p:nvPr/>
          </p:nvSpPr>
          <p:spPr>
            <a:xfrm>
              <a:off x="4717751" y="3982183"/>
              <a:ext cx="200890" cy="200890"/>
            </a:xfrm>
            <a:custGeom>
              <a:avLst/>
              <a:pathLst>
                <a:path w="200890" h="200890">
                  <a:moveTo>
                    <a:pt x="200890" y="0"/>
                  </a:moveTo>
                  <a:lnTo>
                    <a:pt x="200890" y="10438"/>
                  </a:lnTo>
                  <a:lnTo>
                    <a:pt x="10438" y="200890"/>
                  </a:lnTo>
                  <a:lnTo>
                    <a:pt x="0" y="200890"/>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59" name="pg259"/>
            <p:cNvSpPr/>
            <p:nvPr/>
          </p:nvSpPr>
          <p:spPr>
            <a:xfrm>
              <a:off x="4613365" y="3877796"/>
              <a:ext cx="305276" cy="305276"/>
            </a:xfrm>
            <a:custGeom>
              <a:avLst/>
              <a:pathLst>
                <a:path w="305276" h="305276">
                  <a:moveTo>
                    <a:pt x="305276" y="0"/>
                  </a:moveTo>
                  <a:lnTo>
                    <a:pt x="305276" y="10438"/>
                  </a:lnTo>
                  <a:lnTo>
                    <a:pt x="10438" y="305276"/>
                  </a:lnTo>
                  <a:lnTo>
                    <a:pt x="0" y="305276"/>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0" name="pg260"/>
            <p:cNvSpPr/>
            <p:nvPr/>
          </p:nvSpPr>
          <p:spPr>
            <a:xfrm>
              <a:off x="4550150" y="377341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1" name="pg261"/>
            <p:cNvSpPr/>
            <p:nvPr/>
          </p:nvSpPr>
          <p:spPr>
            <a:xfrm>
              <a:off x="4550150" y="366902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2" name="pg262"/>
            <p:cNvSpPr/>
            <p:nvPr/>
          </p:nvSpPr>
          <p:spPr>
            <a:xfrm>
              <a:off x="4550150" y="356463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3" name="pg263"/>
            <p:cNvSpPr/>
            <p:nvPr/>
          </p:nvSpPr>
          <p:spPr>
            <a:xfrm>
              <a:off x="4550150" y="346025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4" name="pg264"/>
            <p:cNvSpPr/>
            <p:nvPr/>
          </p:nvSpPr>
          <p:spPr>
            <a:xfrm>
              <a:off x="4550150" y="335586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5" name="pg265"/>
            <p:cNvSpPr/>
            <p:nvPr/>
          </p:nvSpPr>
          <p:spPr>
            <a:xfrm>
              <a:off x="4550150" y="325147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6" name="pg266"/>
            <p:cNvSpPr/>
            <p:nvPr/>
          </p:nvSpPr>
          <p:spPr>
            <a:xfrm>
              <a:off x="4550150" y="314709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7" name="pg267"/>
            <p:cNvSpPr/>
            <p:nvPr/>
          </p:nvSpPr>
          <p:spPr>
            <a:xfrm>
              <a:off x="4550150" y="304270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8" name="pg268"/>
            <p:cNvSpPr/>
            <p:nvPr/>
          </p:nvSpPr>
          <p:spPr>
            <a:xfrm>
              <a:off x="4550150" y="293832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69" name="pg269"/>
            <p:cNvSpPr/>
            <p:nvPr/>
          </p:nvSpPr>
          <p:spPr>
            <a:xfrm>
              <a:off x="4550150" y="283393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0" name="pg270"/>
            <p:cNvSpPr/>
            <p:nvPr/>
          </p:nvSpPr>
          <p:spPr>
            <a:xfrm>
              <a:off x="4550150" y="272954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1" name="pg271"/>
            <p:cNvSpPr/>
            <p:nvPr/>
          </p:nvSpPr>
          <p:spPr>
            <a:xfrm>
              <a:off x="4550150" y="262516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2" name="pg272"/>
            <p:cNvSpPr/>
            <p:nvPr/>
          </p:nvSpPr>
          <p:spPr>
            <a:xfrm>
              <a:off x="4550150" y="252077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3" name="pg273"/>
            <p:cNvSpPr/>
            <p:nvPr/>
          </p:nvSpPr>
          <p:spPr>
            <a:xfrm>
              <a:off x="4550150" y="241638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4" name="pg274"/>
            <p:cNvSpPr/>
            <p:nvPr/>
          </p:nvSpPr>
          <p:spPr>
            <a:xfrm>
              <a:off x="4550150" y="231200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5" name="pg275"/>
            <p:cNvSpPr/>
            <p:nvPr/>
          </p:nvSpPr>
          <p:spPr>
            <a:xfrm>
              <a:off x="4550150" y="220761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6" name="pg276"/>
            <p:cNvSpPr/>
            <p:nvPr/>
          </p:nvSpPr>
          <p:spPr>
            <a:xfrm>
              <a:off x="4550150" y="210323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7" name="pg277"/>
            <p:cNvSpPr/>
            <p:nvPr/>
          </p:nvSpPr>
          <p:spPr>
            <a:xfrm>
              <a:off x="4550150" y="199884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8" name="pg278"/>
            <p:cNvSpPr/>
            <p:nvPr/>
          </p:nvSpPr>
          <p:spPr>
            <a:xfrm>
              <a:off x="4550150" y="189445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79" name="pg279"/>
            <p:cNvSpPr/>
            <p:nvPr/>
          </p:nvSpPr>
          <p:spPr>
            <a:xfrm>
              <a:off x="4550150" y="179007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0" name="pg280"/>
            <p:cNvSpPr/>
            <p:nvPr/>
          </p:nvSpPr>
          <p:spPr>
            <a:xfrm>
              <a:off x="4550150" y="16856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1" name="pg281"/>
            <p:cNvSpPr/>
            <p:nvPr/>
          </p:nvSpPr>
          <p:spPr>
            <a:xfrm>
              <a:off x="4550150" y="158129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2" name="pg282"/>
            <p:cNvSpPr/>
            <p:nvPr/>
          </p:nvSpPr>
          <p:spPr>
            <a:xfrm>
              <a:off x="4550150" y="147691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3" name="pg283"/>
            <p:cNvSpPr/>
            <p:nvPr/>
          </p:nvSpPr>
          <p:spPr>
            <a:xfrm>
              <a:off x="4550150" y="137252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4" name="pg284"/>
            <p:cNvSpPr/>
            <p:nvPr/>
          </p:nvSpPr>
          <p:spPr>
            <a:xfrm>
              <a:off x="4550150" y="12681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5" name="pg285"/>
            <p:cNvSpPr/>
            <p:nvPr/>
          </p:nvSpPr>
          <p:spPr>
            <a:xfrm>
              <a:off x="4550150" y="1163754"/>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6" name="pg286"/>
            <p:cNvSpPr/>
            <p:nvPr/>
          </p:nvSpPr>
          <p:spPr>
            <a:xfrm>
              <a:off x="4550150" y="1113799"/>
              <a:ext cx="324499" cy="324499"/>
            </a:xfrm>
            <a:custGeom>
              <a:avLst/>
              <a:pathLst>
                <a:path w="324499" h="324499">
                  <a:moveTo>
                    <a:pt x="314061" y="0"/>
                  </a:moveTo>
                  <a:lnTo>
                    <a:pt x="324499" y="0"/>
                  </a:lnTo>
                  <a:lnTo>
                    <a:pt x="0" y="324499"/>
                  </a:lnTo>
                  <a:lnTo>
                    <a:pt x="0" y="31406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7" name="pg287"/>
            <p:cNvSpPr/>
            <p:nvPr/>
          </p:nvSpPr>
          <p:spPr>
            <a:xfrm>
              <a:off x="4550150" y="1113799"/>
              <a:ext cx="220113" cy="220113"/>
            </a:xfrm>
            <a:custGeom>
              <a:avLst/>
              <a:pathLst>
                <a:path w="220113" h="220113">
                  <a:moveTo>
                    <a:pt x="209674" y="0"/>
                  </a:moveTo>
                  <a:lnTo>
                    <a:pt x="220113" y="0"/>
                  </a:lnTo>
                  <a:lnTo>
                    <a:pt x="0" y="220113"/>
                  </a:lnTo>
                  <a:lnTo>
                    <a:pt x="0" y="209674"/>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8" name="pg288"/>
            <p:cNvSpPr/>
            <p:nvPr/>
          </p:nvSpPr>
          <p:spPr>
            <a:xfrm>
              <a:off x="4550150" y="1113799"/>
              <a:ext cx="115727" cy="115727"/>
            </a:xfrm>
            <a:custGeom>
              <a:avLst/>
              <a:pathLst>
                <a:path w="115727" h="115727">
                  <a:moveTo>
                    <a:pt x="105288" y="0"/>
                  </a:moveTo>
                  <a:lnTo>
                    <a:pt x="115727" y="0"/>
                  </a:lnTo>
                  <a:lnTo>
                    <a:pt x="0" y="115727"/>
                  </a:lnTo>
                  <a:lnTo>
                    <a:pt x="0" y="105288"/>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89" name="pg289"/>
            <p:cNvSpPr/>
            <p:nvPr/>
          </p:nvSpPr>
          <p:spPr>
            <a:xfrm>
              <a:off x="4550150" y="1113799"/>
              <a:ext cx="11341" cy="11341"/>
            </a:xfrm>
            <a:custGeom>
              <a:avLst/>
              <a:pathLst>
                <a:path w="11341" h="11341">
                  <a:moveTo>
                    <a:pt x="902" y="0"/>
                  </a:moveTo>
                  <a:lnTo>
                    <a:pt x="11341" y="0"/>
                  </a:lnTo>
                  <a:lnTo>
                    <a:pt x="0" y="11341"/>
                  </a:lnTo>
                  <a:lnTo>
                    <a:pt x="0" y="9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0" name="pg290"/>
            <p:cNvSpPr/>
            <p:nvPr/>
          </p:nvSpPr>
          <p:spPr>
            <a:xfrm>
              <a:off x="5657227" y="4102788"/>
              <a:ext cx="80285" cy="80285"/>
            </a:xfrm>
            <a:custGeom>
              <a:avLst/>
              <a:pathLst>
                <a:path w="80285" h="80285">
                  <a:moveTo>
                    <a:pt x="80285" y="0"/>
                  </a:moveTo>
                  <a:lnTo>
                    <a:pt x="80285" y="10438"/>
                  </a:lnTo>
                  <a:lnTo>
                    <a:pt x="10438" y="80285"/>
                  </a:lnTo>
                  <a:lnTo>
                    <a:pt x="0" y="8028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1" name="pg291"/>
            <p:cNvSpPr/>
            <p:nvPr/>
          </p:nvSpPr>
          <p:spPr>
            <a:xfrm>
              <a:off x="5552841" y="3998402"/>
              <a:ext cx="184671" cy="184671"/>
            </a:xfrm>
            <a:custGeom>
              <a:avLst/>
              <a:pathLst>
                <a:path w="184671" h="184671">
                  <a:moveTo>
                    <a:pt x="184671" y="0"/>
                  </a:moveTo>
                  <a:lnTo>
                    <a:pt x="184671" y="10438"/>
                  </a:lnTo>
                  <a:lnTo>
                    <a:pt x="10438" y="184671"/>
                  </a:lnTo>
                  <a:lnTo>
                    <a:pt x="0" y="18467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2" name="pg292"/>
            <p:cNvSpPr/>
            <p:nvPr/>
          </p:nvSpPr>
          <p:spPr>
            <a:xfrm>
              <a:off x="5448455" y="3894016"/>
              <a:ext cx="289057" cy="289057"/>
            </a:xfrm>
            <a:custGeom>
              <a:avLst/>
              <a:pathLst>
                <a:path w="289057" h="289057">
                  <a:moveTo>
                    <a:pt x="289057" y="0"/>
                  </a:moveTo>
                  <a:lnTo>
                    <a:pt x="289057" y="10438"/>
                  </a:lnTo>
                  <a:lnTo>
                    <a:pt x="10438" y="289057"/>
                  </a:lnTo>
                  <a:lnTo>
                    <a:pt x="0" y="289057"/>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3" name="pg293"/>
            <p:cNvSpPr/>
            <p:nvPr/>
          </p:nvSpPr>
          <p:spPr>
            <a:xfrm>
              <a:off x="5369021" y="3789629"/>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4" name="pg294"/>
            <p:cNvSpPr/>
            <p:nvPr/>
          </p:nvSpPr>
          <p:spPr>
            <a:xfrm>
              <a:off x="5369021" y="368524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5" name="pg295"/>
            <p:cNvSpPr/>
            <p:nvPr/>
          </p:nvSpPr>
          <p:spPr>
            <a:xfrm>
              <a:off x="5369021" y="358085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6" name="pg296"/>
            <p:cNvSpPr/>
            <p:nvPr/>
          </p:nvSpPr>
          <p:spPr>
            <a:xfrm>
              <a:off x="5369021" y="347647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7" name="pg297"/>
            <p:cNvSpPr/>
            <p:nvPr/>
          </p:nvSpPr>
          <p:spPr>
            <a:xfrm>
              <a:off x="5369021" y="337208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8" name="pg298"/>
            <p:cNvSpPr/>
            <p:nvPr/>
          </p:nvSpPr>
          <p:spPr>
            <a:xfrm>
              <a:off x="5369021" y="326769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299" name="pg299"/>
            <p:cNvSpPr/>
            <p:nvPr/>
          </p:nvSpPr>
          <p:spPr>
            <a:xfrm>
              <a:off x="5369021" y="316331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0" name="pg300"/>
            <p:cNvSpPr/>
            <p:nvPr/>
          </p:nvSpPr>
          <p:spPr>
            <a:xfrm>
              <a:off x="5369021" y="305892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1" name="pg301"/>
            <p:cNvSpPr/>
            <p:nvPr/>
          </p:nvSpPr>
          <p:spPr>
            <a:xfrm>
              <a:off x="5369021" y="295454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2" name="pg302"/>
            <p:cNvSpPr/>
            <p:nvPr/>
          </p:nvSpPr>
          <p:spPr>
            <a:xfrm>
              <a:off x="5369021" y="285015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3" name="pg303"/>
            <p:cNvSpPr/>
            <p:nvPr/>
          </p:nvSpPr>
          <p:spPr>
            <a:xfrm>
              <a:off x="5369021" y="274576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4" name="pg304"/>
            <p:cNvSpPr/>
            <p:nvPr/>
          </p:nvSpPr>
          <p:spPr>
            <a:xfrm>
              <a:off x="5369021" y="264138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5" name="pg305"/>
            <p:cNvSpPr/>
            <p:nvPr/>
          </p:nvSpPr>
          <p:spPr>
            <a:xfrm>
              <a:off x="5369021" y="253699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6" name="pg306"/>
            <p:cNvSpPr/>
            <p:nvPr/>
          </p:nvSpPr>
          <p:spPr>
            <a:xfrm>
              <a:off x="5369021" y="243260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7" name="pg307"/>
            <p:cNvSpPr/>
            <p:nvPr/>
          </p:nvSpPr>
          <p:spPr>
            <a:xfrm>
              <a:off x="5369021" y="232822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8" name="pg308"/>
            <p:cNvSpPr/>
            <p:nvPr/>
          </p:nvSpPr>
          <p:spPr>
            <a:xfrm>
              <a:off x="5369021" y="222383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09" name="pg309"/>
            <p:cNvSpPr/>
            <p:nvPr/>
          </p:nvSpPr>
          <p:spPr>
            <a:xfrm>
              <a:off x="5369021" y="211945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0" name="pg310"/>
            <p:cNvSpPr/>
            <p:nvPr/>
          </p:nvSpPr>
          <p:spPr>
            <a:xfrm>
              <a:off x="5369021" y="201506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1" name="pg311"/>
            <p:cNvSpPr/>
            <p:nvPr/>
          </p:nvSpPr>
          <p:spPr>
            <a:xfrm>
              <a:off x="5369021" y="1910677"/>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2" name="pg312"/>
            <p:cNvSpPr/>
            <p:nvPr/>
          </p:nvSpPr>
          <p:spPr>
            <a:xfrm>
              <a:off x="5369021" y="1806291"/>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3" name="pg313"/>
            <p:cNvSpPr/>
            <p:nvPr/>
          </p:nvSpPr>
          <p:spPr>
            <a:xfrm>
              <a:off x="5369021" y="1701905"/>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4" name="pg314"/>
            <p:cNvSpPr/>
            <p:nvPr/>
          </p:nvSpPr>
          <p:spPr>
            <a:xfrm>
              <a:off x="5369021" y="1597518"/>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5" name="pg315"/>
            <p:cNvSpPr/>
            <p:nvPr/>
          </p:nvSpPr>
          <p:spPr>
            <a:xfrm>
              <a:off x="5369021" y="1493132"/>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6" name="pg316"/>
            <p:cNvSpPr/>
            <p:nvPr/>
          </p:nvSpPr>
          <p:spPr>
            <a:xfrm>
              <a:off x="5369021" y="1388746"/>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7" name="pg317"/>
            <p:cNvSpPr/>
            <p:nvPr/>
          </p:nvSpPr>
          <p:spPr>
            <a:xfrm>
              <a:off x="5369021" y="1284360"/>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8" name="pg318"/>
            <p:cNvSpPr/>
            <p:nvPr/>
          </p:nvSpPr>
          <p:spPr>
            <a:xfrm>
              <a:off x="5369021" y="1179973"/>
              <a:ext cx="368491" cy="378930"/>
            </a:xfrm>
            <a:custGeom>
              <a:avLst/>
              <a:pathLst>
                <a:path w="368491" h="378930">
                  <a:moveTo>
                    <a:pt x="368491" y="0"/>
                  </a:moveTo>
                  <a:lnTo>
                    <a:pt x="368491" y="10438"/>
                  </a:lnTo>
                  <a:lnTo>
                    <a:pt x="0" y="378930"/>
                  </a:lnTo>
                  <a:lnTo>
                    <a:pt x="0" y="36849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19" name="pg319"/>
            <p:cNvSpPr/>
            <p:nvPr/>
          </p:nvSpPr>
          <p:spPr>
            <a:xfrm>
              <a:off x="5369021" y="1081827"/>
              <a:ext cx="368491" cy="372690"/>
            </a:xfrm>
            <a:custGeom>
              <a:avLst/>
              <a:pathLst>
                <a:path w="368491" h="372690">
                  <a:moveTo>
                    <a:pt x="362251" y="0"/>
                  </a:moveTo>
                  <a:lnTo>
                    <a:pt x="368491" y="0"/>
                  </a:lnTo>
                  <a:lnTo>
                    <a:pt x="368491" y="4198"/>
                  </a:lnTo>
                  <a:lnTo>
                    <a:pt x="0" y="372690"/>
                  </a:lnTo>
                  <a:lnTo>
                    <a:pt x="0" y="362251"/>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0" name="pg320"/>
            <p:cNvSpPr/>
            <p:nvPr/>
          </p:nvSpPr>
          <p:spPr>
            <a:xfrm>
              <a:off x="5369021" y="1081827"/>
              <a:ext cx="268304" cy="268304"/>
            </a:xfrm>
            <a:custGeom>
              <a:avLst/>
              <a:pathLst>
                <a:path w="268304" h="268304">
                  <a:moveTo>
                    <a:pt x="257865" y="0"/>
                  </a:moveTo>
                  <a:lnTo>
                    <a:pt x="268304" y="0"/>
                  </a:lnTo>
                  <a:lnTo>
                    <a:pt x="0" y="268304"/>
                  </a:lnTo>
                  <a:lnTo>
                    <a:pt x="0" y="257865"/>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1" name="pg321"/>
            <p:cNvSpPr/>
            <p:nvPr/>
          </p:nvSpPr>
          <p:spPr>
            <a:xfrm>
              <a:off x="5369021" y="1081827"/>
              <a:ext cx="163918" cy="163918"/>
            </a:xfrm>
            <a:custGeom>
              <a:avLst/>
              <a:pathLst>
                <a:path w="163918" h="163918">
                  <a:moveTo>
                    <a:pt x="153479" y="0"/>
                  </a:moveTo>
                  <a:lnTo>
                    <a:pt x="163918" y="0"/>
                  </a:lnTo>
                  <a:lnTo>
                    <a:pt x="0" y="163918"/>
                  </a:lnTo>
                  <a:lnTo>
                    <a:pt x="0" y="153479"/>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2" name="pg322"/>
            <p:cNvSpPr/>
            <p:nvPr/>
          </p:nvSpPr>
          <p:spPr>
            <a:xfrm>
              <a:off x="5369021" y="1081827"/>
              <a:ext cx="59531" cy="59531"/>
            </a:xfrm>
            <a:custGeom>
              <a:avLst/>
              <a:pathLst>
                <a:path w="59531" h="59531">
                  <a:moveTo>
                    <a:pt x="49093" y="0"/>
                  </a:moveTo>
                  <a:lnTo>
                    <a:pt x="59531" y="0"/>
                  </a:lnTo>
                  <a:lnTo>
                    <a:pt x="0" y="59531"/>
                  </a:lnTo>
                  <a:lnTo>
                    <a:pt x="0" y="4909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323" name="rc323"/>
            <p:cNvSpPr/>
            <p:nvPr/>
          </p:nvSpPr>
          <p:spPr>
            <a:xfrm>
              <a:off x="865232" y="2872237"/>
              <a:ext cx="368491" cy="1310836"/>
            </a:xfrm>
            <a:prstGeom prst="rect">
              <a:avLst/>
            </a:prstGeom>
            <a:ln w="1355" cap="flat">
              <a:solidFill>
                <a:srgbClr val="000000">
                  <a:alpha val="100000"/>
                </a:srgbClr>
              </a:solidFill>
              <a:prstDash val="solid"/>
              <a:miter/>
            </a:ln>
          </p:spPr>
          <p:txBody>
            <a:bodyPr/>
            <a:lstStyle/>
            <a:p/>
          </p:txBody>
        </p:sp>
        <p:sp>
          <p:nvSpPr>
            <p:cNvPr id="324" name="rc324"/>
            <p:cNvSpPr/>
            <p:nvPr/>
          </p:nvSpPr>
          <p:spPr>
            <a:xfrm>
              <a:off x="1274667" y="2712379"/>
              <a:ext cx="368491" cy="1470694"/>
            </a:xfrm>
            <a:prstGeom prst="rect">
              <a:avLst/>
            </a:prstGeom>
            <a:ln w="1355" cap="flat">
              <a:solidFill>
                <a:srgbClr val="000000">
                  <a:alpha val="100000"/>
                </a:srgbClr>
              </a:solidFill>
              <a:prstDash val="solid"/>
              <a:miter/>
            </a:ln>
          </p:spPr>
          <p:txBody>
            <a:bodyPr/>
            <a:lstStyle/>
            <a:p/>
          </p:txBody>
        </p:sp>
        <p:sp>
          <p:nvSpPr>
            <p:cNvPr id="325" name="rc325"/>
            <p:cNvSpPr/>
            <p:nvPr/>
          </p:nvSpPr>
          <p:spPr>
            <a:xfrm>
              <a:off x="1684102" y="2040975"/>
              <a:ext cx="368491" cy="2142097"/>
            </a:xfrm>
            <a:prstGeom prst="rect">
              <a:avLst/>
            </a:prstGeom>
            <a:ln w="1355" cap="flat">
              <a:solidFill>
                <a:srgbClr val="000000">
                  <a:alpha val="100000"/>
                </a:srgbClr>
              </a:solidFill>
              <a:prstDash val="solid"/>
              <a:miter/>
            </a:ln>
          </p:spPr>
          <p:txBody>
            <a:bodyPr/>
            <a:lstStyle/>
            <a:p/>
          </p:txBody>
        </p:sp>
        <p:sp>
          <p:nvSpPr>
            <p:cNvPr id="326" name="rc326"/>
            <p:cNvSpPr/>
            <p:nvPr/>
          </p:nvSpPr>
          <p:spPr>
            <a:xfrm>
              <a:off x="2502973" y="1593373"/>
              <a:ext cx="368491" cy="2589700"/>
            </a:xfrm>
            <a:prstGeom prst="rect">
              <a:avLst/>
            </a:prstGeom>
            <a:ln w="1355" cap="flat">
              <a:solidFill>
                <a:srgbClr val="000000">
                  <a:alpha val="100000"/>
                </a:srgbClr>
              </a:solidFill>
              <a:prstDash val="solid"/>
              <a:miter/>
            </a:ln>
          </p:spPr>
          <p:txBody>
            <a:bodyPr/>
            <a:lstStyle/>
            <a:p/>
          </p:txBody>
        </p:sp>
        <p:sp>
          <p:nvSpPr>
            <p:cNvPr id="327" name="rc327"/>
            <p:cNvSpPr/>
            <p:nvPr/>
          </p:nvSpPr>
          <p:spPr>
            <a:xfrm>
              <a:off x="3321844" y="1337600"/>
              <a:ext cx="368491" cy="2845473"/>
            </a:xfrm>
            <a:prstGeom prst="rect">
              <a:avLst/>
            </a:prstGeom>
            <a:ln w="1355" cap="flat">
              <a:solidFill>
                <a:srgbClr val="000000">
                  <a:alpha val="100000"/>
                </a:srgbClr>
              </a:solidFill>
              <a:prstDash val="solid"/>
              <a:miter/>
            </a:ln>
          </p:spPr>
          <p:txBody>
            <a:bodyPr/>
            <a:lstStyle/>
            <a:p/>
          </p:txBody>
        </p:sp>
        <p:sp>
          <p:nvSpPr>
            <p:cNvPr id="328" name="rc328"/>
            <p:cNvSpPr/>
            <p:nvPr/>
          </p:nvSpPr>
          <p:spPr>
            <a:xfrm>
              <a:off x="2912409" y="1337600"/>
              <a:ext cx="368491" cy="2845473"/>
            </a:xfrm>
            <a:prstGeom prst="rect">
              <a:avLst/>
            </a:prstGeom>
            <a:ln w="1355" cap="flat">
              <a:solidFill>
                <a:srgbClr val="000000">
                  <a:alpha val="100000"/>
                </a:srgbClr>
              </a:solidFill>
              <a:prstDash val="solid"/>
              <a:miter/>
            </a:ln>
          </p:spPr>
          <p:txBody>
            <a:bodyPr/>
            <a:lstStyle/>
            <a:p/>
          </p:txBody>
        </p:sp>
        <p:sp>
          <p:nvSpPr>
            <p:cNvPr id="329" name="rc329"/>
            <p:cNvSpPr/>
            <p:nvPr/>
          </p:nvSpPr>
          <p:spPr>
            <a:xfrm>
              <a:off x="3731279" y="1273657"/>
              <a:ext cx="368491" cy="2909416"/>
            </a:xfrm>
            <a:prstGeom prst="rect">
              <a:avLst/>
            </a:prstGeom>
            <a:ln w="1355" cap="flat">
              <a:solidFill>
                <a:srgbClr val="000000">
                  <a:alpha val="100000"/>
                </a:srgbClr>
              </a:solidFill>
              <a:prstDash val="solid"/>
              <a:miter/>
            </a:ln>
          </p:spPr>
          <p:txBody>
            <a:bodyPr/>
            <a:lstStyle/>
            <a:p/>
          </p:txBody>
        </p:sp>
        <p:sp>
          <p:nvSpPr>
            <p:cNvPr id="330" name="rc330"/>
            <p:cNvSpPr/>
            <p:nvPr/>
          </p:nvSpPr>
          <p:spPr>
            <a:xfrm>
              <a:off x="4140715" y="1177742"/>
              <a:ext cx="368491" cy="3005331"/>
            </a:xfrm>
            <a:prstGeom prst="rect">
              <a:avLst/>
            </a:prstGeom>
            <a:ln w="1355" cap="flat">
              <a:solidFill>
                <a:srgbClr val="000000">
                  <a:alpha val="100000"/>
                </a:srgbClr>
              </a:solidFill>
              <a:prstDash val="solid"/>
              <a:miter/>
            </a:ln>
          </p:spPr>
          <p:txBody>
            <a:bodyPr/>
            <a:lstStyle/>
            <a:p/>
          </p:txBody>
        </p:sp>
        <p:sp>
          <p:nvSpPr>
            <p:cNvPr id="331" name="rc331"/>
            <p:cNvSpPr/>
            <p:nvPr/>
          </p:nvSpPr>
          <p:spPr>
            <a:xfrm>
              <a:off x="4550150" y="1113799"/>
              <a:ext cx="368491" cy="3069274"/>
            </a:xfrm>
            <a:prstGeom prst="rect">
              <a:avLst/>
            </a:prstGeom>
            <a:ln w="1355" cap="flat">
              <a:solidFill>
                <a:srgbClr val="000000">
                  <a:alpha val="100000"/>
                </a:srgbClr>
              </a:solidFill>
              <a:prstDash val="solid"/>
              <a:miter/>
            </a:ln>
          </p:spPr>
          <p:txBody>
            <a:bodyPr/>
            <a:lstStyle/>
            <a:p/>
          </p:txBody>
        </p:sp>
        <p:sp>
          <p:nvSpPr>
            <p:cNvPr id="332" name="rc332"/>
            <p:cNvSpPr/>
            <p:nvPr/>
          </p:nvSpPr>
          <p:spPr>
            <a:xfrm>
              <a:off x="5369021" y="1081827"/>
              <a:ext cx="368491" cy="3101246"/>
            </a:xfrm>
            <a:prstGeom prst="rect">
              <a:avLst/>
            </a:prstGeom>
            <a:ln w="1355" cap="flat">
              <a:solidFill>
                <a:srgbClr val="000000">
                  <a:alpha val="100000"/>
                </a:srgbClr>
              </a:solidFill>
              <a:prstDash val="solid"/>
              <a:miter/>
            </a:ln>
          </p:spPr>
          <p:txBody>
            <a:bodyPr/>
            <a:lstStyle/>
            <a:p/>
          </p:txBody>
        </p:sp>
        <p:sp>
          <p:nvSpPr>
            <p:cNvPr id="333" name="tx333"/>
            <p:cNvSpPr/>
            <p:nvPr/>
          </p:nvSpPr>
          <p:spPr>
            <a:xfrm>
              <a:off x="969091" y="2741431"/>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41</a:t>
              </a:r>
            </a:p>
          </p:txBody>
        </p:sp>
        <p:sp>
          <p:nvSpPr>
            <p:cNvPr id="334" name="tx334"/>
            <p:cNvSpPr/>
            <p:nvPr/>
          </p:nvSpPr>
          <p:spPr>
            <a:xfrm>
              <a:off x="1378527" y="2570217"/>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46</a:t>
              </a:r>
            </a:p>
          </p:txBody>
        </p:sp>
        <p:sp>
          <p:nvSpPr>
            <p:cNvPr id="335" name="tx335"/>
            <p:cNvSpPr/>
            <p:nvPr/>
          </p:nvSpPr>
          <p:spPr>
            <a:xfrm>
              <a:off x="1787962" y="1858529"/>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67</a:t>
              </a:r>
            </a:p>
          </p:txBody>
        </p:sp>
        <p:sp>
          <p:nvSpPr>
            <p:cNvPr id="336" name="tx336"/>
            <p:cNvSpPr/>
            <p:nvPr/>
          </p:nvSpPr>
          <p:spPr>
            <a:xfrm>
              <a:off x="2197397" y="1589174"/>
              <a:ext cx="160772" cy="10388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75</a:t>
              </a:r>
            </a:p>
          </p:txBody>
        </p:sp>
        <p:sp>
          <p:nvSpPr>
            <p:cNvPr id="337" name="tx337"/>
            <p:cNvSpPr/>
            <p:nvPr/>
          </p:nvSpPr>
          <p:spPr>
            <a:xfrm>
              <a:off x="2606833" y="138407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81</a:t>
              </a:r>
            </a:p>
          </p:txBody>
        </p:sp>
        <p:sp>
          <p:nvSpPr>
            <p:cNvPr id="338" name="tx338"/>
            <p:cNvSpPr/>
            <p:nvPr/>
          </p:nvSpPr>
          <p:spPr>
            <a:xfrm>
              <a:off x="3425704"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39" name="tx339"/>
            <p:cNvSpPr/>
            <p:nvPr/>
          </p:nvSpPr>
          <p:spPr>
            <a:xfrm>
              <a:off x="3016268" y="1112951"/>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89</a:t>
              </a:r>
            </a:p>
          </p:txBody>
        </p:sp>
        <p:sp>
          <p:nvSpPr>
            <p:cNvPr id="340" name="tx340"/>
            <p:cNvSpPr/>
            <p:nvPr/>
          </p:nvSpPr>
          <p:spPr>
            <a:xfrm>
              <a:off x="3835139" y="104517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91</a:t>
              </a:r>
            </a:p>
          </p:txBody>
        </p:sp>
        <p:sp>
          <p:nvSpPr>
            <p:cNvPr id="341" name="tx341"/>
            <p:cNvSpPr/>
            <p:nvPr/>
          </p:nvSpPr>
          <p:spPr>
            <a:xfrm>
              <a:off x="4244574" y="94350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94</a:t>
              </a:r>
            </a:p>
          </p:txBody>
        </p:sp>
        <p:sp>
          <p:nvSpPr>
            <p:cNvPr id="342" name="tx342"/>
            <p:cNvSpPr/>
            <p:nvPr/>
          </p:nvSpPr>
          <p:spPr>
            <a:xfrm>
              <a:off x="4654010"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3" name="tx343"/>
            <p:cNvSpPr/>
            <p:nvPr/>
          </p:nvSpPr>
          <p:spPr>
            <a:xfrm>
              <a:off x="5063445" y="87572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96</a:t>
              </a:r>
            </a:p>
          </p:txBody>
        </p:sp>
        <p:sp>
          <p:nvSpPr>
            <p:cNvPr id="344" name="tx344"/>
            <p:cNvSpPr/>
            <p:nvPr/>
          </p:nvSpPr>
          <p:spPr>
            <a:xfrm>
              <a:off x="5472880" y="84183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97</a:t>
              </a:r>
            </a:p>
          </p:txBody>
        </p:sp>
        <p:sp>
          <p:nvSpPr>
            <p:cNvPr id="345" name="tx345"/>
            <p:cNvSpPr/>
            <p:nvPr/>
          </p:nvSpPr>
          <p:spPr>
            <a:xfrm>
              <a:off x="6291751"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6" name="tx346"/>
            <p:cNvSpPr/>
            <p:nvPr/>
          </p:nvSpPr>
          <p:spPr>
            <a:xfrm>
              <a:off x="670118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7" name="tx347"/>
            <p:cNvSpPr/>
            <p:nvPr/>
          </p:nvSpPr>
          <p:spPr>
            <a:xfrm>
              <a:off x="5882316" y="80794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98</a:t>
              </a:r>
            </a:p>
          </p:txBody>
        </p:sp>
        <p:sp>
          <p:nvSpPr>
            <p:cNvPr id="348" name="tx348"/>
            <p:cNvSpPr/>
            <p:nvPr/>
          </p:nvSpPr>
          <p:spPr>
            <a:xfrm>
              <a:off x="7520057"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49" name="tx349"/>
            <p:cNvSpPr/>
            <p:nvPr/>
          </p:nvSpPr>
          <p:spPr>
            <a:xfrm>
              <a:off x="792949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0" name="tx350"/>
            <p:cNvSpPr/>
            <p:nvPr/>
          </p:nvSpPr>
          <p:spPr>
            <a:xfrm>
              <a:off x="8338928"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1" name="tx351"/>
            <p:cNvSpPr/>
            <p:nvPr/>
          </p:nvSpPr>
          <p:spPr>
            <a:xfrm>
              <a:off x="8748363"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2" name="tx352"/>
            <p:cNvSpPr/>
            <p:nvPr/>
          </p:nvSpPr>
          <p:spPr>
            <a:xfrm>
              <a:off x="7110622" y="774052"/>
              <a:ext cx="160772" cy="10565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99</a:t>
              </a:r>
            </a:p>
          </p:txBody>
        </p:sp>
        <p:sp>
          <p:nvSpPr>
            <p:cNvPr id="353" name="pg353"/>
            <p:cNvSpPr/>
            <p:nvPr/>
          </p:nvSpPr>
          <p:spPr>
            <a:xfrm>
              <a:off x="986811" y="342436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4" name="tx354"/>
            <p:cNvSpPr/>
            <p:nvPr/>
          </p:nvSpPr>
          <p:spPr>
            <a:xfrm>
              <a:off x="1019333" y="3456567"/>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355" name="pg355"/>
            <p:cNvSpPr/>
            <p:nvPr/>
          </p:nvSpPr>
          <p:spPr>
            <a:xfrm>
              <a:off x="1396247" y="334443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6" name="tx356"/>
            <p:cNvSpPr/>
            <p:nvPr/>
          </p:nvSpPr>
          <p:spPr>
            <a:xfrm>
              <a:off x="1428768" y="337663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357" name="pg357"/>
            <p:cNvSpPr/>
            <p:nvPr/>
          </p:nvSpPr>
          <p:spPr>
            <a:xfrm>
              <a:off x="1805682" y="300873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8" name="tx358"/>
            <p:cNvSpPr/>
            <p:nvPr/>
          </p:nvSpPr>
          <p:spPr>
            <a:xfrm>
              <a:off x="1838204" y="30422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359" name="pg359"/>
            <p:cNvSpPr/>
            <p:nvPr/>
          </p:nvSpPr>
          <p:spPr>
            <a:xfrm>
              <a:off x="2624553" y="27849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0" name="tx360"/>
            <p:cNvSpPr/>
            <p:nvPr/>
          </p:nvSpPr>
          <p:spPr>
            <a:xfrm>
              <a:off x="2657074" y="281575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361" name="pg361"/>
            <p:cNvSpPr/>
            <p:nvPr/>
          </p:nvSpPr>
          <p:spPr>
            <a:xfrm>
              <a:off x="3443423" y="26570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2" name="tx362"/>
            <p:cNvSpPr/>
            <p:nvPr/>
          </p:nvSpPr>
          <p:spPr>
            <a:xfrm>
              <a:off x="3475945" y="26879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363" name="pg363"/>
            <p:cNvSpPr/>
            <p:nvPr/>
          </p:nvSpPr>
          <p:spPr>
            <a:xfrm>
              <a:off x="3003843" y="2657044"/>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4" name="tx364"/>
            <p:cNvSpPr/>
            <p:nvPr/>
          </p:nvSpPr>
          <p:spPr>
            <a:xfrm>
              <a:off x="3036365" y="26879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365" name="pg365"/>
            <p:cNvSpPr/>
            <p:nvPr/>
          </p:nvSpPr>
          <p:spPr>
            <a:xfrm>
              <a:off x="3852859" y="262507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6" name="tx366"/>
            <p:cNvSpPr/>
            <p:nvPr/>
          </p:nvSpPr>
          <p:spPr>
            <a:xfrm>
              <a:off x="3885380" y="265759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367" name="pg367"/>
            <p:cNvSpPr/>
            <p:nvPr/>
          </p:nvSpPr>
          <p:spPr>
            <a:xfrm>
              <a:off x="4262294" y="257711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8" name="tx368"/>
            <p:cNvSpPr/>
            <p:nvPr/>
          </p:nvSpPr>
          <p:spPr>
            <a:xfrm>
              <a:off x="4294816" y="260799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369" name="pg369"/>
            <p:cNvSpPr/>
            <p:nvPr/>
          </p:nvSpPr>
          <p:spPr>
            <a:xfrm>
              <a:off x="4671729" y="254514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0" name="tx370"/>
            <p:cNvSpPr/>
            <p:nvPr/>
          </p:nvSpPr>
          <p:spPr>
            <a:xfrm>
              <a:off x="4704251" y="257602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371" name="pg371"/>
            <p:cNvSpPr/>
            <p:nvPr/>
          </p:nvSpPr>
          <p:spPr>
            <a:xfrm>
              <a:off x="5490600" y="252915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2" name="tx372"/>
            <p:cNvSpPr/>
            <p:nvPr/>
          </p:nvSpPr>
          <p:spPr>
            <a:xfrm>
              <a:off x="5523122" y="256141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373" name="tx373"/>
            <p:cNvSpPr/>
            <p:nvPr/>
          </p:nvSpPr>
          <p:spPr>
            <a:xfrm>
              <a:off x="663492" y="413095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374" name="tx374"/>
            <p:cNvSpPr/>
            <p:nvPr/>
          </p:nvSpPr>
          <p:spPr>
            <a:xfrm>
              <a:off x="585797" y="333166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375" name="tx375"/>
            <p:cNvSpPr/>
            <p:nvPr/>
          </p:nvSpPr>
          <p:spPr>
            <a:xfrm>
              <a:off x="585797" y="253237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376" name="tx376"/>
            <p:cNvSpPr/>
            <p:nvPr/>
          </p:nvSpPr>
          <p:spPr>
            <a:xfrm>
              <a:off x="585797" y="173479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377" name="tx377"/>
            <p:cNvSpPr/>
            <p:nvPr/>
          </p:nvSpPr>
          <p:spPr>
            <a:xfrm>
              <a:off x="508103" y="93379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378" name="tx378"/>
            <p:cNvSpPr/>
            <p:nvPr/>
          </p:nvSpPr>
          <p:spPr>
            <a:xfrm rot="-5400000">
              <a:off x="827342" y="4583957"/>
              <a:ext cx="44263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Yemen</a:t>
              </a:r>
            </a:p>
          </p:txBody>
        </p:sp>
        <p:sp>
          <p:nvSpPr>
            <p:cNvPr id="379" name="tx379"/>
            <p:cNvSpPr/>
            <p:nvPr/>
          </p:nvSpPr>
          <p:spPr>
            <a:xfrm rot="-5400000">
              <a:off x="1255229" y="4563731"/>
              <a:ext cx="4039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Sudan</a:t>
              </a:r>
            </a:p>
          </p:txBody>
        </p:sp>
        <p:sp>
          <p:nvSpPr>
            <p:cNvPr id="380" name="tx380"/>
            <p:cNvSpPr/>
            <p:nvPr/>
          </p:nvSpPr>
          <p:spPr>
            <a:xfrm rot="-5400000">
              <a:off x="1595599" y="4634571"/>
              <a:ext cx="54386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Lebanon</a:t>
              </a:r>
            </a:p>
          </p:txBody>
        </p:sp>
        <p:sp>
          <p:nvSpPr>
            <p:cNvPr id="381" name="tx381"/>
            <p:cNvSpPr/>
            <p:nvPr/>
          </p:nvSpPr>
          <p:spPr>
            <a:xfrm rot="-5400000">
              <a:off x="2030137" y="4581706"/>
              <a:ext cx="46589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Djibouti</a:t>
              </a:r>
            </a:p>
          </p:txBody>
        </p:sp>
        <p:sp>
          <p:nvSpPr>
            <p:cNvPr id="382" name="tx382"/>
            <p:cNvSpPr/>
            <p:nvPr/>
          </p:nvSpPr>
          <p:spPr>
            <a:xfrm rot="-5400000">
              <a:off x="2512526" y="4507047"/>
              <a:ext cx="31828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Syria</a:t>
              </a:r>
            </a:p>
          </p:txBody>
        </p:sp>
        <p:sp>
          <p:nvSpPr>
            <p:cNvPr id="383" name="tx383"/>
            <p:cNvSpPr/>
            <p:nvPr/>
          </p:nvSpPr>
          <p:spPr>
            <a:xfrm rot="-5400000">
              <a:off x="2914969" y="4515744"/>
              <a:ext cx="33397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Libya</a:t>
              </a:r>
            </a:p>
          </p:txBody>
        </p:sp>
        <p:sp>
          <p:nvSpPr>
            <p:cNvPr id="384" name="tx384"/>
            <p:cNvSpPr/>
            <p:nvPr/>
          </p:nvSpPr>
          <p:spPr>
            <a:xfrm rot="-5400000">
              <a:off x="2956874" y="4909264"/>
              <a:ext cx="109502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State of Palestine</a:t>
              </a:r>
            </a:p>
          </p:txBody>
        </p:sp>
        <p:sp>
          <p:nvSpPr>
            <p:cNvPr id="385" name="tx385"/>
            <p:cNvSpPr/>
            <p:nvPr/>
          </p:nvSpPr>
          <p:spPr>
            <a:xfrm rot="-5400000">
              <a:off x="3781282" y="4469939"/>
              <a:ext cx="240723"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Iraq</a:t>
              </a:r>
            </a:p>
          </p:txBody>
        </p:sp>
        <p:sp>
          <p:nvSpPr>
            <p:cNvPr id="386" name="tx386"/>
            <p:cNvSpPr/>
            <p:nvPr/>
          </p:nvSpPr>
          <p:spPr>
            <a:xfrm rot="-5400000">
              <a:off x="4092832" y="4566187"/>
              <a:ext cx="434857"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Algeria</a:t>
              </a:r>
            </a:p>
          </p:txBody>
        </p:sp>
        <p:sp>
          <p:nvSpPr>
            <p:cNvPr id="387" name="tx387"/>
            <p:cNvSpPr/>
            <p:nvPr/>
          </p:nvSpPr>
          <p:spPr>
            <a:xfrm rot="-5400000">
              <a:off x="4332724" y="4761719"/>
              <a:ext cx="79993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Saudi Arabia</a:t>
              </a:r>
            </a:p>
          </p:txBody>
        </p:sp>
        <p:sp>
          <p:nvSpPr>
            <p:cNvPr id="388" name="tx388"/>
            <p:cNvSpPr/>
            <p:nvPr/>
          </p:nvSpPr>
          <p:spPr>
            <a:xfrm rot="-5400000">
              <a:off x="4917842" y="4587811"/>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Tunisia</a:t>
              </a:r>
            </a:p>
          </p:txBody>
        </p:sp>
        <p:sp>
          <p:nvSpPr>
            <p:cNvPr id="389" name="tx389"/>
            <p:cNvSpPr/>
            <p:nvPr/>
          </p:nvSpPr>
          <p:spPr>
            <a:xfrm rot="-5400000">
              <a:off x="5359951" y="4527374"/>
              <a:ext cx="35723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Egypt</a:t>
              </a:r>
            </a:p>
          </p:txBody>
        </p:sp>
        <p:sp>
          <p:nvSpPr>
            <p:cNvPr id="390" name="tx390"/>
            <p:cNvSpPr/>
            <p:nvPr/>
          </p:nvSpPr>
          <p:spPr>
            <a:xfrm rot="-5400000">
              <a:off x="5752231" y="4572292"/>
              <a:ext cx="41930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Kuwait</a:t>
              </a:r>
            </a:p>
          </p:txBody>
        </p:sp>
        <p:sp>
          <p:nvSpPr>
            <p:cNvPr id="391" name="tx391"/>
            <p:cNvSpPr/>
            <p:nvPr/>
          </p:nvSpPr>
          <p:spPr>
            <a:xfrm rot="-5400000">
              <a:off x="6103481" y="4630478"/>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Morocco</a:t>
              </a:r>
            </a:p>
          </p:txBody>
        </p:sp>
        <p:sp>
          <p:nvSpPr>
            <p:cNvPr id="392" name="tx392"/>
            <p:cNvSpPr/>
            <p:nvPr/>
          </p:nvSpPr>
          <p:spPr>
            <a:xfrm rot="-5400000">
              <a:off x="6116872" y="5026454"/>
              <a:ext cx="1327695"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United Arab Emirates</a:t>
              </a:r>
            </a:p>
          </p:txBody>
        </p:sp>
        <p:sp>
          <p:nvSpPr>
            <p:cNvPr id="393" name="tx393"/>
            <p:cNvSpPr/>
            <p:nvPr/>
          </p:nvSpPr>
          <p:spPr>
            <a:xfrm rot="-5400000">
              <a:off x="6949432" y="4603397"/>
              <a:ext cx="48151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Bahrain</a:t>
              </a:r>
            </a:p>
          </p:txBody>
        </p:sp>
        <p:sp>
          <p:nvSpPr>
            <p:cNvPr id="394" name="tx394"/>
            <p:cNvSpPr/>
            <p:nvPr/>
          </p:nvSpPr>
          <p:spPr>
            <a:xfrm rot="-5400000">
              <a:off x="7479263" y="4483002"/>
              <a:ext cx="24072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Iran</a:t>
              </a:r>
            </a:p>
          </p:txBody>
        </p:sp>
        <p:sp>
          <p:nvSpPr>
            <p:cNvPr id="395" name="tx395"/>
            <p:cNvSpPr/>
            <p:nvPr/>
          </p:nvSpPr>
          <p:spPr>
            <a:xfrm rot="-5400000">
              <a:off x="7795451" y="4576180"/>
              <a:ext cx="427149"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Jordan</a:t>
              </a:r>
            </a:p>
          </p:txBody>
        </p:sp>
        <p:sp>
          <p:nvSpPr>
            <p:cNvPr id="396" name="tx396"/>
            <p:cNvSpPr/>
            <p:nvPr/>
          </p:nvSpPr>
          <p:spPr>
            <a:xfrm rot="-5400000">
              <a:off x="8227363" y="4551931"/>
              <a:ext cx="380423"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Oman</a:t>
              </a:r>
            </a:p>
          </p:txBody>
        </p:sp>
        <p:sp>
          <p:nvSpPr>
            <p:cNvPr id="397" name="tx397"/>
            <p:cNvSpPr/>
            <p:nvPr/>
          </p:nvSpPr>
          <p:spPr>
            <a:xfrm rot="-5400000">
              <a:off x="8649281" y="4533377"/>
              <a:ext cx="349386" cy="10954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Qatar</a:t>
              </a:r>
            </a:p>
          </p:txBody>
        </p:sp>
        <p:sp>
          <p:nvSpPr>
            <p:cNvPr id="398" name="tx398"/>
            <p:cNvSpPr/>
            <p:nvPr/>
          </p:nvSpPr>
          <p:spPr>
            <a:xfrm rot="-5400000">
              <a:off x="-52544" y="243997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99" name="rc399"/>
            <p:cNvSpPr/>
            <p:nvPr/>
          </p:nvSpPr>
          <p:spPr>
            <a:xfrm>
              <a:off x="4146091" y="6114116"/>
              <a:ext cx="219455" cy="219455"/>
            </a:xfrm>
            <a:prstGeom prst="rect">
              <a:avLst/>
            </a:prstGeom>
            <a:solidFill>
              <a:srgbClr val="FFFFFF">
                <a:alpha val="100000"/>
              </a:srgbClr>
            </a:solidFill>
          </p:spPr>
          <p:txBody>
            <a:bodyPr/>
            <a:lstStyle/>
            <a:p/>
          </p:txBody>
        </p:sp>
        <p:sp>
          <p:nvSpPr>
            <p:cNvPr id="400" name="pg400"/>
            <p:cNvSpPr/>
            <p:nvPr/>
          </p:nvSpPr>
          <p:spPr>
            <a:xfrm>
              <a:off x="4330642" y="6298667"/>
              <a:ext cx="34843" cy="34843"/>
            </a:xfrm>
            <a:custGeom>
              <a:avLst/>
              <a:pathLst>
                <a:path w="34843" h="34843">
                  <a:moveTo>
                    <a:pt x="34843" y="0"/>
                  </a:moveTo>
                  <a:lnTo>
                    <a:pt x="34843" y="9460"/>
                  </a:lnTo>
                  <a:lnTo>
                    <a:pt x="9460" y="34843"/>
                  </a:lnTo>
                  <a:lnTo>
                    <a:pt x="0" y="3484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1" name="pg401"/>
            <p:cNvSpPr/>
            <p:nvPr/>
          </p:nvSpPr>
          <p:spPr>
            <a:xfrm>
              <a:off x="4236032" y="6204057"/>
              <a:ext cx="129453" cy="129453"/>
            </a:xfrm>
            <a:custGeom>
              <a:avLst/>
              <a:pathLst>
                <a:path w="129453" h="129453">
                  <a:moveTo>
                    <a:pt x="129453" y="0"/>
                  </a:moveTo>
                  <a:lnTo>
                    <a:pt x="129453" y="9460"/>
                  </a:lnTo>
                  <a:lnTo>
                    <a:pt x="9460" y="129453"/>
                  </a:lnTo>
                  <a:lnTo>
                    <a:pt x="0" y="129453"/>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2" name="pg402"/>
            <p:cNvSpPr/>
            <p:nvPr/>
          </p:nvSpPr>
          <p:spPr>
            <a:xfrm>
              <a:off x="4146153" y="6114177"/>
              <a:ext cx="219332" cy="219332"/>
            </a:xfrm>
            <a:custGeom>
              <a:avLst/>
              <a:pathLst>
                <a:path w="219332" h="219332">
                  <a:moveTo>
                    <a:pt x="214602" y="0"/>
                  </a:moveTo>
                  <a:lnTo>
                    <a:pt x="219332" y="0"/>
                  </a:lnTo>
                  <a:lnTo>
                    <a:pt x="219332" y="4730"/>
                  </a:lnTo>
                  <a:lnTo>
                    <a:pt x="4730" y="219332"/>
                  </a:lnTo>
                  <a:lnTo>
                    <a:pt x="0" y="219332"/>
                  </a:lnTo>
                  <a:lnTo>
                    <a:pt x="0" y="21460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3" name="pg403"/>
            <p:cNvSpPr/>
            <p:nvPr/>
          </p:nvSpPr>
          <p:spPr>
            <a:xfrm>
              <a:off x="4146153" y="6114177"/>
              <a:ext cx="129453" cy="129453"/>
            </a:xfrm>
            <a:custGeom>
              <a:avLst/>
              <a:pathLst>
                <a:path w="129453" h="129453">
                  <a:moveTo>
                    <a:pt x="119992" y="0"/>
                  </a:moveTo>
                  <a:lnTo>
                    <a:pt x="129453" y="0"/>
                  </a:lnTo>
                  <a:lnTo>
                    <a:pt x="0" y="129453"/>
                  </a:lnTo>
                  <a:lnTo>
                    <a:pt x="0" y="11999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4" name="pg404"/>
            <p:cNvSpPr/>
            <p:nvPr/>
          </p:nvSpPr>
          <p:spPr>
            <a:xfrm>
              <a:off x="4146153" y="6114177"/>
              <a:ext cx="34843" cy="34843"/>
            </a:xfrm>
            <a:custGeom>
              <a:avLst/>
              <a:pathLst>
                <a:path w="34843" h="34843">
                  <a:moveTo>
                    <a:pt x="25382" y="0"/>
                  </a:moveTo>
                  <a:lnTo>
                    <a:pt x="34843" y="0"/>
                  </a:lnTo>
                  <a:lnTo>
                    <a:pt x="0" y="34843"/>
                  </a:lnTo>
                  <a:lnTo>
                    <a:pt x="0" y="25382"/>
                  </a:lnTo>
                  <a:close/>
                </a:path>
              </a:pathLst>
            </a:custGeom>
            <a:solidFill>
              <a:srgbClr val="000000">
                <a:alpha val="100000"/>
              </a:srgbClr>
            </a:solidFill>
            <a:ln w="13550" cap="sq">
              <a:solidFill>
                <a:srgbClr val="333333">
                  <a:alpha val="100000"/>
                </a:srgbClr>
              </a:solidFill>
              <a:prstDash val="solid"/>
              <a:round/>
            </a:ln>
          </p:spPr>
          <p:txBody>
            <a:bodyPr/>
            <a:lstStyle/>
            <a:p/>
          </p:txBody>
        </p:sp>
        <p:sp>
          <p:nvSpPr>
            <p:cNvPr id="405" name="rc405"/>
            <p:cNvSpPr/>
            <p:nvPr/>
          </p:nvSpPr>
          <p:spPr>
            <a:xfrm>
              <a:off x="4146091" y="6114116"/>
              <a:ext cx="219455" cy="219455"/>
            </a:xfrm>
            <a:prstGeom prst="rect">
              <a:avLst/>
            </a:prstGeom>
            <a:ln w="476" cap="sq">
              <a:solidFill>
                <a:srgbClr val="000000">
                  <a:alpha val="100000"/>
                </a:srgbClr>
              </a:solidFill>
              <a:prstDash val="solid"/>
              <a:miter/>
            </a:ln>
          </p:spPr>
          <p:txBody>
            <a:bodyPr/>
            <a:lstStyle/>
            <a:p/>
          </p:txBody>
        </p:sp>
        <p:sp>
          <p:nvSpPr>
            <p:cNvPr id="406" name="tx406"/>
            <p:cNvSpPr/>
            <p:nvPr/>
          </p:nvSpPr>
          <p:spPr>
            <a:xfrm>
              <a:off x="4435136" y="6145672"/>
              <a:ext cx="1296999" cy="12817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Top 10 unvaccinated</a:t>
              </a:r>
            </a:p>
          </p:txBody>
        </p:sp>
        <p:sp>
          <p:nvSpPr>
            <p:cNvPr id="407" name="tx407"/>
            <p:cNvSpPr/>
            <p:nvPr/>
          </p:nvSpPr>
          <p:spPr>
            <a:xfrm>
              <a:off x="803816" y="398022"/>
              <a:ext cx="587059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coverage and ranking of number unvaccinated, by country, MENA, 2024</a:t>
              </a:r>
            </a:p>
          </p:txBody>
        </p:sp>
        <p:sp>
          <p:nvSpPr>
            <p:cNvPr id="408" name="tx4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409" name="tx409"/>
            <p:cNvSpPr/>
            <p:nvPr/>
          </p:nvSpPr>
          <p:spPr>
            <a:xfrm>
              <a:off x="2153531" y="6568567"/>
              <a:ext cx="692087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Bars are ranked by ascending coverage. Numbers in bubbles display top 10 rank based on absolute number of unvaccinated children.</a:t>
              </a:r>
            </a:p>
          </p:txBody>
        </p:sp>
      </p:grpSp>
      <p:sp>
        <p:nvSpPr>
          <p:cNvPr id="4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MENA from lowest to highest coverage, and the rank of the top 10 countries with the most unvaccinated children, based on absolute numbers.
In 2024, Tunisia ranked number 10 out of 20 countries for lowest MCV1 coverage (based on tied ranks).
Tunisia was not in the top 10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056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114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11730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231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3085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1438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7202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26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2910035"/>
              <a:ext cx="249522" cy="1192662"/>
            </a:xfrm>
            <a:prstGeom prst="rect">
              <a:avLst/>
            </a:prstGeom>
            <a:solidFill>
              <a:srgbClr val="80BD41">
                <a:alpha val="100000"/>
              </a:srgbClr>
            </a:solidFill>
          </p:spPr>
          <p:txBody>
            <a:bodyPr/>
            <a:lstStyle/>
            <a:p/>
          </p:txBody>
        </p:sp>
        <p:sp>
          <p:nvSpPr>
            <p:cNvPr id="25" name="rc25"/>
            <p:cNvSpPr/>
            <p:nvPr/>
          </p:nvSpPr>
          <p:spPr>
            <a:xfrm>
              <a:off x="1296273" y="2847297"/>
              <a:ext cx="249522" cy="62738"/>
            </a:xfrm>
            <a:prstGeom prst="rect">
              <a:avLst/>
            </a:prstGeom>
            <a:solidFill>
              <a:srgbClr val="E2231A">
                <a:alpha val="100000"/>
              </a:srgbClr>
            </a:solidFill>
          </p:spPr>
          <p:txBody>
            <a:bodyPr/>
            <a:lstStyle/>
            <a:p/>
          </p:txBody>
        </p:sp>
        <p:sp>
          <p:nvSpPr>
            <p:cNvPr id="26" name="rc26"/>
            <p:cNvSpPr/>
            <p:nvPr/>
          </p:nvSpPr>
          <p:spPr>
            <a:xfrm>
              <a:off x="1573521" y="2956493"/>
              <a:ext cx="249522" cy="1146203"/>
            </a:xfrm>
            <a:prstGeom prst="rect">
              <a:avLst/>
            </a:prstGeom>
            <a:solidFill>
              <a:srgbClr val="80BD41">
                <a:alpha val="100000"/>
              </a:srgbClr>
            </a:solidFill>
          </p:spPr>
          <p:txBody>
            <a:bodyPr/>
            <a:lstStyle/>
            <a:p/>
          </p:txBody>
        </p:sp>
        <p:sp>
          <p:nvSpPr>
            <p:cNvPr id="27" name="rc27"/>
            <p:cNvSpPr/>
            <p:nvPr/>
          </p:nvSpPr>
          <p:spPr>
            <a:xfrm>
              <a:off x="1573521" y="2856826"/>
              <a:ext cx="249522" cy="99666"/>
            </a:xfrm>
            <a:prstGeom prst="rect">
              <a:avLst/>
            </a:prstGeom>
            <a:solidFill>
              <a:srgbClr val="E2231A">
                <a:alpha val="100000"/>
              </a:srgbClr>
            </a:solidFill>
          </p:spPr>
          <p:txBody>
            <a:bodyPr/>
            <a:lstStyle/>
            <a:p/>
          </p:txBody>
        </p:sp>
        <p:sp>
          <p:nvSpPr>
            <p:cNvPr id="28" name="rc28"/>
            <p:cNvSpPr/>
            <p:nvPr/>
          </p:nvSpPr>
          <p:spPr>
            <a:xfrm>
              <a:off x="1850769" y="2931953"/>
              <a:ext cx="249522" cy="1170743"/>
            </a:xfrm>
            <a:prstGeom prst="rect">
              <a:avLst/>
            </a:prstGeom>
            <a:solidFill>
              <a:srgbClr val="80BD41">
                <a:alpha val="100000"/>
              </a:srgbClr>
            </a:solidFill>
          </p:spPr>
          <p:txBody>
            <a:bodyPr/>
            <a:lstStyle/>
            <a:p/>
          </p:txBody>
        </p:sp>
        <p:sp>
          <p:nvSpPr>
            <p:cNvPr id="29" name="rc29"/>
            <p:cNvSpPr/>
            <p:nvPr/>
          </p:nvSpPr>
          <p:spPr>
            <a:xfrm>
              <a:off x="1850769" y="2857223"/>
              <a:ext cx="249522" cy="74729"/>
            </a:xfrm>
            <a:prstGeom prst="rect">
              <a:avLst/>
            </a:prstGeom>
            <a:solidFill>
              <a:srgbClr val="E2231A">
                <a:alpha val="100000"/>
              </a:srgbClr>
            </a:solidFill>
          </p:spPr>
          <p:txBody>
            <a:bodyPr/>
            <a:lstStyle/>
            <a:p/>
          </p:txBody>
        </p:sp>
        <p:sp>
          <p:nvSpPr>
            <p:cNvPr id="30" name="rc30"/>
            <p:cNvSpPr/>
            <p:nvPr/>
          </p:nvSpPr>
          <p:spPr>
            <a:xfrm>
              <a:off x="2128016" y="2954110"/>
              <a:ext cx="249522" cy="1148586"/>
            </a:xfrm>
            <a:prstGeom prst="rect">
              <a:avLst/>
            </a:prstGeom>
            <a:solidFill>
              <a:srgbClr val="80BD41">
                <a:alpha val="100000"/>
              </a:srgbClr>
            </a:solidFill>
          </p:spPr>
          <p:txBody>
            <a:bodyPr/>
            <a:lstStyle/>
            <a:p/>
          </p:txBody>
        </p:sp>
        <p:sp>
          <p:nvSpPr>
            <p:cNvPr id="31" name="rc31"/>
            <p:cNvSpPr/>
            <p:nvPr/>
          </p:nvSpPr>
          <p:spPr>
            <a:xfrm>
              <a:off x="2128016" y="2826490"/>
              <a:ext cx="249522" cy="127620"/>
            </a:xfrm>
            <a:prstGeom prst="rect">
              <a:avLst/>
            </a:prstGeom>
            <a:solidFill>
              <a:srgbClr val="E2231A">
                <a:alpha val="100000"/>
              </a:srgbClr>
            </a:solidFill>
          </p:spPr>
          <p:txBody>
            <a:bodyPr/>
            <a:lstStyle/>
            <a:p/>
          </p:txBody>
        </p:sp>
        <p:sp>
          <p:nvSpPr>
            <p:cNvPr id="32" name="rc32"/>
            <p:cNvSpPr/>
            <p:nvPr/>
          </p:nvSpPr>
          <p:spPr>
            <a:xfrm>
              <a:off x="2405264" y="2871359"/>
              <a:ext cx="249522" cy="1231337"/>
            </a:xfrm>
            <a:prstGeom prst="rect">
              <a:avLst/>
            </a:prstGeom>
            <a:solidFill>
              <a:srgbClr val="80BD41">
                <a:alpha val="100000"/>
              </a:srgbClr>
            </a:solidFill>
          </p:spPr>
          <p:txBody>
            <a:bodyPr/>
            <a:lstStyle/>
            <a:p/>
          </p:txBody>
        </p:sp>
        <p:sp>
          <p:nvSpPr>
            <p:cNvPr id="33" name="rc33"/>
            <p:cNvSpPr/>
            <p:nvPr/>
          </p:nvSpPr>
          <p:spPr>
            <a:xfrm>
              <a:off x="2405264" y="2806556"/>
              <a:ext cx="249522" cy="64803"/>
            </a:xfrm>
            <a:prstGeom prst="rect">
              <a:avLst/>
            </a:prstGeom>
            <a:solidFill>
              <a:srgbClr val="E2231A">
                <a:alpha val="100000"/>
              </a:srgbClr>
            </a:solidFill>
          </p:spPr>
          <p:txBody>
            <a:bodyPr/>
            <a:lstStyle/>
            <a:p/>
          </p:txBody>
        </p:sp>
        <p:sp>
          <p:nvSpPr>
            <p:cNvPr id="34" name="rc34"/>
            <p:cNvSpPr/>
            <p:nvPr/>
          </p:nvSpPr>
          <p:spPr>
            <a:xfrm>
              <a:off x="2682512" y="2833955"/>
              <a:ext cx="249522" cy="1268742"/>
            </a:xfrm>
            <a:prstGeom prst="rect">
              <a:avLst/>
            </a:prstGeom>
            <a:solidFill>
              <a:srgbClr val="80BD41">
                <a:alpha val="100000"/>
              </a:srgbClr>
            </a:solidFill>
          </p:spPr>
          <p:txBody>
            <a:bodyPr/>
            <a:lstStyle/>
            <a:p/>
          </p:txBody>
        </p:sp>
        <p:sp>
          <p:nvSpPr>
            <p:cNvPr id="35" name="rc35"/>
            <p:cNvSpPr/>
            <p:nvPr/>
          </p:nvSpPr>
          <p:spPr>
            <a:xfrm>
              <a:off x="2682512" y="2781064"/>
              <a:ext cx="249522" cy="52890"/>
            </a:xfrm>
            <a:prstGeom prst="rect">
              <a:avLst/>
            </a:prstGeom>
            <a:solidFill>
              <a:srgbClr val="E2231A">
                <a:alpha val="100000"/>
              </a:srgbClr>
            </a:solidFill>
          </p:spPr>
          <p:txBody>
            <a:bodyPr/>
            <a:lstStyle/>
            <a:p/>
          </p:txBody>
        </p:sp>
        <p:sp>
          <p:nvSpPr>
            <p:cNvPr id="36" name="rc36"/>
            <p:cNvSpPr/>
            <p:nvPr/>
          </p:nvSpPr>
          <p:spPr>
            <a:xfrm>
              <a:off x="2959759" y="2785908"/>
              <a:ext cx="249522" cy="1316788"/>
            </a:xfrm>
            <a:prstGeom prst="rect">
              <a:avLst/>
            </a:prstGeom>
            <a:solidFill>
              <a:srgbClr val="80BD41">
                <a:alpha val="100000"/>
              </a:srgbClr>
            </a:solidFill>
          </p:spPr>
          <p:txBody>
            <a:bodyPr/>
            <a:lstStyle/>
            <a:p/>
          </p:txBody>
        </p:sp>
        <p:sp>
          <p:nvSpPr>
            <p:cNvPr id="37" name="rc37"/>
            <p:cNvSpPr/>
            <p:nvPr/>
          </p:nvSpPr>
          <p:spPr>
            <a:xfrm>
              <a:off x="2959759" y="2759066"/>
              <a:ext cx="249522" cy="26842"/>
            </a:xfrm>
            <a:prstGeom prst="rect">
              <a:avLst/>
            </a:prstGeom>
            <a:solidFill>
              <a:srgbClr val="E2231A">
                <a:alpha val="100000"/>
              </a:srgbClr>
            </a:solidFill>
          </p:spPr>
          <p:txBody>
            <a:bodyPr/>
            <a:lstStyle/>
            <a:p/>
          </p:txBody>
        </p:sp>
        <p:sp>
          <p:nvSpPr>
            <p:cNvPr id="38" name="rc38"/>
            <p:cNvSpPr/>
            <p:nvPr/>
          </p:nvSpPr>
          <p:spPr>
            <a:xfrm>
              <a:off x="3237007" y="2760495"/>
              <a:ext cx="249522" cy="1342201"/>
            </a:xfrm>
            <a:prstGeom prst="rect">
              <a:avLst/>
            </a:prstGeom>
            <a:solidFill>
              <a:srgbClr val="80BD41">
                <a:alpha val="100000"/>
              </a:srgbClr>
            </a:solidFill>
          </p:spPr>
          <p:txBody>
            <a:bodyPr/>
            <a:lstStyle/>
            <a:p/>
          </p:txBody>
        </p:sp>
        <p:sp>
          <p:nvSpPr>
            <p:cNvPr id="39" name="rc39"/>
            <p:cNvSpPr/>
            <p:nvPr/>
          </p:nvSpPr>
          <p:spPr>
            <a:xfrm>
              <a:off x="3237007" y="2733097"/>
              <a:ext cx="249522" cy="27398"/>
            </a:xfrm>
            <a:prstGeom prst="rect">
              <a:avLst/>
            </a:prstGeom>
            <a:solidFill>
              <a:srgbClr val="E2231A">
                <a:alpha val="100000"/>
              </a:srgbClr>
            </a:solidFill>
          </p:spPr>
          <p:txBody>
            <a:bodyPr/>
            <a:lstStyle/>
            <a:p/>
          </p:txBody>
        </p:sp>
        <p:sp>
          <p:nvSpPr>
            <p:cNvPr id="40" name="rc40"/>
            <p:cNvSpPr/>
            <p:nvPr/>
          </p:nvSpPr>
          <p:spPr>
            <a:xfrm>
              <a:off x="3514255" y="2727617"/>
              <a:ext cx="249522" cy="1375079"/>
            </a:xfrm>
            <a:prstGeom prst="rect">
              <a:avLst/>
            </a:prstGeom>
            <a:solidFill>
              <a:srgbClr val="80BD41">
                <a:alpha val="100000"/>
              </a:srgbClr>
            </a:solidFill>
          </p:spPr>
          <p:txBody>
            <a:bodyPr/>
            <a:lstStyle/>
            <a:p/>
          </p:txBody>
        </p:sp>
        <p:sp>
          <p:nvSpPr>
            <p:cNvPr id="41" name="rc41"/>
            <p:cNvSpPr/>
            <p:nvPr/>
          </p:nvSpPr>
          <p:spPr>
            <a:xfrm>
              <a:off x="3514255" y="2699584"/>
              <a:ext cx="249522" cy="28033"/>
            </a:xfrm>
            <a:prstGeom prst="rect">
              <a:avLst/>
            </a:prstGeom>
            <a:solidFill>
              <a:srgbClr val="E2231A">
                <a:alpha val="100000"/>
              </a:srgbClr>
            </a:solidFill>
          </p:spPr>
          <p:txBody>
            <a:bodyPr/>
            <a:lstStyle/>
            <a:p/>
          </p:txBody>
        </p:sp>
        <p:sp>
          <p:nvSpPr>
            <p:cNvPr id="42" name="rc42"/>
            <p:cNvSpPr/>
            <p:nvPr/>
          </p:nvSpPr>
          <p:spPr>
            <a:xfrm>
              <a:off x="3791502" y="2688863"/>
              <a:ext cx="249522" cy="1413834"/>
            </a:xfrm>
            <a:prstGeom prst="rect">
              <a:avLst/>
            </a:prstGeom>
            <a:solidFill>
              <a:srgbClr val="80BD41">
                <a:alpha val="100000"/>
              </a:srgbClr>
            </a:solidFill>
          </p:spPr>
          <p:txBody>
            <a:bodyPr/>
            <a:lstStyle/>
            <a:p/>
          </p:txBody>
        </p:sp>
        <p:sp>
          <p:nvSpPr>
            <p:cNvPr id="43" name="rc43"/>
            <p:cNvSpPr/>
            <p:nvPr/>
          </p:nvSpPr>
          <p:spPr>
            <a:xfrm>
              <a:off x="3791502" y="2660035"/>
              <a:ext cx="249522" cy="28827"/>
            </a:xfrm>
            <a:prstGeom prst="rect">
              <a:avLst/>
            </a:prstGeom>
            <a:solidFill>
              <a:srgbClr val="E2231A">
                <a:alpha val="100000"/>
              </a:srgbClr>
            </a:solidFill>
          </p:spPr>
          <p:txBody>
            <a:bodyPr/>
            <a:lstStyle/>
            <a:p/>
          </p:txBody>
        </p:sp>
        <p:sp>
          <p:nvSpPr>
            <p:cNvPr id="44" name="rc44"/>
            <p:cNvSpPr/>
            <p:nvPr/>
          </p:nvSpPr>
          <p:spPr>
            <a:xfrm>
              <a:off x="4068750" y="2635734"/>
              <a:ext cx="249522" cy="1466963"/>
            </a:xfrm>
            <a:prstGeom prst="rect">
              <a:avLst/>
            </a:prstGeom>
            <a:solidFill>
              <a:srgbClr val="80BD41">
                <a:alpha val="100000"/>
              </a:srgbClr>
            </a:solidFill>
          </p:spPr>
          <p:txBody>
            <a:bodyPr/>
            <a:lstStyle/>
            <a:p/>
          </p:txBody>
        </p:sp>
        <p:sp>
          <p:nvSpPr>
            <p:cNvPr id="45" name="rc45"/>
            <p:cNvSpPr/>
            <p:nvPr/>
          </p:nvSpPr>
          <p:spPr>
            <a:xfrm>
              <a:off x="4068750" y="2590387"/>
              <a:ext cx="249522" cy="45346"/>
            </a:xfrm>
            <a:prstGeom prst="rect">
              <a:avLst/>
            </a:prstGeom>
            <a:solidFill>
              <a:srgbClr val="E2231A">
                <a:alpha val="100000"/>
              </a:srgbClr>
            </a:solidFill>
          </p:spPr>
          <p:txBody>
            <a:bodyPr/>
            <a:lstStyle/>
            <a:p/>
          </p:txBody>
        </p:sp>
        <p:sp>
          <p:nvSpPr>
            <p:cNvPr id="46" name="rc46"/>
            <p:cNvSpPr/>
            <p:nvPr/>
          </p:nvSpPr>
          <p:spPr>
            <a:xfrm>
              <a:off x="4345998" y="2556398"/>
              <a:ext cx="249522" cy="1546299"/>
            </a:xfrm>
            <a:prstGeom prst="rect">
              <a:avLst/>
            </a:prstGeom>
            <a:solidFill>
              <a:srgbClr val="80BD41">
                <a:alpha val="100000"/>
              </a:srgbClr>
            </a:solidFill>
          </p:spPr>
          <p:txBody>
            <a:bodyPr/>
            <a:lstStyle/>
            <a:p/>
          </p:txBody>
        </p:sp>
        <p:sp>
          <p:nvSpPr>
            <p:cNvPr id="47" name="rc47"/>
            <p:cNvSpPr/>
            <p:nvPr/>
          </p:nvSpPr>
          <p:spPr>
            <a:xfrm>
              <a:off x="4345998" y="2491992"/>
              <a:ext cx="249522" cy="64405"/>
            </a:xfrm>
            <a:prstGeom prst="rect">
              <a:avLst/>
            </a:prstGeom>
            <a:solidFill>
              <a:srgbClr val="E2231A">
                <a:alpha val="100000"/>
              </a:srgbClr>
            </a:solidFill>
          </p:spPr>
          <p:txBody>
            <a:bodyPr/>
            <a:lstStyle/>
            <a:p/>
          </p:txBody>
        </p:sp>
        <p:sp>
          <p:nvSpPr>
            <p:cNvPr id="48" name="rc48"/>
            <p:cNvSpPr/>
            <p:nvPr/>
          </p:nvSpPr>
          <p:spPr>
            <a:xfrm>
              <a:off x="4623245" y="2481509"/>
              <a:ext cx="249522" cy="1621188"/>
            </a:xfrm>
            <a:prstGeom prst="rect">
              <a:avLst/>
            </a:prstGeom>
            <a:solidFill>
              <a:srgbClr val="80BD41">
                <a:alpha val="100000"/>
              </a:srgbClr>
            </a:solidFill>
          </p:spPr>
          <p:txBody>
            <a:bodyPr/>
            <a:lstStyle/>
            <a:p/>
          </p:txBody>
        </p:sp>
        <p:sp>
          <p:nvSpPr>
            <p:cNvPr id="49" name="rc49"/>
            <p:cNvSpPr/>
            <p:nvPr/>
          </p:nvSpPr>
          <p:spPr>
            <a:xfrm>
              <a:off x="4623245" y="2413926"/>
              <a:ext cx="249522" cy="67582"/>
            </a:xfrm>
            <a:prstGeom prst="rect">
              <a:avLst/>
            </a:prstGeom>
            <a:solidFill>
              <a:srgbClr val="E2231A">
                <a:alpha val="100000"/>
              </a:srgbClr>
            </a:solidFill>
          </p:spPr>
          <p:txBody>
            <a:bodyPr/>
            <a:lstStyle/>
            <a:p/>
          </p:txBody>
        </p:sp>
        <p:sp>
          <p:nvSpPr>
            <p:cNvPr id="50" name="rc50"/>
            <p:cNvSpPr/>
            <p:nvPr/>
          </p:nvSpPr>
          <p:spPr>
            <a:xfrm>
              <a:off x="4900493" y="2481588"/>
              <a:ext cx="249522" cy="1621108"/>
            </a:xfrm>
            <a:prstGeom prst="rect">
              <a:avLst/>
            </a:prstGeom>
            <a:solidFill>
              <a:srgbClr val="80BD41">
                <a:alpha val="100000"/>
              </a:srgbClr>
            </a:solidFill>
          </p:spPr>
          <p:txBody>
            <a:bodyPr/>
            <a:lstStyle/>
            <a:p/>
          </p:txBody>
        </p:sp>
        <p:sp>
          <p:nvSpPr>
            <p:cNvPr id="51" name="rc51"/>
            <p:cNvSpPr/>
            <p:nvPr/>
          </p:nvSpPr>
          <p:spPr>
            <a:xfrm>
              <a:off x="4900493" y="2378110"/>
              <a:ext cx="249522" cy="103478"/>
            </a:xfrm>
            <a:prstGeom prst="rect">
              <a:avLst/>
            </a:prstGeom>
            <a:solidFill>
              <a:srgbClr val="E2231A">
                <a:alpha val="100000"/>
              </a:srgbClr>
            </a:solidFill>
          </p:spPr>
          <p:txBody>
            <a:bodyPr/>
            <a:lstStyle/>
            <a:p/>
          </p:txBody>
        </p:sp>
        <p:sp>
          <p:nvSpPr>
            <p:cNvPr id="52" name="rc52"/>
            <p:cNvSpPr/>
            <p:nvPr/>
          </p:nvSpPr>
          <p:spPr>
            <a:xfrm>
              <a:off x="5177741" y="2400425"/>
              <a:ext cx="249522" cy="1702271"/>
            </a:xfrm>
            <a:prstGeom prst="rect">
              <a:avLst/>
            </a:prstGeom>
            <a:solidFill>
              <a:srgbClr val="80BD41">
                <a:alpha val="100000"/>
              </a:srgbClr>
            </a:solidFill>
          </p:spPr>
          <p:txBody>
            <a:bodyPr/>
            <a:lstStyle/>
            <a:p/>
          </p:txBody>
        </p:sp>
        <p:sp>
          <p:nvSpPr>
            <p:cNvPr id="53" name="rc53"/>
            <p:cNvSpPr/>
            <p:nvPr/>
          </p:nvSpPr>
          <p:spPr>
            <a:xfrm>
              <a:off x="5177741" y="2365641"/>
              <a:ext cx="249522" cy="34783"/>
            </a:xfrm>
            <a:prstGeom prst="rect">
              <a:avLst/>
            </a:prstGeom>
            <a:solidFill>
              <a:srgbClr val="E2231A">
                <a:alpha val="100000"/>
              </a:srgbClr>
            </a:solidFill>
          </p:spPr>
          <p:txBody>
            <a:bodyPr/>
            <a:lstStyle/>
            <a:p/>
          </p:txBody>
        </p:sp>
        <p:sp>
          <p:nvSpPr>
            <p:cNvPr id="54" name="rc54"/>
            <p:cNvSpPr/>
            <p:nvPr/>
          </p:nvSpPr>
          <p:spPr>
            <a:xfrm>
              <a:off x="5454988" y="2401776"/>
              <a:ext cx="249522" cy="1700921"/>
            </a:xfrm>
            <a:prstGeom prst="rect">
              <a:avLst/>
            </a:prstGeom>
            <a:solidFill>
              <a:srgbClr val="80BD41">
                <a:alpha val="100000"/>
              </a:srgbClr>
            </a:solidFill>
          </p:spPr>
          <p:txBody>
            <a:bodyPr/>
            <a:lstStyle/>
            <a:p/>
          </p:txBody>
        </p:sp>
        <p:sp>
          <p:nvSpPr>
            <p:cNvPr id="55" name="rc55"/>
            <p:cNvSpPr/>
            <p:nvPr/>
          </p:nvSpPr>
          <p:spPr>
            <a:xfrm>
              <a:off x="5454988" y="2367071"/>
              <a:ext cx="249522" cy="34704"/>
            </a:xfrm>
            <a:prstGeom prst="rect">
              <a:avLst/>
            </a:prstGeom>
            <a:solidFill>
              <a:srgbClr val="E2231A">
                <a:alpha val="100000"/>
              </a:srgbClr>
            </a:solidFill>
          </p:spPr>
          <p:txBody>
            <a:bodyPr/>
            <a:lstStyle/>
            <a:p/>
          </p:txBody>
        </p:sp>
        <p:sp>
          <p:nvSpPr>
            <p:cNvPr id="56" name="rc56"/>
            <p:cNvSpPr/>
            <p:nvPr/>
          </p:nvSpPr>
          <p:spPr>
            <a:xfrm>
              <a:off x="5732236" y="2457208"/>
              <a:ext cx="249522" cy="1645489"/>
            </a:xfrm>
            <a:prstGeom prst="rect">
              <a:avLst/>
            </a:prstGeom>
            <a:solidFill>
              <a:srgbClr val="80BD41">
                <a:alpha val="100000"/>
              </a:srgbClr>
            </a:solidFill>
          </p:spPr>
          <p:txBody>
            <a:bodyPr/>
            <a:lstStyle/>
            <a:p/>
          </p:txBody>
        </p:sp>
        <p:sp>
          <p:nvSpPr>
            <p:cNvPr id="57" name="rc57"/>
            <p:cNvSpPr/>
            <p:nvPr/>
          </p:nvSpPr>
          <p:spPr>
            <a:xfrm>
              <a:off x="5732236" y="2388672"/>
              <a:ext cx="249522" cy="68535"/>
            </a:xfrm>
            <a:prstGeom prst="rect">
              <a:avLst/>
            </a:prstGeom>
            <a:solidFill>
              <a:srgbClr val="E2231A">
                <a:alpha val="100000"/>
              </a:srgbClr>
            </a:solidFill>
          </p:spPr>
          <p:txBody>
            <a:bodyPr/>
            <a:lstStyle/>
            <a:p/>
          </p:txBody>
        </p:sp>
        <p:sp>
          <p:nvSpPr>
            <p:cNvPr id="58" name="rc58"/>
            <p:cNvSpPr/>
            <p:nvPr/>
          </p:nvSpPr>
          <p:spPr>
            <a:xfrm>
              <a:off x="6009484" y="2474679"/>
              <a:ext cx="249522" cy="1628017"/>
            </a:xfrm>
            <a:prstGeom prst="rect">
              <a:avLst/>
            </a:prstGeom>
            <a:solidFill>
              <a:srgbClr val="80BD41">
                <a:alpha val="100000"/>
              </a:srgbClr>
            </a:solidFill>
          </p:spPr>
          <p:txBody>
            <a:bodyPr/>
            <a:lstStyle/>
            <a:p/>
          </p:txBody>
        </p:sp>
        <p:sp>
          <p:nvSpPr>
            <p:cNvPr id="59" name="rc59"/>
            <p:cNvSpPr/>
            <p:nvPr/>
          </p:nvSpPr>
          <p:spPr>
            <a:xfrm>
              <a:off x="6009484" y="2441483"/>
              <a:ext cx="249522" cy="33195"/>
            </a:xfrm>
            <a:prstGeom prst="rect">
              <a:avLst/>
            </a:prstGeom>
            <a:solidFill>
              <a:srgbClr val="E2231A">
                <a:alpha val="100000"/>
              </a:srgbClr>
            </a:solidFill>
          </p:spPr>
          <p:txBody>
            <a:bodyPr/>
            <a:lstStyle/>
            <a:p/>
          </p:txBody>
        </p:sp>
        <p:sp>
          <p:nvSpPr>
            <p:cNvPr id="60" name="rc60"/>
            <p:cNvSpPr/>
            <p:nvPr/>
          </p:nvSpPr>
          <p:spPr>
            <a:xfrm>
              <a:off x="6286731" y="2564180"/>
              <a:ext cx="249522" cy="1538516"/>
            </a:xfrm>
            <a:prstGeom prst="rect">
              <a:avLst/>
            </a:prstGeom>
            <a:solidFill>
              <a:srgbClr val="80BD41">
                <a:alpha val="100000"/>
              </a:srgbClr>
            </a:solidFill>
          </p:spPr>
          <p:txBody>
            <a:bodyPr/>
            <a:lstStyle/>
            <a:p/>
          </p:txBody>
        </p:sp>
        <p:sp>
          <p:nvSpPr>
            <p:cNvPr id="61" name="rc61"/>
            <p:cNvSpPr/>
            <p:nvPr/>
          </p:nvSpPr>
          <p:spPr>
            <a:xfrm>
              <a:off x="6286731" y="2500092"/>
              <a:ext cx="249522" cy="64088"/>
            </a:xfrm>
            <a:prstGeom prst="rect">
              <a:avLst/>
            </a:prstGeom>
            <a:solidFill>
              <a:srgbClr val="E2231A">
                <a:alpha val="100000"/>
              </a:srgbClr>
            </a:solidFill>
          </p:spPr>
          <p:txBody>
            <a:bodyPr/>
            <a:lstStyle/>
            <a:p/>
          </p:txBody>
        </p:sp>
        <p:sp>
          <p:nvSpPr>
            <p:cNvPr id="62" name="rc62"/>
            <p:cNvSpPr/>
            <p:nvPr/>
          </p:nvSpPr>
          <p:spPr>
            <a:xfrm>
              <a:off x="6563979" y="2564339"/>
              <a:ext cx="249522" cy="1538357"/>
            </a:xfrm>
            <a:prstGeom prst="rect">
              <a:avLst/>
            </a:prstGeom>
            <a:solidFill>
              <a:srgbClr val="80BD41">
                <a:alpha val="100000"/>
              </a:srgbClr>
            </a:solidFill>
          </p:spPr>
          <p:txBody>
            <a:bodyPr/>
            <a:lstStyle/>
            <a:p/>
          </p:txBody>
        </p:sp>
        <p:sp>
          <p:nvSpPr>
            <p:cNvPr id="63" name="rc63"/>
            <p:cNvSpPr/>
            <p:nvPr/>
          </p:nvSpPr>
          <p:spPr>
            <a:xfrm>
              <a:off x="6563979" y="2532970"/>
              <a:ext cx="249522" cy="31369"/>
            </a:xfrm>
            <a:prstGeom prst="rect">
              <a:avLst/>
            </a:prstGeom>
            <a:solidFill>
              <a:srgbClr val="E2231A">
                <a:alpha val="100000"/>
              </a:srgbClr>
            </a:solidFill>
          </p:spPr>
          <p:txBody>
            <a:bodyPr/>
            <a:lstStyle/>
            <a:p/>
          </p:txBody>
        </p:sp>
        <p:sp>
          <p:nvSpPr>
            <p:cNvPr id="64" name="rc64"/>
            <p:cNvSpPr/>
            <p:nvPr/>
          </p:nvSpPr>
          <p:spPr>
            <a:xfrm>
              <a:off x="6841227" y="2645740"/>
              <a:ext cx="249522" cy="1456956"/>
            </a:xfrm>
            <a:prstGeom prst="rect">
              <a:avLst/>
            </a:prstGeom>
            <a:solidFill>
              <a:srgbClr val="80BD41">
                <a:alpha val="100000"/>
              </a:srgbClr>
            </a:solidFill>
          </p:spPr>
          <p:txBody>
            <a:bodyPr/>
            <a:lstStyle/>
            <a:p/>
          </p:txBody>
        </p:sp>
        <p:sp>
          <p:nvSpPr>
            <p:cNvPr id="65" name="rc65"/>
            <p:cNvSpPr/>
            <p:nvPr/>
          </p:nvSpPr>
          <p:spPr>
            <a:xfrm>
              <a:off x="6841227" y="2616039"/>
              <a:ext cx="249522" cy="29701"/>
            </a:xfrm>
            <a:prstGeom prst="rect">
              <a:avLst/>
            </a:prstGeom>
            <a:solidFill>
              <a:srgbClr val="E2231A">
                <a:alpha val="100000"/>
              </a:srgbClr>
            </a:solidFill>
          </p:spPr>
          <p:txBody>
            <a:bodyPr/>
            <a:lstStyle/>
            <a:p/>
          </p:txBody>
        </p:sp>
        <p:sp>
          <p:nvSpPr>
            <p:cNvPr id="66" name="rc66"/>
            <p:cNvSpPr/>
            <p:nvPr/>
          </p:nvSpPr>
          <p:spPr>
            <a:xfrm>
              <a:off x="7118474" y="2841658"/>
              <a:ext cx="249522" cy="1261038"/>
            </a:xfrm>
            <a:prstGeom prst="rect">
              <a:avLst/>
            </a:prstGeom>
            <a:solidFill>
              <a:srgbClr val="80BD41">
                <a:alpha val="100000"/>
              </a:srgbClr>
            </a:solidFill>
          </p:spPr>
          <p:txBody>
            <a:bodyPr/>
            <a:lstStyle/>
            <a:p/>
          </p:txBody>
        </p:sp>
        <p:sp>
          <p:nvSpPr>
            <p:cNvPr id="67" name="rc67"/>
            <p:cNvSpPr/>
            <p:nvPr/>
          </p:nvSpPr>
          <p:spPr>
            <a:xfrm>
              <a:off x="7118474" y="2775267"/>
              <a:ext cx="249522" cy="66391"/>
            </a:xfrm>
            <a:prstGeom prst="rect">
              <a:avLst/>
            </a:prstGeom>
            <a:solidFill>
              <a:srgbClr val="E2231A">
                <a:alpha val="100000"/>
              </a:srgbClr>
            </a:solidFill>
          </p:spPr>
          <p:txBody>
            <a:bodyPr/>
            <a:lstStyle/>
            <a:p/>
          </p:txBody>
        </p:sp>
        <p:sp>
          <p:nvSpPr>
            <p:cNvPr id="68" name="rc68"/>
            <p:cNvSpPr/>
            <p:nvPr/>
          </p:nvSpPr>
          <p:spPr>
            <a:xfrm>
              <a:off x="7395722" y="2822122"/>
              <a:ext cx="249522" cy="1280575"/>
            </a:xfrm>
            <a:prstGeom prst="rect">
              <a:avLst/>
            </a:prstGeom>
            <a:solidFill>
              <a:srgbClr val="80BD41">
                <a:alpha val="100000"/>
              </a:srgbClr>
            </a:solidFill>
          </p:spPr>
          <p:txBody>
            <a:bodyPr/>
            <a:lstStyle/>
            <a:p/>
          </p:txBody>
        </p:sp>
        <p:sp>
          <p:nvSpPr>
            <p:cNvPr id="69" name="rc69"/>
            <p:cNvSpPr/>
            <p:nvPr/>
          </p:nvSpPr>
          <p:spPr>
            <a:xfrm>
              <a:off x="7395722" y="2754698"/>
              <a:ext cx="249522" cy="67423"/>
            </a:xfrm>
            <a:prstGeom prst="rect">
              <a:avLst/>
            </a:prstGeom>
            <a:solidFill>
              <a:srgbClr val="E2231A">
                <a:alpha val="100000"/>
              </a:srgbClr>
            </a:solidFill>
          </p:spPr>
          <p:txBody>
            <a:bodyPr/>
            <a:lstStyle/>
            <a:p/>
          </p:txBody>
        </p:sp>
        <p:sp>
          <p:nvSpPr>
            <p:cNvPr id="70" name="rc70"/>
            <p:cNvSpPr/>
            <p:nvPr/>
          </p:nvSpPr>
          <p:spPr>
            <a:xfrm>
              <a:off x="7672970" y="2833955"/>
              <a:ext cx="249522" cy="1268742"/>
            </a:xfrm>
            <a:prstGeom prst="rect">
              <a:avLst/>
            </a:prstGeom>
            <a:solidFill>
              <a:srgbClr val="80BD41">
                <a:alpha val="100000"/>
              </a:srgbClr>
            </a:solidFill>
          </p:spPr>
          <p:txBody>
            <a:bodyPr/>
            <a:lstStyle/>
            <a:p/>
          </p:txBody>
        </p:sp>
        <p:sp>
          <p:nvSpPr>
            <p:cNvPr id="71" name="rc71"/>
            <p:cNvSpPr/>
            <p:nvPr/>
          </p:nvSpPr>
          <p:spPr>
            <a:xfrm>
              <a:off x="7672970" y="2781064"/>
              <a:ext cx="249522" cy="52890"/>
            </a:xfrm>
            <a:prstGeom prst="rect">
              <a:avLst/>
            </a:prstGeom>
            <a:solidFill>
              <a:srgbClr val="E2231A">
                <a:alpha val="100000"/>
              </a:srgbClr>
            </a:solidFill>
          </p:spPr>
          <p:txBody>
            <a:bodyPr/>
            <a:lstStyle/>
            <a:p/>
          </p:txBody>
        </p:sp>
        <p:sp>
          <p:nvSpPr>
            <p:cNvPr id="72" name="rc72"/>
            <p:cNvSpPr/>
            <p:nvPr/>
          </p:nvSpPr>
          <p:spPr>
            <a:xfrm>
              <a:off x="7950217" y="2861671"/>
              <a:ext cx="249522" cy="1241026"/>
            </a:xfrm>
            <a:prstGeom prst="rect">
              <a:avLst/>
            </a:prstGeom>
            <a:solidFill>
              <a:srgbClr val="80BD41">
                <a:alpha val="100000"/>
              </a:srgbClr>
            </a:solidFill>
          </p:spPr>
          <p:txBody>
            <a:bodyPr/>
            <a:lstStyle/>
            <a:p/>
          </p:txBody>
        </p:sp>
        <p:sp>
          <p:nvSpPr>
            <p:cNvPr id="73" name="rc73"/>
            <p:cNvSpPr/>
            <p:nvPr/>
          </p:nvSpPr>
          <p:spPr>
            <a:xfrm>
              <a:off x="7950217" y="2809971"/>
              <a:ext cx="249522" cy="51699"/>
            </a:xfrm>
            <a:prstGeom prst="rect">
              <a:avLst/>
            </a:prstGeom>
            <a:solidFill>
              <a:srgbClr val="E2231A">
                <a:alpha val="100000"/>
              </a:srgbClr>
            </a:solidFill>
          </p:spPr>
          <p:txBody>
            <a:bodyPr/>
            <a:lstStyle/>
            <a:p/>
          </p:txBody>
        </p:sp>
        <p:sp>
          <p:nvSpPr>
            <p:cNvPr id="74" name="pl74"/>
            <p:cNvSpPr/>
            <p:nvPr/>
          </p:nvSpPr>
          <p:spPr>
            <a:xfrm>
              <a:off x="1421035" y="1265506"/>
              <a:ext cx="6653943" cy="231607"/>
            </a:xfrm>
            <a:custGeom>
              <a:avLst/>
              <a:pathLst>
                <a:path w="6653943" h="231607">
                  <a:moveTo>
                    <a:pt x="0" y="86852"/>
                  </a:moveTo>
                  <a:lnTo>
                    <a:pt x="277247" y="173705"/>
                  </a:lnTo>
                  <a:lnTo>
                    <a:pt x="554495" y="115803"/>
                  </a:lnTo>
                  <a:lnTo>
                    <a:pt x="831742" y="231607"/>
                  </a:lnTo>
                  <a:lnTo>
                    <a:pt x="1108990" y="86852"/>
                  </a:lnTo>
                  <a:lnTo>
                    <a:pt x="1386238" y="57901"/>
                  </a:lnTo>
                  <a:lnTo>
                    <a:pt x="1663485" y="0"/>
                  </a:lnTo>
                  <a:lnTo>
                    <a:pt x="1940733" y="0"/>
                  </a:lnTo>
                  <a:lnTo>
                    <a:pt x="2217981" y="0"/>
                  </a:lnTo>
                  <a:lnTo>
                    <a:pt x="2495228" y="0"/>
                  </a:lnTo>
                  <a:lnTo>
                    <a:pt x="2772476" y="28950"/>
                  </a:lnTo>
                  <a:lnTo>
                    <a:pt x="3049724" y="57901"/>
                  </a:lnTo>
                  <a:lnTo>
                    <a:pt x="3326971" y="57901"/>
                  </a:lnTo>
                  <a:lnTo>
                    <a:pt x="3604219" y="115803"/>
                  </a:lnTo>
                  <a:lnTo>
                    <a:pt x="3881467" y="0"/>
                  </a:lnTo>
                  <a:lnTo>
                    <a:pt x="4158714" y="0"/>
                  </a:lnTo>
                  <a:lnTo>
                    <a:pt x="4435962" y="57901"/>
                  </a:lnTo>
                  <a:lnTo>
                    <a:pt x="4713210" y="0"/>
                  </a:lnTo>
                  <a:lnTo>
                    <a:pt x="4990457" y="57901"/>
                  </a:lnTo>
                  <a:lnTo>
                    <a:pt x="5267705" y="0"/>
                  </a:lnTo>
                  <a:lnTo>
                    <a:pt x="5544953" y="0"/>
                  </a:lnTo>
                  <a:lnTo>
                    <a:pt x="5822200" y="86852"/>
                  </a:lnTo>
                  <a:lnTo>
                    <a:pt x="6099448" y="86852"/>
                  </a:lnTo>
                  <a:lnTo>
                    <a:pt x="6376696" y="57901"/>
                  </a:lnTo>
                  <a:lnTo>
                    <a:pt x="6653943" y="57901"/>
                  </a:lnTo>
                </a:path>
              </a:pathLst>
            </a:custGeom>
            <a:ln w="27101" cap="flat">
              <a:solidFill>
                <a:srgbClr val="0058AB">
                  <a:alpha val="100000"/>
                </a:srgbClr>
              </a:solidFill>
              <a:prstDash val="solid"/>
              <a:round/>
            </a:ln>
          </p:spPr>
          <p:txBody>
            <a:bodyPr/>
            <a:lstStyle/>
            <a:p/>
          </p:txBody>
        </p:sp>
        <p:sp>
          <p:nvSpPr>
            <p:cNvPr id="75" name="tx75"/>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6" name="tx76"/>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7" name="tx77"/>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8" name="tx78"/>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1" name="tx81"/>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2" name="tx82"/>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3" name="tx83"/>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5" name="tx85"/>
            <p:cNvSpPr/>
            <p:nvPr/>
          </p:nvSpPr>
          <p:spPr>
            <a:xfrm>
              <a:off x="1303481" y="271137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158.1</a:t>
              </a:r>
            </a:p>
          </p:txBody>
        </p:sp>
        <p:sp>
          <p:nvSpPr>
            <p:cNvPr id="86" name="tx86"/>
            <p:cNvSpPr/>
            <p:nvPr/>
          </p:nvSpPr>
          <p:spPr>
            <a:xfrm>
              <a:off x="2689720"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87" name="tx87"/>
            <p:cNvSpPr/>
            <p:nvPr/>
          </p:nvSpPr>
          <p:spPr>
            <a:xfrm>
              <a:off x="4075958" y="24543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190.4</a:t>
              </a:r>
            </a:p>
          </p:txBody>
        </p:sp>
        <p:sp>
          <p:nvSpPr>
            <p:cNvPr id="88" name="tx88"/>
            <p:cNvSpPr/>
            <p:nvPr/>
          </p:nvSpPr>
          <p:spPr>
            <a:xfrm>
              <a:off x="5462196" y="22311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218.6</a:t>
              </a:r>
            </a:p>
          </p:txBody>
        </p:sp>
        <p:sp>
          <p:nvSpPr>
            <p:cNvPr id="89" name="tx89"/>
            <p:cNvSpPr/>
            <p:nvPr/>
          </p:nvSpPr>
          <p:spPr>
            <a:xfrm>
              <a:off x="6571187" y="23970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197.7</a:t>
              </a:r>
            </a:p>
          </p:txBody>
        </p:sp>
        <p:sp>
          <p:nvSpPr>
            <p:cNvPr id="90" name="tx90"/>
            <p:cNvSpPr/>
            <p:nvPr/>
          </p:nvSpPr>
          <p:spPr>
            <a:xfrm>
              <a:off x="6848435" y="24801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187.2</a:t>
              </a:r>
            </a:p>
          </p:txBody>
        </p:sp>
        <p:sp>
          <p:nvSpPr>
            <p:cNvPr id="91" name="tx91"/>
            <p:cNvSpPr/>
            <p:nvPr/>
          </p:nvSpPr>
          <p:spPr>
            <a:xfrm>
              <a:off x="7125682" y="26394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167.1</a:t>
              </a:r>
            </a:p>
          </p:txBody>
        </p:sp>
        <p:sp>
          <p:nvSpPr>
            <p:cNvPr id="92" name="tx92"/>
            <p:cNvSpPr/>
            <p:nvPr/>
          </p:nvSpPr>
          <p:spPr>
            <a:xfrm>
              <a:off x="7402930" y="261885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169.7</a:t>
              </a:r>
            </a:p>
          </p:txBody>
        </p:sp>
        <p:sp>
          <p:nvSpPr>
            <p:cNvPr id="93" name="tx93"/>
            <p:cNvSpPr/>
            <p:nvPr/>
          </p:nvSpPr>
          <p:spPr>
            <a:xfrm>
              <a:off x="7680178" y="264513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166.4</a:t>
              </a:r>
            </a:p>
          </p:txBody>
        </p:sp>
        <p:sp>
          <p:nvSpPr>
            <p:cNvPr id="94" name="tx94"/>
            <p:cNvSpPr/>
            <p:nvPr/>
          </p:nvSpPr>
          <p:spPr>
            <a:xfrm>
              <a:off x="7957425" y="267404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162.8</a:t>
              </a:r>
            </a:p>
          </p:txBody>
        </p:sp>
        <p:sp>
          <p:nvSpPr>
            <p:cNvPr id="95" name="pl95"/>
            <p:cNvSpPr/>
            <p:nvPr/>
          </p:nvSpPr>
          <p:spPr>
            <a:xfrm>
              <a:off x="1421035"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2807273"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557975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6688740"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6965988"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7243236"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752048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779773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8074979"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105" name="tx105"/>
            <p:cNvSpPr/>
            <p:nvPr/>
          </p:nvSpPr>
          <p:spPr>
            <a:xfrm>
              <a:off x="1303481" y="347131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150.2</a:t>
              </a:r>
            </a:p>
          </p:txBody>
        </p:sp>
        <p:sp>
          <p:nvSpPr>
            <p:cNvPr id="106" name="tx106"/>
            <p:cNvSpPr/>
            <p:nvPr/>
          </p:nvSpPr>
          <p:spPr>
            <a:xfrm>
              <a:off x="1355732" y="2843618"/>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7.9</a:t>
              </a:r>
            </a:p>
          </p:txBody>
        </p:sp>
        <p:sp>
          <p:nvSpPr>
            <p:cNvPr id="107" name="tx107"/>
            <p:cNvSpPr/>
            <p:nvPr/>
          </p:nvSpPr>
          <p:spPr>
            <a:xfrm>
              <a:off x="2689720" y="3433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08" name="tx108"/>
            <p:cNvSpPr/>
            <p:nvPr/>
          </p:nvSpPr>
          <p:spPr>
            <a:xfrm>
              <a:off x="2741971" y="277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09" name="tx109"/>
            <p:cNvSpPr/>
            <p:nvPr/>
          </p:nvSpPr>
          <p:spPr>
            <a:xfrm>
              <a:off x="4075958" y="333416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184.7</a:t>
              </a:r>
            </a:p>
          </p:txBody>
        </p:sp>
        <p:sp>
          <p:nvSpPr>
            <p:cNvPr id="110" name="tx110"/>
            <p:cNvSpPr/>
            <p:nvPr/>
          </p:nvSpPr>
          <p:spPr>
            <a:xfrm>
              <a:off x="4128209" y="257915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1" name="tx111"/>
            <p:cNvSpPr/>
            <p:nvPr/>
          </p:nvSpPr>
          <p:spPr>
            <a:xfrm>
              <a:off x="5462196" y="321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214.2</a:t>
              </a:r>
            </a:p>
          </p:txBody>
        </p:sp>
        <p:sp>
          <p:nvSpPr>
            <p:cNvPr id="112" name="tx112"/>
            <p:cNvSpPr/>
            <p:nvPr/>
          </p:nvSpPr>
          <p:spPr>
            <a:xfrm>
              <a:off x="5514447" y="2350797"/>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4.4</a:t>
              </a:r>
            </a:p>
          </p:txBody>
        </p:sp>
        <p:sp>
          <p:nvSpPr>
            <p:cNvPr id="113" name="tx113"/>
            <p:cNvSpPr/>
            <p:nvPr/>
          </p:nvSpPr>
          <p:spPr>
            <a:xfrm>
              <a:off x="6571187" y="32984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193.7</a:t>
              </a:r>
            </a:p>
          </p:txBody>
        </p:sp>
        <p:sp>
          <p:nvSpPr>
            <p:cNvPr id="114" name="tx114"/>
            <p:cNvSpPr/>
            <p:nvPr/>
          </p:nvSpPr>
          <p:spPr>
            <a:xfrm>
              <a:off x="6662615" y="2515028"/>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15" name="tx115"/>
            <p:cNvSpPr/>
            <p:nvPr/>
          </p:nvSpPr>
          <p:spPr>
            <a:xfrm>
              <a:off x="6848435" y="33391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183.5</a:t>
              </a:r>
            </a:p>
          </p:txBody>
        </p:sp>
        <p:sp>
          <p:nvSpPr>
            <p:cNvPr id="116" name="tx116"/>
            <p:cNvSpPr/>
            <p:nvPr/>
          </p:nvSpPr>
          <p:spPr>
            <a:xfrm>
              <a:off x="6900686" y="259579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7" name="tx117"/>
            <p:cNvSpPr/>
            <p:nvPr/>
          </p:nvSpPr>
          <p:spPr>
            <a:xfrm>
              <a:off x="7125682" y="343712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158.8</a:t>
              </a:r>
            </a:p>
          </p:txBody>
        </p:sp>
        <p:sp>
          <p:nvSpPr>
            <p:cNvPr id="118" name="tx118"/>
            <p:cNvSpPr/>
            <p:nvPr/>
          </p:nvSpPr>
          <p:spPr>
            <a:xfrm>
              <a:off x="7177933" y="277341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8.4</a:t>
              </a:r>
            </a:p>
          </p:txBody>
        </p:sp>
        <p:sp>
          <p:nvSpPr>
            <p:cNvPr id="119" name="tx119"/>
            <p:cNvSpPr/>
            <p:nvPr/>
          </p:nvSpPr>
          <p:spPr>
            <a:xfrm>
              <a:off x="7402930" y="342736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161.2</a:t>
              </a:r>
            </a:p>
          </p:txBody>
        </p:sp>
        <p:sp>
          <p:nvSpPr>
            <p:cNvPr id="120" name="tx120"/>
            <p:cNvSpPr/>
            <p:nvPr/>
          </p:nvSpPr>
          <p:spPr>
            <a:xfrm>
              <a:off x="7455181" y="275336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1" name="tx121"/>
            <p:cNvSpPr/>
            <p:nvPr/>
          </p:nvSpPr>
          <p:spPr>
            <a:xfrm>
              <a:off x="7680178" y="343327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159.8</a:t>
              </a:r>
            </a:p>
          </p:txBody>
        </p:sp>
        <p:sp>
          <p:nvSpPr>
            <p:cNvPr id="122" name="tx122"/>
            <p:cNvSpPr/>
            <p:nvPr/>
          </p:nvSpPr>
          <p:spPr>
            <a:xfrm>
              <a:off x="7732429" y="2772461"/>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a:t>
              </a:r>
            </a:p>
          </p:txBody>
        </p:sp>
        <p:sp>
          <p:nvSpPr>
            <p:cNvPr id="123" name="tx123"/>
            <p:cNvSpPr/>
            <p:nvPr/>
          </p:nvSpPr>
          <p:spPr>
            <a:xfrm>
              <a:off x="7957425" y="34470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156.3</a:t>
              </a:r>
            </a:p>
          </p:txBody>
        </p:sp>
        <p:sp>
          <p:nvSpPr>
            <p:cNvPr id="124" name="tx124"/>
            <p:cNvSpPr/>
            <p:nvPr/>
          </p:nvSpPr>
          <p:spPr>
            <a:xfrm>
              <a:off x="8009676" y="280077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25" name="tx125"/>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655386" y="32564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7" name="tx127"/>
            <p:cNvSpPr/>
            <p:nvPr/>
          </p:nvSpPr>
          <p:spPr>
            <a:xfrm>
              <a:off x="655386" y="246227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28" name="tx128"/>
            <p:cNvSpPr/>
            <p:nvPr/>
          </p:nvSpPr>
          <p:spPr>
            <a:xfrm>
              <a:off x="655386" y="166804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29" name="tx129"/>
            <p:cNvSpPr/>
            <p:nvPr/>
          </p:nvSpPr>
          <p:spPr>
            <a:xfrm>
              <a:off x="655386" y="8739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30" name="tx130"/>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1" name="tx131"/>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2" name="tx132"/>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3" name="tx133"/>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4" name="tx134"/>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5" name="tx135"/>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6" name="tx136"/>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7" name="tx137"/>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8" name="tx138"/>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9" name="tx139"/>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1" name="tx141"/>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2" name="tx142"/>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3" name="tx143"/>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4" name="tx144"/>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5" name="tx145"/>
            <p:cNvSpPr/>
            <p:nvPr/>
          </p:nvSpPr>
          <p:spPr>
            <a:xfrm rot="-5400000">
              <a:off x="-282000" y="2517221"/>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46" name="tx146"/>
            <p:cNvSpPr/>
            <p:nvPr/>
          </p:nvSpPr>
          <p:spPr>
            <a:xfrm rot="5400000">
              <a:off x="8539473" y="251722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l147"/>
            <p:cNvSpPr/>
            <p:nvPr/>
          </p:nvSpPr>
          <p:spPr>
            <a:xfrm>
              <a:off x="2892766"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8" name="tx148"/>
            <p:cNvSpPr/>
            <p:nvPr/>
          </p:nvSpPr>
          <p:spPr>
            <a:xfrm>
              <a:off x="3159865" y="5029682"/>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49" name="rc149"/>
            <p:cNvSpPr/>
            <p:nvPr/>
          </p:nvSpPr>
          <p:spPr>
            <a:xfrm>
              <a:off x="4448859" y="5010059"/>
              <a:ext cx="201456" cy="201456"/>
            </a:xfrm>
            <a:prstGeom prst="rect">
              <a:avLst/>
            </a:prstGeom>
            <a:solidFill>
              <a:srgbClr val="E2231A">
                <a:alpha val="100000"/>
              </a:srgbClr>
            </a:solidFill>
          </p:spPr>
          <p:txBody>
            <a:bodyPr/>
            <a:lstStyle/>
            <a:p/>
          </p:txBody>
        </p:sp>
        <p:sp>
          <p:nvSpPr>
            <p:cNvPr id="150" name="rc150"/>
            <p:cNvSpPr/>
            <p:nvPr/>
          </p:nvSpPr>
          <p:spPr>
            <a:xfrm>
              <a:off x="5653947" y="5010059"/>
              <a:ext cx="201456" cy="201456"/>
            </a:xfrm>
            <a:prstGeom prst="rect">
              <a:avLst/>
            </a:prstGeom>
            <a:solidFill>
              <a:srgbClr val="80BD41">
                <a:alpha val="100000"/>
              </a:srgbClr>
            </a:solidFill>
          </p:spPr>
          <p:txBody>
            <a:bodyPr/>
            <a:lstStyle/>
            <a:p/>
          </p:txBody>
        </p:sp>
        <p:sp>
          <p:nvSpPr>
            <p:cNvPr id="151" name="tx151"/>
            <p:cNvSpPr/>
            <p:nvPr/>
          </p:nvSpPr>
          <p:spPr>
            <a:xfrm>
              <a:off x="4728904" y="5059081"/>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52" name="tx152"/>
            <p:cNvSpPr/>
            <p:nvPr/>
          </p:nvSpPr>
          <p:spPr>
            <a:xfrm>
              <a:off x="5933992" y="5059150"/>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53" name="tx153"/>
            <p:cNvSpPr/>
            <p:nvPr/>
          </p:nvSpPr>
          <p:spPr>
            <a:xfrm>
              <a:off x="951100" y="467611"/>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54" name="tx154"/>
            <p:cNvSpPr/>
            <p:nvPr/>
          </p:nvSpPr>
          <p:spPr>
            <a:xfrm>
              <a:off x="951100" y="661760"/>
              <a:ext cx="1435253"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Tunisia, 2000-2024</a:t>
              </a:r>
            </a:p>
          </p:txBody>
        </p:sp>
        <p:sp>
          <p:nvSpPr>
            <p:cNvPr id="155" name="pl155"/>
            <p:cNvSpPr/>
            <p:nvPr/>
          </p:nvSpPr>
          <p:spPr>
            <a:xfrm>
              <a:off x="212784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3790985"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545412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7117268"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9" name="pl159"/>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2" name="pl162"/>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2959415"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462255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285697"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7948839"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7" name="rc167"/>
            <p:cNvSpPr/>
            <p:nvPr/>
          </p:nvSpPr>
          <p:spPr>
            <a:xfrm>
              <a:off x="1296273" y="5889059"/>
              <a:ext cx="6443342" cy="167191"/>
            </a:xfrm>
            <a:prstGeom prst="rect">
              <a:avLst/>
            </a:prstGeom>
            <a:solidFill>
              <a:srgbClr val="80BD41">
                <a:alpha val="100000"/>
              </a:srgbClr>
            </a:solidFill>
          </p:spPr>
          <p:txBody>
            <a:bodyPr/>
            <a:lstStyle/>
            <a:p/>
          </p:txBody>
        </p:sp>
        <p:sp>
          <p:nvSpPr>
            <p:cNvPr id="168" name="rc168"/>
            <p:cNvSpPr/>
            <p:nvPr/>
          </p:nvSpPr>
          <p:spPr>
            <a:xfrm>
              <a:off x="7739615" y="5889059"/>
              <a:ext cx="131388" cy="167191"/>
            </a:xfrm>
            <a:prstGeom prst="rect">
              <a:avLst/>
            </a:prstGeom>
            <a:solidFill>
              <a:srgbClr val="E2231A">
                <a:alpha val="100000"/>
              </a:srgbClr>
            </a:solidFill>
          </p:spPr>
          <p:txBody>
            <a:bodyPr/>
            <a:lstStyle/>
            <a:p/>
          </p:txBody>
        </p:sp>
        <p:sp>
          <p:nvSpPr>
            <p:cNvPr id="169" name="rc169"/>
            <p:cNvSpPr/>
            <p:nvPr/>
          </p:nvSpPr>
          <p:spPr>
            <a:xfrm>
              <a:off x="1296273" y="5680069"/>
              <a:ext cx="5314069" cy="167191"/>
            </a:xfrm>
            <a:prstGeom prst="rect">
              <a:avLst/>
            </a:prstGeom>
            <a:solidFill>
              <a:srgbClr val="80BD41">
                <a:alpha val="100000"/>
              </a:srgbClr>
            </a:solidFill>
          </p:spPr>
          <p:txBody>
            <a:bodyPr/>
            <a:lstStyle/>
            <a:p/>
          </p:txBody>
        </p:sp>
        <p:sp>
          <p:nvSpPr>
            <p:cNvPr id="170" name="rc170"/>
            <p:cNvSpPr/>
            <p:nvPr/>
          </p:nvSpPr>
          <p:spPr>
            <a:xfrm>
              <a:off x="6610342" y="5680069"/>
              <a:ext cx="221530" cy="167191"/>
            </a:xfrm>
            <a:prstGeom prst="rect">
              <a:avLst/>
            </a:prstGeom>
            <a:solidFill>
              <a:srgbClr val="E2231A">
                <a:alpha val="100000"/>
              </a:srgbClr>
            </a:solidFill>
          </p:spPr>
          <p:txBody>
            <a:bodyPr/>
            <a:lstStyle/>
            <a:p/>
          </p:txBody>
        </p:sp>
        <p:sp>
          <p:nvSpPr>
            <p:cNvPr id="171" name="rc171"/>
            <p:cNvSpPr/>
            <p:nvPr/>
          </p:nvSpPr>
          <p:spPr>
            <a:xfrm>
              <a:off x="1296273" y="5471080"/>
              <a:ext cx="5197981" cy="167191"/>
            </a:xfrm>
            <a:prstGeom prst="rect">
              <a:avLst/>
            </a:prstGeom>
            <a:solidFill>
              <a:srgbClr val="80BD41">
                <a:alpha val="100000"/>
              </a:srgbClr>
            </a:solidFill>
          </p:spPr>
          <p:txBody>
            <a:bodyPr/>
            <a:lstStyle/>
            <a:p/>
          </p:txBody>
        </p:sp>
        <p:sp>
          <p:nvSpPr>
            <p:cNvPr id="172" name="rc172"/>
            <p:cNvSpPr/>
            <p:nvPr/>
          </p:nvSpPr>
          <p:spPr>
            <a:xfrm>
              <a:off x="6494255" y="5471080"/>
              <a:ext cx="216540" cy="167191"/>
            </a:xfrm>
            <a:prstGeom prst="rect">
              <a:avLst/>
            </a:prstGeom>
            <a:solidFill>
              <a:srgbClr val="E2231A">
                <a:alpha val="100000"/>
              </a:srgbClr>
            </a:solidFill>
          </p:spPr>
          <p:txBody>
            <a:bodyPr/>
            <a:lstStyle/>
            <a:p/>
          </p:txBody>
        </p:sp>
        <p:sp>
          <p:nvSpPr>
            <p:cNvPr id="173" name="tx173"/>
            <p:cNvSpPr/>
            <p:nvPr/>
          </p:nvSpPr>
          <p:spPr>
            <a:xfrm>
              <a:off x="8055059" y="5929518"/>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197.7</a:t>
              </a:r>
            </a:p>
          </p:txBody>
        </p:sp>
        <p:sp>
          <p:nvSpPr>
            <p:cNvPr id="174" name="tx174"/>
            <p:cNvSpPr/>
            <p:nvPr/>
          </p:nvSpPr>
          <p:spPr>
            <a:xfrm>
              <a:off x="6963972" y="572052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166.4</a:t>
              </a:r>
            </a:p>
          </p:txBody>
        </p:sp>
        <p:sp>
          <p:nvSpPr>
            <p:cNvPr id="175" name="tx175"/>
            <p:cNvSpPr/>
            <p:nvPr/>
          </p:nvSpPr>
          <p:spPr>
            <a:xfrm>
              <a:off x="6836841" y="5511539"/>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162.8</a:t>
              </a:r>
            </a:p>
          </p:txBody>
        </p:sp>
        <p:sp>
          <p:nvSpPr>
            <p:cNvPr id="176" name="tx176"/>
            <p:cNvSpPr/>
            <p:nvPr/>
          </p:nvSpPr>
          <p:spPr>
            <a:xfrm>
              <a:off x="4382306" y="5932161"/>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193.7</a:t>
              </a:r>
            </a:p>
          </p:txBody>
        </p:sp>
        <p:sp>
          <p:nvSpPr>
            <p:cNvPr id="177" name="tx177"/>
            <p:cNvSpPr/>
            <p:nvPr/>
          </p:nvSpPr>
          <p:spPr>
            <a:xfrm>
              <a:off x="7775165" y="593385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78" name="tx178"/>
            <p:cNvSpPr/>
            <p:nvPr/>
          </p:nvSpPr>
          <p:spPr>
            <a:xfrm>
              <a:off x="3817669" y="5723225"/>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159.8</a:t>
              </a:r>
            </a:p>
          </p:txBody>
        </p:sp>
        <p:sp>
          <p:nvSpPr>
            <p:cNvPr id="179" name="tx179"/>
            <p:cNvSpPr/>
            <p:nvPr/>
          </p:nvSpPr>
          <p:spPr>
            <a:xfrm>
              <a:off x="6645759"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6.7</a:t>
              </a:r>
            </a:p>
          </p:txBody>
        </p:sp>
        <p:sp>
          <p:nvSpPr>
            <p:cNvPr id="180" name="tx180"/>
            <p:cNvSpPr/>
            <p:nvPr/>
          </p:nvSpPr>
          <p:spPr>
            <a:xfrm>
              <a:off x="3759626" y="5514182"/>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156.3</a:t>
              </a:r>
            </a:p>
          </p:txBody>
        </p:sp>
        <p:sp>
          <p:nvSpPr>
            <p:cNvPr id="181" name="tx181"/>
            <p:cNvSpPr/>
            <p:nvPr/>
          </p:nvSpPr>
          <p:spPr>
            <a:xfrm>
              <a:off x="6527177"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6.5</a:t>
              </a:r>
            </a:p>
          </p:txBody>
        </p:sp>
        <p:sp>
          <p:nvSpPr>
            <p:cNvPr id="182" name="tx182"/>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3" name="tx183"/>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84" name="tx184"/>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5" name="tx185"/>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6" name="tx186"/>
            <p:cNvSpPr/>
            <p:nvPr/>
          </p:nvSpPr>
          <p:spPr>
            <a:xfrm>
              <a:off x="2881720"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87" name="tx187"/>
            <p:cNvSpPr/>
            <p:nvPr/>
          </p:nvSpPr>
          <p:spPr>
            <a:xfrm>
              <a:off x="4506014"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88" name="tx188"/>
            <p:cNvSpPr/>
            <p:nvPr/>
          </p:nvSpPr>
          <p:spPr>
            <a:xfrm>
              <a:off x="6169156"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89" name="tx189"/>
            <p:cNvSpPr/>
            <p:nvPr/>
          </p:nvSpPr>
          <p:spPr>
            <a:xfrm>
              <a:off x="7832297" y="6158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0" name="tx190"/>
            <p:cNvSpPr/>
            <p:nvPr/>
          </p:nvSpPr>
          <p:spPr>
            <a:xfrm>
              <a:off x="4018061" y="6293768"/>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91" name="tx191"/>
            <p:cNvSpPr/>
            <p:nvPr/>
          </p:nvSpPr>
          <p:spPr>
            <a:xfrm>
              <a:off x="4383327" y="6498923"/>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2024 (96%) was lower than in 2019 (98%).
The number of children vaccinated with MCV1 decreased 19% compared to in 2019.
The number of surviving infants decreased approximately 18% compared to in 2019.
In 2024, fewer children were vaccinated than in 2019.
In 2024, there were fewer surviving infants (target population) than in 2019.
For vaccine coverage to increase, the number of children vaccinated needs to either increase or decline at a slower rate than the decline in surviving infant target population.</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667382"/>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26621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1865051"/>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5367965"/>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8" name="pl8"/>
            <p:cNvSpPr/>
            <p:nvPr/>
          </p:nvSpPr>
          <p:spPr>
            <a:xfrm>
              <a:off x="959174" y="396680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9" name="pl9"/>
            <p:cNvSpPr/>
            <p:nvPr/>
          </p:nvSpPr>
          <p:spPr>
            <a:xfrm>
              <a:off x="959174" y="256563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1164468"/>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128126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818086"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354905"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9172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428544"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96536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502183"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039002"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57582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12641"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4946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186280"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723099" y="646101"/>
              <a:ext cx="0" cy="4946714"/>
            </a:xfrm>
            <a:custGeom>
              <a:avLst/>
              <a:pathLst>
                <a:path w="0" h="4946714">
                  <a:moveTo>
                    <a:pt x="0" y="4946714"/>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039697" y="5354514"/>
              <a:ext cx="483137" cy="13451"/>
            </a:xfrm>
            <a:prstGeom prst="rect">
              <a:avLst/>
            </a:prstGeom>
            <a:solidFill>
              <a:srgbClr val="1CABE2">
                <a:alpha val="100000"/>
              </a:srgbClr>
            </a:solidFill>
          </p:spPr>
          <p:txBody>
            <a:bodyPr/>
            <a:lstStyle/>
            <a:p/>
          </p:txBody>
        </p:sp>
        <p:sp>
          <p:nvSpPr>
            <p:cNvPr id="25" name="rc25"/>
            <p:cNvSpPr/>
            <p:nvPr/>
          </p:nvSpPr>
          <p:spPr>
            <a:xfrm>
              <a:off x="1576517" y="5363201"/>
              <a:ext cx="483137" cy="4763"/>
            </a:xfrm>
            <a:prstGeom prst="rect">
              <a:avLst/>
            </a:prstGeom>
            <a:solidFill>
              <a:srgbClr val="1CABE2">
                <a:alpha val="100000"/>
              </a:srgbClr>
            </a:solidFill>
          </p:spPr>
          <p:txBody>
            <a:bodyPr/>
            <a:lstStyle/>
            <a:p/>
          </p:txBody>
        </p:sp>
        <p:sp>
          <p:nvSpPr>
            <p:cNvPr id="26" name="rc26"/>
            <p:cNvSpPr/>
            <p:nvPr/>
          </p:nvSpPr>
          <p:spPr>
            <a:xfrm>
              <a:off x="2113336" y="5363482"/>
              <a:ext cx="483137" cy="4483"/>
            </a:xfrm>
            <a:prstGeom prst="rect">
              <a:avLst/>
            </a:prstGeom>
            <a:solidFill>
              <a:srgbClr val="1CABE2">
                <a:alpha val="100000"/>
              </a:srgbClr>
            </a:solidFill>
          </p:spPr>
          <p:txBody>
            <a:bodyPr/>
            <a:lstStyle/>
            <a:p/>
          </p:txBody>
        </p:sp>
        <p:sp>
          <p:nvSpPr>
            <p:cNvPr id="27" name="rc27"/>
            <p:cNvSpPr/>
            <p:nvPr/>
          </p:nvSpPr>
          <p:spPr>
            <a:xfrm>
              <a:off x="2650156" y="5363482"/>
              <a:ext cx="483137" cy="4483"/>
            </a:xfrm>
            <a:prstGeom prst="rect">
              <a:avLst/>
            </a:prstGeom>
            <a:solidFill>
              <a:srgbClr val="1CABE2">
                <a:alpha val="100000"/>
              </a:srgbClr>
            </a:solidFill>
          </p:spPr>
          <p:txBody>
            <a:bodyPr/>
            <a:lstStyle/>
            <a:p/>
          </p:txBody>
        </p:sp>
        <p:sp>
          <p:nvSpPr>
            <p:cNvPr id="28" name="rc28"/>
            <p:cNvSpPr/>
            <p:nvPr/>
          </p:nvSpPr>
          <p:spPr>
            <a:xfrm>
              <a:off x="3186975" y="5366004"/>
              <a:ext cx="483137" cy="1961"/>
            </a:xfrm>
            <a:prstGeom prst="rect">
              <a:avLst/>
            </a:prstGeom>
            <a:solidFill>
              <a:srgbClr val="1CABE2">
                <a:alpha val="100000"/>
              </a:srgbClr>
            </a:solidFill>
          </p:spPr>
          <p:txBody>
            <a:bodyPr/>
            <a:lstStyle/>
            <a:p/>
          </p:txBody>
        </p:sp>
        <p:sp>
          <p:nvSpPr>
            <p:cNvPr id="29" name="rc29"/>
            <p:cNvSpPr/>
            <p:nvPr/>
          </p:nvSpPr>
          <p:spPr>
            <a:xfrm>
              <a:off x="3723794" y="5366564"/>
              <a:ext cx="483137" cy="1401"/>
            </a:xfrm>
            <a:prstGeom prst="rect">
              <a:avLst/>
            </a:prstGeom>
            <a:solidFill>
              <a:srgbClr val="1CABE2">
                <a:alpha val="100000"/>
              </a:srgbClr>
            </a:solidFill>
          </p:spPr>
          <p:txBody>
            <a:bodyPr/>
            <a:lstStyle/>
            <a:p/>
          </p:txBody>
        </p:sp>
        <p:sp>
          <p:nvSpPr>
            <p:cNvPr id="30" name="rc30"/>
            <p:cNvSpPr/>
            <p:nvPr/>
          </p:nvSpPr>
          <p:spPr>
            <a:xfrm>
              <a:off x="4260614" y="5361240"/>
              <a:ext cx="483137" cy="6725"/>
            </a:xfrm>
            <a:prstGeom prst="rect">
              <a:avLst/>
            </a:prstGeom>
            <a:solidFill>
              <a:srgbClr val="1CABE2">
                <a:alpha val="100000"/>
              </a:srgbClr>
            </a:solidFill>
          </p:spPr>
          <p:txBody>
            <a:bodyPr/>
            <a:lstStyle/>
            <a:p/>
          </p:txBody>
        </p:sp>
        <p:sp>
          <p:nvSpPr>
            <p:cNvPr id="31" name="rc31"/>
            <p:cNvSpPr/>
            <p:nvPr/>
          </p:nvSpPr>
          <p:spPr>
            <a:xfrm>
              <a:off x="4797433" y="4058156"/>
              <a:ext cx="483137" cy="1309809"/>
            </a:xfrm>
            <a:prstGeom prst="rect">
              <a:avLst/>
            </a:prstGeom>
            <a:solidFill>
              <a:srgbClr val="1CABE2">
                <a:alpha val="100000"/>
              </a:srgbClr>
            </a:solidFill>
          </p:spPr>
          <p:txBody>
            <a:bodyPr/>
            <a:lstStyle/>
            <a:p/>
          </p:txBody>
        </p:sp>
        <p:sp>
          <p:nvSpPr>
            <p:cNvPr id="32" name="rc32"/>
            <p:cNvSpPr/>
            <p:nvPr/>
          </p:nvSpPr>
          <p:spPr>
            <a:xfrm>
              <a:off x="5334253" y="5364883"/>
              <a:ext cx="483137" cy="3082"/>
            </a:xfrm>
            <a:prstGeom prst="rect">
              <a:avLst/>
            </a:prstGeom>
            <a:solidFill>
              <a:srgbClr val="1CABE2">
                <a:alpha val="100000"/>
              </a:srgbClr>
            </a:solidFill>
          </p:spPr>
          <p:txBody>
            <a:bodyPr/>
            <a:lstStyle/>
            <a:p/>
          </p:txBody>
        </p:sp>
        <p:sp>
          <p:nvSpPr>
            <p:cNvPr id="33" name="rc33"/>
            <p:cNvSpPr/>
            <p:nvPr/>
          </p:nvSpPr>
          <p:spPr>
            <a:xfrm>
              <a:off x="5871072" y="5367685"/>
              <a:ext cx="483137" cy="280"/>
            </a:xfrm>
            <a:prstGeom prst="rect">
              <a:avLst/>
            </a:prstGeom>
            <a:solidFill>
              <a:srgbClr val="1CABE2">
                <a:alpha val="100000"/>
              </a:srgbClr>
            </a:solidFill>
          </p:spPr>
          <p:txBody>
            <a:bodyPr/>
            <a:lstStyle/>
            <a:p/>
          </p:txBody>
        </p:sp>
        <p:sp>
          <p:nvSpPr>
            <p:cNvPr id="34" name="rc34"/>
            <p:cNvSpPr/>
            <p:nvPr/>
          </p:nvSpPr>
          <p:spPr>
            <a:xfrm>
              <a:off x="6407891" y="5365163"/>
              <a:ext cx="483137" cy="2802"/>
            </a:xfrm>
            <a:prstGeom prst="rect">
              <a:avLst/>
            </a:prstGeom>
            <a:solidFill>
              <a:srgbClr val="1CABE2">
                <a:alpha val="100000"/>
              </a:srgbClr>
            </a:solidFill>
          </p:spPr>
          <p:txBody>
            <a:bodyPr/>
            <a:lstStyle/>
            <a:p/>
          </p:txBody>
        </p:sp>
        <p:sp>
          <p:nvSpPr>
            <p:cNvPr id="35" name="rc35"/>
            <p:cNvSpPr/>
            <p:nvPr/>
          </p:nvSpPr>
          <p:spPr>
            <a:xfrm>
              <a:off x="6944711" y="5362361"/>
              <a:ext cx="483137" cy="5604"/>
            </a:xfrm>
            <a:prstGeom prst="rect">
              <a:avLst/>
            </a:prstGeom>
            <a:solidFill>
              <a:srgbClr val="1CABE2">
                <a:alpha val="100000"/>
              </a:srgbClr>
            </a:solidFill>
          </p:spPr>
          <p:txBody>
            <a:bodyPr/>
            <a:lstStyle/>
            <a:p/>
          </p:txBody>
        </p:sp>
        <p:sp>
          <p:nvSpPr>
            <p:cNvPr id="36" name="rc36"/>
            <p:cNvSpPr/>
            <p:nvPr/>
          </p:nvSpPr>
          <p:spPr>
            <a:xfrm>
              <a:off x="7481530" y="5363482"/>
              <a:ext cx="483137" cy="4483"/>
            </a:xfrm>
            <a:prstGeom prst="rect">
              <a:avLst/>
            </a:prstGeom>
            <a:solidFill>
              <a:srgbClr val="1CABE2">
                <a:alpha val="100000"/>
              </a:srgbClr>
            </a:solidFill>
          </p:spPr>
          <p:txBody>
            <a:bodyPr/>
            <a:lstStyle/>
            <a:p/>
          </p:txBody>
        </p:sp>
        <p:sp>
          <p:nvSpPr>
            <p:cNvPr id="37" name="pl37"/>
            <p:cNvSpPr/>
            <p:nvPr/>
          </p:nvSpPr>
          <p:spPr>
            <a:xfrm>
              <a:off x="1281266" y="1089253"/>
              <a:ext cx="6441832" cy="174641"/>
            </a:xfrm>
            <a:custGeom>
              <a:avLst/>
              <a:pathLst>
                <a:path w="6441832" h="174641">
                  <a:moveTo>
                    <a:pt x="0" y="87320"/>
                  </a:moveTo>
                  <a:lnTo>
                    <a:pt x="536819" y="174641"/>
                  </a:lnTo>
                  <a:lnTo>
                    <a:pt x="1073638" y="0"/>
                  </a:lnTo>
                  <a:lnTo>
                    <a:pt x="1610458" y="0"/>
                  </a:lnTo>
                  <a:lnTo>
                    <a:pt x="2147277" y="87320"/>
                  </a:lnTo>
                  <a:lnTo>
                    <a:pt x="2684097" y="0"/>
                  </a:lnTo>
                  <a:lnTo>
                    <a:pt x="3220916" y="87320"/>
                  </a:lnTo>
                  <a:lnTo>
                    <a:pt x="3757735" y="0"/>
                  </a:lnTo>
                  <a:lnTo>
                    <a:pt x="4294555" y="0"/>
                  </a:lnTo>
                  <a:lnTo>
                    <a:pt x="4831374" y="130980"/>
                  </a:lnTo>
                  <a:lnTo>
                    <a:pt x="5368194" y="130980"/>
                  </a:lnTo>
                  <a:lnTo>
                    <a:pt x="5905013" y="87320"/>
                  </a:lnTo>
                  <a:lnTo>
                    <a:pt x="6441832" y="87320"/>
                  </a:lnTo>
                </a:path>
              </a:pathLst>
            </a:custGeom>
            <a:ln w="27101" cap="flat">
              <a:solidFill>
                <a:srgbClr val="00833D">
                  <a:alpha val="100000"/>
                </a:srgbClr>
              </a:solidFill>
              <a:prstDash val="solid"/>
              <a:round/>
            </a:ln>
          </p:spPr>
          <p:txBody>
            <a:bodyPr/>
            <a:lstStyle/>
            <a:p/>
          </p:txBody>
        </p:sp>
        <p:sp>
          <p:nvSpPr>
            <p:cNvPr id="38" name="pl38"/>
            <p:cNvSpPr/>
            <p:nvPr/>
          </p:nvSpPr>
          <p:spPr>
            <a:xfrm>
              <a:off x="1281266" y="1045593"/>
              <a:ext cx="6441832" cy="174641"/>
            </a:xfrm>
            <a:custGeom>
              <a:avLst/>
              <a:pathLst>
                <a:path w="6441832" h="174641">
                  <a:moveTo>
                    <a:pt x="0" y="130980"/>
                  </a:moveTo>
                  <a:lnTo>
                    <a:pt x="536819" y="43660"/>
                  </a:lnTo>
                  <a:lnTo>
                    <a:pt x="1073638" y="174641"/>
                  </a:lnTo>
                  <a:lnTo>
                    <a:pt x="1610458" y="43660"/>
                  </a:lnTo>
                  <a:lnTo>
                    <a:pt x="2147277" y="87320"/>
                  </a:lnTo>
                  <a:lnTo>
                    <a:pt x="2684097" y="87320"/>
                  </a:lnTo>
                  <a:lnTo>
                    <a:pt x="3220916" y="0"/>
                  </a:lnTo>
                  <a:lnTo>
                    <a:pt x="3757735" y="87320"/>
                  </a:lnTo>
                  <a:lnTo>
                    <a:pt x="4294555" y="130980"/>
                  </a:lnTo>
                  <a:lnTo>
                    <a:pt x="4831374" y="43660"/>
                  </a:lnTo>
                  <a:lnTo>
                    <a:pt x="5368194" y="43660"/>
                  </a:lnTo>
                  <a:lnTo>
                    <a:pt x="5905013" y="87320"/>
                  </a:lnTo>
                  <a:lnTo>
                    <a:pt x="6441832" y="87320"/>
                  </a:lnTo>
                </a:path>
              </a:pathLst>
            </a:custGeom>
            <a:ln w="27101" cap="flat">
              <a:solidFill>
                <a:srgbClr val="002759">
                  <a:alpha val="100000"/>
                </a:srgbClr>
              </a:solidFill>
              <a:prstDash val="solid"/>
              <a:round/>
            </a:ln>
          </p:spPr>
          <p:txBody>
            <a:bodyPr/>
            <a:lstStyle/>
            <a:p/>
          </p:txBody>
        </p:sp>
        <p:sp>
          <p:nvSpPr>
            <p:cNvPr id="39" name="pt39"/>
            <p:cNvSpPr/>
            <p:nvPr/>
          </p:nvSpPr>
          <p:spPr>
            <a:xfrm>
              <a:off x="1249665"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86484" y="123229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323304"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60123"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96942"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933762"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470581"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5007401"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544220" y="10576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608103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617859" y="118863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15467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7691498" y="114497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2" name="pt52"/>
            <p:cNvSpPr/>
            <p:nvPr/>
          </p:nvSpPr>
          <p:spPr>
            <a:xfrm>
              <a:off x="1249665"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1786484"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323304" y="118863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2860123"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39694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3933762"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470581" y="101399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007401"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544220" y="114497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081039"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6617859" y="105765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pt63"/>
            <p:cNvSpPr/>
            <p:nvPr/>
          </p:nvSpPr>
          <p:spPr>
            <a:xfrm>
              <a:off x="7154678"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4" name="pt64"/>
            <p:cNvSpPr/>
            <p:nvPr/>
          </p:nvSpPr>
          <p:spPr>
            <a:xfrm>
              <a:off x="7691498" y="110131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5" name="tx65"/>
            <p:cNvSpPr/>
            <p:nvPr/>
          </p:nvSpPr>
          <p:spPr>
            <a:xfrm>
              <a:off x="1214947" y="5224672"/>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48</a:t>
              </a:r>
            </a:p>
          </p:txBody>
        </p:sp>
        <p:sp>
          <p:nvSpPr>
            <p:cNvPr id="66" name="tx66"/>
            <p:cNvSpPr/>
            <p:nvPr/>
          </p:nvSpPr>
          <p:spPr>
            <a:xfrm>
              <a:off x="1751767" y="5234814"/>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17</a:t>
              </a:r>
            </a:p>
          </p:txBody>
        </p:sp>
        <p:sp>
          <p:nvSpPr>
            <p:cNvPr id="67" name="tx67"/>
            <p:cNvSpPr/>
            <p:nvPr/>
          </p:nvSpPr>
          <p:spPr>
            <a:xfrm>
              <a:off x="2288586" y="5233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8" name="tx68"/>
            <p:cNvSpPr/>
            <p:nvPr/>
          </p:nvSpPr>
          <p:spPr>
            <a:xfrm>
              <a:off x="2825406" y="5233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69" name="tx69"/>
            <p:cNvSpPr/>
            <p:nvPr/>
          </p:nvSpPr>
          <p:spPr>
            <a:xfrm>
              <a:off x="3395384" y="5239072"/>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0" name="tx70"/>
            <p:cNvSpPr/>
            <p:nvPr/>
          </p:nvSpPr>
          <p:spPr>
            <a:xfrm>
              <a:off x="3932204" y="5238235"/>
              <a:ext cx="66318" cy="85649"/>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5</a:t>
              </a:r>
            </a:p>
          </p:txBody>
        </p:sp>
        <p:sp>
          <p:nvSpPr>
            <p:cNvPr id="71" name="tx71"/>
            <p:cNvSpPr/>
            <p:nvPr/>
          </p:nvSpPr>
          <p:spPr>
            <a:xfrm>
              <a:off x="4435864" y="5232853"/>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24</a:t>
              </a:r>
            </a:p>
          </p:txBody>
        </p:sp>
        <p:sp>
          <p:nvSpPr>
            <p:cNvPr id="72" name="tx72"/>
            <p:cNvSpPr/>
            <p:nvPr/>
          </p:nvSpPr>
          <p:spPr>
            <a:xfrm>
              <a:off x="4889799" y="3912883"/>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4,674</a:t>
              </a:r>
            </a:p>
          </p:txBody>
        </p:sp>
        <p:sp>
          <p:nvSpPr>
            <p:cNvPr id="73" name="tx73"/>
            <p:cNvSpPr/>
            <p:nvPr/>
          </p:nvSpPr>
          <p:spPr>
            <a:xfrm>
              <a:off x="5509503" y="5236496"/>
              <a:ext cx="132637"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11</a:t>
              </a:r>
            </a:p>
          </p:txBody>
        </p:sp>
        <p:sp>
          <p:nvSpPr>
            <p:cNvPr id="74" name="tx74"/>
            <p:cNvSpPr/>
            <p:nvPr/>
          </p:nvSpPr>
          <p:spPr>
            <a:xfrm>
              <a:off x="6079481" y="5239298"/>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75" name="tx75"/>
            <p:cNvSpPr/>
            <p:nvPr/>
          </p:nvSpPr>
          <p:spPr>
            <a:xfrm>
              <a:off x="6583141" y="5235320"/>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10</a:t>
              </a:r>
            </a:p>
          </p:txBody>
        </p:sp>
        <p:sp>
          <p:nvSpPr>
            <p:cNvPr id="76" name="tx76"/>
            <p:cNvSpPr/>
            <p:nvPr/>
          </p:nvSpPr>
          <p:spPr>
            <a:xfrm>
              <a:off x="7119961" y="523251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77" name="tx77"/>
            <p:cNvSpPr/>
            <p:nvPr/>
          </p:nvSpPr>
          <p:spPr>
            <a:xfrm>
              <a:off x="7656780" y="5233639"/>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16</a:t>
              </a:r>
            </a:p>
          </p:txBody>
        </p:sp>
        <p:sp>
          <p:nvSpPr>
            <p:cNvPr id="78" name="pl78"/>
            <p:cNvSpPr/>
            <p:nvPr/>
          </p:nvSpPr>
          <p:spPr>
            <a:xfrm>
              <a:off x="7735405" y="1185035"/>
              <a:ext cx="126898" cy="87241"/>
            </a:xfrm>
            <a:custGeom>
              <a:avLst/>
              <a:pathLst>
                <a:path w="126898" h="87241">
                  <a:moveTo>
                    <a:pt x="126898" y="87241"/>
                  </a:moveTo>
                  <a:lnTo>
                    <a:pt x="0" y="0"/>
                  </a:lnTo>
                </a:path>
              </a:pathLst>
            </a:custGeom>
          </p:spPr>
          <p:txBody>
            <a:bodyPr/>
            <a:lstStyle/>
            <a:p/>
          </p:txBody>
        </p:sp>
        <p:sp>
          <p:nvSpPr>
            <p:cNvPr id="79" name="pl79"/>
            <p:cNvSpPr/>
            <p:nvPr/>
          </p:nvSpPr>
          <p:spPr>
            <a:xfrm>
              <a:off x="7737450" y="1065045"/>
              <a:ext cx="124853" cy="60872"/>
            </a:xfrm>
            <a:custGeom>
              <a:avLst/>
              <a:pathLst>
                <a:path w="124853" h="60872">
                  <a:moveTo>
                    <a:pt x="124853" y="0"/>
                  </a:moveTo>
                  <a:lnTo>
                    <a:pt x="0" y="60872"/>
                  </a:lnTo>
                </a:path>
              </a:pathLst>
            </a:custGeom>
          </p:spPr>
          <p:txBody>
            <a:bodyPr/>
            <a:lstStyle/>
            <a:p/>
          </p:txBody>
        </p:sp>
        <p:sp>
          <p:nvSpPr>
            <p:cNvPr id="80" name="pg80"/>
            <p:cNvSpPr/>
            <p:nvPr/>
          </p:nvSpPr>
          <p:spPr>
            <a:xfrm>
              <a:off x="7793724" y="121686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81" name="tx81"/>
            <p:cNvSpPr/>
            <p:nvPr/>
          </p:nvSpPr>
          <p:spPr>
            <a:xfrm>
              <a:off x="7816584" y="1257982"/>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96%</a:t>
              </a:r>
            </a:p>
          </p:txBody>
        </p:sp>
        <p:sp>
          <p:nvSpPr>
            <p:cNvPr id="82" name="pg82"/>
            <p:cNvSpPr/>
            <p:nvPr/>
          </p:nvSpPr>
          <p:spPr>
            <a:xfrm>
              <a:off x="7793724" y="948934"/>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83" name="tx83"/>
            <p:cNvSpPr/>
            <p:nvPr/>
          </p:nvSpPr>
          <p:spPr>
            <a:xfrm>
              <a:off x="7816584" y="990054"/>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97%</a:t>
              </a:r>
            </a:p>
          </p:txBody>
        </p:sp>
        <p:sp>
          <p:nvSpPr>
            <p:cNvPr id="84" name="rc84"/>
            <p:cNvSpPr/>
            <p:nvPr/>
          </p:nvSpPr>
          <p:spPr>
            <a:xfrm>
              <a:off x="959174" y="646101"/>
              <a:ext cx="7676517" cy="4946714"/>
            </a:xfrm>
            <a:prstGeom prst="rect">
              <a:avLst/>
            </a:prstGeom>
            <a:ln w="13550" cap="rnd">
              <a:solidFill>
                <a:srgbClr val="BEBEBE">
                  <a:alpha val="100000"/>
                </a:srgbClr>
              </a:solidFill>
              <a:prstDash val="solid"/>
              <a:round/>
            </a:ln>
          </p:spPr>
          <p:txBody>
            <a:bodyPr/>
            <a:lstStyle/>
            <a:p/>
          </p:txBody>
        </p:sp>
        <p:sp>
          <p:nvSpPr>
            <p:cNvPr id="85" name="tx85"/>
            <p:cNvSpPr/>
            <p:nvPr/>
          </p:nvSpPr>
          <p:spPr>
            <a:xfrm>
              <a:off x="825913"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6" name="tx86"/>
            <p:cNvSpPr/>
            <p:nvPr/>
          </p:nvSpPr>
          <p:spPr>
            <a:xfrm>
              <a:off x="578734" y="3902989"/>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7" name="tx87"/>
            <p:cNvSpPr/>
            <p:nvPr/>
          </p:nvSpPr>
          <p:spPr>
            <a:xfrm>
              <a:off x="508103" y="250182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8" name="tx88"/>
            <p:cNvSpPr/>
            <p:nvPr/>
          </p:nvSpPr>
          <p:spPr>
            <a:xfrm>
              <a:off x="508103" y="1100658"/>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9" name="tx89"/>
            <p:cNvSpPr/>
            <p:nvPr/>
          </p:nvSpPr>
          <p:spPr>
            <a:xfrm>
              <a:off x="8698322" y="5320588"/>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90" name="tx90"/>
            <p:cNvSpPr/>
            <p:nvPr/>
          </p:nvSpPr>
          <p:spPr>
            <a:xfrm>
              <a:off x="8698322" y="488398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91" name="tx91"/>
            <p:cNvSpPr/>
            <p:nvPr/>
          </p:nvSpPr>
          <p:spPr>
            <a:xfrm>
              <a:off x="8698322" y="444738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92" name="tx92"/>
            <p:cNvSpPr/>
            <p:nvPr/>
          </p:nvSpPr>
          <p:spPr>
            <a:xfrm>
              <a:off x="8698322" y="4010717"/>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3" name="tx93"/>
            <p:cNvSpPr/>
            <p:nvPr/>
          </p:nvSpPr>
          <p:spPr>
            <a:xfrm>
              <a:off x="8698322" y="357417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4" name="tx94"/>
            <p:cNvSpPr/>
            <p:nvPr/>
          </p:nvSpPr>
          <p:spPr>
            <a:xfrm>
              <a:off x="8698322" y="313757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5" name="tx95"/>
            <p:cNvSpPr/>
            <p:nvPr/>
          </p:nvSpPr>
          <p:spPr>
            <a:xfrm>
              <a:off x="8698322" y="270096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6" name="tx96"/>
            <p:cNvSpPr/>
            <p:nvPr/>
          </p:nvSpPr>
          <p:spPr>
            <a:xfrm>
              <a:off x="8698322" y="226436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7" name="tx97"/>
            <p:cNvSpPr/>
            <p:nvPr/>
          </p:nvSpPr>
          <p:spPr>
            <a:xfrm>
              <a:off x="8698322" y="1827762"/>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8" name="tx98"/>
            <p:cNvSpPr/>
            <p:nvPr/>
          </p:nvSpPr>
          <p:spPr>
            <a:xfrm>
              <a:off x="8698322" y="139115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9" name="tx99"/>
            <p:cNvSpPr/>
            <p:nvPr/>
          </p:nvSpPr>
          <p:spPr>
            <a:xfrm>
              <a:off x="8698322" y="954556"/>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100" name="tx100"/>
            <p:cNvSpPr/>
            <p:nvPr/>
          </p:nvSpPr>
          <p:spPr>
            <a:xfrm rot="-5400000">
              <a:off x="1139042"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2012</a:t>
              </a:r>
            </a:p>
          </p:txBody>
        </p:sp>
        <p:sp>
          <p:nvSpPr>
            <p:cNvPr id="101" name="tx101"/>
            <p:cNvSpPr/>
            <p:nvPr/>
          </p:nvSpPr>
          <p:spPr>
            <a:xfrm rot="-5400000">
              <a:off x="1675831"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2013</a:t>
              </a:r>
            </a:p>
          </p:txBody>
        </p:sp>
        <p:sp>
          <p:nvSpPr>
            <p:cNvPr id="102" name="tx102"/>
            <p:cNvSpPr/>
            <p:nvPr/>
          </p:nvSpPr>
          <p:spPr>
            <a:xfrm rot="-5400000">
              <a:off x="2212681"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103" name="tx103"/>
            <p:cNvSpPr/>
            <p:nvPr/>
          </p:nvSpPr>
          <p:spPr>
            <a:xfrm rot="-5400000">
              <a:off x="274950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104" name="tx104"/>
            <p:cNvSpPr/>
            <p:nvPr/>
          </p:nvSpPr>
          <p:spPr>
            <a:xfrm rot="-5400000">
              <a:off x="3286320"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5" name="tx105"/>
            <p:cNvSpPr/>
            <p:nvPr/>
          </p:nvSpPr>
          <p:spPr>
            <a:xfrm rot="-5400000">
              <a:off x="382313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6" name="tx106"/>
            <p:cNvSpPr/>
            <p:nvPr/>
          </p:nvSpPr>
          <p:spPr>
            <a:xfrm rot="-5400000">
              <a:off x="4359959"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7" name="tx107"/>
            <p:cNvSpPr/>
            <p:nvPr/>
          </p:nvSpPr>
          <p:spPr>
            <a:xfrm rot="-5400000">
              <a:off x="4896778"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8" name="tx108"/>
            <p:cNvSpPr/>
            <p:nvPr/>
          </p:nvSpPr>
          <p:spPr>
            <a:xfrm rot="-5400000">
              <a:off x="543359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9" name="tx109"/>
            <p:cNvSpPr/>
            <p:nvPr/>
          </p:nvSpPr>
          <p:spPr>
            <a:xfrm rot="-5400000">
              <a:off x="5970417"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10" name="tx110"/>
            <p:cNvSpPr/>
            <p:nvPr/>
          </p:nvSpPr>
          <p:spPr>
            <a:xfrm rot="-5400000">
              <a:off x="6476850" y="5779501"/>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11" name="tx111"/>
            <p:cNvSpPr/>
            <p:nvPr/>
          </p:nvSpPr>
          <p:spPr>
            <a:xfrm rot="-5400000">
              <a:off x="7044025" y="5750262"/>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12" name="tx112"/>
            <p:cNvSpPr/>
            <p:nvPr/>
          </p:nvSpPr>
          <p:spPr>
            <a:xfrm rot="-5400000">
              <a:off x="7580875" y="5750293"/>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13" name="tx113"/>
            <p:cNvSpPr/>
            <p:nvPr/>
          </p:nvSpPr>
          <p:spPr>
            <a:xfrm rot="-5400000">
              <a:off x="-415232" y="3067787"/>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4" name="tx114"/>
            <p:cNvSpPr/>
            <p:nvPr/>
          </p:nvSpPr>
          <p:spPr>
            <a:xfrm rot="5400000">
              <a:off x="8341156" y="3053906"/>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5" name="tx115"/>
            <p:cNvSpPr/>
            <p:nvPr/>
          </p:nvSpPr>
          <p:spPr>
            <a:xfrm>
              <a:off x="2095124" y="401416"/>
              <a:ext cx="5404618"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Tunisia, 2012-2024</a:t>
              </a:r>
            </a:p>
          </p:txBody>
        </p:sp>
        <p:sp>
          <p:nvSpPr>
            <p:cNvPr id="116" name="tx116"/>
            <p:cNvSpPr/>
            <p:nvPr/>
          </p:nvSpPr>
          <p:spPr>
            <a:xfrm>
              <a:off x="4443055" y="6206410"/>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17" name="tx117"/>
            <p:cNvSpPr/>
            <p:nvPr/>
          </p:nvSpPr>
          <p:spPr>
            <a:xfrm>
              <a:off x="3746901" y="6327110"/>
              <a:ext cx="488879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08-Jul-25.</a:t>
              </a:r>
            </a:p>
          </p:txBody>
        </p:sp>
        <p:sp>
          <p:nvSpPr>
            <p:cNvPr id="118" name="tx118"/>
            <p:cNvSpPr/>
            <p:nvPr/>
          </p:nvSpPr>
          <p:spPr>
            <a:xfrm>
              <a:off x="4492114" y="6447811"/>
              <a:ext cx="414357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July 2025.</a:t>
              </a:r>
            </a:p>
          </p:txBody>
        </p:sp>
        <p:sp>
          <p:nvSpPr>
            <p:cNvPr id="119" name="tx119"/>
            <p:cNvSpPr/>
            <p:nvPr/>
          </p:nvSpPr>
          <p:spPr>
            <a:xfrm>
              <a:off x="837321" y="6568567"/>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2024, there was a total of 16 confirmed measles cases in Tunisia. In the same year, MCV1 coverage was 96% and MCV2 coverage was 97%.
The number of cases in 2024 was 20% lower than in 2023 (n=20).
The highest number of measles cases was reported in 2019 (n=4,674). In this year, MCV1 coverage was 98%.
There were measles-containing vaccine supplementary immunization activities/campaigns in 2022.</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NA: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76745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4" name="pl14"/>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80000"/>
                </a:srgbClr>
              </a:solidFill>
              <a:prstDash val="solid"/>
              <a:round/>
            </a:ln>
          </p:spPr>
          <p:txBody>
            <a:bodyPr/>
            <a:lstStyle/>
            <a:p/>
          </p:txBody>
        </p:sp>
        <p:sp>
          <p:nvSpPr>
            <p:cNvPr id="22" name="pl22"/>
            <p:cNvSpPr/>
            <p:nvPr/>
          </p:nvSpPr>
          <p:spPr>
            <a:xfrm>
              <a:off x="943464" y="2327067"/>
              <a:ext cx="3520101" cy="1584581"/>
            </a:xfrm>
            <a:custGeom>
              <a:avLst/>
              <a:pathLst>
                <a:path w="3520101" h="1584581">
                  <a:moveTo>
                    <a:pt x="0" y="0"/>
                  </a:moveTo>
                  <a:lnTo>
                    <a:pt x="146670" y="198072"/>
                  </a:lnTo>
                  <a:lnTo>
                    <a:pt x="293341" y="0"/>
                  </a:lnTo>
                  <a:lnTo>
                    <a:pt x="440012" y="396145"/>
                  </a:lnTo>
                  <a:lnTo>
                    <a:pt x="586683" y="594217"/>
                  </a:lnTo>
                  <a:lnTo>
                    <a:pt x="733354" y="396145"/>
                  </a:lnTo>
                  <a:lnTo>
                    <a:pt x="880025" y="594217"/>
                  </a:lnTo>
                  <a:lnTo>
                    <a:pt x="1026696" y="594217"/>
                  </a:lnTo>
                  <a:lnTo>
                    <a:pt x="1173367" y="990363"/>
                  </a:lnTo>
                  <a:lnTo>
                    <a:pt x="1320038" y="1188435"/>
                  </a:lnTo>
                  <a:lnTo>
                    <a:pt x="1466709" y="1386508"/>
                  </a:lnTo>
                  <a:lnTo>
                    <a:pt x="1613379" y="1386508"/>
                  </a:lnTo>
                  <a:lnTo>
                    <a:pt x="1760050" y="1386508"/>
                  </a:lnTo>
                  <a:lnTo>
                    <a:pt x="1906721" y="1386508"/>
                  </a:lnTo>
                  <a:lnTo>
                    <a:pt x="2053392" y="1584581"/>
                  </a:lnTo>
                  <a:lnTo>
                    <a:pt x="2200063" y="1584581"/>
                  </a:lnTo>
                  <a:lnTo>
                    <a:pt x="2346734" y="1584581"/>
                  </a:lnTo>
                  <a:lnTo>
                    <a:pt x="2493405" y="1584581"/>
                  </a:lnTo>
                  <a:lnTo>
                    <a:pt x="2640076" y="1584581"/>
                  </a:lnTo>
                  <a:lnTo>
                    <a:pt x="2786747" y="1584581"/>
                  </a:lnTo>
                  <a:lnTo>
                    <a:pt x="2933418" y="1584581"/>
                  </a:lnTo>
                  <a:lnTo>
                    <a:pt x="3080089" y="1386508"/>
                  </a:lnTo>
                  <a:lnTo>
                    <a:pt x="3226759" y="1584581"/>
                  </a:lnTo>
                  <a:lnTo>
                    <a:pt x="3373430" y="1584581"/>
                  </a:lnTo>
                  <a:lnTo>
                    <a:pt x="3520101" y="1584581"/>
                  </a:lnTo>
                </a:path>
              </a:pathLst>
            </a:custGeom>
            <a:ln w="27101" cap="flat">
              <a:solidFill>
                <a:srgbClr val="1CABE2">
                  <a:alpha val="80000"/>
                </a:srgbClr>
              </a:solidFill>
              <a:prstDash val="solid"/>
              <a:round/>
            </a:ln>
          </p:spPr>
          <p:txBody>
            <a:bodyPr/>
            <a:lstStyle/>
            <a:p/>
          </p:txBody>
        </p:sp>
        <p:sp>
          <p:nvSpPr>
            <p:cNvPr id="23" name="pl23"/>
            <p:cNvSpPr/>
            <p:nvPr/>
          </p:nvSpPr>
          <p:spPr>
            <a:xfrm>
              <a:off x="943464" y="3515503"/>
              <a:ext cx="3520101" cy="792290"/>
            </a:xfrm>
            <a:custGeom>
              <a:avLst/>
              <a:pathLst>
                <a:path w="3520101" h="792290">
                  <a:moveTo>
                    <a:pt x="0" y="198072"/>
                  </a:moveTo>
                  <a:lnTo>
                    <a:pt x="146670" y="198072"/>
                  </a:lnTo>
                  <a:lnTo>
                    <a:pt x="293341" y="0"/>
                  </a:lnTo>
                  <a:lnTo>
                    <a:pt x="440012" y="0"/>
                  </a:lnTo>
                  <a:lnTo>
                    <a:pt x="586683" y="198072"/>
                  </a:lnTo>
                  <a:lnTo>
                    <a:pt x="733354" y="198072"/>
                  </a:lnTo>
                  <a:lnTo>
                    <a:pt x="880025" y="198072"/>
                  </a:lnTo>
                  <a:lnTo>
                    <a:pt x="1026696" y="396145"/>
                  </a:lnTo>
                  <a:lnTo>
                    <a:pt x="1173367" y="396145"/>
                  </a:lnTo>
                  <a:lnTo>
                    <a:pt x="1320038" y="594217"/>
                  </a:lnTo>
                  <a:lnTo>
                    <a:pt x="1466709" y="594217"/>
                  </a:lnTo>
                  <a:lnTo>
                    <a:pt x="1613379" y="594217"/>
                  </a:lnTo>
                  <a:lnTo>
                    <a:pt x="1760050" y="198072"/>
                  </a:lnTo>
                  <a:lnTo>
                    <a:pt x="1906721" y="594217"/>
                  </a:lnTo>
                  <a:lnTo>
                    <a:pt x="2053392" y="594217"/>
                  </a:lnTo>
                  <a:lnTo>
                    <a:pt x="2200063" y="594217"/>
                  </a:lnTo>
                  <a:lnTo>
                    <a:pt x="2346734" y="792290"/>
                  </a:lnTo>
                  <a:lnTo>
                    <a:pt x="2493405" y="792290"/>
                  </a:lnTo>
                  <a:lnTo>
                    <a:pt x="2640076" y="594217"/>
                  </a:lnTo>
                  <a:lnTo>
                    <a:pt x="2786747" y="594217"/>
                  </a:lnTo>
                  <a:lnTo>
                    <a:pt x="2933418" y="198072"/>
                  </a:lnTo>
                  <a:lnTo>
                    <a:pt x="3080089" y="198072"/>
                  </a:lnTo>
                  <a:lnTo>
                    <a:pt x="3226759" y="198072"/>
                  </a:lnTo>
                  <a:lnTo>
                    <a:pt x="3373430" y="396145"/>
                  </a:lnTo>
                  <a:lnTo>
                    <a:pt x="3520101" y="198072"/>
                  </a:lnTo>
                </a:path>
              </a:pathLst>
            </a:custGeom>
            <a:ln w="27101" cap="flat">
              <a:solidFill>
                <a:srgbClr val="00833D">
                  <a:alpha val="80000"/>
                </a:srgbClr>
              </a:solidFill>
              <a:prstDash val="solid"/>
              <a:round/>
            </a:ln>
          </p:spPr>
          <p:txBody>
            <a:bodyPr/>
            <a:lstStyle/>
            <a:p/>
          </p:txBody>
        </p:sp>
        <p:sp>
          <p:nvSpPr>
            <p:cNvPr id="24" name="pl24"/>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43362" cap="flat">
              <a:solidFill>
                <a:srgbClr val="000000">
                  <a:alpha val="100000"/>
                </a:srgbClr>
              </a:solidFill>
              <a:prstDash val="solid"/>
              <a:round/>
            </a:ln>
          </p:spPr>
          <p:txBody>
            <a:bodyPr/>
            <a:lstStyle/>
            <a:p/>
          </p:txBody>
        </p:sp>
        <p:sp>
          <p:nvSpPr>
            <p:cNvPr id="25" name="pl25"/>
            <p:cNvSpPr/>
            <p:nvPr/>
          </p:nvSpPr>
          <p:spPr>
            <a:xfrm>
              <a:off x="943464" y="4505867"/>
              <a:ext cx="3520101" cy="396145"/>
            </a:xfrm>
            <a:custGeom>
              <a:avLst/>
              <a:pathLst>
                <a:path w="3520101" h="396145">
                  <a:moveTo>
                    <a:pt x="0" y="0"/>
                  </a:moveTo>
                  <a:lnTo>
                    <a:pt x="146670" y="198072"/>
                  </a:lnTo>
                  <a:lnTo>
                    <a:pt x="293341" y="396145"/>
                  </a:lnTo>
                  <a:lnTo>
                    <a:pt x="440012" y="198072"/>
                  </a:lnTo>
                  <a:lnTo>
                    <a:pt x="586683" y="396145"/>
                  </a:lnTo>
                  <a:lnTo>
                    <a:pt x="733354" y="396145"/>
                  </a:lnTo>
                  <a:lnTo>
                    <a:pt x="880025" y="396145"/>
                  </a:lnTo>
                  <a:lnTo>
                    <a:pt x="1026696" y="198072"/>
                  </a:lnTo>
                  <a:lnTo>
                    <a:pt x="1173367" y="396145"/>
                  </a:lnTo>
                  <a:lnTo>
                    <a:pt x="1320038" y="396145"/>
                  </a:lnTo>
                  <a:lnTo>
                    <a:pt x="1466709" y="396145"/>
                  </a:lnTo>
                  <a:lnTo>
                    <a:pt x="1613379" y="396145"/>
                  </a:lnTo>
                  <a:lnTo>
                    <a:pt x="1760050" y="0"/>
                  </a:lnTo>
                  <a:lnTo>
                    <a:pt x="1906721" y="198072"/>
                  </a:lnTo>
                  <a:lnTo>
                    <a:pt x="2053392" y="396145"/>
                  </a:lnTo>
                  <a:lnTo>
                    <a:pt x="2200063" y="396145"/>
                  </a:lnTo>
                  <a:lnTo>
                    <a:pt x="2346734" y="198072"/>
                  </a:lnTo>
                  <a:lnTo>
                    <a:pt x="2493405" y="198072"/>
                  </a:lnTo>
                  <a:lnTo>
                    <a:pt x="2640076" y="198072"/>
                  </a:lnTo>
                  <a:lnTo>
                    <a:pt x="2786747" y="396145"/>
                  </a:lnTo>
                  <a:lnTo>
                    <a:pt x="2933418" y="396145"/>
                  </a:lnTo>
                  <a:lnTo>
                    <a:pt x="3080089" y="396145"/>
                  </a:lnTo>
                  <a:lnTo>
                    <a:pt x="3226759" y="396145"/>
                  </a:lnTo>
                  <a:lnTo>
                    <a:pt x="3373430" y="396145"/>
                  </a:lnTo>
                  <a:lnTo>
                    <a:pt x="3520101" y="396145"/>
                  </a:lnTo>
                </a:path>
              </a:pathLst>
            </a:custGeom>
            <a:ln w="27101" cap="flat">
              <a:solidFill>
                <a:srgbClr val="0058AB">
                  <a:alpha val="100000"/>
                </a:srgbClr>
              </a:solidFill>
              <a:prstDash val="solid"/>
              <a:round/>
            </a:ln>
          </p:spPr>
          <p:txBody>
            <a:bodyPr/>
            <a:lstStyle/>
            <a:p/>
          </p:txBody>
        </p:sp>
        <p:sp>
          <p:nvSpPr>
            <p:cNvPr id="26" name="pl26"/>
            <p:cNvSpPr/>
            <p:nvPr/>
          </p:nvSpPr>
          <p:spPr>
            <a:xfrm>
              <a:off x="76745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7" name="pl27"/>
            <p:cNvSpPr/>
            <p:nvPr/>
          </p:nvSpPr>
          <p:spPr>
            <a:xfrm>
              <a:off x="943464"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167681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2410173"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143527"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730211"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316894"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463565"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34" name="pg34"/>
            <p:cNvSpPr/>
            <p:nvPr/>
          </p:nvSpPr>
          <p:spPr>
            <a:xfrm>
              <a:off x="884975"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915328"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6" name="pg36"/>
            <p:cNvSpPr/>
            <p:nvPr/>
          </p:nvSpPr>
          <p:spPr>
            <a:xfrm>
              <a:off x="161833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164868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2351684"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38203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0" name="pg40"/>
            <p:cNvSpPr/>
            <p:nvPr/>
          </p:nvSpPr>
          <p:spPr>
            <a:xfrm>
              <a:off x="3085039"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115392"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3671722"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3702076"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258406"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288759"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6" name="pg46"/>
            <p:cNvSpPr/>
            <p:nvPr/>
          </p:nvSpPr>
          <p:spPr>
            <a:xfrm>
              <a:off x="4405077"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7" name="tx47"/>
            <p:cNvSpPr/>
            <p:nvPr/>
          </p:nvSpPr>
          <p:spPr>
            <a:xfrm>
              <a:off x="4435430"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8" name="tx48"/>
            <p:cNvSpPr/>
            <p:nvPr/>
          </p:nvSpPr>
          <p:spPr>
            <a:xfrm>
              <a:off x="4523855" y="387258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9" name="tx49"/>
            <p:cNvSpPr/>
            <p:nvPr/>
          </p:nvSpPr>
          <p:spPr>
            <a:xfrm>
              <a:off x="4523855"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6</a:t>
              </a:r>
            </a:p>
          </p:txBody>
        </p:sp>
        <p:sp>
          <p:nvSpPr>
            <p:cNvPr id="50" name="tx50"/>
            <p:cNvSpPr/>
            <p:nvPr/>
          </p:nvSpPr>
          <p:spPr>
            <a:xfrm>
              <a:off x="641260"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1" name="tx51"/>
            <p:cNvSpPr/>
            <p:nvPr/>
          </p:nvSpPr>
          <p:spPr>
            <a:xfrm>
              <a:off x="641260"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52" name="tx52"/>
            <p:cNvSpPr/>
            <p:nvPr/>
          </p:nvSpPr>
          <p:spPr>
            <a:xfrm>
              <a:off x="577692"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577692"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54" name="tx54"/>
            <p:cNvSpPr/>
            <p:nvPr/>
          </p:nvSpPr>
          <p:spPr>
            <a:xfrm>
              <a:off x="577692"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6" name="tx56"/>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7" name="tx57"/>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8" name="tx58"/>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9" name="tx59"/>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0" name="tx60"/>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1" name="tx61"/>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91618"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3" name="pl63"/>
            <p:cNvSpPr/>
            <p:nvPr/>
          </p:nvSpPr>
          <p:spPr>
            <a:xfrm>
              <a:off x="1593415"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4" name="pl64"/>
            <p:cNvSpPr/>
            <p:nvPr/>
          </p:nvSpPr>
          <p:spPr>
            <a:xfrm>
              <a:off x="1593415"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5" name="pl65"/>
            <p:cNvSpPr/>
            <p:nvPr/>
          </p:nvSpPr>
          <p:spPr>
            <a:xfrm>
              <a:off x="2402390"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6" name="pl66"/>
            <p:cNvSpPr/>
            <p:nvPr/>
          </p:nvSpPr>
          <p:spPr>
            <a:xfrm>
              <a:off x="3164845"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7" name="tx67"/>
            <p:cNvSpPr/>
            <p:nvPr/>
          </p:nvSpPr>
          <p:spPr>
            <a:xfrm>
              <a:off x="1860514" y="610261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68" name="tx68"/>
            <p:cNvSpPr/>
            <p:nvPr/>
          </p:nvSpPr>
          <p:spPr>
            <a:xfrm>
              <a:off x="2669490"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9" name="tx69"/>
            <p:cNvSpPr/>
            <p:nvPr/>
          </p:nvSpPr>
          <p:spPr>
            <a:xfrm>
              <a:off x="3431944"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70" name="tx70"/>
            <p:cNvSpPr/>
            <p:nvPr/>
          </p:nvSpPr>
          <p:spPr>
            <a:xfrm>
              <a:off x="2144479" y="727425"/>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1" name="pl71"/>
            <p:cNvSpPr/>
            <p:nvPr/>
          </p:nvSpPr>
          <p:spPr>
            <a:xfrm>
              <a:off x="5132709" y="440683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341646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2426104"/>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4" name="pl74"/>
            <p:cNvSpPr/>
            <p:nvPr/>
          </p:nvSpPr>
          <p:spPr>
            <a:xfrm>
              <a:off x="5132709" y="1435741"/>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5" name="pl75"/>
            <p:cNvSpPr/>
            <p:nvPr/>
          </p:nvSpPr>
          <p:spPr>
            <a:xfrm>
              <a:off x="5132709" y="490201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391164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132709" y="2921285"/>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8" name="pl78"/>
            <p:cNvSpPr/>
            <p:nvPr/>
          </p:nvSpPr>
          <p:spPr>
            <a:xfrm>
              <a:off x="5132709" y="1930922"/>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9" name="pl79"/>
            <p:cNvSpPr/>
            <p:nvPr/>
          </p:nvSpPr>
          <p:spPr>
            <a:xfrm>
              <a:off x="5132709" y="940559"/>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80" name="pl80"/>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27101" cap="flat">
              <a:solidFill>
                <a:srgbClr val="0058AB">
                  <a:alpha val="80000"/>
                </a:srgbClr>
              </a:solidFill>
              <a:prstDash val="solid"/>
              <a:round/>
            </a:ln>
          </p:spPr>
          <p:txBody>
            <a:bodyPr/>
            <a:lstStyle/>
            <a:p/>
          </p:txBody>
        </p:sp>
        <p:sp>
          <p:nvSpPr>
            <p:cNvPr id="88" name="pl88"/>
            <p:cNvSpPr/>
            <p:nvPr/>
          </p:nvSpPr>
          <p:spPr>
            <a:xfrm>
              <a:off x="5308715" y="2128995"/>
              <a:ext cx="3520101" cy="1782653"/>
            </a:xfrm>
            <a:custGeom>
              <a:avLst/>
              <a:pathLst>
                <a:path w="3520101" h="1782653">
                  <a:moveTo>
                    <a:pt x="0" y="0"/>
                  </a:moveTo>
                  <a:lnTo>
                    <a:pt x="146670" y="198072"/>
                  </a:lnTo>
                  <a:lnTo>
                    <a:pt x="293341" y="198072"/>
                  </a:lnTo>
                  <a:lnTo>
                    <a:pt x="440012" y="396145"/>
                  </a:lnTo>
                  <a:lnTo>
                    <a:pt x="586683" y="594217"/>
                  </a:lnTo>
                  <a:lnTo>
                    <a:pt x="733354" y="594217"/>
                  </a:lnTo>
                  <a:lnTo>
                    <a:pt x="880025" y="792290"/>
                  </a:lnTo>
                  <a:lnTo>
                    <a:pt x="1026696" y="990363"/>
                  </a:lnTo>
                  <a:lnTo>
                    <a:pt x="1173367" y="1188435"/>
                  </a:lnTo>
                  <a:lnTo>
                    <a:pt x="1320038" y="1386508"/>
                  </a:lnTo>
                  <a:lnTo>
                    <a:pt x="1466709" y="1584581"/>
                  </a:lnTo>
                  <a:lnTo>
                    <a:pt x="1613379" y="1584581"/>
                  </a:lnTo>
                  <a:lnTo>
                    <a:pt x="1760050" y="1584581"/>
                  </a:lnTo>
                  <a:lnTo>
                    <a:pt x="1906721" y="1782653"/>
                  </a:lnTo>
                  <a:lnTo>
                    <a:pt x="2053392" y="1584581"/>
                  </a:lnTo>
                  <a:lnTo>
                    <a:pt x="2200063" y="1782653"/>
                  </a:lnTo>
                  <a:lnTo>
                    <a:pt x="2346734" y="1584581"/>
                  </a:lnTo>
                  <a:lnTo>
                    <a:pt x="2493405" y="1584581"/>
                  </a:lnTo>
                  <a:lnTo>
                    <a:pt x="2640076" y="1782653"/>
                  </a:lnTo>
                  <a:lnTo>
                    <a:pt x="2786747" y="1782653"/>
                  </a:lnTo>
                  <a:lnTo>
                    <a:pt x="2933418" y="1782653"/>
                  </a:lnTo>
                  <a:lnTo>
                    <a:pt x="3080089" y="1584581"/>
                  </a:lnTo>
                  <a:lnTo>
                    <a:pt x="3226759" y="1386508"/>
                  </a:lnTo>
                  <a:lnTo>
                    <a:pt x="3373430" y="1386508"/>
                  </a:lnTo>
                  <a:lnTo>
                    <a:pt x="3520101" y="1584581"/>
                  </a:lnTo>
                </a:path>
              </a:pathLst>
            </a:custGeom>
            <a:ln w="27101" cap="flat">
              <a:solidFill>
                <a:srgbClr val="1CABE2">
                  <a:alpha val="80000"/>
                </a:srgbClr>
              </a:solidFill>
              <a:prstDash val="solid"/>
              <a:round/>
            </a:ln>
          </p:spPr>
          <p:txBody>
            <a:bodyPr/>
            <a:lstStyle/>
            <a:p/>
          </p:txBody>
        </p:sp>
        <p:sp>
          <p:nvSpPr>
            <p:cNvPr id="89" name="pl89"/>
            <p:cNvSpPr/>
            <p:nvPr/>
          </p:nvSpPr>
          <p:spPr>
            <a:xfrm>
              <a:off x="5308715" y="3119358"/>
              <a:ext cx="3520101" cy="1386508"/>
            </a:xfrm>
            <a:custGeom>
              <a:avLst/>
              <a:pathLst>
                <a:path w="3520101" h="1386508">
                  <a:moveTo>
                    <a:pt x="0" y="198072"/>
                  </a:moveTo>
                  <a:lnTo>
                    <a:pt x="146670" y="0"/>
                  </a:lnTo>
                  <a:lnTo>
                    <a:pt x="293341" y="198072"/>
                  </a:lnTo>
                  <a:lnTo>
                    <a:pt x="440012" y="198072"/>
                  </a:lnTo>
                  <a:lnTo>
                    <a:pt x="586683" y="0"/>
                  </a:lnTo>
                  <a:lnTo>
                    <a:pt x="733354" y="0"/>
                  </a:lnTo>
                  <a:lnTo>
                    <a:pt x="880025" y="198072"/>
                  </a:lnTo>
                  <a:lnTo>
                    <a:pt x="1026696" y="396145"/>
                  </a:lnTo>
                  <a:lnTo>
                    <a:pt x="1173367" y="198072"/>
                  </a:lnTo>
                  <a:lnTo>
                    <a:pt x="1320038" y="594217"/>
                  </a:lnTo>
                  <a:lnTo>
                    <a:pt x="1466709" y="792290"/>
                  </a:lnTo>
                  <a:lnTo>
                    <a:pt x="1613379" y="792290"/>
                  </a:lnTo>
                  <a:lnTo>
                    <a:pt x="1760050" y="594217"/>
                  </a:lnTo>
                  <a:lnTo>
                    <a:pt x="1906721" y="792290"/>
                  </a:lnTo>
                  <a:lnTo>
                    <a:pt x="2053392" y="594217"/>
                  </a:lnTo>
                  <a:lnTo>
                    <a:pt x="2200063" y="792290"/>
                  </a:lnTo>
                  <a:lnTo>
                    <a:pt x="2346734" y="1386508"/>
                  </a:lnTo>
                  <a:lnTo>
                    <a:pt x="2493405" y="990363"/>
                  </a:lnTo>
                  <a:lnTo>
                    <a:pt x="2640076" y="594217"/>
                  </a:lnTo>
                  <a:lnTo>
                    <a:pt x="2786747" y="792290"/>
                  </a:lnTo>
                  <a:lnTo>
                    <a:pt x="2933418" y="792290"/>
                  </a:lnTo>
                  <a:lnTo>
                    <a:pt x="3080089" y="594217"/>
                  </a:lnTo>
                  <a:lnTo>
                    <a:pt x="3226759" y="396145"/>
                  </a:lnTo>
                  <a:lnTo>
                    <a:pt x="3373430" y="1188435"/>
                  </a:lnTo>
                  <a:lnTo>
                    <a:pt x="3520101" y="990363"/>
                  </a:lnTo>
                </a:path>
              </a:pathLst>
            </a:custGeom>
            <a:ln w="27101" cap="flat">
              <a:solidFill>
                <a:srgbClr val="00833D">
                  <a:alpha val="80000"/>
                </a:srgbClr>
              </a:solidFill>
              <a:prstDash val="solid"/>
              <a:round/>
            </a:ln>
          </p:spPr>
          <p:txBody>
            <a:bodyPr/>
            <a:lstStyle/>
            <a:p/>
          </p:txBody>
        </p:sp>
        <p:sp>
          <p:nvSpPr>
            <p:cNvPr id="90" name="pl90"/>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43362" cap="flat">
              <a:solidFill>
                <a:srgbClr val="000000">
                  <a:alpha val="100000"/>
                </a:srgbClr>
              </a:solidFill>
              <a:prstDash val="solid"/>
              <a:round/>
            </a:ln>
          </p:spPr>
          <p:txBody>
            <a:bodyPr/>
            <a:lstStyle/>
            <a:p/>
          </p:txBody>
        </p:sp>
        <p:sp>
          <p:nvSpPr>
            <p:cNvPr id="91" name="pl91"/>
            <p:cNvSpPr/>
            <p:nvPr/>
          </p:nvSpPr>
          <p:spPr>
            <a:xfrm>
              <a:off x="5308715" y="3515503"/>
              <a:ext cx="3520101" cy="1584581"/>
            </a:xfrm>
            <a:custGeom>
              <a:avLst/>
              <a:pathLst>
                <a:path w="3520101" h="1584581">
                  <a:moveTo>
                    <a:pt x="0" y="594217"/>
                  </a:moveTo>
                  <a:lnTo>
                    <a:pt x="146670" y="0"/>
                  </a:lnTo>
                  <a:lnTo>
                    <a:pt x="293341" y="990363"/>
                  </a:lnTo>
                  <a:lnTo>
                    <a:pt x="440012" y="198072"/>
                  </a:lnTo>
                  <a:lnTo>
                    <a:pt x="586683" y="990363"/>
                  </a:lnTo>
                  <a:lnTo>
                    <a:pt x="733354" y="990363"/>
                  </a:lnTo>
                  <a:lnTo>
                    <a:pt x="880025" y="1188435"/>
                  </a:lnTo>
                  <a:lnTo>
                    <a:pt x="1026696" y="1188435"/>
                  </a:lnTo>
                  <a:lnTo>
                    <a:pt x="1173367" y="1188435"/>
                  </a:lnTo>
                  <a:lnTo>
                    <a:pt x="1320038" y="1188435"/>
                  </a:lnTo>
                  <a:lnTo>
                    <a:pt x="1466709" y="1188435"/>
                  </a:lnTo>
                  <a:lnTo>
                    <a:pt x="1613379" y="990363"/>
                  </a:lnTo>
                  <a:lnTo>
                    <a:pt x="1760050" y="792290"/>
                  </a:lnTo>
                  <a:lnTo>
                    <a:pt x="1906721" y="396145"/>
                  </a:lnTo>
                  <a:lnTo>
                    <a:pt x="2053392" y="1386508"/>
                  </a:lnTo>
                  <a:lnTo>
                    <a:pt x="2200063" y="1386508"/>
                  </a:lnTo>
                  <a:lnTo>
                    <a:pt x="2346734" y="792290"/>
                  </a:lnTo>
                  <a:lnTo>
                    <a:pt x="2493405" y="1188435"/>
                  </a:lnTo>
                  <a:lnTo>
                    <a:pt x="2640076" y="990363"/>
                  </a:lnTo>
                  <a:lnTo>
                    <a:pt x="2786747" y="1386508"/>
                  </a:lnTo>
                  <a:lnTo>
                    <a:pt x="2933418" y="1584581"/>
                  </a:lnTo>
                  <a:lnTo>
                    <a:pt x="3080089" y="990363"/>
                  </a:lnTo>
                  <a:lnTo>
                    <a:pt x="3226759" y="990363"/>
                  </a:lnTo>
                  <a:lnTo>
                    <a:pt x="3373430" y="1188435"/>
                  </a:lnTo>
                  <a:lnTo>
                    <a:pt x="3520101" y="1188435"/>
                  </a:lnTo>
                </a:path>
              </a:pathLst>
            </a:custGeom>
            <a:ln w="27101" cap="flat">
              <a:solidFill>
                <a:srgbClr val="0058AB">
                  <a:alpha val="100000"/>
                </a:srgbClr>
              </a:solidFill>
              <a:prstDash val="solid"/>
              <a:round/>
            </a:ln>
          </p:spPr>
          <p:txBody>
            <a:bodyPr/>
            <a:lstStyle/>
            <a:p/>
          </p:txBody>
        </p:sp>
        <p:sp>
          <p:nvSpPr>
            <p:cNvPr id="92" name="pl92"/>
            <p:cNvSpPr/>
            <p:nvPr/>
          </p:nvSpPr>
          <p:spPr>
            <a:xfrm>
              <a:off x="5132709" y="4902012"/>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3" name="pl93"/>
            <p:cNvSpPr/>
            <p:nvPr/>
          </p:nvSpPr>
          <p:spPr>
            <a:xfrm>
              <a:off x="5308715" y="3515503"/>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6042069" y="3911649"/>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6775424"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7508778"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8095462" y="4307794"/>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8682145"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8828816" y="4109721"/>
              <a:ext cx="0" cy="594217"/>
            </a:xfrm>
            <a:custGeom>
              <a:avLst/>
              <a:pathLst>
                <a:path w="0" h="594217">
                  <a:moveTo>
                    <a:pt x="0" y="594217"/>
                  </a:moveTo>
                  <a:lnTo>
                    <a:pt x="0" y="0"/>
                  </a:lnTo>
                </a:path>
              </a:pathLst>
            </a:custGeom>
            <a:ln w="13550" cap="flat">
              <a:solidFill>
                <a:srgbClr val="0058AB">
                  <a:alpha val="100000"/>
                </a:srgbClr>
              </a:solidFill>
              <a:prstDash val="dot"/>
              <a:round/>
            </a:ln>
          </p:spPr>
          <p:txBody>
            <a:bodyPr/>
            <a:lstStyle/>
            <a:p/>
          </p:txBody>
        </p:sp>
        <p:sp>
          <p:nvSpPr>
            <p:cNvPr id="100" name="pg100"/>
            <p:cNvSpPr/>
            <p:nvPr/>
          </p:nvSpPr>
          <p:spPr>
            <a:xfrm>
              <a:off x="5250226" y="34489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1" name="tx101"/>
            <p:cNvSpPr/>
            <p:nvPr/>
          </p:nvSpPr>
          <p:spPr>
            <a:xfrm>
              <a:off x="5280579" y="3479291"/>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2" name="pg102"/>
            <p:cNvSpPr/>
            <p:nvPr/>
          </p:nvSpPr>
          <p:spPr>
            <a:xfrm>
              <a:off x="5983581" y="38450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6013934" y="3875140"/>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4" name="pg104"/>
            <p:cNvSpPr/>
            <p:nvPr/>
          </p:nvSpPr>
          <p:spPr>
            <a:xfrm>
              <a:off x="6716935"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747288"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6" name="pg106"/>
            <p:cNvSpPr/>
            <p:nvPr/>
          </p:nvSpPr>
          <p:spPr>
            <a:xfrm>
              <a:off x="7450290"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7480643"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8" name="pg108"/>
            <p:cNvSpPr/>
            <p:nvPr/>
          </p:nvSpPr>
          <p:spPr>
            <a:xfrm>
              <a:off x="8036973" y="424122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8067327" y="427005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10" name="pg110"/>
            <p:cNvSpPr/>
            <p:nvPr/>
          </p:nvSpPr>
          <p:spPr>
            <a:xfrm>
              <a:off x="8623657"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8654010"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2" name="pg112"/>
            <p:cNvSpPr/>
            <p:nvPr/>
          </p:nvSpPr>
          <p:spPr>
            <a:xfrm>
              <a:off x="8770328" y="404315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800681" y="4073212"/>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4" name="tx114"/>
            <p:cNvSpPr/>
            <p:nvPr/>
          </p:nvSpPr>
          <p:spPr>
            <a:xfrm>
              <a:off x="8889106" y="367313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5" name="tx115"/>
            <p:cNvSpPr/>
            <p:nvPr/>
          </p:nvSpPr>
          <p:spPr>
            <a:xfrm>
              <a:off x="8889106" y="407092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6" name="tx116"/>
            <p:cNvSpPr/>
            <p:nvPr/>
          </p:nvSpPr>
          <p:spPr>
            <a:xfrm>
              <a:off x="5006511" y="485937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7" name="tx117"/>
            <p:cNvSpPr/>
            <p:nvPr/>
          </p:nvSpPr>
          <p:spPr>
            <a:xfrm>
              <a:off x="5006511" y="3870460"/>
              <a:ext cx="63568" cy="82097"/>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a:t>
              </a:r>
            </a:p>
          </p:txBody>
        </p:sp>
        <p:sp>
          <p:nvSpPr>
            <p:cNvPr id="118" name="tx118"/>
            <p:cNvSpPr/>
            <p:nvPr/>
          </p:nvSpPr>
          <p:spPr>
            <a:xfrm>
              <a:off x="4942943" y="287864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4942943" y="188828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a:t>
              </a:r>
            </a:p>
          </p:txBody>
        </p:sp>
        <p:sp>
          <p:nvSpPr>
            <p:cNvPr id="120" name="tx120"/>
            <p:cNvSpPr/>
            <p:nvPr/>
          </p:nvSpPr>
          <p:spPr>
            <a:xfrm>
              <a:off x="4942943" y="89792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1" name="tx121"/>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2" name="tx122"/>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3" name="tx123"/>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4" name="tx124"/>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5" name="tx125"/>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6" name="tx126"/>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7" name="tx127"/>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rot="-5400000">
              <a:off x="4273632" y="3053805"/>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29" name="pl129"/>
            <p:cNvSpPr/>
            <p:nvPr/>
          </p:nvSpPr>
          <p:spPr>
            <a:xfrm>
              <a:off x="595866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0" name="pl130"/>
            <p:cNvSpPr/>
            <p:nvPr/>
          </p:nvSpPr>
          <p:spPr>
            <a:xfrm>
              <a:off x="595866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1" name="pl131"/>
            <p:cNvSpPr/>
            <p:nvPr/>
          </p:nvSpPr>
          <p:spPr>
            <a:xfrm>
              <a:off x="6767641"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2" name="pl132"/>
            <p:cNvSpPr/>
            <p:nvPr/>
          </p:nvSpPr>
          <p:spPr>
            <a:xfrm>
              <a:off x="7530096"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3" name="tx133"/>
            <p:cNvSpPr/>
            <p:nvPr/>
          </p:nvSpPr>
          <p:spPr>
            <a:xfrm>
              <a:off x="6225765" y="6102617"/>
              <a:ext cx="45034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Tunisia</a:t>
              </a:r>
            </a:p>
          </p:txBody>
        </p:sp>
        <p:sp>
          <p:nvSpPr>
            <p:cNvPr id="134" name="tx134"/>
            <p:cNvSpPr/>
            <p:nvPr/>
          </p:nvSpPr>
          <p:spPr>
            <a:xfrm>
              <a:off x="7034741"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5" name="tx135"/>
            <p:cNvSpPr/>
            <p:nvPr/>
          </p:nvSpPr>
          <p:spPr>
            <a:xfrm>
              <a:off x="7797195" y="6104255"/>
              <a:ext cx="40361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MENA</a:t>
              </a:r>
            </a:p>
          </p:txBody>
        </p:sp>
        <p:sp>
          <p:nvSpPr>
            <p:cNvPr id="136" name="tx136"/>
            <p:cNvSpPr/>
            <p:nvPr/>
          </p:nvSpPr>
          <p:spPr>
            <a:xfrm>
              <a:off x="6492801" y="726086"/>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7" name="tx137"/>
            <p:cNvSpPr/>
            <p:nvPr/>
          </p:nvSpPr>
          <p:spPr>
            <a:xfrm>
              <a:off x="4843235" y="637822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38" name="tx138"/>
            <p:cNvSpPr/>
            <p:nvPr/>
          </p:nvSpPr>
          <p:spPr>
            <a:xfrm>
              <a:off x="5721708" y="6498977"/>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39" name="tx139"/>
            <p:cNvSpPr/>
            <p:nvPr/>
          </p:nvSpPr>
          <p:spPr>
            <a:xfrm>
              <a:off x="2631217" y="432893"/>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2024, 0% of children who received DTP1 did not receive DTP3 (left), and 1% of children who received DTP1 did not receive MCV1 (right).
The low DTP drop-out rates imply good ability to provide a complete series of vaccines early in life. The low DTP-MCV drop-out rates imply good retention in immunization programmes and ability to provide a full course of vaccines in infancy (up to one year).
In 2024, Tunisia DTP drop-out was lower and DTP-MCV drop-out was lower than global drop-out rates, respectively.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6220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50451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468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8912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74296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09680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8526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62205" y="1079271"/>
              <a:ext cx="2123063" cy="99001"/>
            </a:xfrm>
            <a:custGeom>
              <a:avLst/>
              <a:pathLst>
                <a:path w="2123063" h="99001">
                  <a:moveTo>
                    <a:pt x="0" y="49500"/>
                  </a:moveTo>
                  <a:lnTo>
                    <a:pt x="88460" y="99001"/>
                  </a:lnTo>
                  <a:lnTo>
                    <a:pt x="176921" y="99001"/>
                  </a:lnTo>
                  <a:lnTo>
                    <a:pt x="265382" y="74251"/>
                  </a:lnTo>
                  <a:lnTo>
                    <a:pt x="353843" y="24750"/>
                  </a:lnTo>
                  <a:lnTo>
                    <a:pt x="442304" y="12375"/>
                  </a:lnTo>
                  <a:lnTo>
                    <a:pt x="530765" y="0"/>
                  </a:lnTo>
                  <a:lnTo>
                    <a:pt x="619226" y="0"/>
                  </a:lnTo>
                  <a:lnTo>
                    <a:pt x="707687" y="0"/>
                  </a:lnTo>
                  <a:lnTo>
                    <a:pt x="796148" y="12375"/>
                  </a:lnTo>
                  <a:lnTo>
                    <a:pt x="884609" y="12375"/>
                  </a:lnTo>
                  <a:lnTo>
                    <a:pt x="973070" y="12375"/>
                  </a:lnTo>
                  <a:lnTo>
                    <a:pt x="1061531" y="0"/>
                  </a:lnTo>
                  <a:lnTo>
                    <a:pt x="1149992" y="24750"/>
                  </a:lnTo>
                  <a:lnTo>
                    <a:pt x="1238453" y="49500"/>
                  </a:lnTo>
                  <a:lnTo>
                    <a:pt x="1326914" y="24750"/>
                  </a:lnTo>
                  <a:lnTo>
                    <a:pt x="1415375" y="0"/>
                  </a:lnTo>
                  <a:lnTo>
                    <a:pt x="1503836" y="49500"/>
                  </a:lnTo>
                  <a:lnTo>
                    <a:pt x="1592297" y="37125"/>
                  </a:lnTo>
                  <a:lnTo>
                    <a:pt x="1680758" y="49500"/>
                  </a:lnTo>
                  <a:lnTo>
                    <a:pt x="1769219" y="37125"/>
                  </a:lnTo>
                  <a:lnTo>
                    <a:pt x="1857680" y="0"/>
                  </a:lnTo>
                  <a:lnTo>
                    <a:pt x="1946141" y="0"/>
                  </a:lnTo>
                  <a:lnTo>
                    <a:pt x="2034602" y="0"/>
                  </a:lnTo>
                  <a:lnTo>
                    <a:pt x="2123063" y="12375"/>
                  </a:lnTo>
                </a:path>
              </a:pathLst>
            </a:custGeom>
            <a:ln w="27101" cap="flat">
              <a:solidFill>
                <a:srgbClr val="1CABE2">
                  <a:alpha val="100000"/>
                </a:srgbClr>
              </a:solidFill>
              <a:prstDash val="solid"/>
              <a:round/>
            </a:ln>
          </p:spPr>
          <p:txBody>
            <a:bodyPr/>
            <a:lstStyle/>
            <a:p/>
          </p:txBody>
        </p:sp>
        <p:sp>
          <p:nvSpPr>
            <p:cNvPr id="24" name="tx24"/>
            <p:cNvSpPr/>
            <p:nvPr/>
          </p:nvSpPr>
          <p:spPr>
            <a:xfrm>
              <a:off x="910275" y="10365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5" name="tx25"/>
            <p:cNvSpPr/>
            <p:nvPr/>
          </p:nvSpPr>
          <p:spPr>
            <a:xfrm>
              <a:off x="3217825"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6" name="tx26"/>
            <p:cNvSpPr/>
            <p:nvPr/>
          </p:nvSpPr>
          <p:spPr>
            <a:xfrm>
              <a:off x="2688703" y="9876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7" name="tx27"/>
            <p:cNvSpPr/>
            <p:nvPr/>
          </p:nvSpPr>
          <p:spPr>
            <a:xfrm>
              <a:off x="3042547"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40" name="pl40"/>
            <p:cNvSpPr/>
            <p:nvPr/>
          </p:nvSpPr>
          <p:spPr>
            <a:xfrm>
              <a:off x="106220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50451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9468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238912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74296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309680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318526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2389120" y="2873500"/>
              <a:ext cx="796148" cy="49500"/>
            </a:xfrm>
            <a:custGeom>
              <a:avLst/>
              <a:pathLst>
                <a:path w="796148" h="49500">
                  <a:moveTo>
                    <a:pt x="0" y="0"/>
                  </a:moveTo>
                  <a:lnTo>
                    <a:pt x="88460" y="0"/>
                  </a:lnTo>
                  <a:lnTo>
                    <a:pt x="176921" y="24750"/>
                  </a:lnTo>
                  <a:lnTo>
                    <a:pt x="265382" y="0"/>
                  </a:lnTo>
                  <a:lnTo>
                    <a:pt x="353843" y="0"/>
                  </a:lnTo>
                  <a:lnTo>
                    <a:pt x="442304" y="49500"/>
                  </a:lnTo>
                  <a:lnTo>
                    <a:pt x="530765" y="37125"/>
                  </a:lnTo>
                  <a:lnTo>
                    <a:pt x="619226" y="24750"/>
                  </a:lnTo>
                  <a:lnTo>
                    <a:pt x="707687" y="24750"/>
                  </a:lnTo>
                  <a:lnTo>
                    <a:pt x="796148" y="24750"/>
                  </a:lnTo>
                </a:path>
              </a:pathLst>
            </a:custGeom>
            <a:ln w="27101" cap="flat">
              <a:solidFill>
                <a:srgbClr val="1CABE2">
                  <a:alpha val="100000"/>
                </a:srgbClr>
              </a:solidFill>
              <a:prstDash val="solid"/>
              <a:round/>
            </a:ln>
          </p:spPr>
          <p:txBody>
            <a:bodyPr/>
            <a:lstStyle/>
            <a:p/>
          </p:txBody>
        </p:sp>
        <p:sp>
          <p:nvSpPr>
            <p:cNvPr id="48" name="tx48"/>
            <p:cNvSpPr/>
            <p:nvPr/>
          </p:nvSpPr>
          <p:spPr>
            <a:xfrm>
              <a:off x="223719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49" name="tx49"/>
            <p:cNvSpPr/>
            <p:nvPr/>
          </p:nvSpPr>
          <p:spPr>
            <a:xfrm>
              <a:off x="3217825"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0" name="tx50"/>
            <p:cNvSpPr/>
            <p:nvPr/>
          </p:nvSpPr>
          <p:spPr>
            <a:xfrm>
              <a:off x="2688703"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1" name="tx51"/>
            <p:cNvSpPr/>
            <p:nvPr/>
          </p:nvSpPr>
          <p:spPr>
            <a:xfrm>
              <a:off x="3042547"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52" name="pl52"/>
            <p:cNvSpPr/>
            <p:nvPr/>
          </p:nvSpPr>
          <p:spPr>
            <a:xfrm>
              <a:off x="761438"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106220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50451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94681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238912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74296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309680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3185269"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2831425" y="4655354"/>
              <a:ext cx="353843" cy="136127"/>
            </a:xfrm>
            <a:custGeom>
              <a:avLst/>
              <a:pathLst>
                <a:path w="353843" h="136127">
                  <a:moveTo>
                    <a:pt x="0" y="136127"/>
                  </a:moveTo>
                  <a:lnTo>
                    <a:pt x="88460" y="24750"/>
                  </a:lnTo>
                  <a:lnTo>
                    <a:pt x="176921" y="0"/>
                  </a:lnTo>
                  <a:lnTo>
                    <a:pt x="265382" y="12375"/>
                  </a:lnTo>
                  <a:lnTo>
                    <a:pt x="353843" y="12375"/>
                  </a:lnTo>
                </a:path>
              </a:pathLst>
            </a:custGeom>
            <a:ln w="27101" cap="flat">
              <a:solidFill>
                <a:srgbClr val="1CABE2">
                  <a:alpha val="100000"/>
                </a:srgbClr>
              </a:solidFill>
              <a:prstDash val="solid"/>
              <a:round/>
            </a:ln>
          </p:spPr>
          <p:txBody>
            <a:bodyPr/>
            <a:lstStyle/>
            <a:p/>
          </p:txBody>
        </p:sp>
        <p:sp>
          <p:nvSpPr>
            <p:cNvPr id="72" name="tx72"/>
            <p:cNvSpPr/>
            <p:nvPr/>
          </p:nvSpPr>
          <p:spPr>
            <a:xfrm>
              <a:off x="2679495" y="46992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73" name="tx73"/>
            <p:cNvSpPr/>
            <p:nvPr/>
          </p:nvSpPr>
          <p:spPr>
            <a:xfrm>
              <a:off x="3217825"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4" name="tx74"/>
            <p:cNvSpPr/>
            <p:nvPr/>
          </p:nvSpPr>
          <p:spPr>
            <a:xfrm>
              <a:off x="3042547"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75" name="pl75"/>
            <p:cNvSpPr/>
            <p:nvPr/>
          </p:nvSpPr>
          <p:spPr>
            <a:xfrm>
              <a:off x="3555625"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6" name="pl76"/>
            <p:cNvSpPr/>
            <p:nvPr/>
          </p:nvSpPr>
          <p:spPr>
            <a:xfrm>
              <a:off x="3555625"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7" name="pl77"/>
            <p:cNvSpPr/>
            <p:nvPr/>
          </p:nvSpPr>
          <p:spPr>
            <a:xfrm>
              <a:off x="3555625"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8" name="pl78"/>
            <p:cNvSpPr/>
            <p:nvPr/>
          </p:nvSpPr>
          <p:spPr>
            <a:xfrm>
              <a:off x="3555625"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9" name="pl79"/>
            <p:cNvSpPr/>
            <p:nvPr/>
          </p:nvSpPr>
          <p:spPr>
            <a:xfrm>
              <a:off x="3555625"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0" name="pl80"/>
            <p:cNvSpPr/>
            <p:nvPr/>
          </p:nvSpPr>
          <p:spPr>
            <a:xfrm>
              <a:off x="3555625"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1" name="pl81"/>
            <p:cNvSpPr/>
            <p:nvPr/>
          </p:nvSpPr>
          <p:spPr>
            <a:xfrm>
              <a:off x="3555625"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2" name="pl82"/>
            <p:cNvSpPr/>
            <p:nvPr/>
          </p:nvSpPr>
          <p:spPr>
            <a:xfrm>
              <a:off x="3555625"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3" name="pl83"/>
            <p:cNvSpPr/>
            <p:nvPr/>
          </p:nvSpPr>
          <p:spPr>
            <a:xfrm>
              <a:off x="3555625"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4" name="pl84"/>
            <p:cNvSpPr/>
            <p:nvPr/>
          </p:nvSpPr>
          <p:spPr>
            <a:xfrm>
              <a:off x="3555625"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5" name="pl85"/>
            <p:cNvSpPr/>
            <p:nvPr/>
          </p:nvSpPr>
          <p:spPr>
            <a:xfrm>
              <a:off x="3555625"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6" name="pl86"/>
            <p:cNvSpPr/>
            <p:nvPr/>
          </p:nvSpPr>
          <p:spPr>
            <a:xfrm>
              <a:off x="3555625"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87" name="pl87"/>
            <p:cNvSpPr/>
            <p:nvPr/>
          </p:nvSpPr>
          <p:spPr>
            <a:xfrm>
              <a:off x="385639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42986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47410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518330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55371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589099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597945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3856392" y="1079271"/>
              <a:ext cx="2123063" cy="37125"/>
            </a:xfrm>
            <a:custGeom>
              <a:avLst/>
              <a:pathLst>
                <a:path w="2123063" h="37125">
                  <a:moveTo>
                    <a:pt x="0" y="0"/>
                  </a:moveTo>
                  <a:lnTo>
                    <a:pt x="88460" y="0"/>
                  </a:lnTo>
                  <a:lnTo>
                    <a:pt x="176921" y="37125"/>
                  </a:lnTo>
                  <a:lnTo>
                    <a:pt x="265382" y="37125"/>
                  </a:lnTo>
                  <a:lnTo>
                    <a:pt x="353843" y="24750"/>
                  </a:lnTo>
                  <a:lnTo>
                    <a:pt x="442304" y="12375"/>
                  </a:lnTo>
                  <a:lnTo>
                    <a:pt x="530765" y="0"/>
                  </a:lnTo>
                  <a:lnTo>
                    <a:pt x="619226" y="0"/>
                  </a:lnTo>
                  <a:lnTo>
                    <a:pt x="707687" y="0"/>
                  </a:lnTo>
                  <a:lnTo>
                    <a:pt x="796148" y="0"/>
                  </a:lnTo>
                  <a:lnTo>
                    <a:pt x="884609" y="12375"/>
                  </a:lnTo>
                  <a:lnTo>
                    <a:pt x="973070" y="12375"/>
                  </a:lnTo>
                  <a:lnTo>
                    <a:pt x="1061531" y="0"/>
                  </a:lnTo>
                  <a:lnTo>
                    <a:pt x="1149992" y="0"/>
                  </a:lnTo>
                  <a:lnTo>
                    <a:pt x="1238453" y="12375"/>
                  </a:lnTo>
                  <a:lnTo>
                    <a:pt x="1326914" y="12375"/>
                  </a:lnTo>
                  <a:lnTo>
                    <a:pt x="1415375" y="0"/>
                  </a:lnTo>
                  <a:lnTo>
                    <a:pt x="1503836" y="0"/>
                  </a:lnTo>
                  <a:lnTo>
                    <a:pt x="1592297" y="12375"/>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95" name="tx95"/>
            <p:cNvSpPr/>
            <p:nvPr/>
          </p:nvSpPr>
          <p:spPr>
            <a:xfrm>
              <a:off x="3704462"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6" name="tx96"/>
            <p:cNvSpPr/>
            <p:nvPr/>
          </p:nvSpPr>
          <p:spPr>
            <a:xfrm>
              <a:off x="6012012"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7" name="tx97"/>
            <p:cNvSpPr/>
            <p:nvPr/>
          </p:nvSpPr>
          <p:spPr>
            <a:xfrm>
              <a:off x="5482890"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98" name="tx98"/>
            <p:cNvSpPr/>
            <p:nvPr/>
          </p:nvSpPr>
          <p:spPr>
            <a:xfrm>
              <a:off x="5836734"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pl99"/>
            <p:cNvSpPr/>
            <p:nvPr/>
          </p:nvSpPr>
          <p:spPr>
            <a:xfrm>
              <a:off x="3555625"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0" name="pl100"/>
            <p:cNvSpPr/>
            <p:nvPr/>
          </p:nvSpPr>
          <p:spPr>
            <a:xfrm>
              <a:off x="3555625"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1" name="pl101"/>
            <p:cNvSpPr/>
            <p:nvPr/>
          </p:nvSpPr>
          <p:spPr>
            <a:xfrm>
              <a:off x="3555625"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2" name="pl102"/>
            <p:cNvSpPr/>
            <p:nvPr/>
          </p:nvSpPr>
          <p:spPr>
            <a:xfrm>
              <a:off x="3555625"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3" name="pl103"/>
            <p:cNvSpPr/>
            <p:nvPr/>
          </p:nvSpPr>
          <p:spPr>
            <a:xfrm>
              <a:off x="3555625"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4" name="pl104"/>
            <p:cNvSpPr/>
            <p:nvPr/>
          </p:nvSpPr>
          <p:spPr>
            <a:xfrm>
              <a:off x="3555625"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6" name="pl106"/>
            <p:cNvSpPr/>
            <p:nvPr/>
          </p:nvSpPr>
          <p:spPr>
            <a:xfrm>
              <a:off x="3555625"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7" name="pl107"/>
            <p:cNvSpPr/>
            <p:nvPr/>
          </p:nvSpPr>
          <p:spPr>
            <a:xfrm>
              <a:off x="3555625"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8" name="pl108"/>
            <p:cNvSpPr/>
            <p:nvPr/>
          </p:nvSpPr>
          <p:spPr>
            <a:xfrm>
              <a:off x="3555625"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9" name="pl109"/>
            <p:cNvSpPr/>
            <p:nvPr/>
          </p:nvSpPr>
          <p:spPr>
            <a:xfrm>
              <a:off x="3555625"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0" name="pl110"/>
            <p:cNvSpPr/>
            <p:nvPr/>
          </p:nvSpPr>
          <p:spPr>
            <a:xfrm>
              <a:off x="3555625"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85639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42986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47410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518330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5371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589099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597945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3856392" y="2873500"/>
              <a:ext cx="2123063" cy="99001"/>
            </a:xfrm>
            <a:custGeom>
              <a:avLst/>
              <a:pathLst>
                <a:path w="2123063" h="99001">
                  <a:moveTo>
                    <a:pt x="0" y="37125"/>
                  </a:moveTo>
                  <a:lnTo>
                    <a:pt x="88460" y="74251"/>
                  </a:lnTo>
                  <a:lnTo>
                    <a:pt x="176921" y="49500"/>
                  </a:lnTo>
                  <a:lnTo>
                    <a:pt x="265382" y="99001"/>
                  </a:lnTo>
                  <a:lnTo>
                    <a:pt x="353843" y="37125"/>
                  </a:lnTo>
                  <a:lnTo>
                    <a:pt x="442304" y="24750"/>
                  </a:lnTo>
                  <a:lnTo>
                    <a:pt x="530765" y="0"/>
                  </a:lnTo>
                  <a:lnTo>
                    <a:pt x="619226" y="0"/>
                  </a:lnTo>
                  <a:lnTo>
                    <a:pt x="707687" y="0"/>
                  </a:lnTo>
                  <a:lnTo>
                    <a:pt x="796148" y="0"/>
                  </a:lnTo>
                  <a:lnTo>
                    <a:pt x="884609" y="12375"/>
                  </a:lnTo>
                  <a:lnTo>
                    <a:pt x="973070" y="24750"/>
                  </a:lnTo>
                  <a:lnTo>
                    <a:pt x="1061531" y="24750"/>
                  </a:lnTo>
                  <a:lnTo>
                    <a:pt x="1149992" y="49500"/>
                  </a:lnTo>
                  <a:lnTo>
                    <a:pt x="1238453" y="0"/>
                  </a:lnTo>
                  <a:lnTo>
                    <a:pt x="1326914" y="0"/>
                  </a:lnTo>
                  <a:lnTo>
                    <a:pt x="1415375" y="24750"/>
                  </a:lnTo>
                  <a:lnTo>
                    <a:pt x="1503836" y="0"/>
                  </a:lnTo>
                  <a:lnTo>
                    <a:pt x="1592297" y="24750"/>
                  </a:lnTo>
                  <a:lnTo>
                    <a:pt x="1680758" y="0"/>
                  </a:lnTo>
                  <a:lnTo>
                    <a:pt x="1769219" y="0"/>
                  </a:lnTo>
                  <a:lnTo>
                    <a:pt x="1857680" y="37125"/>
                  </a:lnTo>
                  <a:lnTo>
                    <a:pt x="1946141" y="3712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19" name="tx119"/>
            <p:cNvSpPr/>
            <p:nvPr/>
          </p:nvSpPr>
          <p:spPr>
            <a:xfrm>
              <a:off x="3704462" y="281835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120" name="tx120"/>
            <p:cNvSpPr/>
            <p:nvPr/>
          </p:nvSpPr>
          <p:spPr>
            <a:xfrm>
              <a:off x="6012012" y="28059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1" name="tx121"/>
            <p:cNvSpPr/>
            <p:nvPr/>
          </p:nvSpPr>
          <p:spPr>
            <a:xfrm>
              <a:off x="5482890" y="273234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22" name="tx122"/>
            <p:cNvSpPr/>
            <p:nvPr/>
          </p:nvSpPr>
          <p:spPr>
            <a:xfrm>
              <a:off x="5836734"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23" name="pl123"/>
            <p:cNvSpPr/>
            <p:nvPr/>
          </p:nvSpPr>
          <p:spPr>
            <a:xfrm>
              <a:off x="3555625" y="57443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4" name="pl124"/>
            <p:cNvSpPr/>
            <p:nvPr/>
          </p:nvSpPr>
          <p:spPr>
            <a:xfrm>
              <a:off x="3555625" y="549686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5" name="pl125"/>
            <p:cNvSpPr/>
            <p:nvPr/>
          </p:nvSpPr>
          <p:spPr>
            <a:xfrm>
              <a:off x="3555625" y="524936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6" name="pl126"/>
            <p:cNvSpPr/>
            <p:nvPr/>
          </p:nvSpPr>
          <p:spPr>
            <a:xfrm>
              <a:off x="3555625" y="50018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7" name="pl127"/>
            <p:cNvSpPr/>
            <p:nvPr/>
          </p:nvSpPr>
          <p:spPr>
            <a:xfrm>
              <a:off x="3555625" y="475435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45068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58681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0" name="pl130"/>
            <p:cNvSpPr/>
            <p:nvPr/>
          </p:nvSpPr>
          <p:spPr>
            <a:xfrm>
              <a:off x="3555625" y="562062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1" name="pl131"/>
            <p:cNvSpPr/>
            <p:nvPr/>
          </p:nvSpPr>
          <p:spPr>
            <a:xfrm>
              <a:off x="3555625" y="537311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2" name="pl132"/>
            <p:cNvSpPr/>
            <p:nvPr/>
          </p:nvSpPr>
          <p:spPr>
            <a:xfrm>
              <a:off x="3555625" y="51256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3" name="pl133"/>
            <p:cNvSpPr/>
            <p:nvPr/>
          </p:nvSpPr>
          <p:spPr>
            <a:xfrm>
              <a:off x="3555625" y="487810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463060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85639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42986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47410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18330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5537151"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589099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597945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3856392" y="4642979"/>
              <a:ext cx="2123063" cy="49500"/>
            </a:xfrm>
            <a:custGeom>
              <a:avLst/>
              <a:pathLst>
                <a:path w="2123063" h="49500">
                  <a:moveTo>
                    <a:pt x="0" y="24750"/>
                  </a:moveTo>
                  <a:lnTo>
                    <a:pt x="88460" y="12375"/>
                  </a:lnTo>
                  <a:lnTo>
                    <a:pt x="176921" y="37125"/>
                  </a:lnTo>
                  <a:lnTo>
                    <a:pt x="265382" y="49500"/>
                  </a:lnTo>
                  <a:lnTo>
                    <a:pt x="353843" y="24750"/>
                  </a:lnTo>
                  <a:lnTo>
                    <a:pt x="442304" y="12375"/>
                  </a:lnTo>
                  <a:lnTo>
                    <a:pt x="530765" y="0"/>
                  </a:lnTo>
                  <a:lnTo>
                    <a:pt x="619226" y="12375"/>
                  </a:lnTo>
                  <a:lnTo>
                    <a:pt x="707687" y="0"/>
                  </a:lnTo>
                  <a:lnTo>
                    <a:pt x="796148" y="0"/>
                  </a:lnTo>
                  <a:lnTo>
                    <a:pt x="884609" y="12375"/>
                  </a:lnTo>
                  <a:lnTo>
                    <a:pt x="973070" y="12375"/>
                  </a:lnTo>
                  <a:lnTo>
                    <a:pt x="1061531" y="24750"/>
                  </a:lnTo>
                  <a:lnTo>
                    <a:pt x="1149992" y="12375"/>
                  </a:lnTo>
                  <a:lnTo>
                    <a:pt x="1238453" y="12375"/>
                  </a:lnTo>
                  <a:lnTo>
                    <a:pt x="1326914" y="12375"/>
                  </a:lnTo>
                  <a:lnTo>
                    <a:pt x="1415375" y="12375"/>
                  </a:lnTo>
                  <a:lnTo>
                    <a:pt x="1503836" y="12375"/>
                  </a:lnTo>
                  <a:lnTo>
                    <a:pt x="1592297" y="24750"/>
                  </a:lnTo>
                  <a:lnTo>
                    <a:pt x="1680758" y="12375"/>
                  </a:lnTo>
                  <a:lnTo>
                    <a:pt x="1769219" y="24750"/>
                  </a:lnTo>
                  <a:lnTo>
                    <a:pt x="1857680" y="24750"/>
                  </a:lnTo>
                  <a:lnTo>
                    <a:pt x="1946141" y="24750"/>
                  </a:lnTo>
                  <a:lnTo>
                    <a:pt x="2034602" y="24750"/>
                  </a:lnTo>
                  <a:lnTo>
                    <a:pt x="2123063" y="37125"/>
                  </a:lnTo>
                </a:path>
              </a:pathLst>
            </a:custGeom>
            <a:ln w="27101" cap="flat">
              <a:solidFill>
                <a:srgbClr val="1CABE2">
                  <a:alpha val="100000"/>
                </a:srgbClr>
              </a:solidFill>
              <a:prstDash val="solid"/>
              <a:round/>
            </a:ln>
          </p:spPr>
          <p:txBody>
            <a:bodyPr/>
            <a:lstStyle/>
            <a:p/>
          </p:txBody>
        </p:sp>
        <p:sp>
          <p:nvSpPr>
            <p:cNvPr id="143" name="tx143"/>
            <p:cNvSpPr/>
            <p:nvPr/>
          </p:nvSpPr>
          <p:spPr>
            <a:xfrm>
              <a:off x="3704462" y="4575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4" name="tx144"/>
            <p:cNvSpPr/>
            <p:nvPr/>
          </p:nvSpPr>
          <p:spPr>
            <a:xfrm>
              <a:off x="6012012" y="45878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45" name="tx145"/>
            <p:cNvSpPr/>
            <p:nvPr/>
          </p:nvSpPr>
          <p:spPr>
            <a:xfrm>
              <a:off x="5482890" y="45142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46" name="tx146"/>
            <p:cNvSpPr/>
            <p:nvPr/>
          </p:nvSpPr>
          <p:spPr>
            <a:xfrm>
              <a:off x="5836734" y="45265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47" name="pl147"/>
            <p:cNvSpPr/>
            <p:nvPr/>
          </p:nvSpPr>
          <p:spPr>
            <a:xfrm>
              <a:off x="6349812" y="218066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8" name="pl148"/>
            <p:cNvSpPr/>
            <p:nvPr/>
          </p:nvSpPr>
          <p:spPr>
            <a:xfrm>
              <a:off x="6349812" y="193316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49" name="pl149"/>
            <p:cNvSpPr/>
            <p:nvPr/>
          </p:nvSpPr>
          <p:spPr>
            <a:xfrm>
              <a:off x="6349812" y="16856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0" name="pl150"/>
            <p:cNvSpPr/>
            <p:nvPr/>
          </p:nvSpPr>
          <p:spPr>
            <a:xfrm>
              <a:off x="6349812" y="143815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1" name="pl151"/>
            <p:cNvSpPr/>
            <p:nvPr/>
          </p:nvSpPr>
          <p:spPr>
            <a:xfrm>
              <a:off x="6349812" y="119064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2" name="pl152"/>
            <p:cNvSpPr/>
            <p:nvPr/>
          </p:nvSpPr>
          <p:spPr>
            <a:xfrm>
              <a:off x="6349812" y="94314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3" name="pl153"/>
            <p:cNvSpPr/>
            <p:nvPr/>
          </p:nvSpPr>
          <p:spPr>
            <a:xfrm>
              <a:off x="6349812" y="230441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4" name="pl154"/>
            <p:cNvSpPr/>
            <p:nvPr/>
          </p:nvSpPr>
          <p:spPr>
            <a:xfrm>
              <a:off x="6349812" y="205691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5" name="pl155"/>
            <p:cNvSpPr/>
            <p:nvPr/>
          </p:nvSpPr>
          <p:spPr>
            <a:xfrm>
              <a:off x="6349812" y="18094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6" name="pl156"/>
            <p:cNvSpPr/>
            <p:nvPr/>
          </p:nvSpPr>
          <p:spPr>
            <a:xfrm>
              <a:off x="6349812" y="156190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7" name="pl157"/>
            <p:cNvSpPr/>
            <p:nvPr/>
          </p:nvSpPr>
          <p:spPr>
            <a:xfrm>
              <a:off x="6349812" y="131440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8" name="pl158"/>
            <p:cNvSpPr/>
            <p:nvPr/>
          </p:nvSpPr>
          <p:spPr>
            <a:xfrm>
              <a:off x="6349812" y="10668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9" name="pl159"/>
            <p:cNvSpPr/>
            <p:nvPr/>
          </p:nvSpPr>
          <p:spPr>
            <a:xfrm>
              <a:off x="665058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709288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753518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79774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83313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868518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77364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650580" y="1079271"/>
              <a:ext cx="2123063" cy="49500"/>
            </a:xfrm>
            <a:custGeom>
              <a:avLst/>
              <a:pathLst>
                <a:path w="2123063" h="49500">
                  <a:moveTo>
                    <a:pt x="0" y="24750"/>
                  </a:moveTo>
                  <a:lnTo>
                    <a:pt x="88460" y="12375"/>
                  </a:lnTo>
                  <a:lnTo>
                    <a:pt x="176921" y="37125"/>
                  </a:lnTo>
                  <a:lnTo>
                    <a:pt x="265382" y="49500"/>
                  </a:lnTo>
                  <a:lnTo>
                    <a:pt x="353843" y="24750"/>
                  </a:lnTo>
                  <a:lnTo>
                    <a:pt x="442304" y="12375"/>
                  </a:lnTo>
                  <a:lnTo>
                    <a:pt x="530765" y="0"/>
                  </a:lnTo>
                  <a:lnTo>
                    <a:pt x="619226" y="12375"/>
                  </a:lnTo>
                  <a:lnTo>
                    <a:pt x="707687" y="0"/>
                  </a:lnTo>
                  <a:lnTo>
                    <a:pt x="796148" y="0"/>
                  </a:lnTo>
                  <a:lnTo>
                    <a:pt x="884609" y="12375"/>
                  </a:lnTo>
                  <a:lnTo>
                    <a:pt x="973070" y="12375"/>
                  </a:lnTo>
                  <a:lnTo>
                    <a:pt x="1061531" y="24750"/>
                  </a:lnTo>
                  <a:lnTo>
                    <a:pt x="1149992" y="12375"/>
                  </a:lnTo>
                  <a:lnTo>
                    <a:pt x="1238453" y="12375"/>
                  </a:lnTo>
                  <a:lnTo>
                    <a:pt x="1326914" y="12375"/>
                  </a:lnTo>
                  <a:lnTo>
                    <a:pt x="1415375" y="12375"/>
                  </a:lnTo>
                  <a:lnTo>
                    <a:pt x="1503836" y="12375"/>
                  </a:lnTo>
                  <a:lnTo>
                    <a:pt x="1592297" y="24750"/>
                  </a:lnTo>
                  <a:lnTo>
                    <a:pt x="1680758" y="12375"/>
                  </a:lnTo>
                  <a:lnTo>
                    <a:pt x="1769219" y="24750"/>
                  </a:lnTo>
                  <a:lnTo>
                    <a:pt x="1857680" y="24750"/>
                  </a:lnTo>
                  <a:lnTo>
                    <a:pt x="1946141" y="24750"/>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67" name="tx167"/>
            <p:cNvSpPr/>
            <p:nvPr/>
          </p:nvSpPr>
          <p:spPr>
            <a:xfrm>
              <a:off x="649865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8" name="tx168"/>
            <p:cNvSpPr/>
            <p:nvPr/>
          </p:nvSpPr>
          <p:spPr>
            <a:xfrm>
              <a:off x="8806200" y="101175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69" name="tx169"/>
            <p:cNvSpPr/>
            <p:nvPr/>
          </p:nvSpPr>
          <p:spPr>
            <a:xfrm>
              <a:off x="8277077" y="95049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70" name="tx170"/>
            <p:cNvSpPr/>
            <p:nvPr/>
          </p:nvSpPr>
          <p:spPr>
            <a:xfrm>
              <a:off x="8630921"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1" name="pl171"/>
            <p:cNvSpPr/>
            <p:nvPr/>
          </p:nvSpPr>
          <p:spPr>
            <a:xfrm>
              <a:off x="6349812" y="396252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2" name="pl172"/>
            <p:cNvSpPr/>
            <p:nvPr/>
          </p:nvSpPr>
          <p:spPr>
            <a:xfrm>
              <a:off x="6349812" y="3715015"/>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3" name="pl173"/>
            <p:cNvSpPr/>
            <p:nvPr/>
          </p:nvSpPr>
          <p:spPr>
            <a:xfrm>
              <a:off x="6349812" y="346751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4" name="pl174"/>
            <p:cNvSpPr/>
            <p:nvPr/>
          </p:nvSpPr>
          <p:spPr>
            <a:xfrm>
              <a:off x="6349812" y="322000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5" name="pl175"/>
            <p:cNvSpPr/>
            <p:nvPr/>
          </p:nvSpPr>
          <p:spPr>
            <a:xfrm>
              <a:off x="6349812" y="297250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6" name="pl176"/>
            <p:cNvSpPr/>
            <p:nvPr/>
          </p:nvSpPr>
          <p:spPr>
            <a:xfrm>
              <a:off x="6349812" y="272499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7" name="pl177"/>
            <p:cNvSpPr/>
            <p:nvPr/>
          </p:nvSpPr>
          <p:spPr>
            <a:xfrm>
              <a:off x="6349812" y="408627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8" name="pl178"/>
            <p:cNvSpPr/>
            <p:nvPr/>
          </p:nvSpPr>
          <p:spPr>
            <a:xfrm>
              <a:off x="6349812" y="3838768"/>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79" name="pl179"/>
            <p:cNvSpPr/>
            <p:nvPr/>
          </p:nvSpPr>
          <p:spPr>
            <a:xfrm>
              <a:off x="6349812" y="359126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0" name="pl180"/>
            <p:cNvSpPr/>
            <p:nvPr/>
          </p:nvSpPr>
          <p:spPr>
            <a:xfrm>
              <a:off x="6349812" y="33437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1" name="pl181"/>
            <p:cNvSpPr/>
            <p:nvPr/>
          </p:nvSpPr>
          <p:spPr>
            <a:xfrm>
              <a:off x="6349812" y="309625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2" name="pl182"/>
            <p:cNvSpPr/>
            <p:nvPr/>
          </p:nvSpPr>
          <p:spPr>
            <a:xfrm>
              <a:off x="6349812" y="2848750"/>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3" name="pl183"/>
            <p:cNvSpPr/>
            <p:nvPr/>
          </p:nvSpPr>
          <p:spPr>
            <a:xfrm>
              <a:off x="665058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709288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753518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79774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83313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868518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877364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650580" y="2861125"/>
              <a:ext cx="2123063" cy="49500"/>
            </a:xfrm>
            <a:custGeom>
              <a:avLst/>
              <a:pathLst>
                <a:path w="2123063" h="49500">
                  <a:moveTo>
                    <a:pt x="0" y="12375"/>
                  </a:moveTo>
                  <a:lnTo>
                    <a:pt x="88460" y="0"/>
                  </a:lnTo>
                  <a:lnTo>
                    <a:pt x="176921" y="12375"/>
                  </a:lnTo>
                  <a:lnTo>
                    <a:pt x="265382" y="0"/>
                  </a:lnTo>
                  <a:lnTo>
                    <a:pt x="353843" y="0"/>
                  </a:lnTo>
                  <a:lnTo>
                    <a:pt x="442304" y="0"/>
                  </a:lnTo>
                  <a:lnTo>
                    <a:pt x="530765" y="12375"/>
                  </a:lnTo>
                  <a:lnTo>
                    <a:pt x="619226" y="12375"/>
                  </a:lnTo>
                  <a:lnTo>
                    <a:pt x="707687" y="0"/>
                  </a:lnTo>
                  <a:lnTo>
                    <a:pt x="796148" y="24750"/>
                  </a:lnTo>
                  <a:lnTo>
                    <a:pt x="884609" y="12375"/>
                  </a:lnTo>
                  <a:lnTo>
                    <a:pt x="973070" y="37125"/>
                  </a:lnTo>
                  <a:lnTo>
                    <a:pt x="1061531" y="37125"/>
                  </a:lnTo>
                  <a:lnTo>
                    <a:pt x="1149992" y="12375"/>
                  </a:lnTo>
                  <a:lnTo>
                    <a:pt x="1238453" y="49500"/>
                  </a:lnTo>
                  <a:lnTo>
                    <a:pt x="1326914" y="12375"/>
                  </a:lnTo>
                  <a:lnTo>
                    <a:pt x="1415375" y="24750"/>
                  </a:lnTo>
                  <a:lnTo>
                    <a:pt x="1503836" y="24750"/>
                  </a:lnTo>
                  <a:lnTo>
                    <a:pt x="1592297" y="0"/>
                  </a:lnTo>
                  <a:lnTo>
                    <a:pt x="1680758" y="24750"/>
                  </a:lnTo>
                  <a:lnTo>
                    <a:pt x="1769219" y="37125"/>
                  </a:lnTo>
                  <a:lnTo>
                    <a:pt x="1857680" y="12375"/>
                  </a:lnTo>
                  <a:lnTo>
                    <a:pt x="1946141" y="12375"/>
                  </a:lnTo>
                  <a:lnTo>
                    <a:pt x="2034602" y="24750"/>
                  </a:lnTo>
                  <a:lnTo>
                    <a:pt x="2123063" y="24750"/>
                  </a:lnTo>
                </a:path>
              </a:pathLst>
            </a:custGeom>
            <a:ln w="27101" cap="flat">
              <a:solidFill>
                <a:srgbClr val="1CABE2">
                  <a:alpha val="100000"/>
                </a:srgbClr>
              </a:solidFill>
              <a:prstDash val="solid"/>
              <a:round/>
            </a:ln>
          </p:spPr>
          <p:txBody>
            <a:bodyPr/>
            <a:lstStyle/>
            <a:p/>
          </p:txBody>
        </p:sp>
        <p:sp>
          <p:nvSpPr>
            <p:cNvPr id="191" name="tx191"/>
            <p:cNvSpPr/>
            <p:nvPr/>
          </p:nvSpPr>
          <p:spPr>
            <a:xfrm>
              <a:off x="6498650" y="27812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92" name="tx192"/>
            <p:cNvSpPr/>
            <p:nvPr/>
          </p:nvSpPr>
          <p:spPr>
            <a:xfrm>
              <a:off x="8806200"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3" name="tx193"/>
            <p:cNvSpPr/>
            <p:nvPr/>
          </p:nvSpPr>
          <p:spPr>
            <a:xfrm>
              <a:off x="8277077"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4" name="tx194"/>
            <p:cNvSpPr/>
            <p:nvPr/>
          </p:nvSpPr>
          <p:spPr>
            <a:xfrm>
              <a:off x="8630921"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95" name="tx195"/>
            <p:cNvSpPr/>
            <p:nvPr/>
          </p:nvSpPr>
          <p:spPr>
            <a:xfrm>
              <a:off x="1977761" y="4288573"/>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196" name="tx196"/>
            <p:cNvSpPr/>
            <p:nvPr/>
          </p:nvSpPr>
          <p:spPr>
            <a:xfrm>
              <a:off x="4775032" y="4288518"/>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197" name="tx197"/>
            <p:cNvSpPr/>
            <p:nvPr/>
          </p:nvSpPr>
          <p:spPr>
            <a:xfrm>
              <a:off x="2002591" y="250917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198" name="tx198"/>
            <p:cNvSpPr/>
            <p:nvPr/>
          </p:nvSpPr>
          <p:spPr>
            <a:xfrm>
              <a:off x="4762672"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199" name="tx199"/>
            <p:cNvSpPr/>
            <p:nvPr/>
          </p:nvSpPr>
          <p:spPr>
            <a:xfrm>
              <a:off x="7556859"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00" name="tx200"/>
            <p:cNvSpPr/>
            <p:nvPr/>
          </p:nvSpPr>
          <p:spPr>
            <a:xfrm>
              <a:off x="2002645"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01" name="tx201"/>
            <p:cNvSpPr/>
            <p:nvPr/>
          </p:nvSpPr>
          <p:spPr>
            <a:xfrm>
              <a:off x="477508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02" name="tx202"/>
            <p:cNvSpPr/>
            <p:nvPr/>
          </p:nvSpPr>
          <p:spPr>
            <a:xfrm>
              <a:off x="7569274"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03" name="tx203"/>
            <p:cNvSpPr/>
            <p:nvPr/>
          </p:nvSpPr>
          <p:spPr>
            <a:xfrm rot="-5400000">
              <a:off x="94131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04" name="tx204"/>
            <p:cNvSpPr/>
            <p:nvPr/>
          </p:nvSpPr>
          <p:spPr>
            <a:xfrm rot="-5400000">
              <a:off x="138362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05" name="tx205"/>
            <p:cNvSpPr/>
            <p:nvPr/>
          </p:nvSpPr>
          <p:spPr>
            <a:xfrm rot="-5400000">
              <a:off x="1825925"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06" name="tx206"/>
            <p:cNvSpPr/>
            <p:nvPr/>
          </p:nvSpPr>
          <p:spPr>
            <a:xfrm rot="-5400000">
              <a:off x="226822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07" name="tx207"/>
            <p:cNvSpPr/>
            <p:nvPr/>
          </p:nvSpPr>
          <p:spPr>
            <a:xfrm rot="-5400000">
              <a:off x="262207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08" name="tx208"/>
            <p:cNvSpPr/>
            <p:nvPr/>
          </p:nvSpPr>
          <p:spPr>
            <a:xfrm rot="-5400000">
              <a:off x="2975891"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09" name="tx209"/>
            <p:cNvSpPr/>
            <p:nvPr/>
          </p:nvSpPr>
          <p:spPr>
            <a:xfrm rot="-5400000">
              <a:off x="3064378"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0" name="tx210"/>
            <p:cNvSpPr/>
            <p:nvPr/>
          </p:nvSpPr>
          <p:spPr>
            <a:xfrm rot="-5400000">
              <a:off x="37355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1" name="tx211"/>
            <p:cNvSpPr/>
            <p:nvPr/>
          </p:nvSpPr>
          <p:spPr>
            <a:xfrm rot="-5400000">
              <a:off x="41778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2" name="tx212"/>
            <p:cNvSpPr/>
            <p:nvPr/>
          </p:nvSpPr>
          <p:spPr>
            <a:xfrm rot="-5400000">
              <a:off x="462011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13" name="tx213"/>
            <p:cNvSpPr/>
            <p:nvPr/>
          </p:nvSpPr>
          <p:spPr>
            <a:xfrm rot="-5400000">
              <a:off x="506241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14" name="tx214"/>
            <p:cNvSpPr/>
            <p:nvPr/>
          </p:nvSpPr>
          <p:spPr>
            <a:xfrm rot="-5400000">
              <a:off x="541626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15" name="tx215"/>
            <p:cNvSpPr/>
            <p:nvPr/>
          </p:nvSpPr>
          <p:spPr>
            <a:xfrm rot="-5400000">
              <a:off x="5770078"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16" name="tx216"/>
            <p:cNvSpPr/>
            <p:nvPr/>
          </p:nvSpPr>
          <p:spPr>
            <a:xfrm rot="-5400000">
              <a:off x="585856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17" name="tx217"/>
            <p:cNvSpPr/>
            <p:nvPr/>
          </p:nvSpPr>
          <p:spPr>
            <a:xfrm rot="-5400000">
              <a:off x="652968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18" name="tx218"/>
            <p:cNvSpPr/>
            <p:nvPr/>
          </p:nvSpPr>
          <p:spPr>
            <a:xfrm rot="-5400000">
              <a:off x="697199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19" name="tx219"/>
            <p:cNvSpPr/>
            <p:nvPr/>
          </p:nvSpPr>
          <p:spPr>
            <a:xfrm rot="-5400000">
              <a:off x="7414299"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20" name="tx220"/>
            <p:cNvSpPr/>
            <p:nvPr/>
          </p:nvSpPr>
          <p:spPr>
            <a:xfrm rot="-5400000">
              <a:off x="785660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21" name="tx221"/>
            <p:cNvSpPr/>
            <p:nvPr/>
          </p:nvSpPr>
          <p:spPr>
            <a:xfrm rot="-5400000">
              <a:off x="821044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22" name="tx222"/>
            <p:cNvSpPr/>
            <p:nvPr/>
          </p:nvSpPr>
          <p:spPr>
            <a:xfrm rot="-5400000">
              <a:off x="8564265"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23" name="tx223"/>
            <p:cNvSpPr/>
            <p:nvPr/>
          </p:nvSpPr>
          <p:spPr>
            <a:xfrm rot="-5400000">
              <a:off x="865275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24" name="tx224"/>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25" name="tx225"/>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26" name="tx226"/>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27" name="tx227"/>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28" name="tx228"/>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29" name="tx229"/>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0" name="tx230"/>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1" name="tx231"/>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2" name="tx232"/>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3" name="tx233"/>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34" name="tx234"/>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35" name="tx235"/>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36" name="tx236"/>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37" name="tx237"/>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38" name="tx238"/>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39" name="tx239"/>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40" name="tx240"/>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41" name="tx241"/>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42" name="tx242"/>
            <p:cNvSpPr/>
            <p:nvPr/>
          </p:nvSpPr>
          <p:spPr>
            <a:xfrm rot="-5400000">
              <a:off x="-52544" y="334008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43" name="tx243"/>
            <p:cNvSpPr/>
            <p:nvPr/>
          </p:nvSpPr>
          <p:spPr>
            <a:xfrm>
              <a:off x="2406476" y="398022"/>
              <a:ext cx="50228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Tunisia, 2000-2024</a:t>
              </a:r>
            </a:p>
          </p:txBody>
        </p:sp>
        <p:sp>
          <p:nvSpPr>
            <p:cNvPr id="244" name="tx24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245" name="tx245"/>
            <p:cNvSpPr/>
            <p:nvPr/>
          </p:nvSpPr>
          <p:spPr>
            <a:xfrm>
              <a:off x="5160573" y="6568567"/>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2024</a:t>
              </a:r>
            </a:p>
          </p:txBody>
        </p:sp>
      </p:grpSp>
      <p:sp>
        <p:nvSpPr>
          <p:cNvPr id="2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2024, IPV1, MCV1, and POL3 had the lowest coverage (96%), followed by DTP1, DTP3, MCV2, and PCV3 (97%).
Compared to 2019, coverage of one vaccine increased (BCG), 5 vaccines decreased (DTP1, DTP3, IPV1, MCV1 and POL3), and one vaccine remained constant (MCV2).
Compared to 2023, coverage of 2 vaccines decreased (BCG and POL3) and 6 vaccines remained constant (DTP1, DTP3, IPV1, MCV1, MCV2 and PCV3).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89798"/>
            </a:xfrm>
            <a:custGeom>
              <a:avLst/>
              <a:pathLst>
                <a:path w="6480943" h="189798">
                  <a:moveTo>
                    <a:pt x="0" y="94899"/>
                  </a:moveTo>
                  <a:lnTo>
                    <a:pt x="270039" y="47449"/>
                  </a:lnTo>
                  <a:lnTo>
                    <a:pt x="540078" y="142348"/>
                  </a:lnTo>
                  <a:lnTo>
                    <a:pt x="810117" y="189798"/>
                  </a:lnTo>
                  <a:lnTo>
                    <a:pt x="1080157" y="94899"/>
                  </a:lnTo>
                  <a:lnTo>
                    <a:pt x="1350196" y="4744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94899"/>
                  </a:lnTo>
                </a:path>
              </a:pathLst>
            </a:custGeom>
            <a:ln w="27101" cap="flat">
              <a:solidFill>
                <a:srgbClr val="1C86EE">
                  <a:alpha val="100000"/>
                </a:srgbClr>
              </a:solidFill>
              <a:prstDash val="solid"/>
              <a:round/>
            </a:ln>
          </p:spPr>
          <p:txBody>
            <a:bodyPr/>
            <a:lstStyle/>
            <a:p/>
          </p:txBody>
        </p:sp>
        <p:sp>
          <p:nvSpPr>
            <p:cNvPr id="38" name="pl38"/>
            <p:cNvSpPr/>
            <p:nvPr/>
          </p:nvSpPr>
          <p:spPr>
            <a:xfrm>
              <a:off x="1135255" y="930799"/>
              <a:ext cx="6480943" cy="332147"/>
            </a:xfrm>
            <a:custGeom>
              <a:avLst/>
              <a:pathLst>
                <a:path w="6480943" h="332147">
                  <a:moveTo>
                    <a:pt x="0" y="237248"/>
                  </a:moveTo>
                  <a:lnTo>
                    <a:pt x="270039" y="237248"/>
                  </a:lnTo>
                  <a:lnTo>
                    <a:pt x="540078" y="284697"/>
                  </a:lnTo>
                  <a:lnTo>
                    <a:pt x="810117" y="332147"/>
                  </a:lnTo>
                  <a:lnTo>
                    <a:pt x="1080157" y="142348"/>
                  </a:lnTo>
                  <a:lnTo>
                    <a:pt x="1350196" y="9489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94899"/>
                  </a:lnTo>
                </a:path>
              </a:pathLst>
            </a:custGeom>
            <a:ln w="27101" cap="flat">
              <a:solidFill>
                <a:srgbClr val="80BD41">
                  <a:alpha val="100000"/>
                </a:srgbClr>
              </a:solidFill>
              <a:prstDash val="solid"/>
              <a:round/>
            </a:ln>
          </p:spPr>
          <p:txBody>
            <a:bodyPr/>
            <a:lstStyle/>
            <a:p/>
          </p:txBody>
        </p:sp>
        <p:sp>
          <p:nvSpPr>
            <p:cNvPr id="39" name="pl39"/>
            <p:cNvSpPr/>
            <p:nvPr/>
          </p:nvSpPr>
          <p:spPr>
            <a:xfrm>
              <a:off x="1945373" y="978248"/>
              <a:ext cx="5670825" cy="2609728"/>
            </a:xfrm>
            <a:custGeom>
              <a:avLst/>
              <a:pathLst>
                <a:path w="5670825" h="2609728">
                  <a:moveTo>
                    <a:pt x="0" y="94899"/>
                  </a:moveTo>
                  <a:lnTo>
                    <a:pt x="270039" y="47449"/>
                  </a:lnTo>
                  <a:lnTo>
                    <a:pt x="540078" y="854093"/>
                  </a:lnTo>
                  <a:lnTo>
                    <a:pt x="2160314" y="2609728"/>
                  </a:lnTo>
                  <a:lnTo>
                    <a:pt x="2430353" y="47449"/>
                  </a:lnTo>
                  <a:lnTo>
                    <a:pt x="2700393" y="0"/>
                  </a:lnTo>
                  <a:lnTo>
                    <a:pt x="2970432" y="0"/>
                  </a:lnTo>
                  <a:lnTo>
                    <a:pt x="3240471" y="0"/>
                  </a:lnTo>
                  <a:lnTo>
                    <a:pt x="3510510" y="0"/>
                  </a:lnTo>
                  <a:lnTo>
                    <a:pt x="3780550" y="0"/>
                  </a:lnTo>
                  <a:lnTo>
                    <a:pt x="4050589" y="47449"/>
                  </a:lnTo>
                  <a:lnTo>
                    <a:pt x="4320628" y="0"/>
                  </a:lnTo>
                  <a:lnTo>
                    <a:pt x="4590668" y="47449"/>
                  </a:lnTo>
                  <a:lnTo>
                    <a:pt x="4860707" y="47449"/>
                  </a:lnTo>
                  <a:lnTo>
                    <a:pt x="5130746" y="47449"/>
                  </a:lnTo>
                  <a:lnTo>
                    <a:pt x="5400786" y="47449"/>
                  </a:lnTo>
                  <a:lnTo>
                    <a:pt x="5670825" y="47449"/>
                  </a:lnTo>
                </a:path>
              </a:pathLst>
            </a:custGeom>
            <a:ln w="27101" cap="flat">
              <a:solidFill>
                <a:srgbClr val="EE00EE">
                  <a:alpha val="100000"/>
                </a:srgbClr>
              </a:solidFill>
              <a:prstDash val="solid"/>
              <a:round/>
            </a:ln>
          </p:spPr>
          <p:txBody>
            <a:bodyPr/>
            <a:lstStyle/>
            <a:p/>
          </p:txBody>
        </p:sp>
        <p:sp>
          <p:nvSpPr>
            <p:cNvPr id="40" name="pl40"/>
            <p:cNvSpPr/>
            <p:nvPr/>
          </p:nvSpPr>
          <p:spPr>
            <a:xfrm>
              <a:off x="5185844" y="978248"/>
              <a:ext cx="2430353" cy="189798"/>
            </a:xfrm>
            <a:custGeom>
              <a:avLst/>
              <a:pathLst>
                <a:path w="2430353" h="189798">
                  <a:moveTo>
                    <a:pt x="0" y="0"/>
                  </a:moveTo>
                  <a:lnTo>
                    <a:pt x="270039" y="0"/>
                  </a:lnTo>
                  <a:lnTo>
                    <a:pt x="540078" y="94899"/>
                  </a:lnTo>
                  <a:lnTo>
                    <a:pt x="810117" y="0"/>
                  </a:lnTo>
                  <a:lnTo>
                    <a:pt x="1080157" y="0"/>
                  </a:lnTo>
                  <a:lnTo>
                    <a:pt x="1350196" y="189798"/>
                  </a:lnTo>
                  <a:lnTo>
                    <a:pt x="1620235" y="142348"/>
                  </a:lnTo>
                  <a:lnTo>
                    <a:pt x="1890275" y="94899"/>
                  </a:lnTo>
                  <a:lnTo>
                    <a:pt x="2160314" y="94899"/>
                  </a:lnTo>
                  <a:lnTo>
                    <a:pt x="2430353" y="94899"/>
                  </a:lnTo>
                </a:path>
              </a:pathLst>
            </a:custGeom>
            <a:ln w="27101" cap="flat">
              <a:solidFill>
                <a:srgbClr val="6A3D9A">
                  <a:alpha val="100000"/>
                </a:srgbClr>
              </a:solidFill>
              <a:prstDash val="solid"/>
              <a:round/>
            </a:ln>
          </p:spPr>
          <p:txBody>
            <a:bodyPr/>
            <a:lstStyle/>
            <a:p/>
          </p:txBody>
        </p:sp>
        <p:sp>
          <p:nvSpPr>
            <p:cNvPr id="41" name="pl41"/>
            <p:cNvSpPr/>
            <p:nvPr/>
          </p:nvSpPr>
          <p:spPr>
            <a:xfrm>
              <a:off x="1135255" y="978248"/>
              <a:ext cx="6480943" cy="379596"/>
            </a:xfrm>
            <a:custGeom>
              <a:avLst/>
              <a:pathLst>
                <a:path w="6480943" h="379596">
                  <a:moveTo>
                    <a:pt x="0" y="142348"/>
                  </a:moveTo>
                  <a:lnTo>
                    <a:pt x="270039" y="284697"/>
                  </a:lnTo>
                  <a:lnTo>
                    <a:pt x="540078" y="189798"/>
                  </a:lnTo>
                  <a:lnTo>
                    <a:pt x="810117" y="379596"/>
                  </a:lnTo>
                  <a:lnTo>
                    <a:pt x="1080157" y="142348"/>
                  </a:lnTo>
                  <a:lnTo>
                    <a:pt x="1350196" y="94899"/>
                  </a:lnTo>
                  <a:lnTo>
                    <a:pt x="1620235" y="0"/>
                  </a:lnTo>
                  <a:lnTo>
                    <a:pt x="1890275" y="0"/>
                  </a:lnTo>
                  <a:lnTo>
                    <a:pt x="2160314" y="0"/>
                  </a:lnTo>
                  <a:lnTo>
                    <a:pt x="2430353" y="0"/>
                  </a:lnTo>
                  <a:lnTo>
                    <a:pt x="2700393" y="47449"/>
                  </a:lnTo>
                  <a:lnTo>
                    <a:pt x="2970432" y="94899"/>
                  </a:lnTo>
                  <a:lnTo>
                    <a:pt x="3240471" y="94899"/>
                  </a:lnTo>
                  <a:lnTo>
                    <a:pt x="3510510" y="189798"/>
                  </a:lnTo>
                  <a:lnTo>
                    <a:pt x="3780550" y="0"/>
                  </a:lnTo>
                  <a:lnTo>
                    <a:pt x="4050589" y="0"/>
                  </a:lnTo>
                  <a:lnTo>
                    <a:pt x="4320628" y="94899"/>
                  </a:lnTo>
                  <a:lnTo>
                    <a:pt x="4590668" y="0"/>
                  </a:lnTo>
                  <a:lnTo>
                    <a:pt x="4860707" y="94899"/>
                  </a:lnTo>
                  <a:lnTo>
                    <a:pt x="5130746" y="0"/>
                  </a:lnTo>
                  <a:lnTo>
                    <a:pt x="5400786" y="0"/>
                  </a:lnTo>
                  <a:lnTo>
                    <a:pt x="5670825" y="142348"/>
                  </a:lnTo>
                  <a:lnTo>
                    <a:pt x="5940864" y="142348"/>
                  </a:lnTo>
                  <a:lnTo>
                    <a:pt x="6210904" y="94899"/>
                  </a:lnTo>
                  <a:lnTo>
                    <a:pt x="6480943" y="94899"/>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189798"/>
            </a:xfrm>
            <a:custGeom>
              <a:avLst/>
              <a:pathLst>
                <a:path w="6480943" h="189798">
                  <a:moveTo>
                    <a:pt x="0" y="47449"/>
                  </a:moveTo>
                  <a:lnTo>
                    <a:pt x="270039" y="0"/>
                  </a:lnTo>
                  <a:lnTo>
                    <a:pt x="540078" y="47449"/>
                  </a:lnTo>
                  <a:lnTo>
                    <a:pt x="810117" y="0"/>
                  </a:lnTo>
                  <a:lnTo>
                    <a:pt x="1080157" y="0"/>
                  </a:lnTo>
                  <a:lnTo>
                    <a:pt x="1350196" y="0"/>
                  </a:lnTo>
                  <a:lnTo>
                    <a:pt x="1620235" y="47449"/>
                  </a:lnTo>
                  <a:lnTo>
                    <a:pt x="1890275" y="47449"/>
                  </a:lnTo>
                  <a:lnTo>
                    <a:pt x="2160314" y="0"/>
                  </a:lnTo>
                  <a:lnTo>
                    <a:pt x="2430353" y="94899"/>
                  </a:lnTo>
                  <a:lnTo>
                    <a:pt x="2700393" y="47449"/>
                  </a:lnTo>
                  <a:lnTo>
                    <a:pt x="2970432" y="142348"/>
                  </a:lnTo>
                  <a:lnTo>
                    <a:pt x="3240471" y="142348"/>
                  </a:lnTo>
                  <a:lnTo>
                    <a:pt x="3510510" y="47449"/>
                  </a:lnTo>
                  <a:lnTo>
                    <a:pt x="3780550" y="189798"/>
                  </a:lnTo>
                  <a:lnTo>
                    <a:pt x="4050589" y="47449"/>
                  </a:lnTo>
                  <a:lnTo>
                    <a:pt x="4320628" y="94899"/>
                  </a:lnTo>
                  <a:lnTo>
                    <a:pt x="4590668" y="94899"/>
                  </a:lnTo>
                  <a:lnTo>
                    <a:pt x="4860707" y="0"/>
                  </a:lnTo>
                  <a:lnTo>
                    <a:pt x="5130746" y="94899"/>
                  </a:lnTo>
                  <a:lnTo>
                    <a:pt x="5400786" y="142348"/>
                  </a:lnTo>
                  <a:lnTo>
                    <a:pt x="5670825" y="47449"/>
                  </a:lnTo>
                  <a:lnTo>
                    <a:pt x="5940864" y="47449"/>
                  </a:lnTo>
                  <a:lnTo>
                    <a:pt x="6210904" y="94899"/>
                  </a:lnTo>
                  <a:lnTo>
                    <a:pt x="6480943" y="94899"/>
                  </a:lnTo>
                </a:path>
              </a:pathLst>
            </a:custGeom>
            <a:ln w="27101" cap="flat">
              <a:solidFill>
                <a:srgbClr val="FF7F00">
                  <a:alpha val="100000"/>
                </a:srgbClr>
              </a:solidFill>
              <a:prstDash val="solid"/>
              <a:round/>
            </a:ln>
          </p:spPr>
          <p:txBody>
            <a:bodyPr/>
            <a:lstStyle/>
            <a:p/>
          </p:txBody>
        </p:sp>
        <p:sp>
          <p:nvSpPr>
            <p:cNvPr id="43" name="pl43"/>
            <p:cNvSpPr/>
            <p:nvPr/>
          </p:nvSpPr>
          <p:spPr>
            <a:xfrm>
              <a:off x="6536041" y="978248"/>
              <a:ext cx="1080157" cy="521945"/>
            </a:xfrm>
            <a:custGeom>
              <a:avLst/>
              <a:pathLst>
                <a:path w="1080157" h="521945">
                  <a:moveTo>
                    <a:pt x="0" y="521945"/>
                  </a:moveTo>
                  <a:lnTo>
                    <a:pt x="270039" y="94899"/>
                  </a:lnTo>
                  <a:lnTo>
                    <a:pt x="540078" y="0"/>
                  </a:lnTo>
                  <a:lnTo>
                    <a:pt x="810117" y="47449"/>
                  </a:lnTo>
                  <a:lnTo>
                    <a:pt x="1080157" y="47449"/>
                  </a:lnTo>
                </a:path>
              </a:pathLst>
            </a:custGeom>
            <a:ln w="27101" cap="flat">
              <a:solidFill>
                <a:srgbClr val="FFC20E">
                  <a:alpha val="100000"/>
                </a:srgbClr>
              </a:solidFill>
              <a:prstDash val="solid"/>
              <a:round/>
            </a:ln>
          </p:spPr>
          <p:txBody>
            <a:bodyPr/>
            <a:lstStyle/>
            <a:p/>
          </p:txBody>
        </p:sp>
        <p:sp>
          <p:nvSpPr>
            <p:cNvPr id="44" name="pl44"/>
            <p:cNvSpPr/>
            <p:nvPr/>
          </p:nvSpPr>
          <p:spPr>
            <a:xfrm>
              <a:off x="1135255" y="930799"/>
              <a:ext cx="6480943" cy="189798"/>
            </a:xfrm>
            <a:custGeom>
              <a:avLst/>
              <a:pathLst>
                <a:path w="6480943" h="189798">
                  <a:moveTo>
                    <a:pt x="0" y="94899"/>
                  </a:moveTo>
                  <a:lnTo>
                    <a:pt x="270039" y="47449"/>
                  </a:lnTo>
                  <a:lnTo>
                    <a:pt x="540078" y="142348"/>
                  </a:lnTo>
                  <a:lnTo>
                    <a:pt x="810117" y="189798"/>
                  </a:lnTo>
                  <a:lnTo>
                    <a:pt x="1080157" y="94899"/>
                  </a:lnTo>
                  <a:lnTo>
                    <a:pt x="1350196" y="47449"/>
                  </a:lnTo>
                  <a:lnTo>
                    <a:pt x="1620235" y="0"/>
                  </a:lnTo>
                  <a:lnTo>
                    <a:pt x="1890275" y="47449"/>
                  </a:lnTo>
                  <a:lnTo>
                    <a:pt x="2160314" y="0"/>
                  </a:lnTo>
                  <a:lnTo>
                    <a:pt x="2430353" y="0"/>
                  </a:lnTo>
                  <a:lnTo>
                    <a:pt x="2700393" y="47449"/>
                  </a:lnTo>
                  <a:lnTo>
                    <a:pt x="2970432" y="47449"/>
                  </a:lnTo>
                  <a:lnTo>
                    <a:pt x="3240471" y="94899"/>
                  </a:lnTo>
                  <a:lnTo>
                    <a:pt x="3510510" y="47449"/>
                  </a:lnTo>
                  <a:lnTo>
                    <a:pt x="3780550" y="47449"/>
                  </a:lnTo>
                  <a:lnTo>
                    <a:pt x="4050589" y="47449"/>
                  </a:lnTo>
                  <a:lnTo>
                    <a:pt x="4320628" y="47449"/>
                  </a:lnTo>
                  <a:lnTo>
                    <a:pt x="4590668" y="47449"/>
                  </a:lnTo>
                  <a:lnTo>
                    <a:pt x="4860707" y="94899"/>
                  </a:lnTo>
                  <a:lnTo>
                    <a:pt x="5130746" y="47449"/>
                  </a:lnTo>
                  <a:lnTo>
                    <a:pt x="5400786" y="94899"/>
                  </a:lnTo>
                  <a:lnTo>
                    <a:pt x="5670825" y="94899"/>
                  </a:lnTo>
                  <a:lnTo>
                    <a:pt x="5940864" y="94899"/>
                  </a:lnTo>
                  <a:lnTo>
                    <a:pt x="6210904" y="94899"/>
                  </a:lnTo>
                  <a:lnTo>
                    <a:pt x="6480943" y="142348"/>
                  </a:lnTo>
                </a:path>
              </a:pathLst>
            </a:custGeom>
            <a:ln w="27101" cap="flat">
              <a:solidFill>
                <a:srgbClr val="008B00">
                  <a:alpha val="100000"/>
                </a:srgbClr>
              </a:solidFill>
              <a:prstDash val="solid"/>
              <a:round/>
            </a:ln>
          </p:spPr>
          <p:txBody>
            <a:bodyPr/>
            <a:lstStyle/>
            <a:p/>
          </p:txBody>
        </p:sp>
        <p:sp>
          <p:nvSpPr>
            <p:cNvPr id="45" name="pl45"/>
            <p:cNvSpPr/>
            <p:nvPr/>
          </p:nvSpPr>
          <p:spPr>
            <a:xfrm>
              <a:off x="4375727" y="978248"/>
              <a:ext cx="3240471" cy="189798"/>
            </a:xfrm>
            <a:custGeom>
              <a:avLst/>
              <a:pathLst>
                <a:path w="3240471" h="189798">
                  <a:moveTo>
                    <a:pt x="0" y="94899"/>
                  </a:moveTo>
                  <a:lnTo>
                    <a:pt x="270039" y="189798"/>
                  </a:lnTo>
                  <a:lnTo>
                    <a:pt x="540078" y="0"/>
                  </a:lnTo>
                  <a:lnTo>
                    <a:pt x="810117" y="0"/>
                  </a:lnTo>
                  <a:lnTo>
                    <a:pt x="1080157" y="94899"/>
                  </a:lnTo>
                  <a:lnTo>
                    <a:pt x="1350196" y="0"/>
                  </a:lnTo>
                  <a:lnTo>
                    <a:pt x="1620235" y="94899"/>
                  </a:lnTo>
                  <a:lnTo>
                    <a:pt x="1890275" y="0"/>
                  </a:lnTo>
                  <a:lnTo>
                    <a:pt x="2160314" y="0"/>
                  </a:lnTo>
                  <a:lnTo>
                    <a:pt x="2430353" y="142348"/>
                  </a:lnTo>
                  <a:lnTo>
                    <a:pt x="2700393" y="142348"/>
                  </a:lnTo>
                  <a:lnTo>
                    <a:pt x="2970432" y="94899"/>
                  </a:lnTo>
                  <a:lnTo>
                    <a:pt x="3240471" y="94899"/>
                  </a:lnTo>
                </a:path>
              </a:pathLst>
            </a:custGeom>
            <a:ln w="27101" cap="flat">
              <a:solidFill>
                <a:srgbClr val="9A32CD">
                  <a:alpha val="100000"/>
                </a:srgbClr>
              </a:solidFill>
              <a:prstDash val="solid"/>
              <a:round/>
            </a:ln>
          </p:spPr>
          <p:txBody>
            <a:bodyPr/>
            <a:lstStyle/>
            <a:p/>
          </p:txBody>
        </p:sp>
        <p:sp>
          <p:nvSpPr>
            <p:cNvPr id="46" name="pl46"/>
            <p:cNvSpPr/>
            <p:nvPr/>
          </p:nvSpPr>
          <p:spPr>
            <a:xfrm>
              <a:off x="7634329" y="1026060"/>
              <a:ext cx="748615" cy="14966"/>
            </a:xfrm>
            <a:custGeom>
              <a:avLst/>
              <a:pathLst>
                <a:path w="748615" h="14966">
                  <a:moveTo>
                    <a:pt x="748615" y="14966"/>
                  </a:moveTo>
                  <a:lnTo>
                    <a:pt x="0" y="0"/>
                  </a:lnTo>
                </a:path>
              </a:pathLst>
            </a:custGeom>
          </p:spPr>
          <p:txBody>
            <a:bodyPr/>
            <a:lstStyle/>
            <a:p/>
          </p:txBody>
        </p:sp>
        <p:sp>
          <p:nvSpPr>
            <p:cNvPr id="47" name="pl47"/>
            <p:cNvSpPr/>
            <p:nvPr/>
          </p:nvSpPr>
          <p:spPr>
            <a:xfrm>
              <a:off x="7632165" y="784636"/>
              <a:ext cx="696418" cy="235658"/>
            </a:xfrm>
            <a:custGeom>
              <a:avLst/>
              <a:pathLst>
                <a:path w="696418" h="235658">
                  <a:moveTo>
                    <a:pt x="696418" y="0"/>
                  </a:moveTo>
                  <a:lnTo>
                    <a:pt x="0" y="235658"/>
                  </a:lnTo>
                </a:path>
              </a:pathLst>
            </a:custGeom>
          </p:spPr>
          <p:txBody>
            <a:bodyPr/>
            <a:lstStyle/>
            <a:p/>
          </p:txBody>
        </p:sp>
        <p:sp>
          <p:nvSpPr>
            <p:cNvPr id="48" name="pl48"/>
            <p:cNvSpPr/>
            <p:nvPr/>
          </p:nvSpPr>
          <p:spPr>
            <a:xfrm>
              <a:off x="7626105" y="1035235"/>
              <a:ext cx="810990" cy="780708"/>
            </a:xfrm>
            <a:custGeom>
              <a:avLst/>
              <a:pathLst>
                <a:path w="810990" h="780708">
                  <a:moveTo>
                    <a:pt x="810990" y="780708"/>
                  </a:moveTo>
                  <a:lnTo>
                    <a:pt x="0" y="0"/>
                  </a:lnTo>
                </a:path>
              </a:pathLst>
            </a:custGeom>
          </p:spPr>
          <p:txBody>
            <a:bodyPr/>
            <a:lstStyle/>
            <a:p/>
          </p:txBody>
        </p:sp>
        <p:sp>
          <p:nvSpPr>
            <p:cNvPr id="49" name="pl49"/>
            <p:cNvSpPr/>
            <p:nvPr/>
          </p:nvSpPr>
          <p:spPr>
            <a:xfrm>
              <a:off x="7628154" y="1034260"/>
              <a:ext cx="730706" cy="523252"/>
            </a:xfrm>
            <a:custGeom>
              <a:avLst/>
              <a:pathLst>
                <a:path w="730706" h="523252">
                  <a:moveTo>
                    <a:pt x="730706" y="523252"/>
                  </a:moveTo>
                  <a:lnTo>
                    <a:pt x="0" y="0"/>
                  </a:lnTo>
                </a:path>
              </a:pathLst>
            </a:custGeom>
          </p:spPr>
          <p:txBody>
            <a:bodyPr/>
            <a:lstStyle/>
            <a:p/>
          </p:txBody>
        </p:sp>
        <p:sp>
          <p:nvSpPr>
            <p:cNvPr id="50" name="pl50"/>
            <p:cNvSpPr/>
            <p:nvPr/>
          </p:nvSpPr>
          <p:spPr>
            <a:xfrm>
              <a:off x="7632094" y="1031183"/>
              <a:ext cx="768847" cy="265285"/>
            </a:xfrm>
            <a:custGeom>
              <a:avLst/>
              <a:pathLst>
                <a:path w="768847" h="265285">
                  <a:moveTo>
                    <a:pt x="768847" y="265285"/>
                  </a:moveTo>
                  <a:lnTo>
                    <a:pt x="0" y="0"/>
                  </a:lnTo>
                </a:path>
              </a:pathLst>
            </a:custGeom>
          </p:spPr>
          <p:txBody>
            <a:bodyPr/>
            <a:lstStyle/>
            <a:p/>
          </p:txBody>
        </p:sp>
        <p:sp>
          <p:nvSpPr>
            <p:cNvPr id="51" name="pl51"/>
            <p:cNvSpPr/>
            <p:nvPr/>
          </p:nvSpPr>
          <p:spPr>
            <a:xfrm>
              <a:off x="7623984" y="1083430"/>
              <a:ext cx="1089246" cy="1438571"/>
            </a:xfrm>
            <a:custGeom>
              <a:avLst/>
              <a:pathLst>
                <a:path w="1089246" h="1438571">
                  <a:moveTo>
                    <a:pt x="1089246" y="1438571"/>
                  </a:moveTo>
                  <a:lnTo>
                    <a:pt x="0" y="0"/>
                  </a:lnTo>
                </a:path>
              </a:pathLst>
            </a:custGeom>
          </p:spPr>
          <p:txBody>
            <a:bodyPr/>
            <a:lstStyle/>
            <a:p/>
          </p:txBody>
        </p:sp>
        <p:sp>
          <p:nvSpPr>
            <p:cNvPr id="52" name="pl52"/>
            <p:cNvSpPr/>
            <p:nvPr/>
          </p:nvSpPr>
          <p:spPr>
            <a:xfrm>
              <a:off x="7623819" y="1083478"/>
              <a:ext cx="735041" cy="996364"/>
            </a:xfrm>
            <a:custGeom>
              <a:avLst/>
              <a:pathLst>
                <a:path w="735041" h="996364">
                  <a:moveTo>
                    <a:pt x="735041" y="996364"/>
                  </a:moveTo>
                  <a:lnTo>
                    <a:pt x="0" y="0"/>
                  </a:lnTo>
                </a:path>
              </a:pathLst>
            </a:custGeom>
          </p:spPr>
          <p:txBody>
            <a:bodyPr/>
            <a:lstStyle/>
            <a:p/>
          </p:txBody>
        </p:sp>
        <p:sp>
          <p:nvSpPr>
            <p:cNvPr id="53" name="pl53"/>
            <p:cNvSpPr/>
            <p:nvPr/>
          </p:nvSpPr>
          <p:spPr>
            <a:xfrm>
              <a:off x="7622444" y="1083835"/>
              <a:ext cx="736258" cy="1259864"/>
            </a:xfrm>
            <a:custGeom>
              <a:avLst/>
              <a:pathLst>
                <a:path w="736258" h="1259864">
                  <a:moveTo>
                    <a:pt x="736258" y="1259864"/>
                  </a:moveTo>
                  <a:lnTo>
                    <a:pt x="0" y="0"/>
                  </a:lnTo>
                </a:path>
              </a:pathLst>
            </a:custGeom>
          </p:spPr>
          <p:txBody>
            <a:bodyPr/>
            <a:lstStyle/>
            <a:p/>
          </p:txBody>
        </p:sp>
        <p:sp>
          <p:nvSpPr>
            <p:cNvPr id="54" name="pl54"/>
            <p:cNvSpPr/>
            <p:nvPr/>
          </p:nvSpPr>
          <p:spPr>
            <a:xfrm>
              <a:off x="7622608" y="1083797"/>
              <a:ext cx="1024025" cy="1701313"/>
            </a:xfrm>
            <a:custGeom>
              <a:avLst/>
              <a:pathLst>
                <a:path w="1024025" h="1701313">
                  <a:moveTo>
                    <a:pt x="1024025" y="1701313"/>
                  </a:moveTo>
                  <a:lnTo>
                    <a:pt x="0" y="0"/>
                  </a:lnTo>
                </a:path>
              </a:pathLst>
            </a:custGeom>
          </p:spPr>
          <p:txBody>
            <a:bodyPr/>
            <a:lstStyle/>
            <a:p/>
          </p:txBody>
        </p:sp>
        <p:sp>
          <p:nvSpPr>
            <p:cNvPr id="55" name="pg55"/>
            <p:cNvSpPr/>
            <p:nvPr/>
          </p:nvSpPr>
          <p:spPr>
            <a:xfrm>
              <a:off x="8314365" y="95651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6" name="tx56"/>
            <p:cNvSpPr/>
            <p:nvPr/>
          </p:nvSpPr>
          <p:spPr>
            <a:xfrm>
              <a:off x="8337225" y="99805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97%</a:t>
              </a:r>
            </a:p>
          </p:txBody>
        </p:sp>
        <p:sp>
          <p:nvSpPr>
            <p:cNvPr id="57" name="pg57"/>
            <p:cNvSpPr/>
            <p:nvPr/>
          </p:nvSpPr>
          <p:spPr>
            <a:xfrm>
              <a:off x="8260004" y="694313"/>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58" name="tx58"/>
            <p:cNvSpPr/>
            <p:nvPr/>
          </p:nvSpPr>
          <p:spPr>
            <a:xfrm>
              <a:off x="8282864" y="71716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97%</a:t>
              </a:r>
            </a:p>
          </p:txBody>
        </p:sp>
        <p:sp>
          <p:nvSpPr>
            <p:cNvPr id="59" name="pg59"/>
            <p:cNvSpPr/>
            <p:nvPr/>
          </p:nvSpPr>
          <p:spPr>
            <a:xfrm>
              <a:off x="8368515" y="173764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0" name="tx60"/>
            <p:cNvSpPr/>
            <p:nvPr/>
          </p:nvSpPr>
          <p:spPr>
            <a:xfrm>
              <a:off x="8391375" y="1779179"/>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97%</a:t>
              </a:r>
            </a:p>
          </p:txBody>
        </p:sp>
        <p:sp>
          <p:nvSpPr>
            <p:cNvPr id="61" name="pg61"/>
            <p:cNvSpPr/>
            <p:nvPr/>
          </p:nvSpPr>
          <p:spPr>
            <a:xfrm>
              <a:off x="8290281" y="148029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2" name="tx62"/>
            <p:cNvSpPr/>
            <p:nvPr/>
          </p:nvSpPr>
          <p:spPr>
            <a:xfrm>
              <a:off x="8313141" y="152183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MCV2: 97%</a:t>
              </a:r>
            </a:p>
          </p:txBody>
        </p:sp>
        <p:sp>
          <p:nvSpPr>
            <p:cNvPr id="63" name="pg63"/>
            <p:cNvSpPr/>
            <p:nvPr/>
          </p:nvSpPr>
          <p:spPr>
            <a:xfrm>
              <a:off x="8332362" y="1217364"/>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4" name="tx64"/>
            <p:cNvSpPr/>
            <p:nvPr/>
          </p:nvSpPr>
          <p:spPr>
            <a:xfrm>
              <a:off x="8355222" y="1258902"/>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PcV3: 97%</a:t>
              </a:r>
            </a:p>
          </p:txBody>
        </p:sp>
        <p:sp>
          <p:nvSpPr>
            <p:cNvPr id="65" name="pg65"/>
            <p:cNvSpPr/>
            <p:nvPr/>
          </p:nvSpPr>
          <p:spPr>
            <a:xfrm>
              <a:off x="8356446" y="252200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66" name="tx66"/>
            <p:cNvSpPr/>
            <p:nvPr/>
          </p:nvSpPr>
          <p:spPr>
            <a:xfrm>
              <a:off x="8379306" y="256353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IPV1: 96%</a:t>
              </a:r>
            </a:p>
          </p:txBody>
        </p:sp>
        <p:sp>
          <p:nvSpPr>
            <p:cNvPr id="67" name="pg67"/>
            <p:cNvSpPr/>
            <p:nvPr/>
          </p:nvSpPr>
          <p:spPr>
            <a:xfrm>
              <a:off x="8290281" y="200110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8" name="tx68"/>
            <p:cNvSpPr/>
            <p:nvPr/>
          </p:nvSpPr>
          <p:spPr>
            <a:xfrm>
              <a:off x="8313141" y="204263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MCV1: 96%</a:t>
              </a:r>
            </a:p>
          </p:txBody>
        </p:sp>
        <p:sp>
          <p:nvSpPr>
            <p:cNvPr id="69" name="pg69"/>
            <p:cNvSpPr/>
            <p:nvPr/>
          </p:nvSpPr>
          <p:spPr>
            <a:xfrm>
              <a:off x="8290122" y="2264102"/>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0" name="tx70"/>
            <p:cNvSpPr/>
            <p:nvPr/>
          </p:nvSpPr>
          <p:spPr>
            <a:xfrm>
              <a:off x="8312982" y="2305640"/>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Polio3: 96%</a:t>
              </a:r>
            </a:p>
          </p:txBody>
        </p:sp>
        <p:sp>
          <p:nvSpPr>
            <p:cNvPr id="71" name="pg71"/>
            <p:cNvSpPr/>
            <p:nvPr/>
          </p:nvSpPr>
          <p:spPr>
            <a:xfrm>
              <a:off x="8223851" y="2785111"/>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2" name="tx72"/>
            <p:cNvSpPr/>
            <p:nvPr/>
          </p:nvSpPr>
          <p:spPr>
            <a:xfrm>
              <a:off x="8246711" y="2826649"/>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Rubella: 96%</a:t>
              </a:r>
            </a:p>
          </p:txBody>
        </p:sp>
        <p:sp>
          <p:nvSpPr>
            <p:cNvPr id="73" name="pl73"/>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4" name="rc74"/>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75" name="tx75"/>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6" name="tx76"/>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77" name="tx77"/>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8" name="tx78"/>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79" name="tx79"/>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0" name="tx80"/>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1" name="tx81"/>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2" name="tx82"/>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3" name="tx83"/>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4" name="tx84"/>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85" name="tx85"/>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86" name="tx86"/>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87" name="tx87"/>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88" name="tx88"/>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89" name="tx89"/>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0" name="tx90"/>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1" name="tx91"/>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2" name="tx92"/>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3" name="tx93"/>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4" name="tx94"/>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95" name="tx95"/>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97" name="tx97"/>
            <p:cNvSpPr/>
            <p:nvPr/>
          </p:nvSpPr>
          <p:spPr>
            <a:xfrm>
              <a:off x="3475670" y="401416"/>
              <a:ext cx="2880270"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Tunisia, 2000-2024</a:t>
              </a:r>
            </a:p>
          </p:txBody>
        </p:sp>
        <p:sp>
          <p:nvSpPr>
            <p:cNvPr id="98" name="tx9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99" name="tx9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8 vaccines (complete series).
In 2024, IPV1, MCV1, and POL3 had the lowest coverage of all vaccines (96%), followed by DTP1, DTP3, MCV2, and PCV3 (97%).
Coverage of 7 vaccines decreased (DTP3, HepB3, Hib3, IPV1, MCV1, Polio3 and Rubella) and 1 vaccine was the same (MCV2) compared to respective coverage in 2019.
Coverage of 8 vaccines were the same (DTP3, HepB3, Hib3, IPV1, MCV1, MCV2, PcV3 and Rubella) and 1 vaccine decreased (Polio3) compared to respective coverage in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352246" y="907931"/>
              <a:ext cx="288865" cy="0"/>
            </a:xfrm>
            <a:custGeom>
              <a:avLst/>
              <a:pathLst>
                <a:path w="288865" h="0">
                  <a:moveTo>
                    <a:pt x="0" y="0"/>
                  </a:moveTo>
                  <a:lnTo>
                    <a:pt x="72216" y="0"/>
                  </a:lnTo>
                  <a:lnTo>
                    <a:pt x="216649" y="0"/>
                  </a:lnTo>
                  <a:lnTo>
                    <a:pt x="288865" y="0"/>
                  </a:lnTo>
                  <a:lnTo>
                    <a:pt x="288865" y="0"/>
                  </a:lnTo>
                  <a:lnTo>
                    <a:pt x="288865" y="0"/>
                  </a:lnTo>
                </a:path>
              </a:pathLst>
            </a:custGeom>
            <a:ln w="116535" cap="flat">
              <a:solidFill>
                <a:srgbClr val="E8E8E8">
                  <a:alpha val="100000"/>
                </a:srgbClr>
              </a:solidFill>
              <a:prstDash val="solid"/>
              <a:round/>
            </a:ln>
          </p:spPr>
          <p:txBody>
            <a:bodyPr/>
            <a:lstStyle/>
            <a:p/>
          </p:txBody>
        </p:sp>
        <p:sp>
          <p:nvSpPr>
            <p:cNvPr id="21" name="pl21"/>
            <p:cNvSpPr/>
            <p:nvPr/>
          </p:nvSpPr>
          <p:spPr>
            <a:xfrm>
              <a:off x="8496679" y="132078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8496679" y="1733641"/>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3" name="pl23"/>
            <p:cNvSpPr/>
            <p:nvPr/>
          </p:nvSpPr>
          <p:spPr>
            <a:xfrm>
              <a:off x="8496679" y="214649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4" name="pl24"/>
            <p:cNvSpPr/>
            <p:nvPr/>
          </p:nvSpPr>
          <p:spPr>
            <a:xfrm>
              <a:off x="6330187" y="2559351"/>
              <a:ext cx="1011029" cy="0"/>
            </a:xfrm>
            <a:custGeom>
              <a:avLst/>
              <a:pathLst>
                <a:path w="1011029" h="0">
                  <a:moveTo>
                    <a:pt x="0" y="0"/>
                  </a:moveTo>
                  <a:lnTo>
                    <a:pt x="433298" y="0"/>
                  </a:lnTo>
                  <a:lnTo>
                    <a:pt x="505514" y="0"/>
                  </a:lnTo>
                  <a:lnTo>
                    <a:pt x="577731" y="0"/>
                  </a:lnTo>
                  <a:lnTo>
                    <a:pt x="938813" y="0"/>
                  </a:lnTo>
                  <a:lnTo>
                    <a:pt x="1011029" y="0"/>
                  </a:lnTo>
                </a:path>
              </a:pathLst>
            </a:custGeom>
            <a:ln w="116535" cap="flat">
              <a:solidFill>
                <a:srgbClr val="E8E8E8">
                  <a:alpha val="100000"/>
                </a:srgbClr>
              </a:solidFill>
              <a:prstDash val="solid"/>
              <a:round/>
            </a:ln>
          </p:spPr>
          <p:txBody>
            <a:bodyPr/>
            <a:lstStyle/>
            <a:p/>
          </p:txBody>
        </p:sp>
        <p:sp>
          <p:nvSpPr>
            <p:cNvPr id="25" name="pl25"/>
            <p:cNvSpPr/>
            <p:nvPr/>
          </p:nvSpPr>
          <p:spPr>
            <a:xfrm>
              <a:off x="8496679" y="2972206"/>
              <a:ext cx="72216" cy="0"/>
            </a:xfrm>
            <a:custGeom>
              <a:avLst/>
              <a:pathLst>
                <a:path w="72216" h="0">
                  <a:moveTo>
                    <a:pt x="0" y="0"/>
                  </a:moveTo>
                  <a:lnTo>
                    <a:pt x="0" y="0"/>
                  </a:lnTo>
                  <a:lnTo>
                    <a:pt x="0" y="0"/>
                  </a:lnTo>
                  <a:lnTo>
                    <a:pt x="0" y="0"/>
                  </a:lnTo>
                  <a:lnTo>
                    <a:pt x="0" y="0"/>
                  </a:lnTo>
                  <a:lnTo>
                    <a:pt x="72216" y="0"/>
                  </a:lnTo>
                </a:path>
              </a:pathLst>
            </a:custGeom>
            <a:ln w="116535" cap="flat">
              <a:solidFill>
                <a:srgbClr val="E8E8E8">
                  <a:alpha val="100000"/>
                </a:srgbClr>
              </a:solidFill>
              <a:prstDash val="solid"/>
              <a:round/>
            </a:ln>
          </p:spPr>
          <p:txBody>
            <a:bodyPr/>
            <a:lstStyle/>
            <a:p/>
          </p:txBody>
        </p:sp>
        <p:sp>
          <p:nvSpPr>
            <p:cNvPr id="26" name="pl26"/>
            <p:cNvSpPr/>
            <p:nvPr/>
          </p:nvSpPr>
          <p:spPr>
            <a:xfrm>
              <a:off x="8280030" y="3385062"/>
              <a:ext cx="288865" cy="0"/>
            </a:xfrm>
            <a:custGeom>
              <a:avLst/>
              <a:pathLst>
                <a:path w="288865" h="0">
                  <a:moveTo>
                    <a:pt x="0" y="0"/>
                  </a:moveTo>
                  <a:lnTo>
                    <a:pt x="72216" y="0"/>
                  </a:lnTo>
                  <a:lnTo>
                    <a:pt x="144432" y="0"/>
                  </a:lnTo>
                  <a:lnTo>
                    <a:pt x="144432" y="0"/>
                  </a:lnTo>
                  <a:lnTo>
                    <a:pt x="144432" y="0"/>
                  </a:lnTo>
                  <a:lnTo>
                    <a:pt x="288865" y="0"/>
                  </a:lnTo>
                </a:path>
              </a:pathLst>
            </a:custGeom>
            <a:ln w="116535" cap="flat">
              <a:solidFill>
                <a:srgbClr val="E8E8E8">
                  <a:alpha val="100000"/>
                </a:srgbClr>
              </a:solidFill>
              <a:prstDash val="solid"/>
              <a:round/>
            </a:ln>
          </p:spPr>
          <p:txBody>
            <a:bodyPr/>
            <a:lstStyle/>
            <a:p/>
          </p:txBody>
        </p:sp>
        <p:sp>
          <p:nvSpPr>
            <p:cNvPr id="27" name="pl27"/>
            <p:cNvSpPr/>
            <p:nvPr/>
          </p:nvSpPr>
          <p:spPr>
            <a:xfrm>
              <a:off x="8352246" y="3797917"/>
              <a:ext cx="216649" cy="0"/>
            </a:xfrm>
            <a:custGeom>
              <a:avLst/>
              <a:pathLst>
                <a:path w="216649" h="0">
                  <a:moveTo>
                    <a:pt x="0" y="0"/>
                  </a:moveTo>
                  <a:lnTo>
                    <a:pt x="0"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28" name="pl28"/>
            <p:cNvSpPr/>
            <p:nvPr/>
          </p:nvSpPr>
          <p:spPr>
            <a:xfrm>
              <a:off x="8424463" y="4210772"/>
              <a:ext cx="144432" cy="0"/>
            </a:xfrm>
            <a:custGeom>
              <a:avLst/>
              <a:pathLst>
                <a:path w="144432" h="0">
                  <a:moveTo>
                    <a:pt x="0" y="0"/>
                  </a:move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9" name="pl29"/>
            <p:cNvSpPr/>
            <p:nvPr/>
          </p:nvSpPr>
          <p:spPr>
            <a:xfrm>
              <a:off x="8424463" y="4623627"/>
              <a:ext cx="144432" cy="0"/>
            </a:xfrm>
            <a:custGeom>
              <a:avLst/>
              <a:pathLst>
                <a:path w="144432" h="0">
                  <a:moveTo>
                    <a:pt x="0" y="0"/>
                  </a:moveTo>
                  <a:lnTo>
                    <a:pt x="72216" y="0"/>
                  </a:lnTo>
                  <a:lnTo>
                    <a:pt x="72216" y="0"/>
                  </a:lnTo>
                  <a:lnTo>
                    <a:pt x="72216" y="0"/>
                  </a:lnTo>
                  <a:lnTo>
                    <a:pt x="72216" y="0"/>
                  </a:lnTo>
                  <a:lnTo>
                    <a:pt x="144432" y="0"/>
                  </a:lnTo>
                </a:path>
              </a:pathLst>
            </a:custGeom>
            <a:ln w="116535" cap="flat">
              <a:solidFill>
                <a:srgbClr val="E8E8E8">
                  <a:alpha val="100000"/>
                </a:srgbClr>
              </a:solidFill>
              <a:prstDash val="solid"/>
              <a:round/>
            </a:ln>
          </p:spPr>
          <p:txBody>
            <a:bodyPr/>
            <a:lstStyle/>
            <a:p/>
          </p:txBody>
        </p:sp>
        <p:sp>
          <p:nvSpPr>
            <p:cNvPr id="30" name="pl30"/>
            <p:cNvSpPr/>
            <p:nvPr/>
          </p:nvSpPr>
          <p:spPr>
            <a:xfrm>
              <a:off x="8352246" y="5036482"/>
              <a:ext cx="216649" cy="0"/>
            </a:xfrm>
            <a:custGeom>
              <a:avLst/>
              <a:pathLst>
                <a:path w="216649" h="0">
                  <a:moveTo>
                    <a:pt x="0" y="0"/>
                  </a:moveTo>
                  <a:lnTo>
                    <a:pt x="0" y="0"/>
                  </a:lnTo>
                  <a:lnTo>
                    <a:pt x="72216" y="0"/>
                  </a:lnTo>
                  <a:lnTo>
                    <a:pt x="72216" y="0"/>
                  </a:lnTo>
                  <a:lnTo>
                    <a:pt x="216649" y="0"/>
                  </a:lnTo>
                  <a:lnTo>
                    <a:pt x="216649" y="0"/>
                  </a:lnTo>
                </a:path>
              </a:pathLst>
            </a:custGeom>
            <a:ln w="116535" cap="flat">
              <a:solidFill>
                <a:srgbClr val="E8E8E8">
                  <a:alpha val="100000"/>
                </a:srgbClr>
              </a:solidFill>
              <a:prstDash val="solid"/>
              <a:round/>
            </a:ln>
          </p:spPr>
          <p:txBody>
            <a:bodyPr/>
            <a:lstStyle/>
            <a:p/>
          </p:txBody>
        </p:sp>
        <p:sp>
          <p:nvSpPr>
            <p:cNvPr id="31" name="pt31"/>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419963"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56439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492179"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49217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492179"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3671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26450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83120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25687"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90341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758985"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56439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492179"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56439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27553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347746"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8419963"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56439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347746"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419963"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419963"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56439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49217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564396"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849217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8419963"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856439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834774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41996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8289479"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8" name="pt98"/>
            <p:cNvSpPr/>
            <p:nvPr/>
          </p:nvSpPr>
          <p:spPr>
            <a:xfrm>
              <a:off x="8578344"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9" name="pt99"/>
            <p:cNvSpPr/>
            <p:nvPr/>
          </p:nvSpPr>
          <p:spPr>
            <a:xfrm>
              <a:off x="8506128"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0" name="pt100"/>
            <p:cNvSpPr/>
            <p:nvPr/>
          </p:nvSpPr>
          <p:spPr>
            <a:xfrm>
              <a:off x="850612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1" name="pt101"/>
            <p:cNvSpPr/>
            <p:nvPr/>
          </p:nvSpPr>
          <p:spPr>
            <a:xfrm>
              <a:off x="843391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2" name="pt102"/>
            <p:cNvSpPr/>
            <p:nvPr/>
          </p:nvSpPr>
          <p:spPr>
            <a:xfrm>
              <a:off x="8433912"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3" name="pt103"/>
            <p:cNvSpPr/>
            <p:nvPr/>
          </p:nvSpPr>
          <p:spPr>
            <a:xfrm>
              <a:off x="8506128"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4" name="pt104"/>
            <p:cNvSpPr/>
            <p:nvPr/>
          </p:nvSpPr>
          <p:spPr>
            <a:xfrm>
              <a:off x="8433912"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5" name="pt105"/>
            <p:cNvSpPr/>
            <p:nvPr/>
          </p:nvSpPr>
          <p:spPr>
            <a:xfrm>
              <a:off x="8433912"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6" name="pt106"/>
            <p:cNvSpPr/>
            <p:nvPr/>
          </p:nvSpPr>
          <p:spPr>
            <a:xfrm>
              <a:off x="8506128"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7" name="pt107"/>
            <p:cNvSpPr/>
            <p:nvPr/>
          </p:nvSpPr>
          <p:spPr>
            <a:xfrm>
              <a:off x="8433912"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8" name="pt108"/>
            <p:cNvSpPr/>
            <p:nvPr/>
          </p:nvSpPr>
          <p:spPr>
            <a:xfrm>
              <a:off x="8433912"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9" name="pt109"/>
            <p:cNvSpPr/>
            <p:nvPr/>
          </p:nvSpPr>
          <p:spPr>
            <a:xfrm>
              <a:off x="7278449"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0" name="pt110"/>
            <p:cNvSpPr/>
            <p:nvPr/>
          </p:nvSpPr>
          <p:spPr>
            <a:xfrm>
              <a:off x="6845151"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1" name="pt111"/>
            <p:cNvSpPr/>
            <p:nvPr/>
          </p:nvSpPr>
          <p:spPr>
            <a:xfrm>
              <a:off x="6700718"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2" name="pt112"/>
            <p:cNvSpPr/>
            <p:nvPr/>
          </p:nvSpPr>
          <p:spPr>
            <a:xfrm>
              <a:off x="850612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3" name="pt113"/>
            <p:cNvSpPr/>
            <p:nvPr/>
          </p:nvSpPr>
          <p:spPr>
            <a:xfrm>
              <a:off x="843391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4" name="pt114"/>
            <p:cNvSpPr/>
            <p:nvPr/>
          </p:nvSpPr>
          <p:spPr>
            <a:xfrm>
              <a:off x="8433912"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5" name="pt115"/>
            <p:cNvSpPr/>
            <p:nvPr/>
          </p:nvSpPr>
          <p:spPr>
            <a:xfrm>
              <a:off x="850612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6" name="pt116"/>
            <p:cNvSpPr/>
            <p:nvPr/>
          </p:nvSpPr>
          <p:spPr>
            <a:xfrm>
              <a:off x="8361695"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7" name="pt117"/>
            <p:cNvSpPr/>
            <p:nvPr/>
          </p:nvSpPr>
          <p:spPr>
            <a:xfrm>
              <a:off x="8361695"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8" name="pt118"/>
            <p:cNvSpPr/>
            <p:nvPr/>
          </p:nvSpPr>
          <p:spPr>
            <a:xfrm>
              <a:off x="8506128"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9" name="pt119"/>
            <p:cNvSpPr/>
            <p:nvPr/>
          </p:nvSpPr>
          <p:spPr>
            <a:xfrm>
              <a:off x="8361695"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0" name="pt120"/>
            <p:cNvSpPr/>
            <p:nvPr/>
          </p:nvSpPr>
          <p:spPr>
            <a:xfrm>
              <a:off x="8361695"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1" name="pt121"/>
            <p:cNvSpPr/>
            <p:nvPr/>
          </p:nvSpPr>
          <p:spPr>
            <a:xfrm>
              <a:off x="8433912"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433912"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433912"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50612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433912"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361695"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8506128"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8361695"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836169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tx130"/>
            <p:cNvSpPr/>
            <p:nvPr/>
          </p:nvSpPr>
          <p:spPr>
            <a:xfrm>
              <a:off x="508103" y="495808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31" name="tx131"/>
            <p:cNvSpPr/>
            <p:nvPr/>
          </p:nvSpPr>
          <p:spPr>
            <a:xfrm>
              <a:off x="609033" y="4544584"/>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32" name="tx132"/>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MCV2</a:t>
              </a:r>
            </a:p>
          </p:txBody>
        </p:sp>
        <p:sp>
          <p:nvSpPr>
            <p:cNvPr id="133" name="tx133"/>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34" name="tx134"/>
            <p:cNvSpPr/>
            <p:nvPr/>
          </p:nvSpPr>
          <p:spPr>
            <a:xfrm>
              <a:off x="710044" y="3308114"/>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35" name="tx135"/>
            <p:cNvSpPr/>
            <p:nvPr/>
          </p:nvSpPr>
          <p:spPr>
            <a:xfrm>
              <a:off x="728424" y="289316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36" name="tx136"/>
            <p:cNvSpPr/>
            <p:nvPr/>
          </p:nvSpPr>
          <p:spPr>
            <a:xfrm>
              <a:off x="544863" y="2450077"/>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37" name="tx137"/>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38" name="tx138"/>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39" name="tx139"/>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40" name="tx140"/>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41" name="tx141"/>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42" name="tx142"/>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43" name="tx143"/>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44" name="tx144"/>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45" name="tx145"/>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46" name="tx146"/>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47" name="pt147"/>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49" name="pt149"/>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tx150"/>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51" name="tx151"/>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52" name="tx152"/>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53" name="tx153"/>
            <p:cNvSpPr/>
            <p:nvPr/>
          </p:nvSpPr>
          <p:spPr>
            <a:xfrm>
              <a:off x="1130606" y="398022"/>
              <a:ext cx="316829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Tunisia, 2019-2024</a:t>
              </a:r>
            </a:p>
          </p:txBody>
        </p:sp>
        <p:sp>
          <p:nvSpPr>
            <p:cNvPr id="154" name="tx154"/>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155" name="tx155"/>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2019-2024 and the dots represent coverage in specific years.</a:t>
              </a:r>
            </a:p>
          </p:txBody>
        </p:sp>
        <p:sp>
          <p:nvSpPr>
            <p:cNvPr id="156" name="tx156"/>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2019-2024.</a:t>
              </a:r>
            </a:p>
          </p:txBody>
        </p:sp>
        <p:sp>
          <p:nvSpPr>
            <p:cNvPr id="157" name="tx157"/>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5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2024 (grey bars), and coverage in specific years (dots), by vaccine. The chart can be used for assessing recovery to pre-pandemic levels.
DTP1 coverage declined between 2019 (98%) and 2023 (97%). DTP1 coverage remained the same in 2024 (97%) compared to 2023, and was lower than in 2019. In 2019-2024, DTP1 coverage was at it's lowest level in 2020, 2021, 2022, 2023, and 2024 (97%).
In 2023, 9 vaccines had lower coverage than in 2019.
In 2024, 9 vaccines had lower coverage than in 2019.
In 2024, 3 vaccines had lower coverage than in 2023.</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54201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7629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9838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0470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3082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49315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1524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37335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59425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1514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3604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2559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285075"/>
            </a:xfrm>
            <a:custGeom>
              <a:avLst/>
              <a:pathLst>
                <a:path w="0" h="4285075">
                  <a:moveTo>
                    <a:pt x="0" y="428507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75000"/>
              <a:ext cx="6444618" cy="155820"/>
            </a:xfrm>
            <a:custGeom>
              <a:avLst/>
              <a:pathLst>
                <a:path w="6444618" h="155820">
                  <a:moveTo>
                    <a:pt x="0" y="77910"/>
                  </a:moveTo>
                  <a:lnTo>
                    <a:pt x="268525" y="38955"/>
                  </a:lnTo>
                  <a:lnTo>
                    <a:pt x="537051" y="116865"/>
                  </a:lnTo>
                  <a:lnTo>
                    <a:pt x="805577" y="155820"/>
                  </a:lnTo>
                  <a:lnTo>
                    <a:pt x="1074103" y="77910"/>
                  </a:lnTo>
                  <a:lnTo>
                    <a:pt x="1342628" y="38955"/>
                  </a:lnTo>
                  <a:lnTo>
                    <a:pt x="1611154" y="0"/>
                  </a:lnTo>
                  <a:lnTo>
                    <a:pt x="1879680" y="38955"/>
                  </a:lnTo>
                  <a:lnTo>
                    <a:pt x="2148206" y="0"/>
                  </a:lnTo>
                  <a:lnTo>
                    <a:pt x="2416732" y="0"/>
                  </a:lnTo>
                  <a:lnTo>
                    <a:pt x="2685257" y="38955"/>
                  </a:lnTo>
                  <a:lnTo>
                    <a:pt x="2953783" y="38955"/>
                  </a:lnTo>
                  <a:lnTo>
                    <a:pt x="3222309" y="77910"/>
                  </a:lnTo>
                  <a:lnTo>
                    <a:pt x="3490835" y="38955"/>
                  </a:lnTo>
                  <a:lnTo>
                    <a:pt x="3759360" y="38955"/>
                  </a:lnTo>
                  <a:lnTo>
                    <a:pt x="4027886" y="38955"/>
                  </a:lnTo>
                  <a:lnTo>
                    <a:pt x="4296412" y="38955"/>
                  </a:lnTo>
                  <a:lnTo>
                    <a:pt x="4564938" y="38955"/>
                  </a:lnTo>
                  <a:lnTo>
                    <a:pt x="4833464" y="77910"/>
                  </a:lnTo>
                  <a:lnTo>
                    <a:pt x="5101989" y="38955"/>
                  </a:lnTo>
                  <a:lnTo>
                    <a:pt x="5370515" y="77910"/>
                  </a:lnTo>
                  <a:lnTo>
                    <a:pt x="5639041" y="77910"/>
                  </a:lnTo>
                  <a:lnTo>
                    <a:pt x="5907567" y="77910"/>
                  </a:lnTo>
                  <a:lnTo>
                    <a:pt x="6176092" y="77910"/>
                  </a:lnTo>
                  <a:lnTo>
                    <a:pt x="6444618" y="77910"/>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75000"/>
              <a:ext cx="6444618" cy="155820"/>
            </a:xfrm>
            <a:custGeom>
              <a:avLst/>
              <a:pathLst>
                <a:path w="6444618" h="155820">
                  <a:moveTo>
                    <a:pt x="0" y="38955"/>
                  </a:moveTo>
                  <a:lnTo>
                    <a:pt x="268525" y="0"/>
                  </a:lnTo>
                  <a:lnTo>
                    <a:pt x="537051" y="38955"/>
                  </a:lnTo>
                  <a:lnTo>
                    <a:pt x="805577" y="0"/>
                  </a:lnTo>
                  <a:lnTo>
                    <a:pt x="1074103" y="0"/>
                  </a:lnTo>
                  <a:lnTo>
                    <a:pt x="1342628" y="0"/>
                  </a:lnTo>
                  <a:lnTo>
                    <a:pt x="1611154" y="38955"/>
                  </a:lnTo>
                  <a:lnTo>
                    <a:pt x="1879680" y="38955"/>
                  </a:lnTo>
                  <a:lnTo>
                    <a:pt x="2148206" y="0"/>
                  </a:lnTo>
                  <a:lnTo>
                    <a:pt x="2416732" y="77910"/>
                  </a:lnTo>
                  <a:lnTo>
                    <a:pt x="2685257" y="38955"/>
                  </a:lnTo>
                  <a:lnTo>
                    <a:pt x="2953783" y="116865"/>
                  </a:lnTo>
                  <a:lnTo>
                    <a:pt x="3222309" y="116865"/>
                  </a:lnTo>
                  <a:lnTo>
                    <a:pt x="3490835" y="38955"/>
                  </a:lnTo>
                  <a:lnTo>
                    <a:pt x="3759360" y="155820"/>
                  </a:lnTo>
                  <a:lnTo>
                    <a:pt x="4027886" y="38955"/>
                  </a:lnTo>
                  <a:lnTo>
                    <a:pt x="4296412" y="77910"/>
                  </a:lnTo>
                  <a:lnTo>
                    <a:pt x="4564938" y="77910"/>
                  </a:lnTo>
                  <a:lnTo>
                    <a:pt x="4833464" y="0"/>
                  </a:lnTo>
                  <a:lnTo>
                    <a:pt x="5101989" y="77910"/>
                  </a:lnTo>
                  <a:lnTo>
                    <a:pt x="5370515" y="116865"/>
                  </a:lnTo>
                  <a:lnTo>
                    <a:pt x="5639041" y="38955"/>
                  </a:lnTo>
                  <a:lnTo>
                    <a:pt x="5907567" y="38955"/>
                  </a:lnTo>
                  <a:lnTo>
                    <a:pt x="6176092" y="77910"/>
                  </a:lnTo>
                  <a:lnTo>
                    <a:pt x="6444618" y="77910"/>
                  </a:lnTo>
                </a:path>
              </a:pathLst>
            </a:custGeom>
            <a:ln w="27101" cap="flat">
              <a:solidFill>
                <a:srgbClr val="00BA38">
                  <a:alpha val="100000"/>
                </a:srgbClr>
              </a:solidFill>
              <a:prstDash val="solid"/>
              <a:round/>
            </a:ln>
          </p:spPr>
          <p:txBody>
            <a:bodyPr/>
            <a:lstStyle/>
            <a:p/>
          </p:txBody>
        </p:sp>
        <p:sp>
          <p:nvSpPr>
            <p:cNvPr id="28" name="pl28"/>
            <p:cNvSpPr/>
            <p:nvPr/>
          </p:nvSpPr>
          <p:spPr>
            <a:xfrm>
              <a:off x="6818794" y="1113955"/>
              <a:ext cx="1074103" cy="428507"/>
            </a:xfrm>
            <a:custGeom>
              <a:avLst/>
              <a:pathLst>
                <a:path w="1074103" h="428507">
                  <a:moveTo>
                    <a:pt x="0" y="428507"/>
                  </a:moveTo>
                  <a:lnTo>
                    <a:pt x="268525" y="77910"/>
                  </a:lnTo>
                  <a:lnTo>
                    <a:pt x="537051" y="0"/>
                  </a:lnTo>
                  <a:lnTo>
                    <a:pt x="805577" y="38955"/>
                  </a:lnTo>
                  <a:lnTo>
                    <a:pt x="1074103" y="38955"/>
                  </a:lnTo>
                </a:path>
              </a:pathLst>
            </a:custGeom>
            <a:ln w="27101" cap="flat">
              <a:solidFill>
                <a:srgbClr val="619CFF">
                  <a:alpha val="100000"/>
                </a:srgbClr>
              </a:solidFill>
              <a:prstDash val="solid"/>
              <a:round/>
            </a:ln>
          </p:spPr>
          <p:txBody>
            <a:bodyPr/>
            <a:lstStyle/>
            <a:p/>
          </p:txBody>
        </p:sp>
        <p:sp>
          <p:nvSpPr>
            <p:cNvPr id="29" name="pl29"/>
            <p:cNvSpPr/>
            <p:nvPr/>
          </p:nvSpPr>
          <p:spPr>
            <a:xfrm>
              <a:off x="803816" y="142559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0" name="pt30"/>
            <p:cNvSpPr/>
            <p:nvPr/>
          </p:nvSpPr>
          <p:spPr>
            <a:xfrm>
              <a:off x="7854520"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1" name="pt31"/>
            <p:cNvSpPr/>
            <p:nvPr/>
          </p:nvSpPr>
          <p:spPr>
            <a:xfrm>
              <a:off x="7854520" y="1114534"/>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2" name="pt32"/>
            <p:cNvSpPr/>
            <p:nvPr/>
          </p:nvSpPr>
          <p:spPr>
            <a:xfrm>
              <a:off x="7854520" y="1114534"/>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3" name="pt33"/>
            <p:cNvSpPr/>
            <p:nvPr/>
          </p:nvSpPr>
          <p:spPr>
            <a:xfrm>
              <a:off x="1409902" y="111453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1409902" y="1075579"/>
              <a:ext cx="76753" cy="76753"/>
            </a:xfrm>
            <a:prstGeom prst="ellipse">
              <a:avLst/>
            </a:prstGeom>
            <a:solidFill>
              <a:srgbClr val="00BA38">
                <a:alpha val="100000"/>
              </a:srgbClr>
            </a:solidFill>
            <a:ln w="9000" cap="rnd">
              <a:solidFill>
                <a:srgbClr val="00BA38">
                  <a:alpha val="100000"/>
                </a:srgbClr>
              </a:solidFill>
              <a:prstDash val="solid"/>
              <a:round/>
            </a:ln>
          </p:spPr>
          <p:txBody>
            <a:bodyPr/>
            <a:lstStyle/>
            <a:p/>
          </p:txBody>
        </p:sp>
        <p:sp>
          <p:nvSpPr>
            <p:cNvPr id="35" name="pt35"/>
            <p:cNvSpPr/>
            <p:nvPr/>
          </p:nvSpPr>
          <p:spPr>
            <a:xfrm>
              <a:off x="6780417" y="1504086"/>
              <a:ext cx="76753" cy="76753"/>
            </a:xfrm>
            <a:prstGeom prst="ellipse">
              <a:avLst/>
            </a:prstGeom>
            <a:solidFill>
              <a:srgbClr val="619CFF">
                <a:alpha val="100000"/>
              </a:srgbClr>
            </a:solidFill>
            <a:ln w="9000" cap="rnd">
              <a:solidFill>
                <a:srgbClr val="619CFF">
                  <a:alpha val="100000"/>
                </a:srgbClr>
              </a:solidFill>
              <a:prstDash val="solid"/>
              <a:round/>
            </a:ln>
          </p:spPr>
          <p:txBody>
            <a:bodyPr/>
            <a:lstStyle/>
            <a:p/>
          </p:txBody>
        </p:sp>
        <p:sp>
          <p:nvSpPr>
            <p:cNvPr id="36" name="pl36"/>
            <p:cNvSpPr/>
            <p:nvPr/>
          </p:nvSpPr>
          <p:spPr>
            <a:xfrm>
              <a:off x="7899823" y="1162032"/>
              <a:ext cx="261599" cy="344527"/>
            </a:xfrm>
            <a:custGeom>
              <a:avLst/>
              <a:pathLst>
                <a:path w="261599" h="344527">
                  <a:moveTo>
                    <a:pt x="261599" y="344527"/>
                  </a:moveTo>
                  <a:lnTo>
                    <a:pt x="0" y="0"/>
                  </a:lnTo>
                </a:path>
              </a:pathLst>
            </a:custGeom>
          </p:spPr>
          <p:txBody>
            <a:bodyPr/>
            <a:lstStyle/>
            <a:p/>
          </p:txBody>
        </p:sp>
        <p:sp>
          <p:nvSpPr>
            <p:cNvPr id="37" name="pl37"/>
            <p:cNvSpPr/>
            <p:nvPr/>
          </p:nvSpPr>
          <p:spPr>
            <a:xfrm>
              <a:off x="7909196" y="1157887"/>
              <a:ext cx="252226" cy="77010"/>
            </a:xfrm>
            <a:custGeom>
              <a:avLst/>
              <a:pathLst>
                <a:path w="252226" h="77010">
                  <a:moveTo>
                    <a:pt x="252226" y="77010"/>
                  </a:moveTo>
                  <a:lnTo>
                    <a:pt x="0" y="0"/>
                  </a:lnTo>
                </a:path>
              </a:pathLst>
            </a:custGeom>
          </p:spPr>
          <p:txBody>
            <a:bodyPr/>
            <a:lstStyle/>
            <a:p/>
          </p:txBody>
        </p:sp>
        <p:sp>
          <p:nvSpPr>
            <p:cNvPr id="38" name="pl38"/>
            <p:cNvSpPr/>
            <p:nvPr/>
          </p:nvSpPr>
          <p:spPr>
            <a:xfrm>
              <a:off x="7905811" y="1003960"/>
              <a:ext cx="255612" cy="141787"/>
            </a:xfrm>
            <a:custGeom>
              <a:avLst/>
              <a:pathLst>
                <a:path w="255612" h="141787">
                  <a:moveTo>
                    <a:pt x="255612" y="0"/>
                  </a:moveTo>
                  <a:lnTo>
                    <a:pt x="0" y="141787"/>
                  </a:lnTo>
                </a:path>
              </a:pathLst>
            </a:custGeom>
          </p:spPr>
          <p:txBody>
            <a:bodyPr/>
            <a:lstStyle/>
            <a:p/>
          </p:txBody>
        </p:sp>
        <p:sp>
          <p:nvSpPr>
            <p:cNvPr id="39" name="pg39"/>
            <p:cNvSpPr/>
            <p:nvPr/>
          </p:nvSpPr>
          <p:spPr>
            <a:xfrm>
              <a:off x="8092843" y="143469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0" name="tx40"/>
            <p:cNvSpPr/>
            <p:nvPr/>
          </p:nvSpPr>
          <p:spPr>
            <a:xfrm>
              <a:off x="8115703" y="147553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97%</a:t>
              </a:r>
            </a:p>
          </p:txBody>
        </p:sp>
        <p:sp>
          <p:nvSpPr>
            <p:cNvPr id="41" name="pg41"/>
            <p:cNvSpPr/>
            <p:nvPr/>
          </p:nvSpPr>
          <p:spPr>
            <a:xfrm>
              <a:off x="8092843" y="1160561"/>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A38">
                  <a:alpha val="100000"/>
                </a:srgbClr>
              </a:solidFill>
              <a:prstDash val="solid"/>
              <a:round/>
            </a:ln>
          </p:spPr>
          <p:txBody>
            <a:bodyPr/>
            <a:lstStyle/>
            <a:p/>
          </p:txBody>
        </p:sp>
        <p:sp>
          <p:nvSpPr>
            <p:cNvPr id="42" name="tx42"/>
            <p:cNvSpPr/>
            <p:nvPr/>
          </p:nvSpPr>
          <p:spPr>
            <a:xfrm>
              <a:off x="8115703" y="120140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MCV2 : 97%</a:t>
              </a:r>
            </a:p>
          </p:txBody>
        </p:sp>
        <p:sp>
          <p:nvSpPr>
            <p:cNvPr id="43" name="pg43"/>
            <p:cNvSpPr/>
            <p:nvPr/>
          </p:nvSpPr>
          <p:spPr>
            <a:xfrm>
              <a:off x="8092843" y="888160"/>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619CFF">
                  <a:alpha val="100000"/>
                </a:srgbClr>
              </a:solidFill>
              <a:prstDash val="solid"/>
              <a:round/>
            </a:ln>
          </p:spPr>
          <p:txBody>
            <a:bodyPr/>
            <a:lstStyle/>
            <a:p/>
          </p:txBody>
        </p:sp>
        <p:sp>
          <p:nvSpPr>
            <p:cNvPr id="44" name="tx44"/>
            <p:cNvSpPr/>
            <p:nvPr/>
          </p:nvSpPr>
          <p:spPr>
            <a:xfrm>
              <a:off x="8115703" y="929001"/>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PCV3 : 97%</a:t>
              </a:r>
            </a:p>
          </p:txBody>
        </p:sp>
        <p:sp>
          <p:nvSpPr>
            <p:cNvPr id="45" name="pl45"/>
            <p:cNvSpPr/>
            <p:nvPr/>
          </p:nvSpPr>
          <p:spPr>
            <a:xfrm>
              <a:off x="1464296" y="1073914"/>
              <a:ext cx="106937" cy="34824"/>
            </a:xfrm>
            <a:custGeom>
              <a:avLst/>
              <a:pathLst>
                <a:path w="106937" h="34824">
                  <a:moveTo>
                    <a:pt x="106937" y="0"/>
                  </a:moveTo>
                  <a:lnTo>
                    <a:pt x="0" y="34824"/>
                  </a:lnTo>
                </a:path>
              </a:pathLst>
            </a:custGeom>
          </p:spPr>
          <p:txBody>
            <a:bodyPr/>
            <a:lstStyle/>
            <a:p/>
          </p:txBody>
        </p:sp>
        <p:sp>
          <p:nvSpPr>
            <p:cNvPr id="46" name="pg46"/>
            <p:cNvSpPr/>
            <p:nvPr/>
          </p:nvSpPr>
          <p:spPr>
            <a:xfrm>
              <a:off x="1330810" y="1207381"/>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47" name="tx47"/>
            <p:cNvSpPr/>
            <p:nvPr/>
          </p:nvSpPr>
          <p:spPr>
            <a:xfrm>
              <a:off x="1376530" y="125118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48" name="pg48"/>
            <p:cNvSpPr/>
            <p:nvPr/>
          </p:nvSpPr>
          <p:spPr>
            <a:xfrm>
              <a:off x="1511842" y="89194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A38">
                  <a:alpha val="100000"/>
                </a:srgbClr>
              </a:solidFill>
              <a:prstDash val="solid"/>
              <a:round/>
            </a:ln>
          </p:spPr>
          <p:txBody>
            <a:bodyPr/>
            <a:lstStyle/>
            <a:p/>
          </p:txBody>
        </p:sp>
        <p:sp>
          <p:nvSpPr>
            <p:cNvPr id="49" name="tx49"/>
            <p:cNvSpPr/>
            <p:nvPr/>
          </p:nvSpPr>
          <p:spPr>
            <a:xfrm>
              <a:off x="1557562" y="9357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A38">
                      <a:alpha val="100000"/>
                    </a:srgbClr>
                  </a:solidFill>
                  <a:latin typeface="Arial"/>
                  <a:cs typeface="Arial"/>
                </a:rPr>
                <a:t>98</a:t>
              </a:r>
            </a:p>
          </p:txBody>
        </p:sp>
        <p:sp>
          <p:nvSpPr>
            <p:cNvPr id="50" name="pg50"/>
            <p:cNvSpPr/>
            <p:nvPr/>
          </p:nvSpPr>
          <p:spPr>
            <a:xfrm>
              <a:off x="6523226" y="154504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619CFF">
                  <a:alpha val="100000"/>
                </a:srgbClr>
              </a:solidFill>
              <a:prstDash val="solid"/>
              <a:round/>
            </a:ln>
          </p:spPr>
          <p:txBody>
            <a:bodyPr/>
            <a:lstStyle/>
            <a:p/>
          </p:txBody>
        </p:sp>
        <p:sp>
          <p:nvSpPr>
            <p:cNvPr id="51" name="tx51"/>
            <p:cNvSpPr/>
            <p:nvPr/>
          </p:nvSpPr>
          <p:spPr>
            <a:xfrm>
              <a:off x="6568946" y="158885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619CFF">
                      <a:alpha val="100000"/>
                    </a:srgbClr>
                  </a:solidFill>
                  <a:latin typeface="Arial"/>
                  <a:cs typeface="Arial"/>
                </a:rPr>
                <a:t>87</a:t>
              </a:r>
            </a:p>
          </p:txBody>
        </p:sp>
        <p:sp>
          <p:nvSpPr>
            <p:cNvPr id="52" name="tx52"/>
            <p:cNvSpPr/>
            <p:nvPr/>
          </p:nvSpPr>
          <p:spPr>
            <a:xfrm>
              <a:off x="663492" y="487945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1003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32124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5421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17630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98393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37348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29327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29330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52544" y="291825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0" name="pl70"/>
            <p:cNvSpPr/>
            <p:nvPr/>
          </p:nvSpPr>
          <p:spPr>
            <a:xfrm>
              <a:off x="3902820" y="5982442"/>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618549" y="5982442"/>
              <a:ext cx="175564" cy="0"/>
            </a:xfrm>
            <a:custGeom>
              <a:avLst/>
              <a:pathLst>
                <a:path w="175564" h="0">
                  <a:moveTo>
                    <a:pt x="0" y="0"/>
                  </a:moveTo>
                  <a:lnTo>
                    <a:pt x="175564" y="0"/>
                  </a:lnTo>
                </a:path>
              </a:pathLst>
            </a:custGeom>
            <a:ln w="27101" cap="flat">
              <a:solidFill>
                <a:srgbClr val="00BA38">
                  <a:alpha val="100000"/>
                </a:srgbClr>
              </a:solidFill>
              <a:prstDash val="solid"/>
              <a:round/>
            </a:ln>
          </p:spPr>
          <p:txBody>
            <a:bodyPr/>
            <a:lstStyle/>
            <a:p/>
          </p:txBody>
        </p:sp>
        <p:sp>
          <p:nvSpPr>
            <p:cNvPr id="72" name="pl72"/>
            <p:cNvSpPr/>
            <p:nvPr/>
          </p:nvSpPr>
          <p:spPr>
            <a:xfrm>
              <a:off x="5365314" y="5982442"/>
              <a:ext cx="175564" cy="0"/>
            </a:xfrm>
            <a:custGeom>
              <a:avLst/>
              <a:pathLst>
                <a:path w="175564" h="0">
                  <a:moveTo>
                    <a:pt x="0" y="0"/>
                  </a:moveTo>
                  <a:lnTo>
                    <a:pt x="175564" y="0"/>
                  </a:lnTo>
                </a:path>
              </a:pathLst>
            </a:custGeom>
            <a:ln w="27101" cap="flat">
              <a:solidFill>
                <a:srgbClr val="619CFF">
                  <a:alpha val="100000"/>
                </a:srgbClr>
              </a:solidFill>
              <a:prstDash val="solid"/>
              <a:round/>
            </a:ln>
          </p:spPr>
          <p:txBody>
            <a:bodyPr/>
            <a:lstStyle/>
            <a:p/>
          </p:txBody>
        </p:sp>
        <p:sp>
          <p:nvSpPr>
            <p:cNvPr id="73" name="tx73"/>
            <p:cNvSpPr/>
            <p:nvPr/>
          </p:nvSpPr>
          <p:spPr>
            <a:xfrm>
              <a:off x="4169920" y="5930259"/>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4" name="tx74"/>
            <p:cNvSpPr/>
            <p:nvPr/>
          </p:nvSpPr>
          <p:spPr>
            <a:xfrm>
              <a:off x="4885648" y="5929031"/>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5" name="tx75"/>
            <p:cNvSpPr/>
            <p:nvPr/>
          </p:nvSpPr>
          <p:spPr>
            <a:xfrm>
              <a:off x="5632414" y="5928963"/>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76" name="tx76"/>
            <p:cNvSpPr/>
            <p:nvPr/>
          </p:nvSpPr>
          <p:spPr>
            <a:xfrm>
              <a:off x="2008319" y="398022"/>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77" name="tx77"/>
            <p:cNvSpPr/>
            <p:nvPr/>
          </p:nvSpPr>
          <p:spPr>
            <a:xfrm>
              <a:off x="3154582" y="580629"/>
              <a:ext cx="3569062"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 Tunisia, 2000-2024</a:t>
              </a:r>
            </a:p>
          </p:txBody>
        </p:sp>
        <p:sp>
          <p:nvSpPr>
            <p:cNvPr id="78" name="tx78"/>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2024 revision</a:t>
              </a:r>
            </a:p>
          </p:txBody>
        </p:sp>
        <p:sp>
          <p:nvSpPr>
            <p:cNvPr id="79" name="tx79"/>
            <p:cNvSpPr/>
            <p:nvPr/>
          </p:nvSpPr>
          <p:spPr>
            <a:xfrm>
              <a:off x="3315987" y="6327165"/>
              <a:ext cx="575842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PCV3 and HPVc</a:t>
              </a:r>
            </a:p>
          </p:txBody>
        </p:sp>
        <p:sp>
          <p:nvSpPr>
            <p:cNvPr id="80" name="tx80"/>
            <p:cNvSpPr/>
            <p:nvPr/>
          </p:nvSpPr>
          <p:spPr>
            <a:xfrm>
              <a:off x="4122809" y="6447866"/>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sp>
          <p:nvSpPr>
            <p:cNvPr id="81" name="tx81"/>
            <p:cNvSpPr/>
            <p:nvPr/>
          </p:nvSpPr>
          <p:spPr>
            <a:xfrm>
              <a:off x="3197897" y="6568567"/>
              <a:ext cx="58765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Data are missing for vaccines that have not been introduced by the country or where estimates were not made (HPVc).</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Tunisia has 3 out of the 4 SDG vaccines.
In 2024, Tunisia had achieved at least 90% coverage of 3 out of the 4 vaccines.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97% between 2023 and 2024.
• DTP3 coverage remained constant at 97% between 2023 and 2024.
• There were there were approximately the same number of zero-dose children in 2024. This leaves 5,000 children without vaccination, vulnerable to vaccine-preventable diseases and a further &lt;100 with incomplete protection.
• Tunisia accounted for 0.3% of zero-dose children in Middle East and North Africa (MENA) and &lt;0.1% of zero-dose children globally.
• MCV1 coverage remained constant at 96% between 2023 and 2024. There were 7,000 children who missed out on the first measles vaccination.
• MCV2 coverage remained constant at 97% between 2023 and 2024.
• The Human papillomavirus (HPV) vaccine was not introduced.</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2024 national immunization schedule for routine services in Tunisia,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Tunisia.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(2020 to 2024).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DAPMHHIV-502652578-1605458</_dlc_DocId>
    <_dlc_DocIdUrl xmlns="9e17fbd9-fb4c-4d20-9ec4-18aa77a91b0d">
      <Url>https://unicef.sharepoint.com/teams/DAPM-Health-HIV/_layouts/15/DocIdRedir.aspx?ID=DAPMHHIV-502652578-1605458</Url>
      <Description>DAPMHHIV-502652578-1605458</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2025-07-14T18:00:32Z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e742c11e-f800-4533-91e6-34738ef85230</vt:lpwstr>
  </property>
  <property fmtid="{D5CDD505-2E9C-101B-9397-08002B2CF9AE}" pid="4" name="MediaServiceImageTags">
    <vt:lpwstr/>
  </property>
</Properties>
</file>