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b7000b89fbb4831fb48d54503b2486b0209ecf6.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59610"/>
            </a:xfrm>
            <a:custGeom>
              <a:avLst/>
              <a:pathLst>
                <a:path w="6444618" h="159610">
                  <a:moveTo>
                    <a:pt x="0" y="0"/>
                  </a:moveTo>
                  <a:lnTo>
                    <a:pt x="268525" y="0"/>
                  </a:lnTo>
                  <a:lnTo>
                    <a:pt x="537051" y="119708"/>
                  </a:lnTo>
                  <a:lnTo>
                    <a:pt x="805577" y="0"/>
                  </a:lnTo>
                  <a:lnTo>
                    <a:pt x="1074103" y="0"/>
                  </a:lnTo>
                  <a:lnTo>
                    <a:pt x="1342628" y="0"/>
                  </a:lnTo>
                  <a:lnTo>
                    <a:pt x="1611154" y="0"/>
                  </a:lnTo>
                  <a:lnTo>
                    <a:pt x="1879680" y="0"/>
                  </a:lnTo>
                  <a:lnTo>
                    <a:pt x="2148206" y="0"/>
                  </a:lnTo>
                  <a:lnTo>
                    <a:pt x="2416732" y="0"/>
                  </a:lnTo>
                  <a:lnTo>
                    <a:pt x="2685257" y="0"/>
                  </a:lnTo>
                  <a:lnTo>
                    <a:pt x="2953783" y="0"/>
                  </a:lnTo>
                  <a:lnTo>
                    <a:pt x="3222309" y="159610"/>
                  </a:lnTo>
                  <a:lnTo>
                    <a:pt x="3490835" y="0"/>
                  </a:lnTo>
                  <a:lnTo>
                    <a:pt x="3759360" y="0"/>
                  </a:lnTo>
                  <a:lnTo>
                    <a:pt x="4027886" y="0"/>
                  </a:lnTo>
                  <a:lnTo>
                    <a:pt x="4296412" y="79805"/>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359124"/>
            </a:xfrm>
            <a:custGeom>
              <a:avLst/>
              <a:pathLst>
                <a:path w="6444618" h="359124">
                  <a:moveTo>
                    <a:pt x="0" y="159610"/>
                  </a:moveTo>
                  <a:lnTo>
                    <a:pt x="268525" y="199513"/>
                  </a:lnTo>
                  <a:lnTo>
                    <a:pt x="537051" y="359124"/>
                  </a:lnTo>
                  <a:lnTo>
                    <a:pt x="805577" y="39902"/>
                  </a:lnTo>
                  <a:lnTo>
                    <a:pt x="1074103" y="0"/>
                  </a:lnTo>
                  <a:lnTo>
                    <a:pt x="1342628" y="0"/>
                  </a:lnTo>
                  <a:lnTo>
                    <a:pt x="1611154" y="0"/>
                  </a:lnTo>
                  <a:lnTo>
                    <a:pt x="1879680" y="0"/>
                  </a:lnTo>
                  <a:lnTo>
                    <a:pt x="2148206" y="0"/>
                  </a:lnTo>
                  <a:lnTo>
                    <a:pt x="2416732" y="0"/>
                  </a:lnTo>
                  <a:lnTo>
                    <a:pt x="2685257" y="0"/>
                  </a:lnTo>
                  <a:lnTo>
                    <a:pt x="2953783" y="0"/>
                  </a:lnTo>
                  <a:lnTo>
                    <a:pt x="3222309" y="159610"/>
                  </a:lnTo>
                  <a:lnTo>
                    <a:pt x="3490835" y="0"/>
                  </a:lnTo>
                  <a:lnTo>
                    <a:pt x="3759360" y="39902"/>
                  </a:lnTo>
                  <a:lnTo>
                    <a:pt x="4027886" y="119708"/>
                  </a:lnTo>
                  <a:lnTo>
                    <a:pt x="4296412" y="119708"/>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359124"/>
            </a:xfrm>
            <a:custGeom>
              <a:avLst/>
              <a:pathLst>
                <a:path w="6444618" h="359124">
                  <a:moveTo>
                    <a:pt x="0" y="159610"/>
                  </a:moveTo>
                  <a:lnTo>
                    <a:pt x="268525" y="239416"/>
                  </a:lnTo>
                  <a:lnTo>
                    <a:pt x="537051" y="359124"/>
                  </a:lnTo>
                  <a:lnTo>
                    <a:pt x="805577" y="0"/>
                  </a:lnTo>
                  <a:lnTo>
                    <a:pt x="1074103" y="0"/>
                  </a:lnTo>
                  <a:lnTo>
                    <a:pt x="1342628" y="0"/>
                  </a:lnTo>
                  <a:lnTo>
                    <a:pt x="1611154" y="0"/>
                  </a:lnTo>
                  <a:lnTo>
                    <a:pt x="1879680" y="0"/>
                  </a:lnTo>
                  <a:lnTo>
                    <a:pt x="2148206" y="0"/>
                  </a:lnTo>
                  <a:lnTo>
                    <a:pt x="2416732" y="0"/>
                  </a:lnTo>
                  <a:lnTo>
                    <a:pt x="2685257" y="0"/>
                  </a:lnTo>
                  <a:lnTo>
                    <a:pt x="2953783" y="0"/>
                  </a:lnTo>
                  <a:lnTo>
                    <a:pt x="3222309" y="159610"/>
                  </a:lnTo>
                  <a:lnTo>
                    <a:pt x="3490835" y="0"/>
                  </a:lnTo>
                  <a:lnTo>
                    <a:pt x="3759360" y="0"/>
                  </a:lnTo>
                  <a:lnTo>
                    <a:pt x="4027886" y="0"/>
                  </a:lnTo>
                  <a:lnTo>
                    <a:pt x="4296412" y="39902"/>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2253856" y="1318612"/>
              <a:ext cx="5639041" cy="279319"/>
            </a:xfrm>
            <a:custGeom>
              <a:avLst/>
              <a:pathLst>
                <a:path w="5639041" h="279319">
                  <a:moveTo>
                    <a:pt x="0" y="119708"/>
                  </a:moveTo>
                  <a:lnTo>
                    <a:pt x="268525" y="0"/>
                  </a:lnTo>
                  <a:lnTo>
                    <a:pt x="537051" y="39902"/>
                  </a:lnTo>
                  <a:lnTo>
                    <a:pt x="805577" y="0"/>
                  </a:lnTo>
                  <a:lnTo>
                    <a:pt x="1074103" y="0"/>
                  </a:lnTo>
                  <a:lnTo>
                    <a:pt x="1342628" y="39902"/>
                  </a:lnTo>
                  <a:lnTo>
                    <a:pt x="1611154" y="39902"/>
                  </a:lnTo>
                  <a:lnTo>
                    <a:pt x="1879680" y="39902"/>
                  </a:lnTo>
                  <a:lnTo>
                    <a:pt x="2148206" y="0"/>
                  </a:lnTo>
                  <a:lnTo>
                    <a:pt x="2416732" y="159610"/>
                  </a:lnTo>
                  <a:lnTo>
                    <a:pt x="2685257" y="0"/>
                  </a:lnTo>
                  <a:lnTo>
                    <a:pt x="2953783" y="279319"/>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215479"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0530" y="1328442"/>
              <a:ext cx="260892" cy="335965"/>
            </a:xfrm>
            <a:custGeom>
              <a:avLst/>
              <a:pathLst>
                <a:path w="260892" h="335965">
                  <a:moveTo>
                    <a:pt x="260892" y="335965"/>
                  </a:moveTo>
                  <a:lnTo>
                    <a:pt x="0" y="0"/>
                  </a:lnTo>
                </a:path>
              </a:pathLst>
            </a:custGeom>
          </p:spPr>
          <p:txBody>
            <a:bodyPr/>
            <a:lstStyle/>
            <a:p/>
          </p:txBody>
        </p:sp>
        <p:sp>
          <p:nvSpPr>
            <p:cNvPr id="41" name="pl41"/>
            <p:cNvSpPr/>
            <p:nvPr/>
          </p:nvSpPr>
          <p:spPr>
            <a:xfrm>
              <a:off x="7909444" y="1323426"/>
              <a:ext cx="251979" cy="73309"/>
            </a:xfrm>
            <a:custGeom>
              <a:avLst/>
              <a:pathLst>
                <a:path w="251979" h="73309">
                  <a:moveTo>
                    <a:pt x="251979" y="73309"/>
                  </a:moveTo>
                  <a:lnTo>
                    <a:pt x="0" y="0"/>
                  </a:lnTo>
                </a:path>
              </a:pathLst>
            </a:custGeom>
          </p:spPr>
          <p:txBody>
            <a:bodyPr/>
            <a:lstStyle/>
            <a:p/>
          </p:txBody>
        </p:sp>
        <p:sp>
          <p:nvSpPr>
            <p:cNvPr id="42" name="pl42"/>
            <p:cNvSpPr/>
            <p:nvPr/>
          </p:nvSpPr>
          <p:spPr>
            <a:xfrm>
              <a:off x="7905781" y="1157293"/>
              <a:ext cx="255641" cy="153579"/>
            </a:xfrm>
            <a:custGeom>
              <a:avLst/>
              <a:pathLst>
                <a:path w="255641" h="153579">
                  <a:moveTo>
                    <a:pt x="255641" y="0"/>
                  </a:moveTo>
                  <a:lnTo>
                    <a:pt x="0" y="153579"/>
                  </a:lnTo>
                </a:path>
              </a:pathLst>
            </a:custGeom>
          </p:spPr>
          <p:txBody>
            <a:bodyPr/>
            <a:lstStyle/>
            <a:p/>
          </p:txBody>
        </p:sp>
        <p:sp>
          <p:nvSpPr>
            <p:cNvPr id="43" name="pl43"/>
            <p:cNvSpPr/>
            <p:nvPr/>
          </p:nvSpPr>
          <p:spPr>
            <a:xfrm>
              <a:off x="7899096" y="878171"/>
              <a:ext cx="262326" cy="430273"/>
            </a:xfrm>
            <a:custGeom>
              <a:avLst/>
              <a:pathLst>
                <a:path w="262326" h="430273">
                  <a:moveTo>
                    <a:pt x="262326" y="0"/>
                  </a:moveTo>
                  <a:lnTo>
                    <a:pt x="0" y="430273"/>
                  </a:lnTo>
                </a:path>
              </a:pathLst>
            </a:custGeom>
          </p:spPr>
          <p:txBody>
            <a:bodyPr/>
            <a:lstStyle/>
            <a:p/>
          </p:txBody>
        </p:sp>
        <p:sp>
          <p:nvSpPr>
            <p:cNvPr id="44" name="pg44"/>
            <p:cNvSpPr/>
            <p:nvPr/>
          </p:nvSpPr>
          <p:spPr>
            <a:xfrm>
              <a:off x="8092843" y="159211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63295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31773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35858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8" name="pg48"/>
            <p:cNvSpPr/>
            <p:nvPr/>
          </p:nvSpPr>
          <p:spPr>
            <a:xfrm>
              <a:off x="8092843" y="104394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08478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50" name="pg50"/>
            <p:cNvSpPr/>
            <p:nvPr/>
          </p:nvSpPr>
          <p:spPr>
            <a:xfrm>
              <a:off x="8092843" y="77116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81201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544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Tonga,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089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1796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0503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7443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6149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704241"/>
              <a:ext cx="249522" cy="169398"/>
            </a:xfrm>
            <a:prstGeom prst="rect">
              <a:avLst/>
            </a:prstGeom>
            <a:solidFill>
              <a:srgbClr val="1CABE2">
                <a:alpha val="100000"/>
              </a:srgbClr>
            </a:solidFill>
          </p:spPr>
          <p:txBody>
            <a:bodyPr/>
            <a:lstStyle/>
            <a:p/>
          </p:txBody>
        </p:sp>
        <p:sp>
          <p:nvSpPr>
            <p:cNvPr id="22" name="rc22"/>
            <p:cNvSpPr/>
            <p:nvPr/>
          </p:nvSpPr>
          <p:spPr>
            <a:xfrm>
              <a:off x="1573521" y="3704241"/>
              <a:ext cx="249522" cy="169398"/>
            </a:xfrm>
            <a:prstGeom prst="rect">
              <a:avLst/>
            </a:prstGeom>
            <a:solidFill>
              <a:srgbClr val="1CABE2">
                <a:alpha val="100000"/>
              </a:srgbClr>
            </a:solidFill>
          </p:spPr>
          <p:txBody>
            <a:bodyPr/>
            <a:lstStyle/>
            <a:p/>
          </p:txBody>
        </p:sp>
        <p:sp>
          <p:nvSpPr>
            <p:cNvPr id="23" name="rc23"/>
            <p:cNvSpPr/>
            <p:nvPr/>
          </p:nvSpPr>
          <p:spPr>
            <a:xfrm>
              <a:off x="1850769" y="3190397"/>
              <a:ext cx="249522" cy="683242"/>
            </a:xfrm>
            <a:prstGeom prst="rect">
              <a:avLst/>
            </a:prstGeom>
            <a:solidFill>
              <a:srgbClr val="1CABE2">
                <a:alpha val="100000"/>
              </a:srgbClr>
            </a:solidFill>
          </p:spPr>
          <p:txBody>
            <a:bodyPr/>
            <a:lstStyle/>
            <a:p/>
          </p:txBody>
        </p:sp>
        <p:sp>
          <p:nvSpPr>
            <p:cNvPr id="24" name="rc24"/>
            <p:cNvSpPr/>
            <p:nvPr/>
          </p:nvSpPr>
          <p:spPr>
            <a:xfrm>
              <a:off x="2128016" y="3698594"/>
              <a:ext cx="249522" cy="175045"/>
            </a:xfrm>
            <a:prstGeom prst="rect">
              <a:avLst/>
            </a:prstGeom>
            <a:solidFill>
              <a:srgbClr val="1CABE2">
                <a:alpha val="100000"/>
              </a:srgbClr>
            </a:solidFill>
          </p:spPr>
          <p:txBody>
            <a:bodyPr/>
            <a:lstStyle/>
            <a:p/>
          </p:txBody>
        </p:sp>
        <p:sp>
          <p:nvSpPr>
            <p:cNvPr id="25" name="rc25"/>
            <p:cNvSpPr/>
            <p:nvPr/>
          </p:nvSpPr>
          <p:spPr>
            <a:xfrm>
              <a:off x="2405264" y="3698594"/>
              <a:ext cx="249522" cy="175045"/>
            </a:xfrm>
            <a:prstGeom prst="rect">
              <a:avLst/>
            </a:prstGeom>
            <a:solidFill>
              <a:srgbClr val="1CABE2">
                <a:alpha val="100000"/>
              </a:srgbClr>
            </a:solidFill>
          </p:spPr>
          <p:txBody>
            <a:bodyPr/>
            <a:lstStyle/>
            <a:p/>
          </p:txBody>
        </p:sp>
        <p:sp>
          <p:nvSpPr>
            <p:cNvPr id="26" name="rc26"/>
            <p:cNvSpPr/>
            <p:nvPr/>
          </p:nvSpPr>
          <p:spPr>
            <a:xfrm>
              <a:off x="2682512" y="3698594"/>
              <a:ext cx="249522" cy="175045"/>
            </a:xfrm>
            <a:prstGeom prst="rect">
              <a:avLst/>
            </a:prstGeom>
            <a:solidFill>
              <a:srgbClr val="1CABE2">
                <a:alpha val="100000"/>
              </a:srgbClr>
            </a:solidFill>
          </p:spPr>
          <p:txBody>
            <a:bodyPr/>
            <a:lstStyle/>
            <a:p/>
          </p:txBody>
        </p:sp>
        <p:sp>
          <p:nvSpPr>
            <p:cNvPr id="27" name="rc27"/>
            <p:cNvSpPr/>
            <p:nvPr/>
          </p:nvSpPr>
          <p:spPr>
            <a:xfrm>
              <a:off x="2959759" y="3698594"/>
              <a:ext cx="249522" cy="175045"/>
            </a:xfrm>
            <a:prstGeom prst="rect">
              <a:avLst/>
            </a:prstGeom>
            <a:solidFill>
              <a:srgbClr val="1CABE2">
                <a:alpha val="100000"/>
              </a:srgbClr>
            </a:solidFill>
          </p:spPr>
          <p:txBody>
            <a:bodyPr/>
            <a:lstStyle/>
            <a:p/>
          </p:txBody>
        </p:sp>
        <p:sp>
          <p:nvSpPr>
            <p:cNvPr id="28" name="rc28"/>
            <p:cNvSpPr/>
            <p:nvPr/>
          </p:nvSpPr>
          <p:spPr>
            <a:xfrm>
              <a:off x="3237007" y="3698594"/>
              <a:ext cx="249522" cy="175045"/>
            </a:xfrm>
            <a:prstGeom prst="rect">
              <a:avLst/>
            </a:prstGeom>
            <a:solidFill>
              <a:srgbClr val="1CABE2">
                <a:alpha val="100000"/>
              </a:srgbClr>
            </a:solidFill>
          </p:spPr>
          <p:txBody>
            <a:bodyPr/>
            <a:lstStyle/>
            <a:p/>
          </p:txBody>
        </p:sp>
        <p:sp>
          <p:nvSpPr>
            <p:cNvPr id="29" name="rc29"/>
            <p:cNvSpPr/>
            <p:nvPr/>
          </p:nvSpPr>
          <p:spPr>
            <a:xfrm>
              <a:off x="3514255" y="3704241"/>
              <a:ext cx="249522" cy="169398"/>
            </a:xfrm>
            <a:prstGeom prst="rect">
              <a:avLst/>
            </a:prstGeom>
            <a:solidFill>
              <a:srgbClr val="1CABE2">
                <a:alpha val="100000"/>
              </a:srgbClr>
            </a:solidFill>
          </p:spPr>
          <p:txBody>
            <a:bodyPr/>
            <a:lstStyle/>
            <a:p/>
          </p:txBody>
        </p:sp>
        <p:sp>
          <p:nvSpPr>
            <p:cNvPr id="30" name="rc30"/>
            <p:cNvSpPr/>
            <p:nvPr/>
          </p:nvSpPr>
          <p:spPr>
            <a:xfrm>
              <a:off x="3791502" y="3704241"/>
              <a:ext cx="249522" cy="169398"/>
            </a:xfrm>
            <a:prstGeom prst="rect">
              <a:avLst/>
            </a:prstGeom>
            <a:solidFill>
              <a:srgbClr val="1CABE2">
                <a:alpha val="100000"/>
              </a:srgbClr>
            </a:solidFill>
          </p:spPr>
          <p:txBody>
            <a:bodyPr/>
            <a:lstStyle/>
            <a:p/>
          </p:txBody>
        </p:sp>
        <p:sp>
          <p:nvSpPr>
            <p:cNvPr id="31" name="rc31"/>
            <p:cNvSpPr/>
            <p:nvPr/>
          </p:nvSpPr>
          <p:spPr>
            <a:xfrm>
              <a:off x="4068750" y="3704241"/>
              <a:ext cx="249522" cy="169398"/>
            </a:xfrm>
            <a:prstGeom prst="rect">
              <a:avLst/>
            </a:prstGeom>
            <a:solidFill>
              <a:srgbClr val="1CABE2">
                <a:alpha val="100000"/>
              </a:srgbClr>
            </a:solidFill>
          </p:spPr>
          <p:txBody>
            <a:bodyPr/>
            <a:lstStyle/>
            <a:p/>
          </p:txBody>
        </p:sp>
        <p:sp>
          <p:nvSpPr>
            <p:cNvPr id="32" name="rc32"/>
            <p:cNvSpPr/>
            <p:nvPr/>
          </p:nvSpPr>
          <p:spPr>
            <a:xfrm>
              <a:off x="4345998" y="3709887"/>
              <a:ext cx="249522" cy="163752"/>
            </a:xfrm>
            <a:prstGeom prst="rect">
              <a:avLst/>
            </a:prstGeom>
            <a:solidFill>
              <a:srgbClr val="1CABE2">
                <a:alpha val="100000"/>
              </a:srgbClr>
            </a:solidFill>
          </p:spPr>
          <p:txBody>
            <a:bodyPr/>
            <a:lstStyle/>
            <a:p/>
          </p:txBody>
        </p:sp>
        <p:sp>
          <p:nvSpPr>
            <p:cNvPr id="33" name="rc33"/>
            <p:cNvSpPr/>
            <p:nvPr/>
          </p:nvSpPr>
          <p:spPr>
            <a:xfrm>
              <a:off x="4623245" y="3054878"/>
              <a:ext cx="249522" cy="818761"/>
            </a:xfrm>
            <a:prstGeom prst="rect">
              <a:avLst/>
            </a:prstGeom>
            <a:solidFill>
              <a:srgbClr val="1CABE2">
                <a:alpha val="100000"/>
              </a:srgbClr>
            </a:solidFill>
          </p:spPr>
          <p:txBody>
            <a:bodyPr/>
            <a:lstStyle/>
            <a:p/>
          </p:txBody>
        </p:sp>
        <p:sp>
          <p:nvSpPr>
            <p:cNvPr id="34" name="rc34"/>
            <p:cNvSpPr/>
            <p:nvPr/>
          </p:nvSpPr>
          <p:spPr>
            <a:xfrm>
              <a:off x="4900493" y="3715534"/>
              <a:ext cx="249522" cy="158105"/>
            </a:xfrm>
            <a:prstGeom prst="rect">
              <a:avLst/>
            </a:prstGeom>
            <a:solidFill>
              <a:srgbClr val="1CABE2">
                <a:alpha val="100000"/>
              </a:srgbClr>
            </a:solidFill>
          </p:spPr>
          <p:txBody>
            <a:bodyPr/>
            <a:lstStyle/>
            <a:p/>
          </p:txBody>
        </p:sp>
        <p:sp>
          <p:nvSpPr>
            <p:cNvPr id="35" name="rc35"/>
            <p:cNvSpPr/>
            <p:nvPr/>
          </p:nvSpPr>
          <p:spPr>
            <a:xfrm>
              <a:off x="5177741" y="3715534"/>
              <a:ext cx="249522" cy="158105"/>
            </a:xfrm>
            <a:prstGeom prst="rect">
              <a:avLst/>
            </a:prstGeom>
            <a:solidFill>
              <a:srgbClr val="1CABE2">
                <a:alpha val="100000"/>
              </a:srgbClr>
            </a:solidFill>
          </p:spPr>
          <p:txBody>
            <a:bodyPr/>
            <a:lstStyle/>
            <a:p/>
          </p:txBody>
        </p:sp>
        <p:sp>
          <p:nvSpPr>
            <p:cNvPr id="36" name="rc36"/>
            <p:cNvSpPr/>
            <p:nvPr/>
          </p:nvSpPr>
          <p:spPr>
            <a:xfrm>
              <a:off x="5454988" y="3721181"/>
              <a:ext cx="249522" cy="152459"/>
            </a:xfrm>
            <a:prstGeom prst="rect">
              <a:avLst/>
            </a:prstGeom>
            <a:solidFill>
              <a:srgbClr val="1CABE2">
                <a:alpha val="100000"/>
              </a:srgbClr>
            </a:solidFill>
          </p:spPr>
          <p:txBody>
            <a:bodyPr/>
            <a:lstStyle/>
            <a:p/>
          </p:txBody>
        </p:sp>
        <p:sp>
          <p:nvSpPr>
            <p:cNvPr id="37" name="rc37"/>
            <p:cNvSpPr/>
            <p:nvPr/>
          </p:nvSpPr>
          <p:spPr>
            <a:xfrm>
              <a:off x="5732236" y="3427556"/>
              <a:ext cx="249522" cy="446083"/>
            </a:xfrm>
            <a:prstGeom prst="rect">
              <a:avLst/>
            </a:prstGeom>
            <a:solidFill>
              <a:srgbClr val="1CABE2">
                <a:alpha val="100000"/>
              </a:srgbClr>
            </a:solidFill>
          </p:spPr>
          <p:txBody>
            <a:bodyPr/>
            <a:lstStyle/>
            <a:p/>
          </p:txBody>
        </p:sp>
        <p:sp>
          <p:nvSpPr>
            <p:cNvPr id="38" name="rc38"/>
            <p:cNvSpPr/>
            <p:nvPr/>
          </p:nvSpPr>
          <p:spPr>
            <a:xfrm>
              <a:off x="6009484" y="3726827"/>
              <a:ext cx="249522" cy="146812"/>
            </a:xfrm>
            <a:prstGeom prst="rect">
              <a:avLst/>
            </a:prstGeom>
            <a:solidFill>
              <a:srgbClr val="1CABE2">
                <a:alpha val="100000"/>
              </a:srgbClr>
            </a:solidFill>
          </p:spPr>
          <p:txBody>
            <a:bodyPr/>
            <a:lstStyle/>
            <a:p/>
          </p:txBody>
        </p:sp>
        <p:sp>
          <p:nvSpPr>
            <p:cNvPr id="39" name="rc39"/>
            <p:cNvSpPr/>
            <p:nvPr/>
          </p:nvSpPr>
          <p:spPr>
            <a:xfrm>
              <a:off x="6286731" y="3732474"/>
              <a:ext cx="249522" cy="141165"/>
            </a:xfrm>
            <a:prstGeom prst="rect">
              <a:avLst/>
            </a:prstGeom>
            <a:solidFill>
              <a:srgbClr val="1CABE2">
                <a:alpha val="100000"/>
              </a:srgbClr>
            </a:solidFill>
          </p:spPr>
          <p:txBody>
            <a:bodyPr/>
            <a:lstStyle/>
            <a:p/>
          </p:txBody>
        </p:sp>
        <p:sp>
          <p:nvSpPr>
            <p:cNvPr id="40" name="rc40"/>
            <p:cNvSpPr/>
            <p:nvPr/>
          </p:nvSpPr>
          <p:spPr>
            <a:xfrm>
              <a:off x="6563979" y="3732474"/>
              <a:ext cx="249522" cy="141165"/>
            </a:xfrm>
            <a:prstGeom prst="rect">
              <a:avLst/>
            </a:prstGeom>
            <a:solidFill>
              <a:srgbClr val="1CABE2">
                <a:alpha val="100000"/>
              </a:srgbClr>
            </a:solidFill>
          </p:spPr>
          <p:txBody>
            <a:bodyPr/>
            <a:lstStyle/>
            <a:p/>
          </p:txBody>
        </p:sp>
        <p:sp>
          <p:nvSpPr>
            <p:cNvPr id="41" name="rc41"/>
            <p:cNvSpPr/>
            <p:nvPr/>
          </p:nvSpPr>
          <p:spPr>
            <a:xfrm>
              <a:off x="6841227" y="3732474"/>
              <a:ext cx="249522" cy="141165"/>
            </a:xfrm>
            <a:prstGeom prst="rect">
              <a:avLst/>
            </a:prstGeom>
            <a:solidFill>
              <a:srgbClr val="1CABE2">
                <a:alpha val="100000"/>
              </a:srgbClr>
            </a:solidFill>
          </p:spPr>
          <p:txBody>
            <a:bodyPr/>
            <a:lstStyle/>
            <a:p/>
          </p:txBody>
        </p:sp>
        <p:sp>
          <p:nvSpPr>
            <p:cNvPr id="42" name="rc42"/>
            <p:cNvSpPr/>
            <p:nvPr/>
          </p:nvSpPr>
          <p:spPr>
            <a:xfrm>
              <a:off x="7118474" y="3732474"/>
              <a:ext cx="249522" cy="141165"/>
            </a:xfrm>
            <a:prstGeom prst="rect">
              <a:avLst/>
            </a:prstGeom>
            <a:solidFill>
              <a:srgbClr val="1CABE2">
                <a:alpha val="100000"/>
              </a:srgbClr>
            </a:solidFill>
          </p:spPr>
          <p:txBody>
            <a:bodyPr/>
            <a:lstStyle/>
            <a:p/>
          </p:txBody>
        </p:sp>
        <p:sp>
          <p:nvSpPr>
            <p:cNvPr id="43" name="rc43"/>
            <p:cNvSpPr/>
            <p:nvPr/>
          </p:nvSpPr>
          <p:spPr>
            <a:xfrm>
              <a:off x="7395722" y="3738120"/>
              <a:ext cx="249522" cy="135519"/>
            </a:xfrm>
            <a:prstGeom prst="rect">
              <a:avLst/>
            </a:prstGeom>
            <a:solidFill>
              <a:srgbClr val="1CABE2">
                <a:alpha val="100000"/>
              </a:srgbClr>
            </a:solidFill>
          </p:spPr>
          <p:txBody>
            <a:bodyPr/>
            <a:lstStyle/>
            <a:p/>
          </p:txBody>
        </p:sp>
        <p:sp>
          <p:nvSpPr>
            <p:cNvPr id="44" name="rc44"/>
            <p:cNvSpPr/>
            <p:nvPr/>
          </p:nvSpPr>
          <p:spPr>
            <a:xfrm>
              <a:off x="7672970" y="3738120"/>
              <a:ext cx="249522" cy="135519"/>
            </a:xfrm>
            <a:prstGeom prst="rect">
              <a:avLst/>
            </a:prstGeom>
            <a:solidFill>
              <a:srgbClr val="1CABE2">
                <a:alpha val="100000"/>
              </a:srgbClr>
            </a:solidFill>
          </p:spPr>
          <p:txBody>
            <a:bodyPr/>
            <a:lstStyle/>
            <a:p/>
          </p:txBody>
        </p:sp>
        <p:sp>
          <p:nvSpPr>
            <p:cNvPr id="45" name="rc45"/>
            <p:cNvSpPr/>
            <p:nvPr/>
          </p:nvSpPr>
          <p:spPr>
            <a:xfrm>
              <a:off x="7950217" y="3738120"/>
              <a:ext cx="249522" cy="135519"/>
            </a:xfrm>
            <a:prstGeom prst="rect">
              <a:avLst/>
            </a:prstGeom>
            <a:solidFill>
              <a:srgbClr val="1CABE2">
                <a:alpha val="100000"/>
              </a:srgbClr>
            </a:solidFill>
          </p:spPr>
          <p:txBody>
            <a:bodyPr/>
            <a:lstStyle/>
            <a:p/>
          </p:txBody>
        </p:sp>
        <p:sp>
          <p:nvSpPr>
            <p:cNvPr id="46" name="rc46"/>
            <p:cNvSpPr/>
            <p:nvPr/>
          </p:nvSpPr>
          <p:spPr>
            <a:xfrm>
              <a:off x="1296273" y="3032291"/>
              <a:ext cx="249522" cy="671949"/>
            </a:xfrm>
            <a:prstGeom prst="rect">
              <a:avLst/>
            </a:prstGeom>
            <a:solidFill>
              <a:srgbClr val="B3B3B3">
                <a:alpha val="100000"/>
              </a:srgbClr>
            </a:solidFill>
          </p:spPr>
          <p:txBody>
            <a:bodyPr/>
            <a:lstStyle/>
            <a:p/>
          </p:txBody>
        </p:sp>
        <p:sp>
          <p:nvSpPr>
            <p:cNvPr id="47" name="rc47"/>
            <p:cNvSpPr/>
            <p:nvPr/>
          </p:nvSpPr>
          <p:spPr>
            <a:xfrm>
              <a:off x="1573521" y="2857246"/>
              <a:ext cx="249522" cy="846994"/>
            </a:xfrm>
            <a:prstGeom prst="rect">
              <a:avLst/>
            </a:prstGeom>
            <a:solidFill>
              <a:srgbClr val="B3B3B3">
                <a:alpha val="100000"/>
              </a:srgbClr>
            </a:solidFill>
          </p:spPr>
          <p:txBody>
            <a:bodyPr/>
            <a:lstStyle/>
            <a:p/>
          </p:txBody>
        </p:sp>
        <p:sp>
          <p:nvSpPr>
            <p:cNvPr id="48" name="rc48"/>
            <p:cNvSpPr/>
            <p:nvPr/>
          </p:nvSpPr>
          <p:spPr>
            <a:xfrm>
              <a:off x="1850769" y="2162710"/>
              <a:ext cx="249522" cy="1027687"/>
            </a:xfrm>
            <a:prstGeom prst="rect">
              <a:avLst/>
            </a:prstGeom>
            <a:solidFill>
              <a:srgbClr val="B3B3B3">
                <a:alpha val="100000"/>
              </a:srgbClr>
            </a:solidFill>
          </p:spPr>
          <p:txBody>
            <a:bodyPr/>
            <a:lstStyle/>
            <a:p/>
          </p:txBody>
        </p:sp>
        <p:sp>
          <p:nvSpPr>
            <p:cNvPr id="49" name="rc49"/>
            <p:cNvSpPr/>
            <p:nvPr/>
          </p:nvSpPr>
          <p:spPr>
            <a:xfrm>
              <a:off x="2128016" y="3523548"/>
              <a:ext cx="249522" cy="175045"/>
            </a:xfrm>
            <a:prstGeom prst="rect">
              <a:avLst/>
            </a:prstGeom>
            <a:solidFill>
              <a:srgbClr val="B3B3B3">
                <a:alpha val="100000"/>
              </a:srgbClr>
            </a:solidFill>
          </p:spPr>
          <p:txBody>
            <a:bodyPr/>
            <a:lstStyle/>
            <a:p/>
          </p:txBody>
        </p:sp>
        <p:sp>
          <p:nvSpPr>
            <p:cNvPr id="50" name="rc50"/>
            <p:cNvSpPr/>
            <p:nvPr/>
          </p:nvSpPr>
          <p:spPr>
            <a:xfrm>
              <a:off x="2405264" y="3698594"/>
              <a:ext cx="249522" cy="0"/>
            </a:xfrm>
            <a:prstGeom prst="rect">
              <a:avLst/>
            </a:prstGeom>
            <a:solidFill>
              <a:srgbClr val="B3B3B3">
                <a:alpha val="100000"/>
              </a:srgbClr>
            </a:solidFill>
          </p:spPr>
          <p:txBody>
            <a:bodyPr/>
            <a:lstStyle/>
            <a:p/>
          </p:txBody>
        </p:sp>
        <p:sp>
          <p:nvSpPr>
            <p:cNvPr id="51" name="rc51"/>
            <p:cNvSpPr/>
            <p:nvPr/>
          </p:nvSpPr>
          <p:spPr>
            <a:xfrm>
              <a:off x="2682512" y="3698594"/>
              <a:ext cx="249522" cy="0"/>
            </a:xfrm>
            <a:prstGeom prst="rect">
              <a:avLst/>
            </a:prstGeom>
            <a:solidFill>
              <a:srgbClr val="B3B3B3">
                <a:alpha val="100000"/>
              </a:srgbClr>
            </a:solidFill>
          </p:spPr>
          <p:txBody>
            <a:bodyPr/>
            <a:lstStyle/>
            <a:p/>
          </p:txBody>
        </p:sp>
        <p:sp>
          <p:nvSpPr>
            <p:cNvPr id="52" name="rc52"/>
            <p:cNvSpPr/>
            <p:nvPr/>
          </p:nvSpPr>
          <p:spPr>
            <a:xfrm>
              <a:off x="2959759" y="3698594"/>
              <a:ext cx="249522" cy="0"/>
            </a:xfrm>
            <a:prstGeom prst="rect">
              <a:avLst/>
            </a:prstGeom>
            <a:solidFill>
              <a:srgbClr val="B3B3B3">
                <a:alpha val="100000"/>
              </a:srgbClr>
            </a:solidFill>
          </p:spPr>
          <p:txBody>
            <a:bodyPr/>
            <a:lstStyle/>
            <a:p/>
          </p:txBody>
        </p:sp>
        <p:sp>
          <p:nvSpPr>
            <p:cNvPr id="53" name="rc53"/>
            <p:cNvSpPr/>
            <p:nvPr/>
          </p:nvSpPr>
          <p:spPr>
            <a:xfrm>
              <a:off x="3237007" y="3698594"/>
              <a:ext cx="249522" cy="0"/>
            </a:xfrm>
            <a:prstGeom prst="rect">
              <a:avLst/>
            </a:prstGeom>
            <a:solidFill>
              <a:srgbClr val="B3B3B3">
                <a:alpha val="100000"/>
              </a:srgbClr>
            </a:solidFill>
          </p:spPr>
          <p:txBody>
            <a:bodyPr/>
            <a:lstStyle/>
            <a:p/>
          </p:txBody>
        </p:sp>
        <p:sp>
          <p:nvSpPr>
            <p:cNvPr id="54" name="rc54"/>
            <p:cNvSpPr/>
            <p:nvPr/>
          </p:nvSpPr>
          <p:spPr>
            <a:xfrm>
              <a:off x="3514255" y="3704241"/>
              <a:ext cx="249522" cy="0"/>
            </a:xfrm>
            <a:prstGeom prst="rect">
              <a:avLst/>
            </a:prstGeom>
            <a:solidFill>
              <a:srgbClr val="B3B3B3">
                <a:alpha val="100000"/>
              </a:srgbClr>
            </a:solidFill>
          </p:spPr>
          <p:txBody>
            <a:bodyPr/>
            <a:lstStyle/>
            <a:p/>
          </p:txBody>
        </p:sp>
        <p:sp>
          <p:nvSpPr>
            <p:cNvPr id="55" name="rc55"/>
            <p:cNvSpPr/>
            <p:nvPr/>
          </p:nvSpPr>
          <p:spPr>
            <a:xfrm>
              <a:off x="3791502" y="3704241"/>
              <a:ext cx="249522" cy="0"/>
            </a:xfrm>
            <a:prstGeom prst="rect">
              <a:avLst/>
            </a:prstGeom>
            <a:solidFill>
              <a:srgbClr val="B3B3B3">
                <a:alpha val="100000"/>
              </a:srgbClr>
            </a:solidFill>
          </p:spPr>
          <p:txBody>
            <a:bodyPr/>
            <a:lstStyle/>
            <a:p/>
          </p:txBody>
        </p:sp>
        <p:sp>
          <p:nvSpPr>
            <p:cNvPr id="56" name="rc56"/>
            <p:cNvSpPr/>
            <p:nvPr/>
          </p:nvSpPr>
          <p:spPr>
            <a:xfrm>
              <a:off x="4068750" y="3704241"/>
              <a:ext cx="249522" cy="0"/>
            </a:xfrm>
            <a:prstGeom prst="rect">
              <a:avLst/>
            </a:prstGeom>
            <a:solidFill>
              <a:srgbClr val="B3B3B3">
                <a:alpha val="100000"/>
              </a:srgbClr>
            </a:solidFill>
          </p:spPr>
          <p:txBody>
            <a:bodyPr/>
            <a:lstStyle/>
            <a:p/>
          </p:txBody>
        </p:sp>
        <p:sp>
          <p:nvSpPr>
            <p:cNvPr id="57" name="rc57"/>
            <p:cNvSpPr/>
            <p:nvPr/>
          </p:nvSpPr>
          <p:spPr>
            <a:xfrm>
              <a:off x="4345998" y="3709887"/>
              <a:ext cx="249522" cy="0"/>
            </a:xfrm>
            <a:prstGeom prst="rect">
              <a:avLst/>
            </a:prstGeom>
            <a:solidFill>
              <a:srgbClr val="B3B3B3">
                <a:alpha val="100000"/>
              </a:srgbClr>
            </a:solidFill>
          </p:spPr>
          <p:txBody>
            <a:bodyPr/>
            <a:lstStyle/>
            <a:p/>
          </p:txBody>
        </p:sp>
        <p:sp>
          <p:nvSpPr>
            <p:cNvPr id="58" name="rc58"/>
            <p:cNvSpPr/>
            <p:nvPr/>
          </p:nvSpPr>
          <p:spPr>
            <a:xfrm>
              <a:off x="4623245" y="3054878"/>
              <a:ext cx="249522" cy="0"/>
            </a:xfrm>
            <a:prstGeom prst="rect">
              <a:avLst/>
            </a:prstGeom>
            <a:solidFill>
              <a:srgbClr val="B3B3B3">
                <a:alpha val="100000"/>
              </a:srgbClr>
            </a:solidFill>
          </p:spPr>
          <p:txBody>
            <a:bodyPr/>
            <a:lstStyle/>
            <a:p/>
          </p:txBody>
        </p:sp>
        <p:sp>
          <p:nvSpPr>
            <p:cNvPr id="59" name="rc59"/>
            <p:cNvSpPr/>
            <p:nvPr/>
          </p:nvSpPr>
          <p:spPr>
            <a:xfrm>
              <a:off x="4900493" y="3715534"/>
              <a:ext cx="249522" cy="0"/>
            </a:xfrm>
            <a:prstGeom prst="rect">
              <a:avLst/>
            </a:prstGeom>
            <a:solidFill>
              <a:srgbClr val="B3B3B3">
                <a:alpha val="100000"/>
              </a:srgbClr>
            </a:solidFill>
          </p:spPr>
          <p:txBody>
            <a:bodyPr/>
            <a:lstStyle/>
            <a:p/>
          </p:txBody>
        </p:sp>
        <p:sp>
          <p:nvSpPr>
            <p:cNvPr id="60" name="rc60"/>
            <p:cNvSpPr/>
            <p:nvPr/>
          </p:nvSpPr>
          <p:spPr>
            <a:xfrm>
              <a:off x="5177741" y="3557428"/>
              <a:ext cx="249522" cy="158105"/>
            </a:xfrm>
            <a:prstGeom prst="rect">
              <a:avLst/>
            </a:prstGeom>
            <a:solidFill>
              <a:srgbClr val="B3B3B3">
                <a:alpha val="100000"/>
              </a:srgbClr>
            </a:solidFill>
          </p:spPr>
          <p:txBody>
            <a:bodyPr/>
            <a:lstStyle/>
            <a:p/>
          </p:txBody>
        </p:sp>
        <p:sp>
          <p:nvSpPr>
            <p:cNvPr id="61" name="rc61"/>
            <p:cNvSpPr/>
            <p:nvPr/>
          </p:nvSpPr>
          <p:spPr>
            <a:xfrm>
              <a:off x="5454988" y="3258157"/>
              <a:ext cx="249522" cy="463023"/>
            </a:xfrm>
            <a:prstGeom prst="rect">
              <a:avLst/>
            </a:prstGeom>
            <a:solidFill>
              <a:srgbClr val="B3B3B3">
                <a:alpha val="100000"/>
              </a:srgbClr>
            </a:solidFill>
          </p:spPr>
          <p:txBody>
            <a:bodyPr/>
            <a:lstStyle/>
            <a:p/>
          </p:txBody>
        </p:sp>
        <p:sp>
          <p:nvSpPr>
            <p:cNvPr id="62" name="rc62"/>
            <p:cNvSpPr/>
            <p:nvPr/>
          </p:nvSpPr>
          <p:spPr>
            <a:xfrm>
              <a:off x="5732236" y="3275097"/>
              <a:ext cx="249522" cy="152459"/>
            </a:xfrm>
            <a:prstGeom prst="rect">
              <a:avLst/>
            </a:prstGeom>
            <a:solidFill>
              <a:srgbClr val="B3B3B3">
                <a:alpha val="100000"/>
              </a:srgbClr>
            </a:solidFill>
          </p:spPr>
          <p:txBody>
            <a:bodyPr/>
            <a:lstStyle/>
            <a:p/>
          </p:txBody>
        </p:sp>
        <p:sp>
          <p:nvSpPr>
            <p:cNvPr id="63" name="rc63"/>
            <p:cNvSpPr/>
            <p:nvPr/>
          </p:nvSpPr>
          <p:spPr>
            <a:xfrm>
              <a:off x="6009484" y="3726827"/>
              <a:ext cx="249522" cy="0"/>
            </a:xfrm>
            <a:prstGeom prst="rect">
              <a:avLst/>
            </a:prstGeom>
            <a:solidFill>
              <a:srgbClr val="B3B3B3">
                <a:alpha val="100000"/>
              </a:srgbClr>
            </a:solidFill>
          </p:spPr>
          <p:txBody>
            <a:bodyPr/>
            <a:lstStyle/>
            <a:p/>
          </p:txBody>
        </p:sp>
        <p:sp>
          <p:nvSpPr>
            <p:cNvPr id="64" name="rc64"/>
            <p:cNvSpPr/>
            <p:nvPr/>
          </p:nvSpPr>
          <p:spPr>
            <a:xfrm>
              <a:off x="6286731" y="3732474"/>
              <a:ext cx="249522" cy="0"/>
            </a:xfrm>
            <a:prstGeom prst="rect">
              <a:avLst/>
            </a:prstGeom>
            <a:solidFill>
              <a:srgbClr val="B3B3B3">
                <a:alpha val="100000"/>
              </a:srgbClr>
            </a:solidFill>
          </p:spPr>
          <p:txBody>
            <a:bodyPr/>
            <a:lstStyle/>
            <a:p/>
          </p:txBody>
        </p:sp>
        <p:sp>
          <p:nvSpPr>
            <p:cNvPr id="65" name="rc65"/>
            <p:cNvSpPr/>
            <p:nvPr/>
          </p:nvSpPr>
          <p:spPr>
            <a:xfrm>
              <a:off x="6563979" y="3732474"/>
              <a:ext cx="249522" cy="0"/>
            </a:xfrm>
            <a:prstGeom prst="rect">
              <a:avLst/>
            </a:prstGeom>
            <a:solidFill>
              <a:srgbClr val="B3B3B3">
                <a:alpha val="100000"/>
              </a:srgbClr>
            </a:solidFill>
          </p:spPr>
          <p:txBody>
            <a:bodyPr/>
            <a:lstStyle/>
            <a:p/>
          </p:txBody>
        </p:sp>
        <p:sp>
          <p:nvSpPr>
            <p:cNvPr id="66" name="rc66"/>
            <p:cNvSpPr/>
            <p:nvPr/>
          </p:nvSpPr>
          <p:spPr>
            <a:xfrm>
              <a:off x="6841227" y="3732474"/>
              <a:ext cx="249522" cy="0"/>
            </a:xfrm>
            <a:prstGeom prst="rect">
              <a:avLst/>
            </a:prstGeom>
            <a:solidFill>
              <a:srgbClr val="B3B3B3">
                <a:alpha val="100000"/>
              </a:srgbClr>
            </a:solidFill>
          </p:spPr>
          <p:txBody>
            <a:bodyPr/>
            <a:lstStyle/>
            <a:p/>
          </p:txBody>
        </p:sp>
        <p:sp>
          <p:nvSpPr>
            <p:cNvPr id="67" name="rc67"/>
            <p:cNvSpPr/>
            <p:nvPr/>
          </p:nvSpPr>
          <p:spPr>
            <a:xfrm>
              <a:off x="7118474" y="3732474"/>
              <a:ext cx="249522" cy="0"/>
            </a:xfrm>
            <a:prstGeom prst="rect">
              <a:avLst/>
            </a:prstGeom>
            <a:solidFill>
              <a:srgbClr val="B3B3B3">
                <a:alpha val="100000"/>
              </a:srgbClr>
            </a:solidFill>
          </p:spPr>
          <p:txBody>
            <a:bodyPr/>
            <a:lstStyle/>
            <a:p/>
          </p:txBody>
        </p:sp>
        <p:sp>
          <p:nvSpPr>
            <p:cNvPr id="68" name="rc68"/>
            <p:cNvSpPr/>
            <p:nvPr/>
          </p:nvSpPr>
          <p:spPr>
            <a:xfrm>
              <a:off x="7395722" y="3738120"/>
              <a:ext cx="249522" cy="0"/>
            </a:xfrm>
            <a:prstGeom prst="rect">
              <a:avLst/>
            </a:prstGeom>
            <a:solidFill>
              <a:srgbClr val="B3B3B3">
                <a:alpha val="100000"/>
              </a:srgbClr>
            </a:solidFill>
          </p:spPr>
          <p:txBody>
            <a:bodyPr/>
            <a:lstStyle/>
            <a:p/>
          </p:txBody>
        </p:sp>
        <p:sp>
          <p:nvSpPr>
            <p:cNvPr id="69" name="rc69"/>
            <p:cNvSpPr/>
            <p:nvPr/>
          </p:nvSpPr>
          <p:spPr>
            <a:xfrm>
              <a:off x="7672970" y="3738120"/>
              <a:ext cx="249522" cy="0"/>
            </a:xfrm>
            <a:prstGeom prst="rect">
              <a:avLst/>
            </a:prstGeom>
            <a:solidFill>
              <a:srgbClr val="B3B3B3">
                <a:alpha val="100000"/>
              </a:srgbClr>
            </a:solidFill>
          </p:spPr>
          <p:txBody>
            <a:bodyPr/>
            <a:lstStyle/>
            <a:p/>
          </p:txBody>
        </p:sp>
        <p:sp>
          <p:nvSpPr>
            <p:cNvPr id="70" name="rc70"/>
            <p:cNvSpPr/>
            <p:nvPr/>
          </p:nvSpPr>
          <p:spPr>
            <a:xfrm>
              <a:off x="7950217" y="3738120"/>
              <a:ext cx="249522" cy="0"/>
            </a:xfrm>
            <a:prstGeom prst="rect">
              <a:avLst/>
            </a:prstGeom>
            <a:solidFill>
              <a:srgbClr val="B3B3B3">
                <a:alpha val="100000"/>
              </a:srgbClr>
            </a:solidFill>
          </p:spPr>
          <p:txBody>
            <a:bodyPr/>
            <a:lstStyle/>
            <a:p/>
          </p:txBody>
        </p:sp>
        <p:sp>
          <p:nvSpPr>
            <p:cNvPr id="71" name="pl71"/>
            <p:cNvSpPr/>
            <p:nvPr/>
          </p:nvSpPr>
          <p:spPr>
            <a:xfrm>
              <a:off x="1421035" y="1050606"/>
              <a:ext cx="6653943" cy="114061"/>
            </a:xfrm>
            <a:custGeom>
              <a:avLst/>
              <a:pathLst>
                <a:path w="6653943" h="114061">
                  <a:moveTo>
                    <a:pt x="0" y="0"/>
                  </a:moveTo>
                  <a:lnTo>
                    <a:pt x="277247" y="0"/>
                  </a:lnTo>
                  <a:lnTo>
                    <a:pt x="554495" y="85546"/>
                  </a:lnTo>
                  <a:lnTo>
                    <a:pt x="831742" y="0"/>
                  </a:lnTo>
                  <a:lnTo>
                    <a:pt x="1108990" y="0"/>
                  </a:lnTo>
                  <a:lnTo>
                    <a:pt x="1386238" y="0"/>
                  </a:lnTo>
                  <a:lnTo>
                    <a:pt x="1663485" y="0"/>
                  </a:lnTo>
                  <a:lnTo>
                    <a:pt x="1940733" y="0"/>
                  </a:lnTo>
                  <a:lnTo>
                    <a:pt x="2217981" y="0"/>
                  </a:lnTo>
                  <a:lnTo>
                    <a:pt x="2495228" y="0"/>
                  </a:lnTo>
                  <a:lnTo>
                    <a:pt x="2772476" y="0"/>
                  </a:lnTo>
                  <a:lnTo>
                    <a:pt x="3049724" y="0"/>
                  </a:lnTo>
                  <a:lnTo>
                    <a:pt x="3326971" y="114061"/>
                  </a:lnTo>
                  <a:lnTo>
                    <a:pt x="3604219" y="0"/>
                  </a:lnTo>
                  <a:lnTo>
                    <a:pt x="3881467" y="0"/>
                  </a:lnTo>
                  <a:lnTo>
                    <a:pt x="4158714" y="0"/>
                  </a:lnTo>
                  <a:lnTo>
                    <a:pt x="4435962" y="5703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50196"/>
                </a:srgbClr>
              </a:solidFill>
              <a:prstDash val="solid"/>
              <a:round/>
            </a:ln>
          </p:spPr>
          <p:txBody>
            <a:bodyPr/>
            <a:lstStyle/>
            <a:p/>
          </p:txBody>
        </p:sp>
        <p:sp>
          <p:nvSpPr>
            <p:cNvPr id="72" name="pl72"/>
            <p:cNvSpPr/>
            <p:nvPr/>
          </p:nvSpPr>
          <p:spPr>
            <a:xfrm>
              <a:off x="1421035" y="1050606"/>
              <a:ext cx="6653943" cy="256639"/>
            </a:xfrm>
            <a:custGeom>
              <a:avLst/>
              <a:pathLst>
                <a:path w="6653943" h="256639">
                  <a:moveTo>
                    <a:pt x="0" y="114061"/>
                  </a:moveTo>
                  <a:lnTo>
                    <a:pt x="277247" y="142577"/>
                  </a:lnTo>
                  <a:lnTo>
                    <a:pt x="554495" y="256639"/>
                  </a:lnTo>
                  <a:lnTo>
                    <a:pt x="831742" y="28515"/>
                  </a:lnTo>
                  <a:lnTo>
                    <a:pt x="1108990" y="0"/>
                  </a:lnTo>
                  <a:lnTo>
                    <a:pt x="1386238" y="0"/>
                  </a:lnTo>
                  <a:lnTo>
                    <a:pt x="1663485" y="0"/>
                  </a:lnTo>
                  <a:lnTo>
                    <a:pt x="1940733" y="0"/>
                  </a:lnTo>
                  <a:lnTo>
                    <a:pt x="2217981" y="0"/>
                  </a:lnTo>
                  <a:lnTo>
                    <a:pt x="2495228" y="0"/>
                  </a:lnTo>
                  <a:lnTo>
                    <a:pt x="2772476" y="0"/>
                  </a:lnTo>
                  <a:lnTo>
                    <a:pt x="3049724" y="0"/>
                  </a:lnTo>
                  <a:lnTo>
                    <a:pt x="3326971" y="114061"/>
                  </a:lnTo>
                  <a:lnTo>
                    <a:pt x="3604219" y="0"/>
                  </a:lnTo>
                  <a:lnTo>
                    <a:pt x="3881467" y="28515"/>
                  </a:lnTo>
                  <a:lnTo>
                    <a:pt x="4158714" y="85546"/>
                  </a:lnTo>
                  <a:lnTo>
                    <a:pt x="4435962" y="85546"/>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333333">
                  <a:alpha val="50196"/>
                </a:srgbClr>
              </a:solidFill>
              <a:prstDash val="solid"/>
              <a:round/>
            </a:ln>
          </p:spPr>
          <p:txBody>
            <a:bodyPr/>
            <a:lstStyle/>
            <a:p/>
          </p:txBody>
        </p:sp>
        <p:sp>
          <p:nvSpPr>
            <p:cNvPr id="73" name="tx73"/>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0" name="tx80"/>
            <p:cNvSpPr/>
            <p:nvPr/>
          </p:nvSpPr>
          <p:spPr>
            <a:xfrm>
              <a:off x="6905698"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1" name="tx81"/>
            <p:cNvSpPr/>
            <p:nvPr/>
          </p:nvSpPr>
          <p:spPr>
            <a:xfrm>
              <a:off x="7182946"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2" name="tx82"/>
            <p:cNvSpPr/>
            <p:nvPr/>
          </p:nvSpPr>
          <p:spPr>
            <a:xfrm>
              <a:off x="7460194"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3" name="tx83"/>
            <p:cNvSpPr/>
            <p:nvPr/>
          </p:nvSpPr>
          <p:spPr>
            <a:xfrm>
              <a:off x="773744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4" name="tx84"/>
            <p:cNvSpPr/>
            <p:nvPr/>
          </p:nvSpPr>
          <p:spPr>
            <a:xfrm>
              <a:off x="8014689"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5" name="tx85"/>
            <p:cNvSpPr/>
            <p:nvPr/>
          </p:nvSpPr>
          <p:spPr>
            <a:xfrm>
              <a:off x="1298947" y="291425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86" name="tx86"/>
            <p:cNvSpPr/>
            <p:nvPr/>
          </p:nvSpPr>
          <p:spPr>
            <a:xfrm>
              <a:off x="2685185" y="358055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7" name="tx87"/>
            <p:cNvSpPr/>
            <p:nvPr/>
          </p:nvSpPr>
          <p:spPr>
            <a:xfrm>
              <a:off x="4071423" y="358620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8" name="tx88"/>
            <p:cNvSpPr/>
            <p:nvPr/>
          </p:nvSpPr>
          <p:spPr>
            <a:xfrm>
              <a:off x="5457662" y="314011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89" name="tx89"/>
            <p:cNvSpPr/>
            <p:nvPr/>
          </p:nvSpPr>
          <p:spPr>
            <a:xfrm>
              <a:off x="6566652" y="361443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6843900" y="361443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1" name="tx91"/>
            <p:cNvSpPr/>
            <p:nvPr/>
          </p:nvSpPr>
          <p:spPr>
            <a:xfrm>
              <a:off x="7121148" y="361443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7398395" y="362008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3" name="tx93"/>
            <p:cNvSpPr/>
            <p:nvPr/>
          </p:nvSpPr>
          <p:spPr>
            <a:xfrm>
              <a:off x="7675643" y="362008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4" name="tx94"/>
            <p:cNvSpPr/>
            <p:nvPr/>
          </p:nvSpPr>
          <p:spPr>
            <a:xfrm>
              <a:off x="7952891" y="362008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5" name="tx95"/>
            <p:cNvSpPr/>
            <p:nvPr/>
          </p:nvSpPr>
          <p:spPr>
            <a:xfrm>
              <a:off x="810775"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6" name="tx96"/>
            <p:cNvSpPr/>
            <p:nvPr/>
          </p:nvSpPr>
          <p:spPr>
            <a:xfrm>
              <a:off x="655386" y="26921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97" name="tx97"/>
            <p:cNvSpPr/>
            <p:nvPr/>
          </p:nvSpPr>
          <p:spPr>
            <a:xfrm>
              <a:off x="655386" y="15628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98" name="tx9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0" name="tx10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3" name="tx103"/>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4" name="tx11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5" name="pl115"/>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6" name="pl116"/>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17" name="tx117"/>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18" name="tx118"/>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19" name="rc119"/>
            <p:cNvSpPr/>
            <p:nvPr/>
          </p:nvSpPr>
          <p:spPr>
            <a:xfrm>
              <a:off x="4663170" y="4778716"/>
              <a:ext cx="201456" cy="201456"/>
            </a:xfrm>
            <a:prstGeom prst="rect">
              <a:avLst/>
            </a:prstGeom>
            <a:solidFill>
              <a:srgbClr val="B3B3B3">
                <a:alpha val="100000"/>
              </a:srgbClr>
            </a:solidFill>
          </p:spPr>
          <p:txBody>
            <a:bodyPr/>
            <a:lstStyle/>
            <a:p/>
          </p:txBody>
        </p:sp>
        <p:sp>
          <p:nvSpPr>
            <p:cNvPr id="120" name="rc120"/>
            <p:cNvSpPr/>
            <p:nvPr/>
          </p:nvSpPr>
          <p:spPr>
            <a:xfrm>
              <a:off x="5565324" y="4778716"/>
              <a:ext cx="201456" cy="201456"/>
            </a:xfrm>
            <a:prstGeom prst="rect">
              <a:avLst/>
            </a:prstGeom>
            <a:solidFill>
              <a:srgbClr val="1CABE2">
                <a:alpha val="100000"/>
              </a:srgbClr>
            </a:solidFill>
          </p:spPr>
          <p:txBody>
            <a:bodyPr/>
            <a:lstStyle/>
            <a:p/>
          </p:txBody>
        </p:sp>
        <p:sp>
          <p:nvSpPr>
            <p:cNvPr id="121" name="tx121"/>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2" name="tx122"/>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3" name="tx123"/>
            <p:cNvSpPr/>
            <p:nvPr/>
          </p:nvSpPr>
          <p:spPr>
            <a:xfrm>
              <a:off x="951100" y="467611"/>
              <a:ext cx="72780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Tonga, 2000-2024</a:t>
              </a:r>
            </a:p>
          </p:txBody>
        </p:sp>
        <p:sp>
          <p:nvSpPr>
            <p:cNvPr id="124" name="pl124"/>
            <p:cNvSpPr/>
            <p:nvPr/>
          </p:nvSpPr>
          <p:spPr>
            <a:xfrm>
              <a:off x="198662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36731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74800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12870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50939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67696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05766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43835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81904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19974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296273" y="5650800"/>
              <a:ext cx="6903466" cy="164676"/>
            </a:xfrm>
            <a:prstGeom prst="rect">
              <a:avLst/>
            </a:prstGeom>
            <a:solidFill>
              <a:srgbClr val="1CABE2">
                <a:alpha val="100000"/>
              </a:srgbClr>
            </a:solidFill>
          </p:spPr>
          <p:txBody>
            <a:bodyPr/>
            <a:lstStyle/>
            <a:p/>
          </p:txBody>
        </p:sp>
        <p:sp>
          <p:nvSpPr>
            <p:cNvPr id="139" name="rc139"/>
            <p:cNvSpPr/>
            <p:nvPr/>
          </p:nvSpPr>
          <p:spPr>
            <a:xfrm>
              <a:off x="1296273" y="5444954"/>
              <a:ext cx="6627328" cy="164676"/>
            </a:xfrm>
            <a:prstGeom prst="rect">
              <a:avLst/>
            </a:prstGeom>
            <a:solidFill>
              <a:srgbClr val="1CABE2">
                <a:alpha val="100000"/>
              </a:srgbClr>
            </a:solidFill>
          </p:spPr>
          <p:txBody>
            <a:bodyPr/>
            <a:lstStyle/>
            <a:p/>
          </p:txBody>
        </p:sp>
        <p:sp>
          <p:nvSpPr>
            <p:cNvPr id="140" name="rc140"/>
            <p:cNvSpPr/>
            <p:nvPr/>
          </p:nvSpPr>
          <p:spPr>
            <a:xfrm>
              <a:off x="1296273" y="5239108"/>
              <a:ext cx="6627328" cy="164676"/>
            </a:xfrm>
            <a:prstGeom prst="rect">
              <a:avLst/>
            </a:prstGeom>
            <a:solidFill>
              <a:srgbClr val="1CABE2">
                <a:alpha val="100000"/>
              </a:srgbClr>
            </a:solidFill>
          </p:spPr>
          <p:txBody>
            <a:bodyPr/>
            <a:lstStyle/>
            <a:p/>
          </p:txBody>
        </p:sp>
        <p:sp>
          <p:nvSpPr>
            <p:cNvPr id="141" name="rc141"/>
            <p:cNvSpPr/>
            <p:nvPr/>
          </p:nvSpPr>
          <p:spPr>
            <a:xfrm>
              <a:off x="8199740" y="5650800"/>
              <a:ext cx="0" cy="164676"/>
            </a:xfrm>
            <a:prstGeom prst="rect">
              <a:avLst/>
            </a:prstGeom>
            <a:solidFill>
              <a:srgbClr val="B3B3B3">
                <a:alpha val="100000"/>
              </a:srgbClr>
            </a:solidFill>
          </p:spPr>
          <p:txBody>
            <a:bodyPr/>
            <a:lstStyle/>
            <a:p/>
          </p:txBody>
        </p:sp>
        <p:sp>
          <p:nvSpPr>
            <p:cNvPr id="142" name="rc142"/>
            <p:cNvSpPr/>
            <p:nvPr/>
          </p:nvSpPr>
          <p:spPr>
            <a:xfrm>
              <a:off x="7923601" y="5444954"/>
              <a:ext cx="0" cy="164676"/>
            </a:xfrm>
            <a:prstGeom prst="rect">
              <a:avLst/>
            </a:prstGeom>
            <a:solidFill>
              <a:srgbClr val="B3B3B3">
                <a:alpha val="100000"/>
              </a:srgbClr>
            </a:solidFill>
          </p:spPr>
          <p:txBody>
            <a:bodyPr/>
            <a:lstStyle/>
            <a:p/>
          </p:txBody>
        </p:sp>
        <p:sp>
          <p:nvSpPr>
            <p:cNvPr id="143" name="rc143"/>
            <p:cNvSpPr/>
            <p:nvPr/>
          </p:nvSpPr>
          <p:spPr>
            <a:xfrm>
              <a:off x="7923601" y="5239108"/>
              <a:ext cx="0" cy="164676"/>
            </a:xfrm>
            <a:prstGeom prst="rect">
              <a:avLst/>
            </a:prstGeom>
            <a:solidFill>
              <a:srgbClr val="B3B3B3">
                <a:alpha val="100000"/>
              </a:srgbClr>
            </a:solidFill>
          </p:spPr>
          <p:txBody>
            <a:bodyPr/>
            <a:lstStyle/>
            <a:p/>
          </p:txBody>
        </p:sp>
        <p:sp>
          <p:nvSpPr>
            <p:cNvPr id="144" name="tx144"/>
            <p:cNvSpPr/>
            <p:nvPr/>
          </p:nvSpPr>
          <p:spPr>
            <a:xfrm>
              <a:off x="8329967"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5" name="tx145"/>
            <p:cNvSpPr/>
            <p:nvPr/>
          </p:nvSpPr>
          <p:spPr>
            <a:xfrm>
              <a:off x="8053829"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6" name="tx146"/>
            <p:cNvSpPr/>
            <p:nvPr/>
          </p:nvSpPr>
          <p:spPr>
            <a:xfrm>
              <a:off x="8053829"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7" name="tx147"/>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1" name="tx151"/>
            <p:cNvSpPr/>
            <p:nvPr/>
          </p:nvSpPr>
          <p:spPr>
            <a:xfrm>
              <a:off x="2638119" y="59189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52" name="tx152"/>
            <p:cNvSpPr/>
            <p:nvPr/>
          </p:nvSpPr>
          <p:spPr>
            <a:xfrm>
              <a:off x="3979966"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53" name="tx153"/>
            <p:cNvSpPr/>
            <p:nvPr/>
          </p:nvSpPr>
          <p:spPr>
            <a:xfrm>
              <a:off x="5360659"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54" name="tx154"/>
            <p:cNvSpPr/>
            <p:nvPr/>
          </p:nvSpPr>
          <p:spPr>
            <a:xfrm>
              <a:off x="6741352"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55" name="tx155"/>
            <p:cNvSpPr/>
            <p:nvPr/>
          </p:nvSpPr>
          <p:spPr>
            <a:xfrm>
              <a:off x="8122046"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56" name="tx156"/>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7" name="tx157"/>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8" name="tx158"/>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9" name="tx159"/>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Tonga.
In 2024, DTP1 coverage in Tonga remained constant 99%. There were &lt;100 children who missed out on any DTP vaccination (zero-dose children).
DTP3 coverage remained constant at 99% in 2024, leaving &lt;100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114281"/>
            </a:xfrm>
            <a:custGeom>
              <a:avLst/>
              <a:pathLst>
                <a:path w="3418439" h="114281">
                  <a:moveTo>
                    <a:pt x="0" y="0"/>
                  </a:moveTo>
                  <a:lnTo>
                    <a:pt x="142434" y="0"/>
                  </a:lnTo>
                  <a:lnTo>
                    <a:pt x="284869" y="85710"/>
                  </a:lnTo>
                  <a:lnTo>
                    <a:pt x="427304" y="0"/>
                  </a:lnTo>
                  <a:lnTo>
                    <a:pt x="569739" y="0"/>
                  </a:lnTo>
                  <a:lnTo>
                    <a:pt x="712174" y="0"/>
                  </a:lnTo>
                  <a:lnTo>
                    <a:pt x="854609" y="0"/>
                  </a:lnTo>
                  <a:lnTo>
                    <a:pt x="997044" y="0"/>
                  </a:lnTo>
                  <a:lnTo>
                    <a:pt x="1139479" y="0"/>
                  </a:lnTo>
                  <a:lnTo>
                    <a:pt x="1281914" y="0"/>
                  </a:lnTo>
                  <a:lnTo>
                    <a:pt x="1424349" y="0"/>
                  </a:lnTo>
                  <a:lnTo>
                    <a:pt x="1566784" y="0"/>
                  </a:lnTo>
                  <a:lnTo>
                    <a:pt x="1709219" y="114281"/>
                  </a:lnTo>
                  <a:lnTo>
                    <a:pt x="1851654" y="0"/>
                  </a:lnTo>
                  <a:lnTo>
                    <a:pt x="1994089" y="0"/>
                  </a:lnTo>
                  <a:lnTo>
                    <a:pt x="2136524" y="0"/>
                  </a:lnTo>
                  <a:lnTo>
                    <a:pt x="2278959" y="5714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285702"/>
            </a:xfrm>
            <a:custGeom>
              <a:avLst/>
              <a:pathLst>
                <a:path w="3418439" h="285702">
                  <a:moveTo>
                    <a:pt x="0" y="142851"/>
                  </a:moveTo>
                  <a:lnTo>
                    <a:pt x="142434" y="171421"/>
                  </a:lnTo>
                  <a:lnTo>
                    <a:pt x="284869" y="199991"/>
                  </a:lnTo>
                  <a:lnTo>
                    <a:pt x="427304" y="171421"/>
                  </a:lnTo>
                  <a:lnTo>
                    <a:pt x="569739" y="142851"/>
                  </a:lnTo>
                  <a:lnTo>
                    <a:pt x="712174" y="142851"/>
                  </a:lnTo>
                  <a:lnTo>
                    <a:pt x="854609" y="57140"/>
                  </a:lnTo>
                  <a:lnTo>
                    <a:pt x="997044" y="57140"/>
                  </a:lnTo>
                  <a:lnTo>
                    <a:pt x="1139479" y="28570"/>
                  </a:lnTo>
                  <a:lnTo>
                    <a:pt x="1281914" y="28570"/>
                  </a:lnTo>
                  <a:lnTo>
                    <a:pt x="1424349" y="28570"/>
                  </a:lnTo>
                  <a:lnTo>
                    <a:pt x="1566784" y="28570"/>
                  </a:lnTo>
                  <a:lnTo>
                    <a:pt x="1709219" y="0"/>
                  </a:lnTo>
                  <a:lnTo>
                    <a:pt x="1851654" y="28570"/>
                  </a:lnTo>
                  <a:lnTo>
                    <a:pt x="1994089" y="28570"/>
                  </a:lnTo>
                  <a:lnTo>
                    <a:pt x="2136524" y="28570"/>
                  </a:lnTo>
                  <a:lnTo>
                    <a:pt x="2278959" y="28570"/>
                  </a:lnTo>
                  <a:lnTo>
                    <a:pt x="2421394" y="28570"/>
                  </a:lnTo>
                  <a:lnTo>
                    <a:pt x="2563829" y="57140"/>
                  </a:lnTo>
                  <a:lnTo>
                    <a:pt x="2706264" y="57140"/>
                  </a:lnTo>
                  <a:lnTo>
                    <a:pt x="2848699" y="114281"/>
                  </a:lnTo>
                  <a:lnTo>
                    <a:pt x="2991134" y="285702"/>
                  </a:lnTo>
                  <a:lnTo>
                    <a:pt x="3133569" y="85710"/>
                  </a:lnTo>
                  <a:lnTo>
                    <a:pt x="3276004" y="171421"/>
                  </a:lnTo>
                  <a:lnTo>
                    <a:pt x="3418439"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114281"/>
            </a:xfrm>
            <a:custGeom>
              <a:avLst/>
              <a:pathLst>
                <a:path w="3418439" h="114281">
                  <a:moveTo>
                    <a:pt x="0" y="0"/>
                  </a:moveTo>
                  <a:lnTo>
                    <a:pt x="142434" y="0"/>
                  </a:lnTo>
                  <a:lnTo>
                    <a:pt x="284869" y="85710"/>
                  </a:lnTo>
                  <a:lnTo>
                    <a:pt x="427304" y="0"/>
                  </a:lnTo>
                  <a:lnTo>
                    <a:pt x="569739" y="0"/>
                  </a:lnTo>
                  <a:lnTo>
                    <a:pt x="712174" y="0"/>
                  </a:lnTo>
                  <a:lnTo>
                    <a:pt x="854609" y="0"/>
                  </a:lnTo>
                  <a:lnTo>
                    <a:pt x="997044" y="0"/>
                  </a:lnTo>
                  <a:lnTo>
                    <a:pt x="1139479" y="0"/>
                  </a:lnTo>
                  <a:lnTo>
                    <a:pt x="1281914" y="0"/>
                  </a:lnTo>
                  <a:lnTo>
                    <a:pt x="1424349" y="0"/>
                  </a:lnTo>
                  <a:lnTo>
                    <a:pt x="1566784" y="0"/>
                  </a:lnTo>
                  <a:lnTo>
                    <a:pt x="1709219" y="114281"/>
                  </a:lnTo>
                  <a:lnTo>
                    <a:pt x="1851654" y="0"/>
                  </a:lnTo>
                  <a:lnTo>
                    <a:pt x="1994089" y="0"/>
                  </a:lnTo>
                  <a:lnTo>
                    <a:pt x="2136524" y="0"/>
                  </a:lnTo>
                  <a:lnTo>
                    <a:pt x="2278959" y="5714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114281"/>
            </a:xfrm>
            <a:custGeom>
              <a:avLst/>
              <a:pathLst>
                <a:path w="3418439" h="114281">
                  <a:moveTo>
                    <a:pt x="0" y="0"/>
                  </a:moveTo>
                  <a:lnTo>
                    <a:pt x="142434" y="0"/>
                  </a:lnTo>
                  <a:lnTo>
                    <a:pt x="284869" y="85710"/>
                  </a:lnTo>
                  <a:lnTo>
                    <a:pt x="427304" y="0"/>
                  </a:lnTo>
                  <a:lnTo>
                    <a:pt x="569739" y="0"/>
                  </a:lnTo>
                  <a:lnTo>
                    <a:pt x="712174" y="0"/>
                  </a:lnTo>
                  <a:lnTo>
                    <a:pt x="854609" y="0"/>
                  </a:lnTo>
                  <a:lnTo>
                    <a:pt x="997044" y="0"/>
                  </a:lnTo>
                  <a:lnTo>
                    <a:pt x="1139479" y="0"/>
                  </a:lnTo>
                  <a:lnTo>
                    <a:pt x="1281914" y="0"/>
                  </a:lnTo>
                  <a:lnTo>
                    <a:pt x="1424349" y="0"/>
                  </a:lnTo>
                  <a:lnTo>
                    <a:pt x="1566784" y="0"/>
                  </a:lnTo>
                  <a:lnTo>
                    <a:pt x="1709219" y="114281"/>
                  </a:lnTo>
                  <a:lnTo>
                    <a:pt x="1851654" y="0"/>
                  </a:lnTo>
                  <a:lnTo>
                    <a:pt x="1994089" y="0"/>
                  </a:lnTo>
                  <a:lnTo>
                    <a:pt x="2136524" y="0"/>
                  </a:lnTo>
                  <a:lnTo>
                    <a:pt x="2278959" y="5714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985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985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59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5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6952" y="480401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Tonga</a:t>
              </a:r>
            </a:p>
          </p:txBody>
        </p:sp>
        <p:sp>
          <p:nvSpPr>
            <p:cNvPr id="60" name="tx60"/>
            <p:cNvSpPr/>
            <p:nvPr/>
          </p:nvSpPr>
          <p:spPr>
            <a:xfrm>
              <a:off x="278169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53"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36673" y="472419"/>
              <a:ext cx="238913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Tonga, 2000-2024</a:t>
              </a:r>
            </a:p>
          </p:txBody>
        </p:sp>
        <p:sp>
          <p:nvSpPr>
            <p:cNvPr id="63" name="pl63"/>
            <p:cNvSpPr/>
            <p:nvPr/>
          </p:nvSpPr>
          <p:spPr>
            <a:xfrm>
              <a:off x="5244538" y="37905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4059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9062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54065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79068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1557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66561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91564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1656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665610"/>
              <a:ext cx="3418439" cy="599975"/>
            </a:xfrm>
            <a:custGeom>
              <a:avLst/>
              <a:pathLst>
                <a:path w="3418439" h="599975">
                  <a:moveTo>
                    <a:pt x="0" y="0"/>
                  </a:moveTo>
                  <a:lnTo>
                    <a:pt x="142434" y="0"/>
                  </a:lnTo>
                  <a:lnTo>
                    <a:pt x="284869" y="449981"/>
                  </a:lnTo>
                  <a:lnTo>
                    <a:pt x="427304" y="0"/>
                  </a:lnTo>
                  <a:lnTo>
                    <a:pt x="569739" y="0"/>
                  </a:lnTo>
                  <a:lnTo>
                    <a:pt x="712174" y="0"/>
                  </a:lnTo>
                  <a:lnTo>
                    <a:pt x="854609" y="0"/>
                  </a:lnTo>
                  <a:lnTo>
                    <a:pt x="997044" y="0"/>
                  </a:lnTo>
                  <a:lnTo>
                    <a:pt x="1139479" y="0"/>
                  </a:lnTo>
                  <a:lnTo>
                    <a:pt x="1281914" y="0"/>
                  </a:lnTo>
                  <a:lnTo>
                    <a:pt x="1424349" y="0"/>
                  </a:lnTo>
                  <a:lnTo>
                    <a:pt x="1566784" y="0"/>
                  </a:lnTo>
                  <a:lnTo>
                    <a:pt x="1709219" y="599975"/>
                  </a:lnTo>
                  <a:lnTo>
                    <a:pt x="1851654" y="0"/>
                  </a:lnTo>
                  <a:lnTo>
                    <a:pt x="1994089" y="0"/>
                  </a:lnTo>
                  <a:lnTo>
                    <a:pt x="2136524" y="0"/>
                  </a:lnTo>
                  <a:lnTo>
                    <a:pt x="2278959" y="299987"/>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80" name="pl80"/>
            <p:cNvSpPr/>
            <p:nvPr/>
          </p:nvSpPr>
          <p:spPr>
            <a:xfrm>
              <a:off x="5415460" y="2665610"/>
              <a:ext cx="3418439" cy="1199950"/>
            </a:xfrm>
            <a:custGeom>
              <a:avLst/>
              <a:pathLst>
                <a:path w="3418439" h="1199950">
                  <a:moveTo>
                    <a:pt x="0" y="1199950"/>
                  </a:moveTo>
                  <a:lnTo>
                    <a:pt x="142434" y="1049956"/>
                  </a:lnTo>
                  <a:lnTo>
                    <a:pt x="284869" y="1049956"/>
                  </a:lnTo>
                  <a:lnTo>
                    <a:pt x="427304" y="899962"/>
                  </a:lnTo>
                  <a:lnTo>
                    <a:pt x="569739" y="749969"/>
                  </a:lnTo>
                  <a:lnTo>
                    <a:pt x="712174" y="599975"/>
                  </a:lnTo>
                  <a:lnTo>
                    <a:pt x="854609" y="449981"/>
                  </a:lnTo>
                  <a:lnTo>
                    <a:pt x="997044" y="449981"/>
                  </a:lnTo>
                  <a:lnTo>
                    <a:pt x="1139479" y="299987"/>
                  </a:lnTo>
                  <a:lnTo>
                    <a:pt x="1281914" y="149993"/>
                  </a:lnTo>
                  <a:lnTo>
                    <a:pt x="1424349" y="149993"/>
                  </a:lnTo>
                  <a:lnTo>
                    <a:pt x="1566784" y="149993"/>
                  </a:lnTo>
                  <a:lnTo>
                    <a:pt x="1709219" y="149993"/>
                  </a:lnTo>
                  <a:lnTo>
                    <a:pt x="1851654" y="149993"/>
                  </a:lnTo>
                  <a:lnTo>
                    <a:pt x="1994089" y="149993"/>
                  </a:lnTo>
                  <a:lnTo>
                    <a:pt x="2136524" y="149993"/>
                  </a:lnTo>
                  <a:lnTo>
                    <a:pt x="2278959" y="0"/>
                  </a:lnTo>
                  <a:lnTo>
                    <a:pt x="2421394" y="0"/>
                  </a:lnTo>
                  <a:lnTo>
                    <a:pt x="2563829" y="0"/>
                  </a:lnTo>
                  <a:lnTo>
                    <a:pt x="2706264" y="0"/>
                  </a:lnTo>
                  <a:lnTo>
                    <a:pt x="2848699" y="299987"/>
                  </a:lnTo>
                  <a:lnTo>
                    <a:pt x="2991134" y="449981"/>
                  </a:lnTo>
                  <a:lnTo>
                    <a:pt x="3133569" y="149993"/>
                  </a:lnTo>
                  <a:lnTo>
                    <a:pt x="3276004" y="149993"/>
                  </a:lnTo>
                  <a:lnTo>
                    <a:pt x="3418439" y="149993"/>
                  </a:lnTo>
                </a:path>
              </a:pathLst>
            </a:custGeom>
            <a:ln w="27101" cap="flat">
              <a:solidFill>
                <a:srgbClr val="80BD41">
                  <a:alpha val="100000"/>
                </a:srgbClr>
              </a:solidFill>
              <a:prstDash val="solid"/>
              <a:round/>
            </a:ln>
          </p:spPr>
          <p:txBody>
            <a:bodyPr/>
            <a:lstStyle/>
            <a:p/>
          </p:txBody>
        </p:sp>
        <p:sp>
          <p:nvSpPr>
            <p:cNvPr id="81" name="pl81"/>
            <p:cNvSpPr/>
            <p:nvPr/>
          </p:nvSpPr>
          <p:spPr>
            <a:xfrm>
              <a:off x="5415460" y="2365622"/>
              <a:ext cx="3418439" cy="1499938"/>
            </a:xfrm>
            <a:custGeom>
              <a:avLst/>
              <a:pathLst>
                <a:path w="3418439" h="1499938">
                  <a:moveTo>
                    <a:pt x="0" y="749969"/>
                  </a:moveTo>
                  <a:lnTo>
                    <a:pt x="142434" y="899962"/>
                  </a:lnTo>
                  <a:lnTo>
                    <a:pt x="284869" y="1049956"/>
                  </a:lnTo>
                  <a:lnTo>
                    <a:pt x="427304" y="899962"/>
                  </a:lnTo>
                  <a:lnTo>
                    <a:pt x="569739" y="749969"/>
                  </a:lnTo>
                  <a:lnTo>
                    <a:pt x="712174" y="749969"/>
                  </a:lnTo>
                  <a:lnTo>
                    <a:pt x="854609" y="299987"/>
                  </a:lnTo>
                  <a:lnTo>
                    <a:pt x="997044" y="299987"/>
                  </a:lnTo>
                  <a:lnTo>
                    <a:pt x="1139479" y="149993"/>
                  </a:lnTo>
                  <a:lnTo>
                    <a:pt x="1281914" y="149993"/>
                  </a:lnTo>
                  <a:lnTo>
                    <a:pt x="1424349" y="149993"/>
                  </a:lnTo>
                  <a:lnTo>
                    <a:pt x="1566784" y="149993"/>
                  </a:lnTo>
                  <a:lnTo>
                    <a:pt x="1709219" y="0"/>
                  </a:lnTo>
                  <a:lnTo>
                    <a:pt x="1851654" y="149993"/>
                  </a:lnTo>
                  <a:lnTo>
                    <a:pt x="1994089" y="149993"/>
                  </a:lnTo>
                  <a:lnTo>
                    <a:pt x="2136524" y="149993"/>
                  </a:lnTo>
                  <a:lnTo>
                    <a:pt x="2278959" y="149993"/>
                  </a:lnTo>
                  <a:lnTo>
                    <a:pt x="2421394" y="149993"/>
                  </a:lnTo>
                  <a:lnTo>
                    <a:pt x="2563829" y="299987"/>
                  </a:lnTo>
                  <a:lnTo>
                    <a:pt x="2706264" y="299987"/>
                  </a:lnTo>
                  <a:lnTo>
                    <a:pt x="2848699" y="599975"/>
                  </a:lnTo>
                  <a:lnTo>
                    <a:pt x="2991134" y="1499938"/>
                  </a:lnTo>
                  <a:lnTo>
                    <a:pt x="3133569" y="449981"/>
                  </a:lnTo>
                  <a:lnTo>
                    <a:pt x="3276004" y="899962"/>
                  </a:lnTo>
                  <a:lnTo>
                    <a:pt x="3418439" y="899962"/>
                  </a:lnTo>
                </a:path>
              </a:pathLst>
            </a:custGeom>
            <a:ln w="27101" cap="flat">
              <a:solidFill>
                <a:srgbClr val="961A49">
                  <a:alpha val="100000"/>
                </a:srgbClr>
              </a:solidFill>
              <a:prstDash val="solid"/>
              <a:round/>
            </a:ln>
          </p:spPr>
          <p:txBody>
            <a:bodyPr/>
            <a:lstStyle/>
            <a:p/>
          </p:txBody>
        </p:sp>
        <p:sp>
          <p:nvSpPr>
            <p:cNvPr id="82" name="pl82"/>
            <p:cNvSpPr/>
            <p:nvPr/>
          </p:nvSpPr>
          <p:spPr>
            <a:xfrm>
              <a:off x="5415460" y="266561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665610"/>
              <a:ext cx="3418439" cy="599975"/>
            </a:xfrm>
            <a:custGeom>
              <a:avLst/>
              <a:pathLst>
                <a:path w="3418439" h="599975">
                  <a:moveTo>
                    <a:pt x="0" y="0"/>
                  </a:moveTo>
                  <a:lnTo>
                    <a:pt x="142434" y="0"/>
                  </a:lnTo>
                  <a:lnTo>
                    <a:pt x="284869" y="449981"/>
                  </a:lnTo>
                  <a:lnTo>
                    <a:pt x="427304" y="0"/>
                  </a:lnTo>
                  <a:lnTo>
                    <a:pt x="569739" y="0"/>
                  </a:lnTo>
                  <a:lnTo>
                    <a:pt x="712174" y="0"/>
                  </a:lnTo>
                  <a:lnTo>
                    <a:pt x="854609" y="0"/>
                  </a:lnTo>
                  <a:lnTo>
                    <a:pt x="997044" y="0"/>
                  </a:lnTo>
                  <a:lnTo>
                    <a:pt x="1139479" y="0"/>
                  </a:lnTo>
                  <a:lnTo>
                    <a:pt x="1281914" y="0"/>
                  </a:lnTo>
                  <a:lnTo>
                    <a:pt x="1424349" y="0"/>
                  </a:lnTo>
                  <a:lnTo>
                    <a:pt x="1566784" y="0"/>
                  </a:lnTo>
                  <a:lnTo>
                    <a:pt x="1709219" y="599975"/>
                  </a:lnTo>
                  <a:lnTo>
                    <a:pt x="1851654" y="0"/>
                  </a:lnTo>
                  <a:lnTo>
                    <a:pt x="1994089" y="0"/>
                  </a:lnTo>
                  <a:lnTo>
                    <a:pt x="2136524" y="0"/>
                  </a:lnTo>
                  <a:lnTo>
                    <a:pt x="2278959" y="299987"/>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84" name="pl84"/>
            <p:cNvSpPr/>
            <p:nvPr/>
          </p:nvSpPr>
          <p:spPr>
            <a:xfrm>
              <a:off x="5415460" y="2275626"/>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2275626"/>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2275626"/>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2275626"/>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2275626"/>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2275626"/>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2275626"/>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665610"/>
              <a:ext cx="3418439" cy="599975"/>
            </a:xfrm>
            <a:custGeom>
              <a:avLst/>
              <a:pathLst>
                <a:path w="3418439" h="599975">
                  <a:moveTo>
                    <a:pt x="0" y="0"/>
                  </a:moveTo>
                  <a:lnTo>
                    <a:pt x="142434" y="0"/>
                  </a:lnTo>
                  <a:lnTo>
                    <a:pt x="284869" y="449981"/>
                  </a:lnTo>
                  <a:lnTo>
                    <a:pt x="427304" y="0"/>
                  </a:lnTo>
                  <a:lnTo>
                    <a:pt x="569739" y="0"/>
                  </a:lnTo>
                  <a:lnTo>
                    <a:pt x="712174" y="0"/>
                  </a:lnTo>
                  <a:lnTo>
                    <a:pt x="854609" y="0"/>
                  </a:lnTo>
                  <a:lnTo>
                    <a:pt x="997044" y="0"/>
                  </a:lnTo>
                  <a:lnTo>
                    <a:pt x="1139479" y="0"/>
                  </a:lnTo>
                  <a:lnTo>
                    <a:pt x="1281914" y="0"/>
                  </a:lnTo>
                  <a:lnTo>
                    <a:pt x="1424349" y="0"/>
                  </a:lnTo>
                  <a:lnTo>
                    <a:pt x="1566784" y="0"/>
                  </a:lnTo>
                  <a:lnTo>
                    <a:pt x="1709219" y="599975"/>
                  </a:lnTo>
                  <a:lnTo>
                    <a:pt x="1851654" y="0"/>
                  </a:lnTo>
                  <a:lnTo>
                    <a:pt x="1994089" y="0"/>
                  </a:lnTo>
                  <a:lnTo>
                    <a:pt x="2136524" y="0"/>
                  </a:lnTo>
                  <a:lnTo>
                    <a:pt x="2278959" y="299987"/>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92" name="tx92"/>
            <p:cNvSpPr/>
            <p:nvPr/>
          </p:nvSpPr>
          <p:spPr>
            <a:xfrm>
              <a:off x="5385315" y="21751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97490" y="21751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809665" y="21751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521840" y="21751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91580" y="21751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1320" y="21751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3755" y="21751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1372" y="27764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1372" y="322678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1" name="tx101"/>
            <p:cNvSpPr/>
            <p:nvPr/>
          </p:nvSpPr>
          <p:spPr>
            <a:xfrm>
              <a:off x="5057693" y="336523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134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86530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1135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532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532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0803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7049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20390" y="480401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Tonga</a:t>
              </a:r>
            </a:p>
          </p:txBody>
        </p:sp>
        <p:sp>
          <p:nvSpPr>
            <p:cNvPr id="118" name="tx118"/>
            <p:cNvSpPr/>
            <p:nvPr/>
          </p:nvSpPr>
          <p:spPr>
            <a:xfrm>
              <a:off x="707513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3759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04933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5136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9779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4422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90658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78149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24580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7101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17443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6387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7321564" cy="149993"/>
            </a:xfrm>
            <a:prstGeom prst="rect">
              <a:avLst/>
            </a:prstGeom>
            <a:solidFill>
              <a:srgbClr val="1CABE2">
                <a:alpha val="80000"/>
              </a:srgbClr>
            </a:solidFill>
          </p:spPr>
          <p:txBody>
            <a:bodyPr/>
            <a:lstStyle/>
            <a:p/>
          </p:txBody>
        </p:sp>
        <p:sp>
          <p:nvSpPr>
            <p:cNvPr id="136" name="rc136"/>
            <p:cNvSpPr/>
            <p:nvPr/>
          </p:nvSpPr>
          <p:spPr>
            <a:xfrm>
              <a:off x="1317178" y="5637654"/>
              <a:ext cx="7028702" cy="149993"/>
            </a:xfrm>
            <a:prstGeom prst="rect">
              <a:avLst/>
            </a:prstGeom>
            <a:solidFill>
              <a:srgbClr val="1CABE2">
                <a:alpha val="80000"/>
              </a:srgbClr>
            </a:solidFill>
          </p:spPr>
          <p:txBody>
            <a:bodyPr/>
            <a:lstStyle/>
            <a:p/>
          </p:txBody>
        </p:sp>
        <p:sp>
          <p:nvSpPr>
            <p:cNvPr id="137" name="rc137"/>
            <p:cNvSpPr/>
            <p:nvPr/>
          </p:nvSpPr>
          <p:spPr>
            <a:xfrm>
              <a:off x="1317178" y="5450161"/>
              <a:ext cx="7028702" cy="149993"/>
            </a:xfrm>
            <a:prstGeom prst="rect">
              <a:avLst/>
            </a:prstGeom>
            <a:solidFill>
              <a:srgbClr val="1CABE2">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703797" y="608962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43" name="tx143"/>
            <p:cNvSpPr/>
            <p:nvPr/>
          </p:nvSpPr>
          <p:spPr>
            <a:xfrm>
              <a:off x="4090415"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4" name="tx144"/>
            <p:cNvSpPr/>
            <p:nvPr/>
          </p:nvSpPr>
          <p:spPr>
            <a:xfrm>
              <a:off x="5554728"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5" name="tx145"/>
            <p:cNvSpPr/>
            <p:nvPr/>
          </p:nvSpPr>
          <p:spPr>
            <a:xfrm>
              <a:off x="7019041"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6" name="tx146"/>
            <p:cNvSpPr/>
            <p:nvPr/>
          </p:nvSpPr>
          <p:spPr>
            <a:xfrm>
              <a:off x="8483354"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7" name="tx147"/>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Tonga (99%) was 10 percentage points higher than the global average (89%) and 8 percentage points higher than the average across all EAPR countries (91%).
National DTP1 coverage was the same as in 2019 (99%).
The number of zero-dose children remained approximately the same (&lt;100)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Tonga ranked number 19 out of 27 countries for lowest DTP1 coverage (based on tied ranks).
Tonga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Tonga ranked number 22 out of 27 countries with &lt;100 zero-dose children.
In 2024, Tonga ranked number 21 out of 27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073163"/>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2968418"/>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1863674"/>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4625535"/>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8" name="pl8"/>
            <p:cNvSpPr/>
            <p:nvPr/>
          </p:nvSpPr>
          <p:spPr>
            <a:xfrm>
              <a:off x="856762" y="3520791"/>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2416046"/>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311301"/>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13145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4619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0940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5682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5164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1990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7475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3371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320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5926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2216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11313" y="3061217"/>
              <a:ext cx="206534" cy="1564318"/>
            </a:xfrm>
            <a:prstGeom prst="rect">
              <a:avLst/>
            </a:prstGeom>
            <a:solidFill>
              <a:srgbClr val="80BD41">
                <a:alpha val="100000"/>
              </a:srgbClr>
            </a:solidFill>
          </p:spPr>
          <p:txBody>
            <a:bodyPr/>
            <a:lstStyle/>
            <a:p/>
          </p:txBody>
        </p:sp>
        <p:sp>
          <p:nvSpPr>
            <p:cNvPr id="25" name="rc25"/>
            <p:cNvSpPr/>
            <p:nvPr/>
          </p:nvSpPr>
          <p:spPr>
            <a:xfrm>
              <a:off x="1211313" y="2978913"/>
              <a:ext cx="206534" cy="16571"/>
            </a:xfrm>
            <a:prstGeom prst="rect">
              <a:avLst/>
            </a:prstGeom>
            <a:solidFill>
              <a:srgbClr val="0058AB">
                <a:alpha val="100000"/>
              </a:srgbClr>
            </a:solidFill>
          </p:spPr>
          <p:txBody>
            <a:bodyPr/>
            <a:lstStyle/>
            <a:p/>
          </p:txBody>
        </p:sp>
        <p:sp>
          <p:nvSpPr>
            <p:cNvPr id="26" name="rc26"/>
            <p:cNvSpPr/>
            <p:nvPr/>
          </p:nvSpPr>
          <p:spPr>
            <a:xfrm>
              <a:off x="1211313" y="2995485"/>
              <a:ext cx="206534" cy="65732"/>
            </a:xfrm>
            <a:prstGeom prst="rect">
              <a:avLst/>
            </a:prstGeom>
            <a:solidFill>
              <a:srgbClr val="1CABE2">
                <a:alpha val="100000"/>
              </a:srgbClr>
            </a:solidFill>
          </p:spPr>
          <p:txBody>
            <a:bodyPr/>
            <a:lstStyle/>
            <a:p/>
          </p:txBody>
        </p:sp>
        <p:sp>
          <p:nvSpPr>
            <p:cNvPr id="27" name="rc27"/>
            <p:cNvSpPr/>
            <p:nvPr/>
          </p:nvSpPr>
          <p:spPr>
            <a:xfrm>
              <a:off x="1440796" y="3070055"/>
              <a:ext cx="206534" cy="1555480"/>
            </a:xfrm>
            <a:prstGeom prst="rect">
              <a:avLst/>
            </a:prstGeom>
            <a:solidFill>
              <a:srgbClr val="80BD41">
                <a:alpha val="100000"/>
              </a:srgbClr>
            </a:solidFill>
          </p:spPr>
          <p:txBody>
            <a:bodyPr/>
            <a:lstStyle/>
            <a:p/>
          </p:txBody>
        </p:sp>
        <p:sp>
          <p:nvSpPr>
            <p:cNvPr id="28" name="rc28"/>
            <p:cNvSpPr/>
            <p:nvPr/>
          </p:nvSpPr>
          <p:spPr>
            <a:xfrm>
              <a:off x="1440796" y="2970628"/>
              <a:ext cx="206534" cy="16571"/>
            </a:xfrm>
            <a:prstGeom prst="rect">
              <a:avLst/>
            </a:prstGeom>
            <a:solidFill>
              <a:srgbClr val="0058AB">
                <a:alpha val="100000"/>
              </a:srgbClr>
            </a:solidFill>
          </p:spPr>
          <p:txBody>
            <a:bodyPr/>
            <a:lstStyle/>
            <a:p/>
          </p:txBody>
        </p:sp>
        <p:sp>
          <p:nvSpPr>
            <p:cNvPr id="29" name="rc29"/>
            <p:cNvSpPr/>
            <p:nvPr/>
          </p:nvSpPr>
          <p:spPr>
            <a:xfrm>
              <a:off x="1440796" y="2987199"/>
              <a:ext cx="206534" cy="82855"/>
            </a:xfrm>
            <a:prstGeom prst="rect">
              <a:avLst/>
            </a:prstGeom>
            <a:solidFill>
              <a:srgbClr val="1CABE2">
                <a:alpha val="100000"/>
              </a:srgbClr>
            </a:solidFill>
          </p:spPr>
          <p:txBody>
            <a:bodyPr/>
            <a:lstStyle/>
            <a:p/>
          </p:txBody>
        </p:sp>
        <p:sp>
          <p:nvSpPr>
            <p:cNvPr id="30" name="rc30"/>
            <p:cNvSpPr/>
            <p:nvPr/>
          </p:nvSpPr>
          <p:spPr>
            <a:xfrm>
              <a:off x="1670279" y="3117559"/>
              <a:ext cx="206534" cy="1507976"/>
            </a:xfrm>
            <a:prstGeom prst="rect">
              <a:avLst/>
            </a:prstGeom>
            <a:solidFill>
              <a:srgbClr val="80BD41">
                <a:alpha val="100000"/>
              </a:srgbClr>
            </a:solidFill>
          </p:spPr>
          <p:txBody>
            <a:bodyPr/>
            <a:lstStyle/>
            <a:p/>
          </p:txBody>
        </p:sp>
        <p:sp>
          <p:nvSpPr>
            <p:cNvPr id="31" name="rc31"/>
            <p:cNvSpPr/>
            <p:nvPr/>
          </p:nvSpPr>
          <p:spPr>
            <a:xfrm>
              <a:off x="1670279" y="2950190"/>
              <a:ext cx="206534" cy="66837"/>
            </a:xfrm>
            <a:prstGeom prst="rect">
              <a:avLst/>
            </a:prstGeom>
            <a:solidFill>
              <a:srgbClr val="0058AB">
                <a:alpha val="100000"/>
              </a:srgbClr>
            </a:solidFill>
          </p:spPr>
          <p:txBody>
            <a:bodyPr/>
            <a:lstStyle/>
            <a:p/>
          </p:txBody>
        </p:sp>
        <p:sp>
          <p:nvSpPr>
            <p:cNvPr id="32" name="rc32"/>
            <p:cNvSpPr/>
            <p:nvPr/>
          </p:nvSpPr>
          <p:spPr>
            <a:xfrm>
              <a:off x="1670279" y="3017027"/>
              <a:ext cx="206534" cy="100531"/>
            </a:xfrm>
            <a:prstGeom prst="rect">
              <a:avLst/>
            </a:prstGeom>
            <a:solidFill>
              <a:srgbClr val="1CABE2">
                <a:alpha val="100000"/>
              </a:srgbClr>
            </a:solidFill>
          </p:spPr>
          <p:txBody>
            <a:bodyPr/>
            <a:lstStyle/>
            <a:p/>
          </p:txBody>
        </p:sp>
        <p:sp>
          <p:nvSpPr>
            <p:cNvPr id="33" name="rc33"/>
            <p:cNvSpPr/>
            <p:nvPr/>
          </p:nvSpPr>
          <p:spPr>
            <a:xfrm>
              <a:off x="1899761" y="2955161"/>
              <a:ext cx="206534" cy="1670373"/>
            </a:xfrm>
            <a:prstGeom prst="rect">
              <a:avLst/>
            </a:prstGeom>
            <a:solidFill>
              <a:srgbClr val="80BD41">
                <a:alpha val="100000"/>
              </a:srgbClr>
            </a:solidFill>
          </p:spPr>
          <p:txBody>
            <a:bodyPr/>
            <a:lstStyle/>
            <a:p/>
          </p:txBody>
        </p:sp>
        <p:sp>
          <p:nvSpPr>
            <p:cNvPr id="34" name="rc34"/>
            <p:cNvSpPr/>
            <p:nvPr/>
          </p:nvSpPr>
          <p:spPr>
            <a:xfrm>
              <a:off x="1899761" y="2920914"/>
              <a:ext cx="206534" cy="17123"/>
            </a:xfrm>
            <a:prstGeom prst="rect">
              <a:avLst/>
            </a:prstGeom>
            <a:solidFill>
              <a:srgbClr val="0058AB">
                <a:alpha val="100000"/>
              </a:srgbClr>
            </a:solidFill>
          </p:spPr>
          <p:txBody>
            <a:bodyPr/>
            <a:lstStyle/>
            <a:p/>
          </p:txBody>
        </p:sp>
        <p:sp>
          <p:nvSpPr>
            <p:cNvPr id="35" name="rc35"/>
            <p:cNvSpPr/>
            <p:nvPr/>
          </p:nvSpPr>
          <p:spPr>
            <a:xfrm>
              <a:off x="1899761" y="2938038"/>
              <a:ext cx="206534" cy="17123"/>
            </a:xfrm>
            <a:prstGeom prst="rect">
              <a:avLst/>
            </a:prstGeom>
            <a:solidFill>
              <a:srgbClr val="1CABE2">
                <a:alpha val="100000"/>
              </a:srgbClr>
            </a:solidFill>
          </p:spPr>
          <p:txBody>
            <a:bodyPr/>
            <a:lstStyle/>
            <a:p/>
          </p:txBody>
        </p:sp>
        <p:sp>
          <p:nvSpPr>
            <p:cNvPr id="36" name="rc36"/>
            <p:cNvSpPr/>
            <p:nvPr/>
          </p:nvSpPr>
          <p:spPr>
            <a:xfrm>
              <a:off x="2129244" y="2920914"/>
              <a:ext cx="206534" cy="1704620"/>
            </a:xfrm>
            <a:prstGeom prst="rect">
              <a:avLst/>
            </a:prstGeom>
            <a:solidFill>
              <a:srgbClr val="80BD41">
                <a:alpha val="100000"/>
              </a:srgbClr>
            </a:solidFill>
          </p:spPr>
          <p:txBody>
            <a:bodyPr/>
            <a:lstStyle/>
            <a:p/>
          </p:txBody>
        </p:sp>
        <p:sp>
          <p:nvSpPr>
            <p:cNvPr id="37" name="rc37"/>
            <p:cNvSpPr/>
            <p:nvPr/>
          </p:nvSpPr>
          <p:spPr>
            <a:xfrm>
              <a:off x="2129244" y="2903791"/>
              <a:ext cx="206534" cy="17123"/>
            </a:xfrm>
            <a:prstGeom prst="rect">
              <a:avLst/>
            </a:prstGeom>
            <a:solidFill>
              <a:srgbClr val="0058AB">
                <a:alpha val="100000"/>
              </a:srgbClr>
            </a:solidFill>
          </p:spPr>
          <p:txBody>
            <a:bodyPr/>
            <a:lstStyle/>
            <a:p/>
          </p:txBody>
        </p:sp>
        <p:sp>
          <p:nvSpPr>
            <p:cNvPr id="38" name="rc38"/>
            <p:cNvSpPr/>
            <p:nvPr/>
          </p:nvSpPr>
          <p:spPr>
            <a:xfrm>
              <a:off x="2129244" y="2920914"/>
              <a:ext cx="206534" cy="0"/>
            </a:xfrm>
            <a:prstGeom prst="rect">
              <a:avLst/>
            </a:prstGeom>
            <a:solidFill>
              <a:srgbClr val="1CABE2">
                <a:alpha val="100000"/>
              </a:srgbClr>
            </a:solidFill>
          </p:spPr>
          <p:txBody>
            <a:bodyPr/>
            <a:lstStyle/>
            <a:p/>
          </p:txBody>
        </p:sp>
        <p:sp>
          <p:nvSpPr>
            <p:cNvPr id="39" name="rc39"/>
            <p:cNvSpPr/>
            <p:nvPr/>
          </p:nvSpPr>
          <p:spPr>
            <a:xfrm>
              <a:off x="2358727" y="2909314"/>
              <a:ext cx="206534" cy="1716220"/>
            </a:xfrm>
            <a:prstGeom prst="rect">
              <a:avLst/>
            </a:prstGeom>
            <a:solidFill>
              <a:srgbClr val="80BD41">
                <a:alpha val="100000"/>
              </a:srgbClr>
            </a:solidFill>
          </p:spPr>
          <p:txBody>
            <a:bodyPr/>
            <a:lstStyle/>
            <a:p/>
          </p:txBody>
        </p:sp>
        <p:sp>
          <p:nvSpPr>
            <p:cNvPr id="40" name="rc40"/>
            <p:cNvSpPr/>
            <p:nvPr/>
          </p:nvSpPr>
          <p:spPr>
            <a:xfrm>
              <a:off x="2358727" y="2892191"/>
              <a:ext cx="206534" cy="17123"/>
            </a:xfrm>
            <a:prstGeom prst="rect">
              <a:avLst/>
            </a:prstGeom>
            <a:solidFill>
              <a:srgbClr val="0058AB">
                <a:alpha val="100000"/>
              </a:srgbClr>
            </a:solidFill>
          </p:spPr>
          <p:txBody>
            <a:bodyPr/>
            <a:lstStyle/>
            <a:p/>
          </p:txBody>
        </p:sp>
        <p:sp>
          <p:nvSpPr>
            <p:cNvPr id="41" name="rc41"/>
            <p:cNvSpPr/>
            <p:nvPr/>
          </p:nvSpPr>
          <p:spPr>
            <a:xfrm>
              <a:off x="2358727" y="2909314"/>
              <a:ext cx="206534" cy="0"/>
            </a:xfrm>
            <a:prstGeom prst="rect">
              <a:avLst/>
            </a:prstGeom>
            <a:solidFill>
              <a:srgbClr val="1CABE2">
                <a:alpha val="100000"/>
              </a:srgbClr>
            </a:solidFill>
          </p:spPr>
          <p:txBody>
            <a:bodyPr/>
            <a:lstStyle/>
            <a:p/>
          </p:txBody>
        </p:sp>
        <p:sp>
          <p:nvSpPr>
            <p:cNvPr id="42" name="rc42"/>
            <p:cNvSpPr/>
            <p:nvPr/>
          </p:nvSpPr>
          <p:spPr>
            <a:xfrm>
              <a:off x="2588210" y="2928095"/>
              <a:ext cx="206534" cy="1697439"/>
            </a:xfrm>
            <a:prstGeom prst="rect">
              <a:avLst/>
            </a:prstGeom>
            <a:solidFill>
              <a:srgbClr val="80BD41">
                <a:alpha val="100000"/>
              </a:srgbClr>
            </a:solidFill>
          </p:spPr>
          <p:txBody>
            <a:bodyPr/>
            <a:lstStyle/>
            <a:p/>
          </p:txBody>
        </p:sp>
        <p:sp>
          <p:nvSpPr>
            <p:cNvPr id="43" name="rc43"/>
            <p:cNvSpPr/>
            <p:nvPr/>
          </p:nvSpPr>
          <p:spPr>
            <a:xfrm>
              <a:off x="2588210" y="2910972"/>
              <a:ext cx="206534" cy="17123"/>
            </a:xfrm>
            <a:prstGeom prst="rect">
              <a:avLst/>
            </a:prstGeom>
            <a:solidFill>
              <a:srgbClr val="0058AB">
                <a:alpha val="100000"/>
              </a:srgbClr>
            </a:solidFill>
          </p:spPr>
          <p:txBody>
            <a:bodyPr/>
            <a:lstStyle/>
            <a:p/>
          </p:txBody>
        </p:sp>
        <p:sp>
          <p:nvSpPr>
            <p:cNvPr id="44" name="rc44"/>
            <p:cNvSpPr/>
            <p:nvPr/>
          </p:nvSpPr>
          <p:spPr>
            <a:xfrm>
              <a:off x="2588210" y="2928095"/>
              <a:ext cx="206534" cy="0"/>
            </a:xfrm>
            <a:prstGeom prst="rect">
              <a:avLst/>
            </a:prstGeom>
            <a:solidFill>
              <a:srgbClr val="1CABE2">
                <a:alpha val="100000"/>
              </a:srgbClr>
            </a:solidFill>
          </p:spPr>
          <p:txBody>
            <a:bodyPr/>
            <a:lstStyle/>
            <a:p/>
          </p:txBody>
        </p:sp>
        <p:sp>
          <p:nvSpPr>
            <p:cNvPr id="45" name="rc45"/>
            <p:cNvSpPr/>
            <p:nvPr/>
          </p:nvSpPr>
          <p:spPr>
            <a:xfrm>
              <a:off x="2817692" y="2948533"/>
              <a:ext cx="206534" cy="1677002"/>
            </a:xfrm>
            <a:prstGeom prst="rect">
              <a:avLst/>
            </a:prstGeom>
            <a:solidFill>
              <a:srgbClr val="80BD41">
                <a:alpha val="100000"/>
              </a:srgbClr>
            </a:solidFill>
          </p:spPr>
          <p:txBody>
            <a:bodyPr/>
            <a:lstStyle/>
            <a:p/>
          </p:txBody>
        </p:sp>
        <p:sp>
          <p:nvSpPr>
            <p:cNvPr id="46" name="rc46"/>
            <p:cNvSpPr/>
            <p:nvPr/>
          </p:nvSpPr>
          <p:spPr>
            <a:xfrm>
              <a:off x="2817692" y="2931409"/>
              <a:ext cx="206534" cy="17123"/>
            </a:xfrm>
            <a:prstGeom prst="rect">
              <a:avLst/>
            </a:prstGeom>
            <a:solidFill>
              <a:srgbClr val="0058AB">
                <a:alpha val="100000"/>
              </a:srgbClr>
            </a:solidFill>
          </p:spPr>
          <p:txBody>
            <a:bodyPr/>
            <a:lstStyle/>
            <a:p/>
          </p:txBody>
        </p:sp>
        <p:sp>
          <p:nvSpPr>
            <p:cNvPr id="47" name="rc47"/>
            <p:cNvSpPr/>
            <p:nvPr/>
          </p:nvSpPr>
          <p:spPr>
            <a:xfrm>
              <a:off x="2817692" y="2948533"/>
              <a:ext cx="206534" cy="0"/>
            </a:xfrm>
            <a:prstGeom prst="rect">
              <a:avLst/>
            </a:prstGeom>
            <a:solidFill>
              <a:srgbClr val="1CABE2">
                <a:alpha val="100000"/>
              </a:srgbClr>
            </a:solidFill>
          </p:spPr>
          <p:txBody>
            <a:bodyPr/>
            <a:lstStyle/>
            <a:p/>
          </p:txBody>
        </p:sp>
        <p:sp>
          <p:nvSpPr>
            <p:cNvPr id="48" name="rc48"/>
            <p:cNvSpPr/>
            <p:nvPr/>
          </p:nvSpPr>
          <p:spPr>
            <a:xfrm>
              <a:off x="3047175" y="2961790"/>
              <a:ext cx="206534" cy="1663745"/>
            </a:xfrm>
            <a:prstGeom prst="rect">
              <a:avLst/>
            </a:prstGeom>
            <a:solidFill>
              <a:srgbClr val="80BD41">
                <a:alpha val="100000"/>
              </a:srgbClr>
            </a:solidFill>
          </p:spPr>
          <p:txBody>
            <a:bodyPr/>
            <a:lstStyle/>
            <a:p/>
          </p:txBody>
        </p:sp>
        <p:sp>
          <p:nvSpPr>
            <p:cNvPr id="49" name="rc49"/>
            <p:cNvSpPr/>
            <p:nvPr/>
          </p:nvSpPr>
          <p:spPr>
            <a:xfrm>
              <a:off x="3047175" y="2945219"/>
              <a:ext cx="206534" cy="16571"/>
            </a:xfrm>
            <a:prstGeom prst="rect">
              <a:avLst/>
            </a:prstGeom>
            <a:solidFill>
              <a:srgbClr val="0058AB">
                <a:alpha val="100000"/>
              </a:srgbClr>
            </a:solidFill>
          </p:spPr>
          <p:txBody>
            <a:bodyPr/>
            <a:lstStyle/>
            <a:p/>
          </p:txBody>
        </p:sp>
        <p:sp>
          <p:nvSpPr>
            <p:cNvPr id="50" name="rc50"/>
            <p:cNvSpPr/>
            <p:nvPr/>
          </p:nvSpPr>
          <p:spPr>
            <a:xfrm>
              <a:off x="3047175" y="2961790"/>
              <a:ext cx="206534" cy="0"/>
            </a:xfrm>
            <a:prstGeom prst="rect">
              <a:avLst/>
            </a:prstGeom>
            <a:solidFill>
              <a:srgbClr val="1CABE2">
                <a:alpha val="100000"/>
              </a:srgbClr>
            </a:solidFill>
          </p:spPr>
          <p:txBody>
            <a:bodyPr/>
            <a:lstStyle/>
            <a:p/>
          </p:txBody>
        </p:sp>
        <p:sp>
          <p:nvSpPr>
            <p:cNvPr id="51" name="rc51"/>
            <p:cNvSpPr/>
            <p:nvPr/>
          </p:nvSpPr>
          <p:spPr>
            <a:xfrm>
              <a:off x="3276658" y="2977809"/>
              <a:ext cx="206534" cy="1647726"/>
            </a:xfrm>
            <a:prstGeom prst="rect">
              <a:avLst/>
            </a:prstGeom>
            <a:solidFill>
              <a:srgbClr val="80BD41">
                <a:alpha val="100000"/>
              </a:srgbClr>
            </a:solidFill>
          </p:spPr>
          <p:txBody>
            <a:bodyPr/>
            <a:lstStyle/>
            <a:p/>
          </p:txBody>
        </p:sp>
        <p:sp>
          <p:nvSpPr>
            <p:cNvPr id="52" name="rc52"/>
            <p:cNvSpPr/>
            <p:nvPr/>
          </p:nvSpPr>
          <p:spPr>
            <a:xfrm>
              <a:off x="3276658" y="2961237"/>
              <a:ext cx="206534" cy="16571"/>
            </a:xfrm>
            <a:prstGeom prst="rect">
              <a:avLst/>
            </a:prstGeom>
            <a:solidFill>
              <a:srgbClr val="0058AB">
                <a:alpha val="100000"/>
              </a:srgbClr>
            </a:solidFill>
          </p:spPr>
          <p:txBody>
            <a:bodyPr/>
            <a:lstStyle/>
            <a:p/>
          </p:txBody>
        </p:sp>
        <p:sp>
          <p:nvSpPr>
            <p:cNvPr id="53" name="rc53"/>
            <p:cNvSpPr/>
            <p:nvPr/>
          </p:nvSpPr>
          <p:spPr>
            <a:xfrm>
              <a:off x="3276658" y="2977809"/>
              <a:ext cx="206534" cy="0"/>
            </a:xfrm>
            <a:prstGeom prst="rect">
              <a:avLst/>
            </a:prstGeom>
            <a:solidFill>
              <a:srgbClr val="1CABE2">
                <a:alpha val="100000"/>
              </a:srgbClr>
            </a:solidFill>
          </p:spPr>
          <p:txBody>
            <a:bodyPr/>
            <a:lstStyle/>
            <a:p/>
          </p:txBody>
        </p:sp>
        <p:sp>
          <p:nvSpPr>
            <p:cNvPr id="54" name="rc54"/>
            <p:cNvSpPr/>
            <p:nvPr/>
          </p:nvSpPr>
          <p:spPr>
            <a:xfrm>
              <a:off x="3506141" y="2996589"/>
              <a:ext cx="206534" cy="1628945"/>
            </a:xfrm>
            <a:prstGeom prst="rect">
              <a:avLst/>
            </a:prstGeom>
            <a:solidFill>
              <a:srgbClr val="80BD41">
                <a:alpha val="100000"/>
              </a:srgbClr>
            </a:solidFill>
          </p:spPr>
          <p:txBody>
            <a:bodyPr/>
            <a:lstStyle/>
            <a:p/>
          </p:txBody>
        </p:sp>
        <p:sp>
          <p:nvSpPr>
            <p:cNvPr id="55" name="rc55"/>
            <p:cNvSpPr/>
            <p:nvPr/>
          </p:nvSpPr>
          <p:spPr>
            <a:xfrm>
              <a:off x="3506141" y="2980018"/>
              <a:ext cx="206534" cy="16571"/>
            </a:xfrm>
            <a:prstGeom prst="rect">
              <a:avLst/>
            </a:prstGeom>
            <a:solidFill>
              <a:srgbClr val="0058AB">
                <a:alpha val="100000"/>
              </a:srgbClr>
            </a:solidFill>
          </p:spPr>
          <p:txBody>
            <a:bodyPr/>
            <a:lstStyle/>
            <a:p/>
          </p:txBody>
        </p:sp>
        <p:sp>
          <p:nvSpPr>
            <p:cNvPr id="56" name="rc56"/>
            <p:cNvSpPr/>
            <p:nvPr/>
          </p:nvSpPr>
          <p:spPr>
            <a:xfrm>
              <a:off x="3506141" y="2996589"/>
              <a:ext cx="206534" cy="0"/>
            </a:xfrm>
            <a:prstGeom prst="rect">
              <a:avLst/>
            </a:prstGeom>
            <a:solidFill>
              <a:srgbClr val="1CABE2">
                <a:alpha val="100000"/>
              </a:srgbClr>
            </a:solidFill>
          </p:spPr>
          <p:txBody>
            <a:bodyPr/>
            <a:lstStyle/>
            <a:p/>
          </p:txBody>
        </p:sp>
        <p:sp>
          <p:nvSpPr>
            <p:cNvPr id="57" name="rc57"/>
            <p:cNvSpPr/>
            <p:nvPr/>
          </p:nvSpPr>
          <p:spPr>
            <a:xfrm>
              <a:off x="3735623" y="3014265"/>
              <a:ext cx="206534" cy="1611269"/>
            </a:xfrm>
            <a:prstGeom prst="rect">
              <a:avLst/>
            </a:prstGeom>
            <a:solidFill>
              <a:srgbClr val="80BD41">
                <a:alpha val="100000"/>
              </a:srgbClr>
            </a:solidFill>
          </p:spPr>
          <p:txBody>
            <a:bodyPr/>
            <a:lstStyle/>
            <a:p/>
          </p:txBody>
        </p:sp>
        <p:sp>
          <p:nvSpPr>
            <p:cNvPr id="58" name="rc58"/>
            <p:cNvSpPr/>
            <p:nvPr/>
          </p:nvSpPr>
          <p:spPr>
            <a:xfrm>
              <a:off x="3735623" y="2998246"/>
              <a:ext cx="206534" cy="16018"/>
            </a:xfrm>
            <a:prstGeom prst="rect">
              <a:avLst/>
            </a:prstGeom>
            <a:solidFill>
              <a:srgbClr val="0058AB">
                <a:alpha val="100000"/>
              </a:srgbClr>
            </a:solidFill>
          </p:spPr>
          <p:txBody>
            <a:bodyPr/>
            <a:lstStyle/>
            <a:p/>
          </p:txBody>
        </p:sp>
        <p:sp>
          <p:nvSpPr>
            <p:cNvPr id="59" name="rc59"/>
            <p:cNvSpPr/>
            <p:nvPr/>
          </p:nvSpPr>
          <p:spPr>
            <a:xfrm>
              <a:off x="3735623" y="3014265"/>
              <a:ext cx="206534" cy="0"/>
            </a:xfrm>
            <a:prstGeom prst="rect">
              <a:avLst/>
            </a:prstGeom>
            <a:solidFill>
              <a:srgbClr val="1CABE2">
                <a:alpha val="100000"/>
              </a:srgbClr>
            </a:solidFill>
          </p:spPr>
          <p:txBody>
            <a:bodyPr/>
            <a:lstStyle/>
            <a:p/>
          </p:txBody>
        </p:sp>
        <p:sp>
          <p:nvSpPr>
            <p:cNvPr id="60" name="rc60"/>
            <p:cNvSpPr/>
            <p:nvPr/>
          </p:nvSpPr>
          <p:spPr>
            <a:xfrm>
              <a:off x="3965106" y="3102092"/>
              <a:ext cx="206534" cy="1523442"/>
            </a:xfrm>
            <a:prstGeom prst="rect">
              <a:avLst/>
            </a:prstGeom>
            <a:solidFill>
              <a:srgbClr val="80BD41">
                <a:alpha val="100000"/>
              </a:srgbClr>
            </a:solidFill>
          </p:spPr>
          <p:txBody>
            <a:bodyPr/>
            <a:lstStyle/>
            <a:p/>
          </p:txBody>
        </p:sp>
        <p:sp>
          <p:nvSpPr>
            <p:cNvPr id="61" name="rc61"/>
            <p:cNvSpPr/>
            <p:nvPr/>
          </p:nvSpPr>
          <p:spPr>
            <a:xfrm>
              <a:off x="3965106" y="3021998"/>
              <a:ext cx="206534" cy="80093"/>
            </a:xfrm>
            <a:prstGeom prst="rect">
              <a:avLst/>
            </a:prstGeom>
            <a:solidFill>
              <a:srgbClr val="0058AB">
                <a:alpha val="100000"/>
              </a:srgbClr>
            </a:solidFill>
          </p:spPr>
          <p:txBody>
            <a:bodyPr/>
            <a:lstStyle/>
            <a:p/>
          </p:txBody>
        </p:sp>
        <p:sp>
          <p:nvSpPr>
            <p:cNvPr id="62" name="rc62"/>
            <p:cNvSpPr/>
            <p:nvPr/>
          </p:nvSpPr>
          <p:spPr>
            <a:xfrm>
              <a:off x="3965106" y="3102092"/>
              <a:ext cx="206534" cy="0"/>
            </a:xfrm>
            <a:prstGeom prst="rect">
              <a:avLst/>
            </a:prstGeom>
            <a:solidFill>
              <a:srgbClr val="1CABE2">
                <a:alpha val="100000"/>
              </a:srgbClr>
            </a:solidFill>
          </p:spPr>
          <p:txBody>
            <a:bodyPr/>
            <a:lstStyle/>
            <a:p/>
          </p:txBody>
        </p:sp>
        <p:sp>
          <p:nvSpPr>
            <p:cNvPr id="63" name="rc63"/>
            <p:cNvSpPr/>
            <p:nvPr/>
          </p:nvSpPr>
          <p:spPr>
            <a:xfrm>
              <a:off x="4194589" y="3066741"/>
              <a:ext cx="206534" cy="1558794"/>
            </a:xfrm>
            <a:prstGeom prst="rect">
              <a:avLst/>
            </a:prstGeom>
            <a:solidFill>
              <a:srgbClr val="80BD41">
                <a:alpha val="100000"/>
              </a:srgbClr>
            </a:solidFill>
          </p:spPr>
          <p:txBody>
            <a:bodyPr/>
            <a:lstStyle/>
            <a:p/>
          </p:txBody>
        </p:sp>
        <p:sp>
          <p:nvSpPr>
            <p:cNvPr id="64" name="rc64"/>
            <p:cNvSpPr/>
            <p:nvPr/>
          </p:nvSpPr>
          <p:spPr>
            <a:xfrm>
              <a:off x="4194589" y="3051274"/>
              <a:ext cx="206534" cy="15466"/>
            </a:xfrm>
            <a:prstGeom prst="rect">
              <a:avLst/>
            </a:prstGeom>
            <a:solidFill>
              <a:srgbClr val="0058AB">
                <a:alpha val="100000"/>
              </a:srgbClr>
            </a:solidFill>
          </p:spPr>
          <p:txBody>
            <a:bodyPr/>
            <a:lstStyle/>
            <a:p/>
          </p:txBody>
        </p:sp>
        <p:sp>
          <p:nvSpPr>
            <p:cNvPr id="65" name="rc65"/>
            <p:cNvSpPr/>
            <p:nvPr/>
          </p:nvSpPr>
          <p:spPr>
            <a:xfrm>
              <a:off x="4194589" y="3066741"/>
              <a:ext cx="206534" cy="0"/>
            </a:xfrm>
            <a:prstGeom prst="rect">
              <a:avLst/>
            </a:prstGeom>
            <a:solidFill>
              <a:srgbClr val="1CABE2">
                <a:alpha val="100000"/>
              </a:srgbClr>
            </a:solidFill>
          </p:spPr>
          <p:txBody>
            <a:bodyPr/>
            <a:lstStyle/>
            <a:p/>
          </p:txBody>
        </p:sp>
        <p:sp>
          <p:nvSpPr>
            <p:cNvPr id="66" name="rc66"/>
            <p:cNvSpPr/>
            <p:nvPr/>
          </p:nvSpPr>
          <p:spPr>
            <a:xfrm>
              <a:off x="4424072" y="3116454"/>
              <a:ext cx="206534" cy="1509081"/>
            </a:xfrm>
            <a:prstGeom prst="rect">
              <a:avLst/>
            </a:prstGeom>
            <a:solidFill>
              <a:srgbClr val="80BD41">
                <a:alpha val="100000"/>
              </a:srgbClr>
            </a:solidFill>
          </p:spPr>
          <p:txBody>
            <a:bodyPr/>
            <a:lstStyle/>
            <a:p/>
          </p:txBody>
        </p:sp>
        <p:sp>
          <p:nvSpPr>
            <p:cNvPr id="67" name="rc67"/>
            <p:cNvSpPr/>
            <p:nvPr/>
          </p:nvSpPr>
          <p:spPr>
            <a:xfrm>
              <a:off x="4424072" y="3085521"/>
              <a:ext cx="206534" cy="15466"/>
            </a:xfrm>
            <a:prstGeom prst="rect">
              <a:avLst/>
            </a:prstGeom>
            <a:solidFill>
              <a:srgbClr val="0058AB">
                <a:alpha val="100000"/>
              </a:srgbClr>
            </a:solidFill>
          </p:spPr>
          <p:txBody>
            <a:bodyPr/>
            <a:lstStyle/>
            <a:p/>
          </p:txBody>
        </p:sp>
        <p:sp>
          <p:nvSpPr>
            <p:cNvPr id="68" name="rc68"/>
            <p:cNvSpPr/>
            <p:nvPr/>
          </p:nvSpPr>
          <p:spPr>
            <a:xfrm>
              <a:off x="4424072" y="3100988"/>
              <a:ext cx="206534" cy="15466"/>
            </a:xfrm>
            <a:prstGeom prst="rect">
              <a:avLst/>
            </a:prstGeom>
            <a:solidFill>
              <a:srgbClr val="1CABE2">
                <a:alpha val="100000"/>
              </a:srgbClr>
            </a:solidFill>
          </p:spPr>
          <p:txBody>
            <a:bodyPr/>
            <a:lstStyle/>
            <a:p/>
          </p:txBody>
        </p:sp>
        <p:sp>
          <p:nvSpPr>
            <p:cNvPr id="69" name="rc69"/>
            <p:cNvSpPr/>
            <p:nvPr/>
          </p:nvSpPr>
          <p:spPr>
            <a:xfrm>
              <a:off x="4653554" y="3185501"/>
              <a:ext cx="206534" cy="1440034"/>
            </a:xfrm>
            <a:prstGeom prst="rect">
              <a:avLst/>
            </a:prstGeom>
            <a:solidFill>
              <a:srgbClr val="80BD41">
                <a:alpha val="100000"/>
              </a:srgbClr>
            </a:solidFill>
          </p:spPr>
          <p:txBody>
            <a:bodyPr/>
            <a:lstStyle/>
            <a:p/>
          </p:txBody>
        </p:sp>
        <p:sp>
          <p:nvSpPr>
            <p:cNvPr id="70" name="rc70"/>
            <p:cNvSpPr/>
            <p:nvPr/>
          </p:nvSpPr>
          <p:spPr>
            <a:xfrm>
              <a:off x="4653554" y="3125292"/>
              <a:ext cx="206534" cy="14914"/>
            </a:xfrm>
            <a:prstGeom prst="rect">
              <a:avLst/>
            </a:prstGeom>
            <a:solidFill>
              <a:srgbClr val="0058AB">
                <a:alpha val="100000"/>
              </a:srgbClr>
            </a:solidFill>
          </p:spPr>
          <p:txBody>
            <a:bodyPr/>
            <a:lstStyle/>
            <a:p/>
          </p:txBody>
        </p:sp>
        <p:sp>
          <p:nvSpPr>
            <p:cNvPr id="71" name="rc71"/>
            <p:cNvSpPr/>
            <p:nvPr/>
          </p:nvSpPr>
          <p:spPr>
            <a:xfrm>
              <a:off x="4653554" y="3140206"/>
              <a:ext cx="206534" cy="45294"/>
            </a:xfrm>
            <a:prstGeom prst="rect">
              <a:avLst/>
            </a:prstGeom>
            <a:solidFill>
              <a:srgbClr val="1CABE2">
                <a:alpha val="100000"/>
              </a:srgbClr>
            </a:solidFill>
          </p:spPr>
          <p:txBody>
            <a:bodyPr/>
            <a:lstStyle/>
            <a:p/>
          </p:txBody>
        </p:sp>
        <p:sp>
          <p:nvSpPr>
            <p:cNvPr id="72" name="rc72"/>
            <p:cNvSpPr/>
            <p:nvPr/>
          </p:nvSpPr>
          <p:spPr>
            <a:xfrm>
              <a:off x="4883037" y="3226929"/>
              <a:ext cx="206534" cy="1398606"/>
            </a:xfrm>
            <a:prstGeom prst="rect">
              <a:avLst/>
            </a:prstGeom>
            <a:solidFill>
              <a:srgbClr val="80BD41">
                <a:alpha val="100000"/>
              </a:srgbClr>
            </a:solidFill>
          </p:spPr>
          <p:txBody>
            <a:bodyPr/>
            <a:lstStyle/>
            <a:p/>
          </p:txBody>
        </p:sp>
        <p:sp>
          <p:nvSpPr>
            <p:cNvPr id="73" name="rc73"/>
            <p:cNvSpPr/>
            <p:nvPr/>
          </p:nvSpPr>
          <p:spPr>
            <a:xfrm>
              <a:off x="4883037" y="3168377"/>
              <a:ext cx="206534" cy="43637"/>
            </a:xfrm>
            <a:prstGeom prst="rect">
              <a:avLst/>
            </a:prstGeom>
            <a:solidFill>
              <a:srgbClr val="0058AB">
                <a:alpha val="100000"/>
              </a:srgbClr>
            </a:solidFill>
          </p:spPr>
          <p:txBody>
            <a:bodyPr/>
            <a:lstStyle/>
            <a:p/>
          </p:txBody>
        </p:sp>
        <p:sp>
          <p:nvSpPr>
            <p:cNvPr id="74" name="rc74"/>
            <p:cNvSpPr/>
            <p:nvPr/>
          </p:nvSpPr>
          <p:spPr>
            <a:xfrm>
              <a:off x="4883037" y="3212014"/>
              <a:ext cx="206534" cy="14914"/>
            </a:xfrm>
            <a:prstGeom prst="rect">
              <a:avLst/>
            </a:prstGeom>
            <a:solidFill>
              <a:srgbClr val="1CABE2">
                <a:alpha val="100000"/>
              </a:srgbClr>
            </a:solidFill>
          </p:spPr>
          <p:txBody>
            <a:bodyPr/>
            <a:lstStyle/>
            <a:p/>
          </p:txBody>
        </p:sp>
        <p:sp>
          <p:nvSpPr>
            <p:cNvPr id="75" name="rc75"/>
            <p:cNvSpPr/>
            <p:nvPr/>
          </p:nvSpPr>
          <p:spPr>
            <a:xfrm>
              <a:off x="5112520" y="3225824"/>
              <a:ext cx="206534" cy="1399711"/>
            </a:xfrm>
            <a:prstGeom prst="rect">
              <a:avLst/>
            </a:prstGeom>
            <a:solidFill>
              <a:srgbClr val="80BD41">
                <a:alpha val="100000"/>
              </a:srgbClr>
            </a:solidFill>
          </p:spPr>
          <p:txBody>
            <a:bodyPr/>
            <a:lstStyle/>
            <a:p/>
          </p:txBody>
        </p:sp>
        <p:sp>
          <p:nvSpPr>
            <p:cNvPr id="76" name="rc76"/>
            <p:cNvSpPr/>
            <p:nvPr/>
          </p:nvSpPr>
          <p:spPr>
            <a:xfrm>
              <a:off x="5112520" y="3211462"/>
              <a:ext cx="206534" cy="14361"/>
            </a:xfrm>
            <a:prstGeom prst="rect">
              <a:avLst/>
            </a:prstGeom>
            <a:solidFill>
              <a:srgbClr val="0058AB">
                <a:alpha val="100000"/>
              </a:srgbClr>
            </a:solidFill>
          </p:spPr>
          <p:txBody>
            <a:bodyPr/>
            <a:lstStyle/>
            <a:p/>
          </p:txBody>
        </p:sp>
        <p:sp>
          <p:nvSpPr>
            <p:cNvPr id="77" name="rc77"/>
            <p:cNvSpPr/>
            <p:nvPr/>
          </p:nvSpPr>
          <p:spPr>
            <a:xfrm>
              <a:off x="5112520" y="3225824"/>
              <a:ext cx="206534" cy="0"/>
            </a:xfrm>
            <a:prstGeom prst="rect">
              <a:avLst/>
            </a:prstGeom>
            <a:solidFill>
              <a:srgbClr val="1CABE2">
                <a:alpha val="100000"/>
              </a:srgbClr>
            </a:solidFill>
          </p:spPr>
          <p:txBody>
            <a:bodyPr/>
            <a:lstStyle/>
            <a:p/>
          </p:txBody>
        </p:sp>
        <p:sp>
          <p:nvSpPr>
            <p:cNvPr id="78" name="rc78"/>
            <p:cNvSpPr/>
            <p:nvPr/>
          </p:nvSpPr>
          <p:spPr>
            <a:xfrm>
              <a:off x="5342003" y="3243500"/>
              <a:ext cx="206534" cy="1382035"/>
            </a:xfrm>
            <a:prstGeom prst="rect">
              <a:avLst/>
            </a:prstGeom>
            <a:solidFill>
              <a:srgbClr val="80BD41">
                <a:alpha val="100000"/>
              </a:srgbClr>
            </a:solidFill>
          </p:spPr>
          <p:txBody>
            <a:bodyPr/>
            <a:lstStyle/>
            <a:p/>
          </p:txBody>
        </p:sp>
        <p:sp>
          <p:nvSpPr>
            <p:cNvPr id="79" name="rc79"/>
            <p:cNvSpPr/>
            <p:nvPr/>
          </p:nvSpPr>
          <p:spPr>
            <a:xfrm>
              <a:off x="5342003" y="3229690"/>
              <a:ext cx="206534" cy="13809"/>
            </a:xfrm>
            <a:prstGeom prst="rect">
              <a:avLst/>
            </a:prstGeom>
            <a:solidFill>
              <a:srgbClr val="0058AB">
                <a:alpha val="100000"/>
              </a:srgbClr>
            </a:solidFill>
          </p:spPr>
          <p:txBody>
            <a:bodyPr/>
            <a:lstStyle/>
            <a:p/>
          </p:txBody>
        </p:sp>
        <p:sp>
          <p:nvSpPr>
            <p:cNvPr id="80" name="rc80"/>
            <p:cNvSpPr/>
            <p:nvPr/>
          </p:nvSpPr>
          <p:spPr>
            <a:xfrm>
              <a:off x="5342003" y="3243500"/>
              <a:ext cx="206534" cy="0"/>
            </a:xfrm>
            <a:prstGeom prst="rect">
              <a:avLst/>
            </a:prstGeom>
            <a:solidFill>
              <a:srgbClr val="1CABE2">
                <a:alpha val="100000"/>
              </a:srgbClr>
            </a:solidFill>
          </p:spPr>
          <p:txBody>
            <a:bodyPr/>
            <a:lstStyle/>
            <a:p/>
          </p:txBody>
        </p:sp>
        <p:sp>
          <p:nvSpPr>
            <p:cNvPr id="81" name="rc81"/>
            <p:cNvSpPr/>
            <p:nvPr/>
          </p:nvSpPr>
          <p:spPr>
            <a:xfrm>
              <a:off x="5571486" y="3258966"/>
              <a:ext cx="206534" cy="1366568"/>
            </a:xfrm>
            <a:prstGeom prst="rect">
              <a:avLst/>
            </a:prstGeom>
            <a:solidFill>
              <a:srgbClr val="80BD41">
                <a:alpha val="100000"/>
              </a:srgbClr>
            </a:solidFill>
          </p:spPr>
          <p:txBody>
            <a:bodyPr/>
            <a:lstStyle/>
            <a:p/>
          </p:txBody>
        </p:sp>
        <p:sp>
          <p:nvSpPr>
            <p:cNvPr id="82" name="rc82"/>
            <p:cNvSpPr/>
            <p:nvPr/>
          </p:nvSpPr>
          <p:spPr>
            <a:xfrm>
              <a:off x="5571486" y="3245157"/>
              <a:ext cx="206534" cy="13809"/>
            </a:xfrm>
            <a:prstGeom prst="rect">
              <a:avLst/>
            </a:prstGeom>
            <a:solidFill>
              <a:srgbClr val="0058AB">
                <a:alpha val="100000"/>
              </a:srgbClr>
            </a:solidFill>
          </p:spPr>
          <p:txBody>
            <a:bodyPr/>
            <a:lstStyle/>
            <a:p/>
          </p:txBody>
        </p:sp>
        <p:sp>
          <p:nvSpPr>
            <p:cNvPr id="83" name="rc83"/>
            <p:cNvSpPr/>
            <p:nvPr/>
          </p:nvSpPr>
          <p:spPr>
            <a:xfrm>
              <a:off x="5571486" y="3258966"/>
              <a:ext cx="206534" cy="0"/>
            </a:xfrm>
            <a:prstGeom prst="rect">
              <a:avLst/>
            </a:prstGeom>
            <a:solidFill>
              <a:srgbClr val="1CABE2">
                <a:alpha val="100000"/>
              </a:srgbClr>
            </a:solidFill>
          </p:spPr>
          <p:txBody>
            <a:bodyPr/>
            <a:lstStyle/>
            <a:p/>
          </p:txBody>
        </p:sp>
        <p:sp>
          <p:nvSpPr>
            <p:cNvPr id="84" name="rc84"/>
            <p:cNvSpPr/>
            <p:nvPr/>
          </p:nvSpPr>
          <p:spPr>
            <a:xfrm>
              <a:off x="5800968" y="3271118"/>
              <a:ext cx="206534" cy="1354416"/>
            </a:xfrm>
            <a:prstGeom prst="rect">
              <a:avLst/>
            </a:prstGeom>
            <a:solidFill>
              <a:srgbClr val="80BD41">
                <a:alpha val="100000"/>
              </a:srgbClr>
            </a:solidFill>
          </p:spPr>
          <p:txBody>
            <a:bodyPr/>
            <a:lstStyle/>
            <a:p/>
          </p:txBody>
        </p:sp>
        <p:sp>
          <p:nvSpPr>
            <p:cNvPr id="85" name="rc85"/>
            <p:cNvSpPr/>
            <p:nvPr/>
          </p:nvSpPr>
          <p:spPr>
            <a:xfrm>
              <a:off x="5800968" y="3257309"/>
              <a:ext cx="206534" cy="13809"/>
            </a:xfrm>
            <a:prstGeom prst="rect">
              <a:avLst/>
            </a:prstGeom>
            <a:solidFill>
              <a:srgbClr val="0058AB">
                <a:alpha val="100000"/>
              </a:srgbClr>
            </a:solidFill>
          </p:spPr>
          <p:txBody>
            <a:bodyPr/>
            <a:lstStyle/>
            <a:p/>
          </p:txBody>
        </p:sp>
        <p:sp>
          <p:nvSpPr>
            <p:cNvPr id="86" name="rc86"/>
            <p:cNvSpPr/>
            <p:nvPr/>
          </p:nvSpPr>
          <p:spPr>
            <a:xfrm>
              <a:off x="5800968" y="3271118"/>
              <a:ext cx="206534" cy="0"/>
            </a:xfrm>
            <a:prstGeom prst="rect">
              <a:avLst/>
            </a:prstGeom>
            <a:solidFill>
              <a:srgbClr val="1CABE2">
                <a:alpha val="100000"/>
              </a:srgbClr>
            </a:solidFill>
          </p:spPr>
          <p:txBody>
            <a:bodyPr/>
            <a:lstStyle/>
            <a:p/>
          </p:txBody>
        </p:sp>
        <p:sp>
          <p:nvSpPr>
            <p:cNvPr id="87" name="rc87"/>
            <p:cNvSpPr/>
            <p:nvPr/>
          </p:nvSpPr>
          <p:spPr>
            <a:xfrm>
              <a:off x="6030451" y="3280509"/>
              <a:ext cx="206534" cy="1345026"/>
            </a:xfrm>
            <a:prstGeom prst="rect">
              <a:avLst/>
            </a:prstGeom>
            <a:solidFill>
              <a:srgbClr val="80BD41">
                <a:alpha val="100000"/>
              </a:srgbClr>
            </a:solidFill>
          </p:spPr>
          <p:txBody>
            <a:bodyPr/>
            <a:lstStyle/>
            <a:p/>
          </p:txBody>
        </p:sp>
        <p:sp>
          <p:nvSpPr>
            <p:cNvPr id="88" name="rc88"/>
            <p:cNvSpPr/>
            <p:nvPr/>
          </p:nvSpPr>
          <p:spPr>
            <a:xfrm>
              <a:off x="6030451" y="3266699"/>
              <a:ext cx="206534" cy="13809"/>
            </a:xfrm>
            <a:prstGeom prst="rect">
              <a:avLst/>
            </a:prstGeom>
            <a:solidFill>
              <a:srgbClr val="0058AB">
                <a:alpha val="100000"/>
              </a:srgbClr>
            </a:solidFill>
          </p:spPr>
          <p:txBody>
            <a:bodyPr/>
            <a:lstStyle/>
            <a:p/>
          </p:txBody>
        </p:sp>
        <p:sp>
          <p:nvSpPr>
            <p:cNvPr id="89" name="rc89"/>
            <p:cNvSpPr/>
            <p:nvPr/>
          </p:nvSpPr>
          <p:spPr>
            <a:xfrm>
              <a:off x="6030451" y="3280509"/>
              <a:ext cx="206534" cy="0"/>
            </a:xfrm>
            <a:prstGeom prst="rect">
              <a:avLst/>
            </a:prstGeom>
            <a:solidFill>
              <a:srgbClr val="1CABE2">
                <a:alpha val="100000"/>
              </a:srgbClr>
            </a:solidFill>
          </p:spPr>
          <p:txBody>
            <a:bodyPr/>
            <a:lstStyle/>
            <a:p/>
          </p:txBody>
        </p:sp>
        <p:sp>
          <p:nvSpPr>
            <p:cNvPr id="90" name="rc90"/>
            <p:cNvSpPr/>
            <p:nvPr/>
          </p:nvSpPr>
          <p:spPr>
            <a:xfrm>
              <a:off x="6259934" y="3294870"/>
              <a:ext cx="206534" cy="1330664"/>
            </a:xfrm>
            <a:prstGeom prst="rect">
              <a:avLst/>
            </a:prstGeom>
            <a:solidFill>
              <a:srgbClr val="80BD41">
                <a:alpha val="100000"/>
              </a:srgbClr>
            </a:solidFill>
          </p:spPr>
          <p:txBody>
            <a:bodyPr/>
            <a:lstStyle/>
            <a:p/>
          </p:txBody>
        </p:sp>
        <p:sp>
          <p:nvSpPr>
            <p:cNvPr id="91" name="rc91"/>
            <p:cNvSpPr/>
            <p:nvPr/>
          </p:nvSpPr>
          <p:spPr>
            <a:xfrm>
              <a:off x="6259934" y="3281613"/>
              <a:ext cx="206534" cy="13256"/>
            </a:xfrm>
            <a:prstGeom prst="rect">
              <a:avLst/>
            </a:prstGeom>
            <a:solidFill>
              <a:srgbClr val="0058AB">
                <a:alpha val="100000"/>
              </a:srgbClr>
            </a:solidFill>
          </p:spPr>
          <p:txBody>
            <a:bodyPr/>
            <a:lstStyle/>
            <a:p/>
          </p:txBody>
        </p:sp>
        <p:sp>
          <p:nvSpPr>
            <p:cNvPr id="92" name="rc92"/>
            <p:cNvSpPr/>
            <p:nvPr/>
          </p:nvSpPr>
          <p:spPr>
            <a:xfrm>
              <a:off x="6259934" y="3294870"/>
              <a:ext cx="206534" cy="0"/>
            </a:xfrm>
            <a:prstGeom prst="rect">
              <a:avLst/>
            </a:prstGeom>
            <a:solidFill>
              <a:srgbClr val="1CABE2">
                <a:alpha val="100000"/>
              </a:srgbClr>
            </a:solidFill>
          </p:spPr>
          <p:txBody>
            <a:bodyPr/>
            <a:lstStyle/>
            <a:p/>
          </p:txBody>
        </p:sp>
        <p:sp>
          <p:nvSpPr>
            <p:cNvPr id="93" name="rc93"/>
            <p:cNvSpPr/>
            <p:nvPr/>
          </p:nvSpPr>
          <p:spPr>
            <a:xfrm>
              <a:off x="6489417" y="3313651"/>
              <a:ext cx="206534" cy="1311884"/>
            </a:xfrm>
            <a:prstGeom prst="rect">
              <a:avLst/>
            </a:prstGeom>
            <a:solidFill>
              <a:srgbClr val="80BD41">
                <a:alpha val="100000"/>
              </a:srgbClr>
            </a:solidFill>
          </p:spPr>
          <p:txBody>
            <a:bodyPr/>
            <a:lstStyle/>
            <a:p/>
          </p:txBody>
        </p:sp>
        <p:sp>
          <p:nvSpPr>
            <p:cNvPr id="94" name="rc94"/>
            <p:cNvSpPr/>
            <p:nvPr/>
          </p:nvSpPr>
          <p:spPr>
            <a:xfrm>
              <a:off x="6489417" y="3300394"/>
              <a:ext cx="206534" cy="13256"/>
            </a:xfrm>
            <a:prstGeom prst="rect">
              <a:avLst/>
            </a:prstGeom>
            <a:solidFill>
              <a:srgbClr val="0058AB">
                <a:alpha val="100000"/>
              </a:srgbClr>
            </a:solidFill>
          </p:spPr>
          <p:txBody>
            <a:bodyPr/>
            <a:lstStyle/>
            <a:p/>
          </p:txBody>
        </p:sp>
        <p:sp>
          <p:nvSpPr>
            <p:cNvPr id="95" name="rc95"/>
            <p:cNvSpPr/>
            <p:nvPr/>
          </p:nvSpPr>
          <p:spPr>
            <a:xfrm>
              <a:off x="6489417" y="3313651"/>
              <a:ext cx="206534" cy="0"/>
            </a:xfrm>
            <a:prstGeom prst="rect">
              <a:avLst/>
            </a:prstGeom>
            <a:solidFill>
              <a:srgbClr val="1CABE2">
                <a:alpha val="100000"/>
              </a:srgbClr>
            </a:solidFill>
          </p:spPr>
          <p:txBody>
            <a:bodyPr/>
            <a:lstStyle/>
            <a:p/>
          </p:txBody>
        </p:sp>
        <p:sp>
          <p:nvSpPr>
            <p:cNvPr id="96" name="rc96"/>
            <p:cNvSpPr/>
            <p:nvPr/>
          </p:nvSpPr>
          <p:spPr>
            <a:xfrm>
              <a:off x="6718899" y="3323041"/>
              <a:ext cx="206534" cy="1302493"/>
            </a:xfrm>
            <a:prstGeom prst="rect">
              <a:avLst/>
            </a:prstGeom>
            <a:solidFill>
              <a:srgbClr val="80BD41">
                <a:alpha val="100000"/>
              </a:srgbClr>
            </a:solidFill>
          </p:spPr>
          <p:txBody>
            <a:bodyPr/>
            <a:lstStyle/>
            <a:p/>
          </p:txBody>
        </p:sp>
        <p:sp>
          <p:nvSpPr>
            <p:cNvPr id="97" name="rc97"/>
            <p:cNvSpPr/>
            <p:nvPr/>
          </p:nvSpPr>
          <p:spPr>
            <a:xfrm>
              <a:off x="6718899" y="3309784"/>
              <a:ext cx="206534" cy="13256"/>
            </a:xfrm>
            <a:prstGeom prst="rect">
              <a:avLst/>
            </a:prstGeom>
            <a:solidFill>
              <a:srgbClr val="0058AB">
                <a:alpha val="100000"/>
              </a:srgbClr>
            </a:solidFill>
          </p:spPr>
          <p:txBody>
            <a:bodyPr/>
            <a:lstStyle/>
            <a:p/>
          </p:txBody>
        </p:sp>
        <p:sp>
          <p:nvSpPr>
            <p:cNvPr id="98" name="rc98"/>
            <p:cNvSpPr/>
            <p:nvPr/>
          </p:nvSpPr>
          <p:spPr>
            <a:xfrm>
              <a:off x="6718899" y="3323041"/>
              <a:ext cx="206534" cy="0"/>
            </a:xfrm>
            <a:prstGeom prst="rect">
              <a:avLst/>
            </a:prstGeom>
            <a:solidFill>
              <a:srgbClr val="1CABE2">
                <a:alpha val="100000"/>
              </a:srgbClr>
            </a:solidFill>
          </p:spPr>
          <p:txBody>
            <a:bodyPr/>
            <a:lstStyle/>
            <a:p/>
          </p:txBody>
        </p:sp>
        <p:sp>
          <p:nvSpPr>
            <p:cNvPr id="99" name="rc99"/>
            <p:cNvSpPr/>
            <p:nvPr/>
          </p:nvSpPr>
          <p:spPr>
            <a:xfrm>
              <a:off x="6948382" y="3328565"/>
              <a:ext cx="206534" cy="11891"/>
            </a:xfrm>
            <a:prstGeom prst="rect">
              <a:avLst/>
            </a:prstGeom>
            <a:solidFill>
              <a:srgbClr val="F26A21">
                <a:alpha val="100000"/>
              </a:srgbClr>
            </a:solidFill>
          </p:spPr>
          <p:txBody>
            <a:bodyPr/>
            <a:lstStyle/>
            <a:p/>
          </p:txBody>
        </p:sp>
        <p:sp>
          <p:nvSpPr>
            <p:cNvPr id="100" name="rc100"/>
            <p:cNvSpPr/>
            <p:nvPr/>
          </p:nvSpPr>
          <p:spPr>
            <a:xfrm>
              <a:off x="6948382" y="3340456"/>
              <a:ext cx="206534" cy="1285078"/>
            </a:xfrm>
            <a:prstGeom prst="rect">
              <a:avLst/>
            </a:prstGeom>
            <a:solidFill>
              <a:srgbClr val="FFC20E">
                <a:alpha val="100000"/>
              </a:srgbClr>
            </a:solidFill>
          </p:spPr>
          <p:txBody>
            <a:bodyPr/>
            <a:lstStyle/>
            <a:p/>
          </p:txBody>
        </p:sp>
        <p:sp>
          <p:nvSpPr>
            <p:cNvPr id="101" name="rc101"/>
            <p:cNvSpPr/>
            <p:nvPr/>
          </p:nvSpPr>
          <p:spPr>
            <a:xfrm>
              <a:off x="7177865" y="3342374"/>
              <a:ext cx="206534" cy="10666"/>
            </a:xfrm>
            <a:prstGeom prst="rect">
              <a:avLst/>
            </a:prstGeom>
            <a:solidFill>
              <a:srgbClr val="F26A21">
                <a:alpha val="100000"/>
              </a:srgbClr>
            </a:solidFill>
          </p:spPr>
          <p:txBody>
            <a:bodyPr/>
            <a:lstStyle/>
            <a:p/>
          </p:txBody>
        </p:sp>
        <p:sp>
          <p:nvSpPr>
            <p:cNvPr id="102" name="rc102"/>
            <p:cNvSpPr/>
            <p:nvPr/>
          </p:nvSpPr>
          <p:spPr>
            <a:xfrm>
              <a:off x="7177865" y="3353041"/>
              <a:ext cx="206534" cy="1272494"/>
            </a:xfrm>
            <a:prstGeom prst="rect">
              <a:avLst/>
            </a:prstGeom>
            <a:solidFill>
              <a:srgbClr val="FFC20E">
                <a:alpha val="100000"/>
              </a:srgbClr>
            </a:solidFill>
          </p:spPr>
          <p:txBody>
            <a:bodyPr/>
            <a:lstStyle/>
            <a:p/>
          </p:txBody>
        </p:sp>
        <p:sp>
          <p:nvSpPr>
            <p:cNvPr id="103" name="rc103"/>
            <p:cNvSpPr/>
            <p:nvPr/>
          </p:nvSpPr>
          <p:spPr>
            <a:xfrm>
              <a:off x="7407348" y="3361707"/>
              <a:ext cx="206534" cy="9567"/>
            </a:xfrm>
            <a:prstGeom prst="rect">
              <a:avLst/>
            </a:prstGeom>
            <a:solidFill>
              <a:srgbClr val="F26A21">
                <a:alpha val="100000"/>
              </a:srgbClr>
            </a:solidFill>
          </p:spPr>
          <p:txBody>
            <a:bodyPr/>
            <a:lstStyle/>
            <a:p/>
          </p:txBody>
        </p:sp>
        <p:sp>
          <p:nvSpPr>
            <p:cNvPr id="104" name="rc104"/>
            <p:cNvSpPr/>
            <p:nvPr/>
          </p:nvSpPr>
          <p:spPr>
            <a:xfrm>
              <a:off x="7407348" y="3371275"/>
              <a:ext cx="206534" cy="1254260"/>
            </a:xfrm>
            <a:prstGeom prst="rect">
              <a:avLst/>
            </a:prstGeom>
            <a:solidFill>
              <a:srgbClr val="FFC20E">
                <a:alpha val="100000"/>
              </a:srgbClr>
            </a:solidFill>
          </p:spPr>
          <p:txBody>
            <a:bodyPr/>
            <a:lstStyle/>
            <a:p/>
          </p:txBody>
        </p:sp>
        <p:sp>
          <p:nvSpPr>
            <p:cNvPr id="105" name="rc105"/>
            <p:cNvSpPr/>
            <p:nvPr/>
          </p:nvSpPr>
          <p:spPr>
            <a:xfrm>
              <a:off x="7636830" y="3368888"/>
              <a:ext cx="206534" cy="8581"/>
            </a:xfrm>
            <a:prstGeom prst="rect">
              <a:avLst/>
            </a:prstGeom>
            <a:solidFill>
              <a:srgbClr val="F26A21">
                <a:alpha val="100000"/>
              </a:srgbClr>
            </a:solidFill>
          </p:spPr>
          <p:txBody>
            <a:bodyPr/>
            <a:lstStyle/>
            <a:p/>
          </p:txBody>
        </p:sp>
        <p:sp>
          <p:nvSpPr>
            <p:cNvPr id="106" name="rc106"/>
            <p:cNvSpPr/>
            <p:nvPr/>
          </p:nvSpPr>
          <p:spPr>
            <a:xfrm>
              <a:off x="7636830" y="3377470"/>
              <a:ext cx="206534" cy="1248065"/>
            </a:xfrm>
            <a:prstGeom prst="rect">
              <a:avLst/>
            </a:prstGeom>
            <a:solidFill>
              <a:srgbClr val="FFC20E">
                <a:alpha val="100000"/>
              </a:srgbClr>
            </a:solidFill>
          </p:spPr>
          <p:txBody>
            <a:bodyPr/>
            <a:lstStyle/>
            <a:p/>
          </p:txBody>
        </p:sp>
        <p:sp>
          <p:nvSpPr>
            <p:cNvPr id="107" name="rc107"/>
            <p:cNvSpPr/>
            <p:nvPr/>
          </p:nvSpPr>
          <p:spPr>
            <a:xfrm>
              <a:off x="7866313" y="3372202"/>
              <a:ext cx="206534" cy="7697"/>
            </a:xfrm>
            <a:prstGeom prst="rect">
              <a:avLst/>
            </a:prstGeom>
            <a:solidFill>
              <a:srgbClr val="F26A21">
                <a:alpha val="100000"/>
              </a:srgbClr>
            </a:solidFill>
          </p:spPr>
          <p:txBody>
            <a:bodyPr/>
            <a:lstStyle/>
            <a:p/>
          </p:txBody>
        </p:sp>
        <p:sp>
          <p:nvSpPr>
            <p:cNvPr id="108" name="rc108"/>
            <p:cNvSpPr/>
            <p:nvPr/>
          </p:nvSpPr>
          <p:spPr>
            <a:xfrm>
              <a:off x="7866313" y="3379900"/>
              <a:ext cx="206534" cy="1245635"/>
            </a:xfrm>
            <a:prstGeom prst="rect">
              <a:avLst/>
            </a:prstGeom>
            <a:solidFill>
              <a:srgbClr val="FFC20E">
                <a:alpha val="100000"/>
              </a:srgbClr>
            </a:solidFill>
          </p:spPr>
          <p:txBody>
            <a:bodyPr/>
            <a:lstStyle/>
            <a:p/>
          </p:txBody>
        </p:sp>
        <p:sp>
          <p:nvSpPr>
            <p:cNvPr id="109" name="rc109"/>
            <p:cNvSpPr/>
            <p:nvPr/>
          </p:nvSpPr>
          <p:spPr>
            <a:xfrm>
              <a:off x="8095796" y="3376069"/>
              <a:ext cx="206534" cy="6904"/>
            </a:xfrm>
            <a:prstGeom prst="rect">
              <a:avLst/>
            </a:prstGeom>
            <a:solidFill>
              <a:srgbClr val="F26A21">
                <a:alpha val="100000"/>
              </a:srgbClr>
            </a:solidFill>
          </p:spPr>
          <p:txBody>
            <a:bodyPr/>
            <a:lstStyle/>
            <a:p/>
          </p:txBody>
        </p:sp>
        <p:sp>
          <p:nvSpPr>
            <p:cNvPr id="110" name="rc110"/>
            <p:cNvSpPr/>
            <p:nvPr/>
          </p:nvSpPr>
          <p:spPr>
            <a:xfrm>
              <a:off x="8095796" y="3382974"/>
              <a:ext cx="206534" cy="1242561"/>
            </a:xfrm>
            <a:prstGeom prst="rect">
              <a:avLst/>
            </a:prstGeom>
            <a:solidFill>
              <a:srgbClr val="FFC20E">
                <a:alpha val="100000"/>
              </a:srgbClr>
            </a:solidFill>
          </p:spPr>
          <p:txBody>
            <a:bodyPr/>
            <a:lstStyle/>
            <a:p/>
          </p:txBody>
        </p:sp>
        <p:sp>
          <p:nvSpPr>
            <p:cNvPr id="111" name="pl111"/>
            <p:cNvSpPr/>
            <p:nvPr/>
          </p:nvSpPr>
          <p:spPr>
            <a:xfrm>
              <a:off x="1314580" y="1227418"/>
              <a:ext cx="5507586" cy="137297"/>
            </a:xfrm>
            <a:custGeom>
              <a:avLst/>
              <a:pathLst>
                <a:path w="5507586" h="137297">
                  <a:moveTo>
                    <a:pt x="0" y="0"/>
                  </a:moveTo>
                  <a:lnTo>
                    <a:pt x="229482" y="0"/>
                  </a:lnTo>
                  <a:lnTo>
                    <a:pt x="458965" y="102973"/>
                  </a:lnTo>
                  <a:lnTo>
                    <a:pt x="688448" y="0"/>
                  </a:lnTo>
                  <a:lnTo>
                    <a:pt x="917931" y="0"/>
                  </a:lnTo>
                  <a:lnTo>
                    <a:pt x="1147413" y="0"/>
                  </a:lnTo>
                  <a:lnTo>
                    <a:pt x="1376896" y="0"/>
                  </a:lnTo>
                  <a:lnTo>
                    <a:pt x="1606379" y="0"/>
                  </a:lnTo>
                  <a:lnTo>
                    <a:pt x="1835862" y="0"/>
                  </a:lnTo>
                  <a:lnTo>
                    <a:pt x="2065344" y="0"/>
                  </a:lnTo>
                  <a:lnTo>
                    <a:pt x="2294827" y="0"/>
                  </a:lnTo>
                  <a:lnTo>
                    <a:pt x="2524310" y="0"/>
                  </a:lnTo>
                  <a:lnTo>
                    <a:pt x="2753793" y="137297"/>
                  </a:lnTo>
                  <a:lnTo>
                    <a:pt x="2983275" y="0"/>
                  </a:lnTo>
                  <a:lnTo>
                    <a:pt x="3212758" y="0"/>
                  </a:lnTo>
                  <a:lnTo>
                    <a:pt x="3442241" y="0"/>
                  </a:lnTo>
                  <a:lnTo>
                    <a:pt x="3671724" y="68648"/>
                  </a:lnTo>
                  <a:lnTo>
                    <a:pt x="3901207" y="0"/>
                  </a:lnTo>
                  <a:lnTo>
                    <a:pt x="4130689" y="0"/>
                  </a:lnTo>
                  <a:lnTo>
                    <a:pt x="4360172" y="0"/>
                  </a:lnTo>
                  <a:lnTo>
                    <a:pt x="4589655" y="0"/>
                  </a:lnTo>
                  <a:lnTo>
                    <a:pt x="4819138" y="0"/>
                  </a:lnTo>
                  <a:lnTo>
                    <a:pt x="5048620" y="0"/>
                  </a:lnTo>
                  <a:lnTo>
                    <a:pt x="5278103" y="0"/>
                  </a:lnTo>
                  <a:lnTo>
                    <a:pt x="5507586" y="0"/>
                  </a:lnTo>
                </a:path>
              </a:pathLst>
            </a:custGeom>
            <a:ln w="27101" cap="flat">
              <a:solidFill>
                <a:srgbClr val="0058AB">
                  <a:alpha val="100000"/>
                </a:srgbClr>
              </a:solidFill>
              <a:prstDash val="solid"/>
              <a:round/>
            </a:ln>
          </p:spPr>
          <p:txBody>
            <a:bodyPr/>
            <a:lstStyle/>
            <a:p/>
          </p:txBody>
        </p:sp>
        <p:sp>
          <p:nvSpPr>
            <p:cNvPr id="112" name="pl112"/>
            <p:cNvSpPr/>
            <p:nvPr/>
          </p:nvSpPr>
          <p:spPr>
            <a:xfrm>
              <a:off x="1314580" y="1227418"/>
              <a:ext cx="5507586" cy="308919"/>
            </a:xfrm>
            <a:custGeom>
              <a:avLst/>
              <a:pathLst>
                <a:path w="5507586" h="308919">
                  <a:moveTo>
                    <a:pt x="0" y="137297"/>
                  </a:moveTo>
                  <a:lnTo>
                    <a:pt x="229482" y="171622"/>
                  </a:lnTo>
                  <a:lnTo>
                    <a:pt x="458965" y="308919"/>
                  </a:lnTo>
                  <a:lnTo>
                    <a:pt x="688448" y="34324"/>
                  </a:lnTo>
                  <a:lnTo>
                    <a:pt x="917931" y="0"/>
                  </a:lnTo>
                  <a:lnTo>
                    <a:pt x="1147413" y="0"/>
                  </a:lnTo>
                  <a:lnTo>
                    <a:pt x="1376896" y="0"/>
                  </a:lnTo>
                  <a:lnTo>
                    <a:pt x="1606379" y="0"/>
                  </a:lnTo>
                  <a:lnTo>
                    <a:pt x="1835862" y="0"/>
                  </a:lnTo>
                  <a:lnTo>
                    <a:pt x="2065344" y="0"/>
                  </a:lnTo>
                  <a:lnTo>
                    <a:pt x="2294827" y="0"/>
                  </a:lnTo>
                  <a:lnTo>
                    <a:pt x="2524310" y="0"/>
                  </a:lnTo>
                  <a:lnTo>
                    <a:pt x="2753793" y="137297"/>
                  </a:lnTo>
                  <a:lnTo>
                    <a:pt x="2983275" y="0"/>
                  </a:lnTo>
                  <a:lnTo>
                    <a:pt x="3212758" y="34324"/>
                  </a:lnTo>
                  <a:lnTo>
                    <a:pt x="3442241" y="102973"/>
                  </a:lnTo>
                  <a:lnTo>
                    <a:pt x="3671724" y="102973"/>
                  </a:lnTo>
                  <a:lnTo>
                    <a:pt x="3901207" y="0"/>
                  </a:lnTo>
                  <a:lnTo>
                    <a:pt x="4130689" y="0"/>
                  </a:lnTo>
                  <a:lnTo>
                    <a:pt x="4360172" y="0"/>
                  </a:lnTo>
                  <a:lnTo>
                    <a:pt x="4589655" y="0"/>
                  </a:lnTo>
                  <a:lnTo>
                    <a:pt x="4819138" y="0"/>
                  </a:lnTo>
                  <a:lnTo>
                    <a:pt x="5048620" y="0"/>
                  </a:lnTo>
                  <a:lnTo>
                    <a:pt x="5278103" y="0"/>
                  </a:lnTo>
                  <a:lnTo>
                    <a:pt x="5507586" y="0"/>
                  </a:lnTo>
                </a:path>
              </a:pathLst>
            </a:custGeom>
            <a:ln w="27101" cap="flat">
              <a:solidFill>
                <a:srgbClr val="80BD41">
                  <a:alpha val="100000"/>
                </a:srgbClr>
              </a:solidFill>
              <a:prstDash val="solid"/>
              <a:round/>
            </a:ln>
          </p:spPr>
          <p:txBody>
            <a:bodyPr/>
            <a:lstStyle/>
            <a:p/>
          </p:txBody>
        </p:sp>
        <p:sp>
          <p:nvSpPr>
            <p:cNvPr id="113" name="tx113"/>
            <p:cNvSpPr/>
            <p:nvPr/>
          </p:nvSpPr>
          <p:spPr>
            <a:xfrm>
              <a:off x="124625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4" name="tx114"/>
            <p:cNvSpPr/>
            <p:nvPr/>
          </p:nvSpPr>
          <p:spPr>
            <a:xfrm>
              <a:off x="239366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354108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468849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560642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83590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606539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29487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52435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7538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1246252"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4" name="tx124"/>
            <p:cNvSpPr/>
            <p:nvPr/>
          </p:nvSpPr>
          <p:spPr>
            <a:xfrm>
              <a:off x="239366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5" name="tx125"/>
            <p:cNvSpPr/>
            <p:nvPr/>
          </p:nvSpPr>
          <p:spPr>
            <a:xfrm>
              <a:off x="354108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4688493"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7" name="tx127"/>
            <p:cNvSpPr/>
            <p:nvPr/>
          </p:nvSpPr>
          <p:spPr>
            <a:xfrm>
              <a:off x="5606424"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5835907"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606539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629487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652435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75383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730564"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46336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35" name="tx135"/>
            <p:cNvSpPr/>
            <p:nvPr/>
          </p:nvSpPr>
          <p:spPr>
            <a:xfrm>
              <a:off x="508103" y="235861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136" name="tx136"/>
            <p:cNvSpPr/>
            <p:nvPr/>
          </p:nvSpPr>
          <p:spPr>
            <a:xfrm>
              <a:off x="508103" y="125387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1865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33399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48140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2882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2364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103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467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057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352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6465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6941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652255" y="5504603"/>
              <a:ext cx="201456" cy="201456"/>
            </a:xfrm>
            <a:prstGeom prst="rect">
              <a:avLst/>
            </a:prstGeom>
            <a:solidFill>
              <a:srgbClr val="80BD41">
                <a:alpha val="100000"/>
              </a:srgbClr>
            </a:solidFill>
          </p:spPr>
          <p:txBody>
            <a:bodyPr/>
            <a:lstStyle/>
            <a:p/>
          </p:txBody>
        </p:sp>
        <p:sp>
          <p:nvSpPr>
            <p:cNvPr id="158" name="rc158"/>
            <p:cNvSpPr/>
            <p:nvPr/>
          </p:nvSpPr>
          <p:spPr>
            <a:xfrm>
              <a:off x="2554205" y="5504603"/>
              <a:ext cx="201456" cy="201456"/>
            </a:xfrm>
            <a:prstGeom prst="rect">
              <a:avLst/>
            </a:prstGeom>
            <a:solidFill>
              <a:srgbClr val="1CABE2">
                <a:alpha val="100000"/>
              </a:srgbClr>
            </a:solidFill>
          </p:spPr>
          <p:txBody>
            <a:bodyPr/>
            <a:lstStyle/>
            <a:p/>
          </p:txBody>
        </p:sp>
        <p:sp>
          <p:nvSpPr>
            <p:cNvPr id="159" name="rc159"/>
            <p:cNvSpPr/>
            <p:nvPr/>
          </p:nvSpPr>
          <p:spPr>
            <a:xfrm>
              <a:off x="3627028" y="5504603"/>
              <a:ext cx="201456" cy="201456"/>
            </a:xfrm>
            <a:prstGeom prst="rect">
              <a:avLst/>
            </a:prstGeom>
            <a:solidFill>
              <a:srgbClr val="0058AB">
                <a:alpha val="100000"/>
              </a:srgbClr>
            </a:solidFill>
          </p:spPr>
          <p:txBody>
            <a:bodyPr/>
            <a:lstStyle/>
            <a:p/>
          </p:txBody>
        </p:sp>
        <p:sp>
          <p:nvSpPr>
            <p:cNvPr id="160" name="rc160"/>
            <p:cNvSpPr/>
            <p:nvPr/>
          </p:nvSpPr>
          <p:spPr>
            <a:xfrm>
              <a:off x="4622361" y="5504603"/>
              <a:ext cx="201456" cy="201456"/>
            </a:xfrm>
            <a:prstGeom prst="rect">
              <a:avLst/>
            </a:prstGeom>
            <a:solidFill>
              <a:srgbClr val="FFC20E">
                <a:alpha val="100000"/>
              </a:srgbClr>
            </a:solidFill>
          </p:spPr>
          <p:txBody>
            <a:bodyPr/>
            <a:lstStyle/>
            <a:p/>
          </p:txBody>
        </p:sp>
        <p:sp>
          <p:nvSpPr>
            <p:cNvPr id="161" name="rc161"/>
            <p:cNvSpPr/>
            <p:nvPr/>
          </p:nvSpPr>
          <p:spPr>
            <a:xfrm>
              <a:off x="6526495" y="5504603"/>
              <a:ext cx="201455" cy="201456"/>
            </a:xfrm>
            <a:prstGeom prst="rect">
              <a:avLst/>
            </a:prstGeom>
            <a:solidFill>
              <a:srgbClr val="F26A21">
                <a:alpha val="100000"/>
              </a:srgbClr>
            </a:solidFill>
          </p:spPr>
          <p:txBody>
            <a:bodyPr/>
            <a:lstStyle/>
            <a:p/>
          </p:txBody>
        </p:sp>
        <p:sp>
          <p:nvSpPr>
            <p:cNvPr id="162" name="tx162"/>
            <p:cNvSpPr/>
            <p:nvPr/>
          </p:nvSpPr>
          <p:spPr>
            <a:xfrm>
              <a:off x="1932300"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34250"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07073"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02406"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0654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48432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1356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75142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080661"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856762"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856762" y="580629"/>
              <a:ext cx="414745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Tonga</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Tonga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279669"/>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2857488"/>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1435306"/>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499076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8" name="pl8"/>
            <p:cNvSpPr/>
            <p:nvPr/>
          </p:nvSpPr>
          <p:spPr>
            <a:xfrm>
              <a:off x="761438" y="3568578"/>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2146397"/>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724216"/>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12493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4939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384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830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276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22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1678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6135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0592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504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950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396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18421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287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73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17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1624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070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5163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8962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4078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853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2992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449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190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636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864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139300" y="4137451"/>
              <a:ext cx="220114" cy="853308"/>
            </a:xfrm>
            <a:prstGeom prst="rect">
              <a:avLst/>
            </a:prstGeom>
            <a:solidFill>
              <a:srgbClr val="0058AB">
                <a:alpha val="100000"/>
              </a:srgbClr>
            </a:solidFill>
          </p:spPr>
          <p:txBody>
            <a:bodyPr/>
            <a:lstStyle/>
            <a:p/>
          </p:txBody>
        </p:sp>
        <p:sp>
          <p:nvSpPr>
            <p:cNvPr id="39" name="rc39"/>
            <p:cNvSpPr/>
            <p:nvPr/>
          </p:nvSpPr>
          <p:spPr>
            <a:xfrm>
              <a:off x="1383871" y="4137451"/>
              <a:ext cx="220114" cy="853308"/>
            </a:xfrm>
            <a:prstGeom prst="rect">
              <a:avLst/>
            </a:prstGeom>
            <a:solidFill>
              <a:srgbClr val="0058AB">
                <a:alpha val="100000"/>
              </a:srgbClr>
            </a:solidFill>
          </p:spPr>
          <p:txBody>
            <a:bodyPr/>
            <a:lstStyle/>
            <a:p/>
          </p:txBody>
        </p:sp>
        <p:sp>
          <p:nvSpPr>
            <p:cNvPr id="40" name="rc40"/>
            <p:cNvSpPr/>
            <p:nvPr/>
          </p:nvSpPr>
          <p:spPr>
            <a:xfrm>
              <a:off x="1628442" y="1549081"/>
              <a:ext cx="220114" cy="3441678"/>
            </a:xfrm>
            <a:prstGeom prst="rect">
              <a:avLst/>
            </a:prstGeom>
            <a:solidFill>
              <a:srgbClr val="0058AB">
                <a:alpha val="100000"/>
              </a:srgbClr>
            </a:solidFill>
          </p:spPr>
          <p:txBody>
            <a:bodyPr/>
            <a:lstStyle/>
            <a:p/>
          </p:txBody>
        </p:sp>
        <p:sp>
          <p:nvSpPr>
            <p:cNvPr id="41" name="rc41"/>
            <p:cNvSpPr/>
            <p:nvPr/>
          </p:nvSpPr>
          <p:spPr>
            <a:xfrm>
              <a:off x="1873013" y="4109007"/>
              <a:ext cx="220114" cy="881752"/>
            </a:xfrm>
            <a:prstGeom prst="rect">
              <a:avLst/>
            </a:prstGeom>
            <a:solidFill>
              <a:srgbClr val="0058AB">
                <a:alpha val="100000"/>
              </a:srgbClr>
            </a:solidFill>
          </p:spPr>
          <p:txBody>
            <a:bodyPr/>
            <a:lstStyle/>
            <a:p/>
          </p:txBody>
        </p:sp>
        <p:sp>
          <p:nvSpPr>
            <p:cNvPr id="42" name="rc42"/>
            <p:cNvSpPr/>
            <p:nvPr/>
          </p:nvSpPr>
          <p:spPr>
            <a:xfrm>
              <a:off x="2117585" y="4109007"/>
              <a:ext cx="220114" cy="881752"/>
            </a:xfrm>
            <a:prstGeom prst="rect">
              <a:avLst/>
            </a:prstGeom>
            <a:solidFill>
              <a:srgbClr val="0058AB">
                <a:alpha val="100000"/>
              </a:srgbClr>
            </a:solidFill>
          </p:spPr>
          <p:txBody>
            <a:bodyPr/>
            <a:lstStyle/>
            <a:p/>
          </p:txBody>
        </p:sp>
        <p:sp>
          <p:nvSpPr>
            <p:cNvPr id="43" name="rc43"/>
            <p:cNvSpPr/>
            <p:nvPr/>
          </p:nvSpPr>
          <p:spPr>
            <a:xfrm>
              <a:off x="2362156" y="4109007"/>
              <a:ext cx="220114" cy="881752"/>
            </a:xfrm>
            <a:prstGeom prst="rect">
              <a:avLst/>
            </a:prstGeom>
            <a:solidFill>
              <a:srgbClr val="0058AB">
                <a:alpha val="100000"/>
              </a:srgbClr>
            </a:solidFill>
          </p:spPr>
          <p:txBody>
            <a:bodyPr/>
            <a:lstStyle/>
            <a:p/>
          </p:txBody>
        </p:sp>
        <p:sp>
          <p:nvSpPr>
            <p:cNvPr id="44" name="rc44"/>
            <p:cNvSpPr/>
            <p:nvPr/>
          </p:nvSpPr>
          <p:spPr>
            <a:xfrm>
              <a:off x="2606727" y="4109007"/>
              <a:ext cx="220114" cy="881752"/>
            </a:xfrm>
            <a:prstGeom prst="rect">
              <a:avLst/>
            </a:prstGeom>
            <a:solidFill>
              <a:srgbClr val="0058AB">
                <a:alpha val="100000"/>
              </a:srgbClr>
            </a:solidFill>
          </p:spPr>
          <p:txBody>
            <a:bodyPr/>
            <a:lstStyle/>
            <a:p/>
          </p:txBody>
        </p:sp>
        <p:sp>
          <p:nvSpPr>
            <p:cNvPr id="45" name="rc45"/>
            <p:cNvSpPr/>
            <p:nvPr/>
          </p:nvSpPr>
          <p:spPr>
            <a:xfrm>
              <a:off x="2851298" y="4109007"/>
              <a:ext cx="220114" cy="881752"/>
            </a:xfrm>
            <a:prstGeom prst="rect">
              <a:avLst/>
            </a:prstGeom>
            <a:solidFill>
              <a:srgbClr val="0058AB">
                <a:alpha val="100000"/>
              </a:srgbClr>
            </a:solidFill>
          </p:spPr>
          <p:txBody>
            <a:bodyPr/>
            <a:lstStyle/>
            <a:p/>
          </p:txBody>
        </p:sp>
        <p:sp>
          <p:nvSpPr>
            <p:cNvPr id="46" name="rc46"/>
            <p:cNvSpPr/>
            <p:nvPr/>
          </p:nvSpPr>
          <p:spPr>
            <a:xfrm>
              <a:off x="3095869" y="4137451"/>
              <a:ext cx="220114" cy="853308"/>
            </a:xfrm>
            <a:prstGeom prst="rect">
              <a:avLst/>
            </a:prstGeom>
            <a:solidFill>
              <a:srgbClr val="0058AB">
                <a:alpha val="100000"/>
              </a:srgbClr>
            </a:solidFill>
          </p:spPr>
          <p:txBody>
            <a:bodyPr/>
            <a:lstStyle/>
            <a:p/>
          </p:txBody>
        </p:sp>
        <p:sp>
          <p:nvSpPr>
            <p:cNvPr id="47" name="rc47"/>
            <p:cNvSpPr/>
            <p:nvPr/>
          </p:nvSpPr>
          <p:spPr>
            <a:xfrm>
              <a:off x="3340440" y="4137451"/>
              <a:ext cx="220114" cy="853308"/>
            </a:xfrm>
            <a:prstGeom prst="rect">
              <a:avLst/>
            </a:prstGeom>
            <a:solidFill>
              <a:srgbClr val="0058AB">
                <a:alpha val="100000"/>
              </a:srgbClr>
            </a:solidFill>
          </p:spPr>
          <p:txBody>
            <a:bodyPr/>
            <a:lstStyle/>
            <a:p/>
          </p:txBody>
        </p:sp>
        <p:sp>
          <p:nvSpPr>
            <p:cNvPr id="48" name="rc48"/>
            <p:cNvSpPr/>
            <p:nvPr/>
          </p:nvSpPr>
          <p:spPr>
            <a:xfrm>
              <a:off x="3585011" y="4137451"/>
              <a:ext cx="220114" cy="853308"/>
            </a:xfrm>
            <a:prstGeom prst="rect">
              <a:avLst/>
            </a:prstGeom>
            <a:solidFill>
              <a:srgbClr val="0058AB">
                <a:alpha val="100000"/>
              </a:srgbClr>
            </a:solidFill>
          </p:spPr>
          <p:txBody>
            <a:bodyPr/>
            <a:lstStyle/>
            <a:p/>
          </p:txBody>
        </p:sp>
        <p:sp>
          <p:nvSpPr>
            <p:cNvPr id="49" name="rc49"/>
            <p:cNvSpPr/>
            <p:nvPr/>
          </p:nvSpPr>
          <p:spPr>
            <a:xfrm>
              <a:off x="3829583" y="4165894"/>
              <a:ext cx="220114" cy="824865"/>
            </a:xfrm>
            <a:prstGeom prst="rect">
              <a:avLst/>
            </a:prstGeom>
            <a:solidFill>
              <a:srgbClr val="0058AB">
                <a:alpha val="100000"/>
              </a:srgbClr>
            </a:solidFill>
          </p:spPr>
          <p:txBody>
            <a:bodyPr/>
            <a:lstStyle/>
            <a:p/>
          </p:txBody>
        </p:sp>
        <p:sp>
          <p:nvSpPr>
            <p:cNvPr id="50" name="rc50"/>
            <p:cNvSpPr/>
            <p:nvPr/>
          </p:nvSpPr>
          <p:spPr>
            <a:xfrm>
              <a:off x="4074154" y="866434"/>
              <a:ext cx="220114" cy="4124325"/>
            </a:xfrm>
            <a:prstGeom prst="rect">
              <a:avLst/>
            </a:prstGeom>
            <a:solidFill>
              <a:srgbClr val="0058AB">
                <a:alpha val="100000"/>
              </a:srgbClr>
            </a:solidFill>
          </p:spPr>
          <p:txBody>
            <a:bodyPr/>
            <a:lstStyle/>
            <a:p/>
          </p:txBody>
        </p:sp>
        <p:sp>
          <p:nvSpPr>
            <p:cNvPr id="51" name="rc51"/>
            <p:cNvSpPr/>
            <p:nvPr/>
          </p:nvSpPr>
          <p:spPr>
            <a:xfrm>
              <a:off x="4318725" y="4194338"/>
              <a:ext cx="220114" cy="796421"/>
            </a:xfrm>
            <a:prstGeom prst="rect">
              <a:avLst/>
            </a:prstGeom>
            <a:solidFill>
              <a:srgbClr val="0058AB">
                <a:alpha val="100000"/>
              </a:srgbClr>
            </a:solidFill>
          </p:spPr>
          <p:txBody>
            <a:bodyPr/>
            <a:lstStyle/>
            <a:p/>
          </p:txBody>
        </p:sp>
        <p:sp>
          <p:nvSpPr>
            <p:cNvPr id="52" name="rc52"/>
            <p:cNvSpPr/>
            <p:nvPr/>
          </p:nvSpPr>
          <p:spPr>
            <a:xfrm>
              <a:off x="4563296" y="4194338"/>
              <a:ext cx="220114" cy="796421"/>
            </a:xfrm>
            <a:prstGeom prst="rect">
              <a:avLst/>
            </a:prstGeom>
            <a:solidFill>
              <a:srgbClr val="0058AB">
                <a:alpha val="100000"/>
              </a:srgbClr>
            </a:solidFill>
          </p:spPr>
          <p:txBody>
            <a:bodyPr/>
            <a:lstStyle/>
            <a:p/>
          </p:txBody>
        </p:sp>
        <p:sp>
          <p:nvSpPr>
            <p:cNvPr id="53" name="rc53"/>
            <p:cNvSpPr/>
            <p:nvPr/>
          </p:nvSpPr>
          <p:spPr>
            <a:xfrm>
              <a:off x="4807867" y="4222782"/>
              <a:ext cx="220114" cy="767977"/>
            </a:xfrm>
            <a:prstGeom prst="rect">
              <a:avLst/>
            </a:prstGeom>
            <a:solidFill>
              <a:srgbClr val="0058AB">
                <a:alpha val="100000"/>
              </a:srgbClr>
            </a:solidFill>
          </p:spPr>
          <p:txBody>
            <a:bodyPr/>
            <a:lstStyle/>
            <a:p/>
          </p:txBody>
        </p:sp>
        <p:sp>
          <p:nvSpPr>
            <p:cNvPr id="54" name="rc54"/>
            <p:cNvSpPr/>
            <p:nvPr/>
          </p:nvSpPr>
          <p:spPr>
            <a:xfrm>
              <a:off x="5052438" y="2743713"/>
              <a:ext cx="220114" cy="2247046"/>
            </a:xfrm>
            <a:prstGeom prst="rect">
              <a:avLst/>
            </a:prstGeom>
            <a:solidFill>
              <a:srgbClr val="0058AB">
                <a:alpha val="100000"/>
              </a:srgbClr>
            </a:solidFill>
          </p:spPr>
          <p:txBody>
            <a:bodyPr/>
            <a:lstStyle/>
            <a:p/>
          </p:txBody>
        </p:sp>
        <p:sp>
          <p:nvSpPr>
            <p:cNvPr id="55" name="rc55"/>
            <p:cNvSpPr/>
            <p:nvPr/>
          </p:nvSpPr>
          <p:spPr>
            <a:xfrm>
              <a:off x="5297009" y="4251225"/>
              <a:ext cx="220114" cy="739534"/>
            </a:xfrm>
            <a:prstGeom prst="rect">
              <a:avLst/>
            </a:prstGeom>
            <a:solidFill>
              <a:srgbClr val="0058AB">
                <a:alpha val="100000"/>
              </a:srgbClr>
            </a:solidFill>
          </p:spPr>
          <p:txBody>
            <a:bodyPr/>
            <a:lstStyle/>
            <a:p/>
          </p:txBody>
        </p:sp>
        <p:sp>
          <p:nvSpPr>
            <p:cNvPr id="56" name="rc56"/>
            <p:cNvSpPr/>
            <p:nvPr/>
          </p:nvSpPr>
          <p:spPr>
            <a:xfrm>
              <a:off x="5541580" y="4279669"/>
              <a:ext cx="220114" cy="711090"/>
            </a:xfrm>
            <a:prstGeom prst="rect">
              <a:avLst/>
            </a:prstGeom>
            <a:solidFill>
              <a:srgbClr val="0058AB">
                <a:alpha val="100000"/>
              </a:srgbClr>
            </a:solidFill>
          </p:spPr>
          <p:txBody>
            <a:bodyPr/>
            <a:lstStyle/>
            <a:p/>
          </p:txBody>
        </p:sp>
        <p:sp>
          <p:nvSpPr>
            <p:cNvPr id="57" name="rc57"/>
            <p:cNvSpPr/>
            <p:nvPr/>
          </p:nvSpPr>
          <p:spPr>
            <a:xfrm>
              <a:off x="5786152" y="4279669"/>
              <a:ext cx="220114" cy="711090"/>
            </a:xfrm>
            <a:prstGeom prst="rect">
              <a:avLst/>
            </a:prstGeom>
            <a:solidFill>
              <a:srgbClr val="0058AB">
                <a:alpha val="100000"/>
              </a:srgbClr>
            </a:solidFill>
          </p:spPr>
          <p:txBody>
            <a:bodyPr/>
            <a:lstStyle/>
            <a:p/>
          </p:txBody>
        </p:sp>
        <p:sp>
          <p:nvSpPr>
            <p:cNvPr id="58" name="rc58"/>
            <p:cNvSpPr/>
            <p:nvPr/>
          </p:nvSpPr>
          <p:spPr>
            <a:xfrm>
              <a:off x="6030723" y="4279669"/>
              <a:ext cx="220114" cy="711090"/>
            </a:xfrm>
            <a:prstGeom prst="rect">
              <a:avLst/>
            </a:prstGeom>
            <a:solidFill>
              <a:srgbClr val="0058AB">
                <a:alpha val="100000"/>
              </a:srgbClr>
            </a:solidFill>
          </p:spPr>
          <p:txBody>
            <a:bodyPr/>
            <a:lstStyle/>
            <a:p/>
          </p:txBody>
        </p:sp>
        <p:sp>
          <p:nvSpPr>
            <p:cNvPr id="59" name="rc59"/>
            <p:cNvSpPr/>
            <p:nvPr/>
          </p:nvSpPr>
          <p:spPr>
            <a:xfrm>
              <a:off x="6275294" y="4279669"/>
              <a:ext cx="220114" cy="711090"/>
            </a:xfrm>
            <a:prstGeom prst="rect">
              <a:avLst/>
            </a:prstGeom>
            <a:solidFill>
              <a:srgbClr val="0058AB">
                <a:alpha val="100000"/>
              </a:srgbClr>
            </a:solidFill>
          </p:spPr>
          <p:txBody>
            <a:bodyPr/>
            <a:lstStyle/>
            <a:p/>
          </p:txBody>
        </p:sp>
        <p:sp>
          <p:nvSpPr>
            <p:cNvPr id="60" name="rc60"/>
            <p:cNvSpPr/>
            <p:nvPr/>
          </p:nvSpPr>
          <p:spPr>
            <a:xfrm>
              <a:off x="6519865" y="4308113"/>
              <a:ext cx="220114" cy="682647"/>
            </a:xfrm>
            <a:prstGeom prst="rect">
              <a:avLst/>
            </a:prstGeom>
            <a:solidFill>
              <a:srgbClr val="0058AB">
                <a:alpha val="100000"/>
              </a:srgbClr>
            </a:solidFill>
          </p:spPr>
          <p:txBody>
            <a:bodyPr/>
            <a:lstStyle/>
            <a:p/>
          </p:txBody>
        </p:sp>
        <p:sp>
          <p:nvSpPr>
            <p:cNvPr id="61" name="rc61"/>
            <p:cNvSpPr/>
            <p:nvPr/>
          </p:nvSpPr>
          <p:spPr>
            <a:xfrm>
              <a:off x="6764436" y="4308113"/>
              <a:ext cx="220114" cy="682647"/>
            </a:xfrm>
            <a:prstGeom prst="rect">
              <a:avLst/>
            </a:prstGeom>
            <a:solidFill>
              <a:srgbClr val="0058AB">
                <a:alpha val="100000"/>
              </a:srgbClr>
            </a:solidFill>
          </p:spPr>
          <p:txBody>
            <a:bodyPr/>
            <a:lstStyle/>
            <a:p/>
          </p:txBody>
        </p:sp>
        <p:sp>
          <p:nvSpPr>
            <p:cNvPr id="62" name="rc62"/>
            <p:cNvSpPr/>
            <p:nvPr/>
          </p:nvSpPr>
          <p:spPr>
            <a:xfrm>
              <a:off x="7009007" y="4308113"/>
              <a:ext cx="220114" cy="682647"/>
            </a:xfrm>
            <a:prstGeom prst="rect">
              <a:avLst/>
            </a:prstGeom>
            <a:solidFill>
              <a:srgbClr val="0058AB">
                <a:alpha val="100000"/>
              </a:srgbClr>
            </a:solidFill>
          </p:spPr>
          <p:txBody>
            <a:bodyPr/>
            <a:lstStyle/>
            <a:p/>
          </p:txBody>
        </p:sp>
        <p:sp>
          <p:nvSpPr>
            <p:cNvPr id="63" name="rc63"/>
            <p:cNvSpPr/>
            <p:nvPr/>
          </p:nvSpPr>
          <p:spPr>
            <a:xfrm>
              <a:off x="8476434" y="4649436"/>
              <a:ext cx="220114" cy="341323"/>
            </a:xfrm>
            <a:prstGeom prst="rect">
              <a:avLst/>
            </a:prstGeom>
            <a:solidFill>
              <a:srgbClr val="69DBFF">
                <a:alpha val="100000"/>
              </a:srgbClr>
            </a:solidFill>
          </p:spPr>
          <p:txBody>
            <a:bodyPr/>
            <a:lstStyle/>
            <a:p/>
          </p:txBody>
        </p:sp>
        <p:sp>
          <p:nvSpPr>
            <p:cNvPr id="64" name="pl64"/>
            <p:cNvSpPr/>
            <p:nvPr/>
          </p:nvSpPr>
          <p:spPr>
            <a:xfrm>
              <a:off x="6140780" y="4279669"/>
              <a:ext cx="2445711" cy="355545"/>
            </a:xfrm>
            <a:custGeom>
              <a:avLst/>
              <a:pathLst>
                <a:path w="2445711" h="355545">
                  <a:moveTo>
                    <a:pt x="0" y="0"/>
                  </a:moveTo>
                  <a:lnTo>
                    <a:pt x="244571" y="35554"/>
                  </a:lnTo>
                  <a:lnTo>
                    <a:pt x="489142" y="71109"/>
                  </a:lnTo>
                  <a:lnTo>
                    <a:pt x="733713" y="106663"/>
                  </a:lnTo>
                  <a:lnTo>
                    <a:pt x="978284" y="142218"/>
                  </a:lnTo>
                  <a:lnTo>
                    <a:pt x="1222855" y="177772"/>
                  </a:lnTo>
                  <a:lnTo>
                    <a:pt x="1467426" y="213327"/>
                  </a:lnTo>
                  <a:lnTo>
                    <a:pt x="1711997" y="248881"/>
                  </a:lnTo>
                  <a:lnTo>
                    <a:pt x="1956569" y="284436"/>
                  </a:lnTo>
                  <a:lnTo>
                    <a:pt x="2201140" y="319990"/>
                  </a:lnTo>
                  <a:lnTo>
                    <a:pt x="2445711" y="355545"/>
                  </a:lnTo>
                </a:path>
              </a:pathLst>
            </a:custGeom>
            <a:ln w="13550" cap="flat">
              <a:solidFill>
                <a:srgbClr val="000000">
                  <a:alpha val="100000"/>
                </a:srgbClr>
              </a:solidFill>
              <a:prstDash val="solid"/>
              <a:round/>
            </a:ln>
          </p:spPr>
          <p:txBody>
            <a:bodyPr/>
            <a:lstStyle/>
            <a:p/>
          </p:txBody>
        </p:sp>
        <p:sp>
          <p:nvSpPr>
            <p:cNvPr id="65" name="pt65"/>
            <p:cNvSpPr/>
            <p:nvPr/>
          </p:nvSpPr>
          <p:spPr>
            <a:xfrm>
              <a:off x="6115954" y="42548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60525" y="42903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05096" y="43259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49667" y="43615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094238" y="43970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38809" y="44326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583381" y="44681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27952" y="45037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72523" y="45392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17094" y="45748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61665" y="46103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635239"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71671" y="352593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78" name="tx78"/>
            <p:cNvSpPr/>
            <p:nvPr/>
          </p:nvSpPr>
          <p:spPr>
            <a:xfrm>
              <a:off x="508103" y="210375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79" name="tx79"/>
            <p:cNvSpPr/>
            <p:nvPr/>
          </p:nvSpPr>
          <p:spPr>
            <a:xfrm>
              <a:off x="508103" y="6815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a:t>
              </a:r>
            </a:p>
          </p:txBody>
        </p:sp>
        <p:sp>
          <p:nvSpPr>
            <p:cNvPr id="80" name="tx80"/>
            <p:cNvSpPr/>
            <p:nvPr/>
          </p:nvSpPr>
          <p:spPr>
            <a:xfrm rot="-5400000">
              <a:off x="112846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3730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6176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8621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0675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3513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595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84046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0850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296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5741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1874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06332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0786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552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79703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416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2861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3074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7753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1988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644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090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5357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69981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427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655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581938" y="5881714"/>
              <a:ext cx="201456" cy="201456"/>
            </a:xfrm>
            <a:prstGeom prst="rect">
              <a:avLst/>
            </a:prstGeom>
            <a:solidFill>
              <a:srgbClr val="0058AB">
                <a:alpha val="100000"/>
              </a:srgbClr>
            </a:solidFill>
          </p:spPr>
          <p:txBody>
            <a:bodyPr/>
            <a:lstStyle/>
            <a:p/>
          </p:txBody>
        </p:sp>
        <p:sp>
          <p:nvSpPr>
            <p:cNvPr id="109" name="rc109"/>
            <p:cNvSpPr/>
            <p:nvPr/>
          </p:nvSpPr>
          <p:spPr>
            <a:xfrm>
              <a:off x="4484024" y="5881714"/>
              <a:ext cx="201456" cy="201456"/>
            </a:xfrm>
            <a:prstGeom prst="rect">
              <a:avLst/>
            </a:prstGeom>
            <a:solidFill>
              <a:srgbClr val="69DBFF">
                <a:alpha val="100000"/>
              </a:srgbClr>
            </a:solidFill>
          </p:spPr>
          <p:txBody>
            <a:bodyPr/>
            <a:lstStyle/>
            <a:p/>
          </p:txBody>
        </p:sp>
        <p:sp>
          <p:nvSpPr>
            <p:cNvPr id="110" name="tx110"/>
            <p:cNvSpPr/>
            <p:nvPr/>
          </p:nvSpPr>
          <p:spPr>
            <a:xfrm>
              <a:off x="386198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76406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977717" y="398022"/>
              <a:ext cx="58804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Tonga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20%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91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420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349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955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884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469710"/>
              <a:ext cx="249522" cy="1632986"/>
            </a:xfrm>
            <a:prstGeom prst="rect">
              <a:avLst/>
            </a:prstGeom>
            <a:solidFill>
              <a:srgbClr val="80BD41">
                <a:alpha val="100000"/>
              </a:srgbClr>
            </a:solidFill>
          </p:spPr>
          <p:txBody>
            <a:bodyPr/>
            <a:lstStyle/>
            <a:p/>
          </p:txBody>
        </p:sp>
        <p:sp>
          <p:nvSpPr>
            <p:cNvPr id="22" name="rc22"/>
            <p:cNvSpPr/>
            <p:nvPr/>
          </p:nvSpPr>
          <p:spPr>
            <a:xfrm>
              <a:off x="1296273" y="2453103"/>
              <a:ext cx="249522" cy="16606"/>
            </a:xfrm>
            <a:prstGeom prst="rect">
              <a:avLst/>
            </a:prstGeom>
            <a:solidFill>
              <a:srgbClr val="1CABE2">
                <a:alpha val="100000"/>
              </a:srgbClr>
            </a:solidFill>
          </p:spPr>
          <p:txBody>
            <a:bodyPr/>
            <a:lstStyle/>
            <a:p/>
          </p:txBody>
        </p:sp>
        <p:sp>
          <p:nvSpPr>
            <p:cNvPr id="23" name="rc23"/>
            <p:cNvSpPr/>
            <p:nvPr/>
          </p:nvSpPr>
          <p:spPr>
            <a:xfrm>
              <a:off x="1573521" y="2458639"/>
              <a:ext cx="249522" cy="1644058"/>
            </a:xfrm>
            <a:prstGeom prst="rect">
              <a:avLst/>
            </a:prstGeom>
            <a:solidFill>
              <a:srgbClr val="80BD41">
                <a:alpha val="100000"/>
              </a:srgbClr>
            </a:solidFill>
          </p:spPr>
          <p:txBody>
            <a:bodyPr/>
            <a:lstStyle/>
            <a:p/>
          </p:txBody>
        </p:sp>
        <p:sp>
          <p:nvSpPr>
            <p:cNvPr id="24" name="rc24"/>
            <p:cNvSpPr/>
            <p:nvPr/>
          </p:nvSpPr>
          <p:spPr>
            <a:xfrm>
              <a:off x="1573521" y="2442032"/>
              <a:ext cx="249522" cy="16606"/>
            </a:xfrm>
            <a:prstGeom prst="rect">
              <a:avLst/>
            </a:prstGeom>
            <a:solidFill>
              <a:srgbClr val="1CABE2">
                <a:alpha val="100000"/>
              </a:srgbClr>
            </a:solidFill>
          </p:spPr>
          <p:txBody>
            <a:bodyPr/>
            <a:lstStyle/>
            <a:p/>
          </p:txBody>
        </p:sp>
        <p:sp>
          <p:nvSpPr>
            <p:cNvPr id="25" name="rc25"/>
            <p:cNvSpPr/>
            <p:nvPr/>
          </p:nvSpPr>
          <p:spPr>
            <a:xfrm>
              <a:off x="1850769" y="2491852"/>
              <a:ext cx="249522" cy="1610844"/>
            </a:xfrm>
            <a:prstGeom prst="rect">
              <a:avLst/>
            </a:prstGeom>
            <a:solidFill>
              <a:srgbClr val="80BD41">
                <a:alpha val="100000"/>
              </a:srgbClr>
            </a:solidFill>
          </p:spPr>
          <p:txBody>
            <a:bodyPr/>
            <a:lstStyle/>
            <a:p/>
          </p:txBody>
        </p:sp>
        <p:sp>
          <p:nvSpPr>
            <p:cNvPr id="26" name="rc26"/>
            <p:cNvSpPr/>
            <p:nvPr/>
          </p:nvSpPr>
          <p:spPr>
            <a:xfrm>
              <a:off x="1850769" y="2425425"/>
              <a:ext cx="249522" cy="66426"/>
            </a:xfrm>
            <a:prstGeom prst="rect">
              <a:avLst/>
            </a:prstGeom>
            <a:solidFill>
              <a:srgbClr val="1CABE2">
                <a:alpha val="100000"/>
              </a:srgbClr>
            </a:solidFill>
          </p:spPr>
          <p:txBody>
            <a:bodyPr/>
            <a:lstStyle/>
            <a:p/>
          </p:txBody>
        </p:sp>
        <p:sp>
          <p:nvSpPr>
            <p:cNvPr id="27" name="rc27"/>
            <p:cNvSpPr/>
            <p:nvPr/>
          </p:nvSpPr>
          <p:spPr>
            <a:xfrm>
              <a:off x="2128016" y="2408819"/>
              <a:ext cx="249522" cy="1693878"/>
            </a:xfrm>
            <a:prstGeom prst="rect">
              <a:avLst/>
            </a:prstGeom>
            <a:solidFill>
              <a:srgbClr val="80BD41">
                <a:alpha val="100000"/>
              </a:srgbClr>
            </a:solidFill>
          </p:spPr>
          <p:txBody>
            <a:bodyPr/>
            <a:lstStyle/>
            <a:p/>
          </p:txBody>
        </p:sp>
        <p:sp>
          <p:nvSpPr>
            <p:cNvPr id="28" name="rc28"/>
            <p:cNvSpPr/>
            <p:nvPr/>
          </p:nvSpPr>
          <p:spPr>
            <a:xfrm>
              <a:off x="2128016" y="2392212"/>
              <a:ext cx="249522" cy="16606"/>
            </a:xfrm>
            <a:prstGeom prst="rect">
              <a:avLst/>
            </a:prstGeom>
            <a:solidFill>
              <a:srgbClr val="1CABE2">
                <a:alpha val="100000"/>
              </a:srgbClr>
            </a:solidFill>
          </p:spPr>
          <p:txBody>
            <a:bodyPr/>
            <a:lstStyle/>
            <a:p/>
          </p:txBody>
        </p:sp>
        <p:sp>
          <p:nvSpPr>
            <p:cNvPr id="29" name="rc29"/>
            <p:cNvSpPr/>
            <p:nvPr/>
          </p:nvSpPr>
          <p:spPr>
            <a:xfrm>
              <a:off x="2405264" y="2392212"/>
              <a:ext cx="249522" cy="1710484"/>
            </a:xfrm>
            <a:prstGeom prst="rect">
              <a:avLst/>
            </a:prstGeom>
            <a:solidFill>
              <a:srgbClr val="80BD41">
                <a:alpha val="100000"/>
              </a:srgbClr>
            </a:solidFill>
          </p:spPr>
          <p:txBody>
            <a:bodyPr/>
            <a:lstStyle/>
            <a:p/>
          </p:txBody>
        </p:sp>
        <p:sp>
          <p:nvSpPr>
            <p:cNvPr id="30" name="rc30"/>
            <p:cNvSpPr/>
            <p:nvPr/>
          </p:nvSpPr>
          <p:spPr>
            <a:xfrm>
              <a:off x="2405264" y="2375605"/>
              <a:ext cx="249522" cy="16606"/>
            </a:xfrm>
            <a:prstGeom prst="rect">
              <a:avLst/>
            </a:prstGeom>
            <a:solidFill>
              <a:srgbClr val="1CABE2">
                <a:alpha val="100000"/>
              </a:srgbClr>
            </a:solidFill>
          </p:spPr>
          <p:txBody>
            <a:bodyPr/>
            <a:lstStyle/>
            <a:p/>
          </p:txBody>
        </p:sp>
        <p:sp>
          <p:nvSpPr>
            <p:cNvPr id="31" name="rc31"/>
            <p:cNvSpPr/>
            <p:nvPr/>
          </p:nvSpPr>
          <p:spPr>
            <a:xfrm>
              <a:off x="2682512" y="2381141"/>
              <a:ext cx="249522" cy="1721555"/>
            </a:xfrm>
            <a:prstGeom prst="rect">
              <a:avLst/>
            </a:prstGeom>
            <a:solidFill>
              <a:srgbClr val="80BD41">
                <a:alpha val="100000"/>
              </a:srgbClr>
            </a:solidFill>
          </p:spPr>
          <p:txBody>
            <a:bodyPr/>
            <a:lstStyle/>
            <a:p/>
          </p:txBody>
        </p:sp>
        <p:sp>
          <p:nvSpPr>
            <p:cNvPr id="32" name="rc32"/>
            <p:cNvSpPr/>
            <p:nvPr/>
          </p:nvSpPr>
          <p:spPr>
            <a:xfrm>
              <a:off x="2682512" y="2364534"/>
              <a:ext cx="249522" cy="16606"/>
            </a:xfrm>
            <a:prstGeom prst="rect">
              <a:avLst/>
            </a:prstGeom>
            <a:solidFill>
              <a:srgbClr val="1CABE2">
                <a:alpha val="100000"/>
              </a:srgbClr>
            </a:solidFill>
          </p:spPr>
          <p:txBody>
            <a:bodyPr/>
            <a:lstStyle/>
            <a:p/>
          </p:txBody>
        </p:sp>
        <p:sp>
          <p:nvSpPr>
            <p:cNvPr id="33" name="rc33"/>
            <p:cNvSpPr/>
            <p:nvPr/>
          </p:nvSpPr>
          <p:spPr>
            <a:xfrm>
              <a:off x="2959759" y="2403283"/>
              <a:ext cx="249522" cy="1699413"/>
            </a:xfrm>
            <a:prstGeom prst="rect">
              <a:avLst/>
            </a:prstGeom>
            <a:solidFill>
              <a:srgbClr val="80BD41">
                <a:alpha val="100000"/>
              </a:srgbClr>
            </a:solidFill>
          </p:spPr>
          <p:txBody>
            <a:bodyPr/>
            <a:lstStyle/>
            <a:p/>
          </p:txBody>
        </p:sp>
        <p:sp>
          <p:nvSpPr>
            <p:cNvPr id="34" name="rc34"/>
            <p:cNvSpPr/>
            <p:nvPr/>
          </p:nvSpPr>
          <p:spPr>
            <a:xfrm>
              <a:off x="2959759" y="2386677"/>
              <a:ext cx="249522" cy="16606"/>
            </a:xfrm>
            <a:prstGeom prst="rect">
              <a:avLst/>
            </a:prstGeom>
            <a:solidFill>
              <a:srgbClr val="1CABE2">
                <a:alpha val="100000"/>
              </a:srgbClr>
            </a:solidFill>
          </p:spPr>
          <p:txBody>
            <a:bodyPr/>
            <a:lstStyle/>
            <a:p/>
          </p:txBody>
        </p:sp>
        <p:sp>
          <p:nvSpPr>
            <p:cNvPr id="35" name="rc35"/>
            <p:cNvSpPr/>
            <p:nvPr/>
          </p:nvSpPr>
          <p:spPr>
            <a:xfrm>
              <a:off x="3237007" y="2419890"/>
              <a:ext cx="249522" cy="1682806"/>
            </a:xfrm>
            <a:prstGeom prst="rect">
              <a:avLst/>
            </a:prstGeom>
            <a:solidFill>
              <a:srgbClr val="80BD41">
                <a:alpha val="100000"/>
              </a:srgbClr>
            </a:solidFill>
          </p:spPr>
          <p:txBody>
            <a:bodyPr/>
            <a:lstStyle/>
            <a:p/>
          </p:txBody>
        </p:sp>
        <p:sp>
          <p:nvSpPr>
            <p:cNvPr id="36" name="rc36"/>
            <p:cNvSpPr/>
            <p:nvPr/>
          </p:nvSpPr>
          <p:spPr>
            <a:xfrm>
              <a:off x="3237007" y="2403283"/>
              <a:ext cx="249522" cy="16606"/>
            </a:xfrm>
            <a:prstGeom prst="rect">
              <a:avLst/>
            </a:prstGeom>
            <a:solidFill>
              <a:srgbClr val="1CABE2">
                <a:alpha val="100000"/>
              </a:srgbClr>
            </a:solidFill>
          </p:spPr>
          <p:txBody>
            <a:bodyPr/>
            <a:lstStyle/>
            <a:p/>
          </p:txBody>
        </p:sp>
        <p:sp>
          <p:nvSpPr>
            <p:cNvPr id="37" name="rc37"/>
            <p:cNvSpPr/>
            <p:nvPr/>
          </p:nvSpPr>
          <p:spPr>
            <a:xfrm>
              <a:off x="3514255" y="2436497"/>
              <a:ext cx="249522" cy="1666200"/>
            </a:xfrm>
            <a:prstGeom prst="rect">
              <a:avLst/>
            </a:prstGeom>
            <a:solidFill>
              <a:srgbClr val="80BD41">
                <a:alpha val="100000"/>
              </a:srgbClr>
            </a:solidFill>
          </p:spPr>
          <p:txBody>
            <a:bodyPr/>
            <a:lstStyle/>
            <a:p/>
          </p:txBody>
        </p:sp>
        <p:sp>
          <p:nvSpPr>
            <p:cNvPr id="38" name="rc38"/>
            <p:cNvSpPr/>
            <p:nvPr/>
          </p:nvSpPr>
          <p:spPr>
            <a:xfrm>
              <a:off x="3514255" y="2419890"/>
              <a:ext cx="249522" cy="16606"/>
            </a:xfrm>
            <a:prstGeom prst="rect">
              <a:avLst/>
            </a:prstGeom>
            <a:solidFill>
              <a:srgbClr val="1CABE2">
                <a:alpha val="100000"/>
              </a:srgbClr>
            </a:solidFill>
          </p:spPr>
          <p:txBody>
            <a:bodyPr/>
            <a:lstStyle/>
            <a:p/>
          </p:txBody>
        </p:sp>
        <p:sp>
          <p:nvSpPr>
            <p:cNvPr id="39" name="rc39"/>
            <p:cNvSpPr/>
            <p:nvPr/>
          </p:nvSpPr>
          <p:spPr>
            <a:xfrm>
              <a:off x="3791502" y="2453103"/>
              <a:ext cx="249522" cy="1649593"/>
            </a:xfrm>
            <a:prstGeom prst="rect">
              <a:avLst/>
            </a:prstGeom>
            <a:solidFill>
              <a:srgbClr val="80BD41">
                <a:alpha val="100000"/>
              </a:srgbClr>
            </a:solidFill>
          </p:spPr>
          <p:txBody>
            <a:bodyPr/>
            <a:lstStyle/>
            <a:p/>
          </p:txBody>
        </p:sp>
        <p:sp>
          <p:nvSpPr>
            <p:cNvPr id="40" name="rc40"/>
            <p:cNvSpPr/>
            <p:nvPr/>
          </p:nvSpPr>
          <p:spPr>
            <a:xfrm>
              <a:off x="3791502" y="2436497"/>
              <a:ext cx="249522" cy="16606"/>
            </a:xfrm>
            <a:prstGeom prst="rect">
              <a:avLst/>
            </a:prstGeom>
            <a:solidFill>
              <a:srgbClr val="1CABE2">
                <a:alpha val="100000"/>
              </a:srgbClr>
            </a:solidFill>
          </p:spPr>
          <p:txBody>
            <a:bodyPr/>
            <a:lstStyle/>
            <a:p/>
          </p:txBody>
        </p:sp>
        <p:sp>
          <p:nvSpPr>
            <p:cNvPr id="41" name="rc41"/>
            <p:cNvSpPr/>
            <p:nvPr/>
          </p:nvSpPr>
          <p:spPr>
            <a:xfrm>
              <a:off x="4068750" y="2469710"/>
              <a:ext cx="249522" cy="1632986"/>
            </a:xfrm>
            <a:prstGeom prst="rect">
              <a:avLst/>
            </a:prstGeom>
            <a:solidFill>
              <a:srgbClr val="80BD41">
                <a:alpha val="100000"/>
              </a:srgbClr>
            </a:solidFill>
          </p:spPr>
          <p:txBody>
            <a:bodyPr/>
            <a:lstStyle/>
            <a:p/>
          </p:txBody>
        </p:sp>
        <p:sp>
          <p:nvSpPr>
            <p:cNvPr id="42" name="rc42"/>
            <p:cNvSpPr/>
            <p:nvPr/>
          </p:nvSpPr>
          <p:spPr>
            <a:xfrm>
              <a:off x="4068750" y="2453103"/>
              <a:ext cx="249522" cy="16606"/>
            </a:xfrm>
            <a:prstGeom prst="rect">
              <a:avLst/>
            </a:prstGeom>
            <a:solidFill>
              <a:srgbClr val="1CABE2">
                <a:alpha val="100000"/>
              </a:srgbClr>
            </a:solidFill>
          </p:spPr>
          <p:txBody>
            <a:bodyPr/>
            <a:lstStyle/>
            <a:p/>
          </p:txBody>
        </p:sp>
        <p:sp>
          <p:nvSpPr>
            <p:cNvPr id="43" name="rc43"/>
            <p:cNvSpPr/>
            <p:nvPr/>
          </p:nvSpPr>
          <p:spPr>
            <a:xfrm>
              <a:off x="4345998" y="2486316"/>
              <a:ext cx="249522" cy="1616380"/>
            </a:xfrm>
            <a:prstGeom prst="rect">
              <a:avLst/>
            </a:prstGeom>
            <a:solidFill>
              <a:srgbClr val="80BD41">
                <a:alpha val="100000"/>
              </a:srgbClr>
            </a:solidFill>
          </p:spPr>
          <p:txBody>
            <a:bodyPr/>
            <a:lstStyle/>
            <a:p/>
          </p:txBody>
        </p:sp>
        <p:sp>
          <p:nvSpPr>
            <p:cNvPr id="44" name="rc44"/>
            <p:cNvSpPr/>
            <p:nvPr/>
          </p:nvSpPr>
          <p:spPr>
            <a:xfrm>
              <a:off x="4345998" y="2469710"/>
              <a:ext cx="249522" cy="16606"/>
            </a:xfrm>
            <a:prstGeom prst="rect">
              <a:avLst/>
            </a:prstGeom>
            <a:solidFill>
              <a:srgbClr val="1CABE2">
                <a:alpha val="100000"/>
              </a:srgbClr>
            </a:solidFill>
          </p:spPr>
          <p:txBody>
            <a:bodyPr/>
            <a:lstStyle/>
            <a:p/>
          </p:txBody>
        </p:sp>
        <p:sp>
          <p:nvSpPr>
            <p:cNvPr id="45" name="rc45"/>
            <p:cNvSpPr/>
            <p:nvPr/>
          </p:nvSpPr>
          <p:spPr>
            <a:xfrm>
              <a:off x="4623245" y="2574885"/>
              <a:ext cx="249522" cy="1527811"/>
            </a:xfrm>
            <a:prstGeom prst="rect">
              <a:avLst/>
            </a:prstGeom>
            <a:solidFill>
              <a:srgbClr val="80BD41">
                <a:alpha val="100000"/>
              </a:srgbClr>
            </a:solidFill>
          </p:spPr>
          <p:txBody>
            <a:bodyPr/>
            <a:lstStyle/>
            <a:p/>
          </p:txBody>
        </p:sp>
        <p:sp>
          <p:nvSpPr>
            <p:cNvPr id="46" name="rc46"/>
            <p:cNvSpPr/>
            <p:nvPr/>
          </p:nvSpPr>
          <p:spPr>
            <a:xfrm>
              <a:off x="4623245" y="2497388"/>
              <a:ext cx="249522" cy="77497"/>
            </a:xfrm>
            <a:prstGeom prst="rect">
              <a:avLst/>
            </a:prstGeom>
            <a:solidFill>
              <a:srgbClr val="1CABE2">
                <a:alpha val="100000"/>
              </a:srgbClr>
            </a:solidFill>
          </p:spPr>
          <p:txBody>
            <a:bodyPr/>
            <a:lstStyle/>
            <a:p/>
          </p:txBody>
        </p:sp>
        <p:sp>
          <p:nvSpPr>
            <p:cNvPr id="47" name="rc47"/>
            <p:cNvSpPr/>
            <p:nvPr/>
          </p:nvSpPr>
          <p:spPr>
            <a:xfrm>
              <a:off x="4900493" y="2541672"/>
              <a:ext cx="249522" cy="1561024"/>
            </a:xfrm>
            <a:prstGeom prst="rect">
              <a:avLst/>
            </a:prstGeom>
            <a:solidFill>
              <a:srgbClr val="80BD41">
                <a:alpha val="100000"/>
              </a:srgbClr>
            </a:solidFill>
          </p:spPr>
          <p:txBody>
            <a:bodyPr/>
            <a:lstStyle/>
            <a:p/>
          </p:txBody>
        </p:sp>
        <p:sp>
          <p:nvSpPr>
            <p:cNvPr id="48" name="rc48"/>
            <p:cNvSpPr/>
            <p:nvPr/>
          </p:nvSpPr>
          <p:spPr>
            <a:xfrm>
              <a:off x="4900493" y="2525065"/>
              <a:ext cx="249522" cy="16606"/>
            </a:xfrm>
            <a:prstGeom prst="rect">
              <a:avLst/>
            </a:prstGeom>
            <a:solidFill>
              <a:srgbClr val="1CABE2">
                <a:alpha val="100000"/>
              </a:srgbClr>
            </a:solidFill>
          </p:spPr>
          <p:txBody>
            <a:bodyPr/>
            <a:lstStyle/>
            <a:p/>
          </p:txBody>
        </p:sp>
        <p:sp>
          <p:nvSpPr>
            <p:cNvPr id="49" name="rc49"/>
            <p:cNvSpPr/>
            <p:nvPr/>
          </p:nvSpPr>
          <p:spPr>
            <a:xfrm>
              <a:off x="5177741" y="2574885"/>
              <a:ext cx="249522" cy="1527811"/>
            </a:xfrm>
            <a:prstGeom prst="rect">
              <a:avLst/>
            </a:prstGeom>
            <a:solidFill>
              <a:srgbClr val="80BD41">
                <a:alpha val="100000"/>
              </a:srgbClr>
            </a:solidFill>
          </p:spPr>
          <p:txBody>
            <a:bodyPr/>
            <a:lstStyle/>
            <a:p/>
          </p:txBody>
        </p:sp>
        <p:sp>
          <p:nvSpPr>
            <p:cNvPr id="50" name="rc50"/>
            <p:cNvSpPr/>
            <p:nvPr/>
          </p:nvSpPr>
          <p:spPr>
            <a:xfrm>
              <a:off x="5177741" y="2558279"/>
              <a:ext cx="249522" cy="16606"/>
            </a:xfrm>
            <a:prstGeom prst="rect">
              <a:avLst/>
            </a:prstGeom>
            <a:solidFill>
              <a:srgbClr val="1CABE2">
                <a:alpha val="100000"/>
              </a:srgbClr>
            </a:solidFill>
          </p:spPr>
          <p:txBody>
            <a:bodyPr/>
            <a:lstStyle/>
            <a:p/>
          </p:txBody>
        </p:sp>
        <p:sp>
          <p:nvSpPr>
            <p:cNvPr id="51" name="rc51"/>
            <p:cNvSpPr/>
            <p:nvPr/>
          </p:nvSpPr>
          <p:spPr>
            <a:xfrm>
              <a:off x="5454988" y="2613634"/>
              <a:ext cx="249522" cy="1489062"/>
            </a:xfrm>
            <a:prstGeom prst="rect">
              <a:avLst/>
            </a:prstGeom>
            <a:solidFill>
              <a:srgbClr val="80BD41">
                <a:alpha val="100000"/>
              </a:srgbClr>
            </a:solidFill>
          </p:spPr>
          <p:txBody>
            <a:bodyPr/>
            <a:lstStyle/>
            <a:p/>
          </p:txBody>
        </p:sp>
        <p:sp>
          <p:nvSpPr>
            <p:cNvPr id="52" name="rc52"/>
            <p:cNvSpPr/>
            <p:nvPr/>
          </p:nvSpPr>
          <p:spPr>
            <a:xfrm>
              <a:off x="5454988" y="2597027"/>
              <a:ext cx="249522" cy="16606"/>
            </a:xfrm>
            <a:prstGeom prst="rect">
              <a:avLst/>
            </a:prstGeom>
            <a:solidFill>
              <a:srgbClr val="1CABE2">
                <a:alpha val="100000"/>
              </a:srgbClr>
            </a:solidFill>
          </p:spPr>
          <p:txBody>
            <a:bodyPr/>
            <a:lstStyle/>
            <a:p/>
          </p:txBody>
        </p:sp>
        <p:sp>
          <p:nvSpPr>
            <p:cNvPr id="53" name="rc53"/>
            <p:cNvSpPr/>
            <p:nvPr/>
          </p:nvSpPr>
          <p:spPr>
            <a:xfrm>
              <a:off x="5732236" y="2685596"/>
              <a:ext cx="249522" cy="1417100"/>
            </a:xfrm>
            <a:prstGeom prst="rect">
              <a:avLst/>
            </a:prstGeom>
            <a:solidFill>
              <a:srgbClr val="80BD41">
                <a:alpha val="100000"/>
              </a:srgbClr>
            </a:solidFill>
          </p:spPr>
          <p:txBody>
            <a:bodyPr/>
            <a:lstStyle/>
            <a:p/>
          </p:txBody>
        </p:sp>
        <p:sp>
          <p:nvSpPr>
            <p:cNvPr id="54" name="rc54"/>
            <p:cNvSpPr/>
            <p:nvPr/>
          </p:nvSpPr>
          <p:spPr>
            <a:xfrm>
              <a:off x="5732236" y="2641312"/>
              <a:ext cx="249522" cy="44284"/>
            </a:xfrm>
            <a:prstGeom prst="rect">
              <a:avLst/>
            </a:prstGeom>
            <a:solidFill>
              <a:srgbClr val="1CABE2">
                <a:alpha val="100000"/>
              </a:srgbClr>
            </a:solidFill>
          </p:spPr>
          <p:txBody>
            <a:bodyPr/>
            <a:lstStyle/>
            <a:p/>
          </p:txBody>
        </p:sp>
        <p:sp>
          <p:nvSpPr>
            <p:cNvPr id="55" name="rc55"/>
            <p:cNvSpPr/>
            <p:nvPr/>
          </p:nvSpPr>
          <p:spPr>
            <a:xfrm>
              <a:off x="6009484" y="2702203"/>
              <a:ext cx="249522" cy="1400493"/>
            </a:xfrm>
            <a:prstGeom prst="rect">
              <a:avLst/>
            </a:prstGeom>
            <a:solidFill>
              <a:srgbClr val="80BD41">
                <a:alpha val="100000"/>
              </a:srgbClr>
            </a:solidFill>
          </p:spPr>
          <p:txBody>
            <a:bodyPr/>
            <a:lstStyle/>
            <a:p/>
          </p:txBody>
        </p:sp>
        <p:sp>
          <p:nvSpPr>
            <p:cNvPr id="56" name="rc56"/>
            <p:cNvSpPr/>
            <p:nvPr/>
          </p:nvSpPr>
          <p:spPr>
            <a:xfrm>
              <a:off x="6009484" y="2685596"/>
              <a:ext cx="249522" cy="16606"/>
            </a:xfrm>
            <a:prstGeom prst="rect">
              <a:avLst/>
            </a:prstGeom>
            <a:solidFill>
              <a:srgbClr val="1CABE2">
                <a:alpha val="100000"/>
              </a:srgbClr>
            </a:solidFill>
          </p:spPr>
          <p:txBody>
            <a:bodyPr/>
            <a:lstStyle/>
            <a:p/>
          </p:txBody>
        </p:sp>
        <p:sp>
          <p:nvSpPr>
            <p:cNvPr id="57" name="rc57"/>
            <p:cNvSpPr/>
            <p:nvPr/>
          </p:nvSpPr>
          <p:spPr>
            <a:xfrm>
              <a:off x="6286731" y="2718810"/>
              <a:ext cx="249522" cy="1383887"/>
            </a:xfrm>
            <a:prstGeom prst="rect">
              <a:avLst/>
            </a:prstGeom>
            <a:solidFill>
              <a:srgbClr val="80BD41">
                <a:alpha val="100000"/>
              </a:srgbClr>
            </a:solidFill>
          </p:spPr>
          <p:txBody>
            <a:bodyPr/>
            <a:lstStyle/>
            <a:p/>
          </p:txBody>
        </p:sp>
        <p:sp>
          <p:nvSpPr>
            <p:cNvPr id="58" name="rc58"/>
            <p:cNvSpPr/>
            <p:nvPr/>
          </p:nvSpPr>
          <p:spPr>
            <a:xfrm>
              <a:off x="6286731" y="2702203"/>
              <a:ext cx="249522" cy="16606"/>
            </a:xfrm>
            <a:prstGeom prst="rect">
              <a:avLst/>
            </a:prstGeom>
            <a:solidFill>
              <a:srgbClr val="1CABE2">
                <a:alpha val="100000"/>
              </a:srgbClr>
            </a:solidFill>
          </p:spPr>
          <p:txBody>
            <a:bodyPr/>
            <a:lstStyle/>
            <a:p/>
          </p:txBody>
        </p:sp>
        <p:sp>
          <p:nvSpPr>
            <p:cNvPr id="59" name="rc59"/>
            <p:cNvSpPr/>
            <p:nvPr/>
          </p:nvSpPr>
          <p:spPr>
            <a:xfrm>
              <a:off x="6563979" y="2735416"/>
              <a:ext cx="249522" cy="1367280"/>
            </a:xfrm>
            <a:prstGeom prst="rect">
              <a:avLst/>
            </a:prstGeom>
            <a:solidFill>
              <a:srgbClr val="80BD41">
                <a:alpha val="100000"/>
              </a:srgbClr>
            </a:solidFill>
          </p:spPr>
          <p:txBody>
            <a:bodyPr/>
            <a:lstStyle/>
            <a:p/>
          </p:txBody>
        </p:sp>
        <p:sp>
          <p:nvSpPr>
            <p:cNvPr id="60" name="rc60"/>
            <p:cNvSpPr/>
            <p:nvPr/>
          </p:nvSpPr>
          <p:spPr>
            <a:xfrm>
              <a:off x="6563979" y="2718810"/>
              <a:ext cx="249522" cy="16606"/>
            </a:xfrm>
            <a:prstGeom prst="rect">
              <a:avLst/>
            </a:prstGeom>
            <a:solidFill>
              <a:srgbClr val="1CABE2">
                <a:alpha val="100000"/>
              </a:srgbClr>
            </a:solidFill>
          </p:spPr>
          <p:txBody>
            <a:bodyPr/>
            <a:lstStyle/>
            <a:p/>
          </p:txBody>
        </p:sp>
        <p:sp>
          <p:nvSpPr>
            <p:cNvPr id="61" name="rc61"/>
            <p:cNvSpPr/>
            <p:nvPr/>
          </p:nvSpPr>
          <p:spPr>
            <a:xfrm>
              <a:off x="6841227" y="2746487"/>
              <a:ext cx="249522" cy="1356209"/>
            </a:xfrm>
            <a:prstGeom prst="rect">
              <a:avLst/>
            </a:prstGeom>
            <a:solidFill>
              <a:srgbClr val="80BD41">
                <a:alpha val="100000"/>
              </a:srgbClr>
            </a:solidFill>
          </p:spPr>
          <p:txBody>
            <a:bodyPr/>
            <a:lstStyle/>
            <a:p/>
          </p:txBody>
        </p:sp>
        <p:sp>
          <p:nvSpPr>
            <p:cNvPr id="62" name="rc62"/>
            <p:cNvSpPr/>
            <p:nvPr/>
          </p:nvSpPr>
          <p:spPr>
            <a:xfrm>
              <a:off x="6841227" y="2729881"/>
              <a:ext cx="249522" cy="16606"/>
            </a:xfrm>
            <a:prstGeom prst="rect">
              <a:avLst/>
            </a:prstGeom>
            <a:solidFill>
              <a:srgbClr val="1CABE2">
                <a:alpha val="100000"/>
              </a:srgbClr>
            </a:solidFill>
          </p:spPr>
          <p:txBody>
            <a:bodyPr/>
            <a:lstStyle/>
            <a:p/>
          </p:txBody>
        </p:sp>
        <p:sp>
          <p:nvSpPr>
            <p:cNvPr id="63" name="rc63"/>
            <p:cNvSpPr/>
            <p:nvPr/>
          </p:nvSpPr>
          <p:spPr>
            <a:xfrm>
              <a:off x="7118474" y="2752023"/>
              <a:ext cx="249522" cy="1350673"/>
            </a:xfrm>
            <a:prstGeom prst="rect">
              <a:avLst/>
            </a:prstGeom>
            <a:solidFill>
              <a:srgbClr val="80BD41">
                <a:alpha val="100000"/>
              </a:srgbClr>
            </a:solidFill>
          </p:spPr>
          <p:txBody>
            <a:bodyPr/>
            <a:lstStyle/>
            <a:p/>
          </p:txBody>
        </p:sp>
        <p:sp>
          <p:nvSpPr>
            <p:cNvPr id="64" name="rc64"/>
            <p:cNvSpPr/>
            <p:nvPr/>
          </p:nvSpPr>
          <p:spPr>
            <a:xfrm>
              <a:off x="7118474" y="2735416"/>
              <a:ext cx="249522" cy="16606"/>
            </a:xfrm>
            <a:prstGeom prst="rect">
              <a:avLst/>
            </a:prstGeom>
            <a:solidFill>
              <a:srgbClr val="1CABE2">
                <a:alpha val="100000"/>
              </a:srgbClr>
            </a:solidFill>
          </p:spPr>
          <p:txBody>
            <a:bodyPr/>
            <a:lstStyle/>
            <a:p/>
          </p:txBody>
        </p:sp>
        <p:sp>
          <p:nvSpPr>
            <p:cNvPr id="65" name="rc65"/>
            <p:cNvSpPr/>
            <p:nvPr/>
          </p:nvSpPr>
          <p:spPr>
            <a:xfrm>
              <a:off x="7395722" y="2768629"/>
              <a:ext cx="249522" cy="1334067"/>
            </a:xfrm>
            <a:prstGeom prst="rect">
              <a:avLst/>
            </a:prstGeom>
            <a:solidFill>
              <a:srgbClr val="80BD41">
                <a:alpha val="100000"/>
              </a:srgbClr>
            </a:solidFill>
          </p:spPr>
          <p:txBody>
            <a:bodyPr/>
            <a:lstStyle/>
            <a:p/>
          </p:txBody>
        </p:sp>
        <p:sp>
          <p:nvSpPr>
            <p:cNvPr id="66" name="rc66"/>
            <p:cNvSpPr/>
            <p:nvPr/>
          </p:nvSpPr>
          <p:spPr>
            <a:xfrm>
              <a:off x="7395722" y="2757558"/>
              <a:ext cx="249522" cy="11071"/>
            </a:xfrm>
            <a:prstGeom prst="rect">
              <a:avLst/>
            </a:prstGeom>
            <a:solidFill>
              <a:srgbClr val="1CABE2">
                <a:alpha val="100000"/>
              </a:srgbClr>
            </a:solidFill>
          </p:spPr>
          <p:txBody>
            <a:bodyPr/>
            <a:lstStyle/>
            <a:p/>
          </p:txBody>
        </p:sp>
        <p:sp>
          <p:nvSpPr>
            <p:cNvPr id="67" name="rc67"/>
            <p:cNvSpPr/>
            <p:nvPr/>
          </p:nvSpPr>
          <p:spPr>
            <a:xfrm>
              <a:off x="7672970" y="2785236"/>
              <a:ext cx="249522" cy="1317460"/>
            </a:xfrm>
            <a:prstGeom prst="rect">
              <a:avLst/>
            </a:prstGeom>
            <a:solidFill>
              <a:srgbClr val="80BD41">
                <a:alpha val="100000"/>
              </a:srgbClr>
            </a:solidFill>
          </p:spPr>
          <p:txBody>
            <a:bodyPr/>
            <a:lstStyle/>
            <a:p/>
          </p:txBody>
        </p:sp>
        <p:sp>
          <p:nvSpPr>
            <p:cNvPr id="68" name="rc68"/>
            <p:cNvSpPr/>
            <p:nvPr/>
          </p:nvSpPr>
          <p:spPr>
            <a:xfrm>
              <a:off x="7672970" y="2774165"/>
              <a:ext cx="249522" cy="11071"/>
            </a:xfrm>
            <a:prstGeom prst="rect">
              <a:avLst/>
            </a:prstGeom>
            <a:solidFill>
              <a:srgbClr val="1CABE2">
                <a:alpha val="100000"/>
              </a:srgbClr>
            </a:solidFill>
          </p:spPr>
          <p:txBody>
            <a:bodyPr/>
            <a:lstStyle/>
            <a:p/>
          </p:txBody>
        </p:sp>
        <p:sp>
          <p:nvSpPr>
            <p:cNvPr id="69" name="rc69"/>
            <p:cNvSpPr/>
            <p:nvPr/>
          </p:nvSpPr>
          <p:spPr>
            <a:xfrm>
              <a:off x="7950217" y="2796307"/>
              <a:ext cx="249522" cy="1306389"/>
            </a:xfrm>
            <a:prstGeom prst="rect">
              <a:avLst/>
            </a:prstGeom>
            <a:solidFill>
              <a:srgbClr val="80BD41">
                <a:alpha val="100000"/>
              </a:srgbClr>
            </a:solidFill>
          </p:spPr>
          <p:txBody>
            <a:bodyPr/>
            <a:lstStyle/>
            <a:p/>
          </p:txBody>
        </p:sp>
        <p:sp>
          <p:nvSpPr>
            <p:cNvPr id="70" name="rc70"/>
            <p:cNvSpPr/>
            <p:nvPr/>
          </p:nvSpPr>
          <p:spPr>
            <a:xfrm>
              <a:off x="7950217" y="2785236"/>
              <a:ext cx="249522" cy="11071"/>
            </a:xfrm>
            <a:prstGeom prst="rect">
              <a:avLst/>
            </a:prstGeom>
            <a:solidFill>
              <a:srgbClr val="1CABE2">
                <a:alpha val="100000"/>
              </a:srgbClr>
            </a:solidFill>
          </p:spPr>
          <p:txBody>
            <a:bodyPr/>
            <a:lstStyle/>
            <a:p/>
          </p:txBody>
        </p:sp>
        <p:sp>
          <p:nvSpPr>
            <p:cNvPr id="71" name="pl71"/>
            <p:cNvSpPr/>
            <p:nvPr/>
          </p:nvSpPr>
          <p:spPr>
            <a:xfrm>
              <a:off x="1421035" y="1236556"/>
              <a:ext cx="6653943" cy="115803"/>
            </a:xfrm>
            <a:custGeom>
              <a:avLst/>
              <a:pathLst>
                <a:path w="6653943" h="115803">
                  <a:moveTo>
                    <a:pt x="0" y="0"/>
                  </a:moveTo>
                  <a:lnTo>
                    <a:pt x="277247" y="0"/>
                  </a:lnTo>
                  <a:lnTo>
                    <a:pt x="554495" y="86852"/>
                  </a:lnTo>
                  <a:lnTo>
                    <a:pt x="831742" y="0"/>
                  </a:lnTo>
                  <a:lnTo>
                    <a:pt x="1108990" y="0"/>
                  </a:lnTo>
                  <a:lnTo>
                    <a:pt x="1386238" y="0"/>
                  </a:lnTo>
                  <a:lnTo>
                    <a:pt x="1663485" y="0"/>
                  </a:lnTo>
                  <a:lnTo>
                    <a:pt x="1940733" y="0"/>
                  </a:lnTo>
                  <a:lnTo>
                    <a:pt x="2217981" y="0"/>
                  </a:lnTo>
                  <a:lnTo>
                    <a:pt x="2495228" y="0"/>
                  </a:lnTo>
                  <a:lnTo>
                    <a:pt x="2772476" y="0"/>
                  </a:lnTo>
                  <a:lnTo>
                    <a:pt x="3049724" y="0"/>
                  </a:lnTo>
                  <a:lnTo>
                    <a:pt x="3326971" y="115803"/>
                  </a:lnTo>
                  <a:lnTo>
                    <a:pt x="3604219" y="0"/>
                  </a:lnTo>
                  <a:lnTo>
                    <a:pt x="3881467" y="0"/>
                  </a:lnTo>
                  <a:lnTo>
                    <a:pt x="4158714" y="0"/>
                  </a:lnTo>
                  <a:lnTo>
                    <a:pt x="4435962" y="57901"/>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1394909" y="2317131"/>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a:t>
              </a:r>
            </a:p>
          </p:txBody>
        </p:sp>
        <p:sp>
          <p:nvSpPr>
            <p:cNvPr id="83" name="tx83"/>
            <p:cNvSpPr/>
            <p:nvPr/>
          </p:nvSpPr>
          <p:spPr>
            <a:xfrm>
              <a:off x="2741971" y="222856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84" name="tx84"/>
            <p:cNvSpPr/>
            <p:nvPr/>
          </p:nvSpPr>
          <p:spPr>
            <a:xfrm>
              <a:off x="4167386" y="2317131"/>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a:t>
              </a:r>
            </a:p>
          </p:txBody>
        </p:sp>
        <p:sp>
          <p:nvSpPr>
            <p:cNvPr id="85" name="tx85"/>
            <p:cNvSpPr/>
            <p:nvPr/>
          </p:nvSpPr>
          <p:spPr>
            <a:xfrm>
              <a:off x="5514447" y="246224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a:t>
              </a:r>
            </a:p>
          </p:txBody>
        </p:sp>
        <p:sp>
          <p:nvSpPr>
            <p:cNvPr id="86" name="tx86"/>
            <p:cNvSpPr/>
            <p:nvPr/>
          </p:nvSpPr>
          <p:spPr>
            <a:xfrm>
              <a:off x="6623438" y="25828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87" name="tx87"/>
            <p:cNvSpPr/>
            <p:nvPr/>
          </p:nvSpPr>
          <p:spPr>
            <a:xfrm>
              <a:off x="6900686" y="25939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88" name="tx88"/>
            <p:cNvSpPr/>
            <p:nvPr/>
          </p:nvSpPr>
          <p:spPr>
            <a:xfrm>
              <a:off x="7177933" y="26050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89" name="tx89"/>
            <p:cNvSpPr/>
            <p:nvPr/>
          </p:nvSpPr>
          <p:spPr>
            <a:xfrm>
              <a:off x="7455181" y="262277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0" name="tx90"/>
            <p:cNvSpPr/>
            <p:nvPr/>
          </p:nvSpPr>
          <p:spPr>
            <a:xfrm>
              <a:off x="7732429" y="263938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1" name="tx91"/>
            <p:cNvSpPr/>
            <p:nvPr/>
          </p:nvSpPr>
          <p:spPr>
            <a:xfrm>
              <a:off x="8009676" y="26504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2" name="pl92"/>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94909" y="3251109"/>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03" name="tx103"/>
            <p:cNvSpPr/>
            <p:nvPr/>
          </p:nvSpPr>
          <p:spPr>
            <a:xfrm>
              <a:off x="1367476" y="24275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4" name="tx104"/>
            <p:cNvSpPr/>
            <p:nvPr/>
          </p:nvSpPr>
          <p:spPr>
            <a:xfrm>
              <a:off x="2741971" y="320682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05" name="tx105"/>
            <p:cNvSpPr/>
            <p:nvPr/>
          </p:nvSpPr>
          <p:spPr>
            <a:xfrm>
              <a:off x="2753715" y="23389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4167386" y="3251109"/>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07" name="tx107"/>
            <p:cNvSpPr/>
            <p:nvPr/>
          </p:nvSpPr>
          <p:spPr>
            <a:xfrm>
              <a:off x="4139953" y="24275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5514447" y="332426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09" name="tx109"/>
            <p:cNvSpPr/>
            <p:nvPr/>
          </p:nvSpPr>
          <p:spPr>
            <a:xfrm>
              <a:off x="5526191" y="25714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6623438" y="33840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1" name="tx111"/>
            <p:cNvSpPr/>
            <p:nvPr/>
          </p:nvSpPr>
          <p:spPr>
            <a:xfrm>
              <a:off x="6635182" y="26932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900686" y="33895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3" name="tx113"/>
            <p:cNvSpPr/>
            <p:nvPr/>
          </p:nvSpPr>
          <p:spPr>
            <a:xfrm>
              <a:off x="6912430" y="27042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7177933" y="33934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5" name="tx115"/>
            <p:cNvSpPr/>
            <p:nvPr/>
          </p:nvSpPr>
          <p:spPr>
            <a:xfrm>
              <a:off x="7189677" y="27098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455181" y="340176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7" name="tx117"/>
            <p:cNvSpPr/>
            <p:nvPr/>
          </p:nvSpPr>
          <p:spPr>
            <a:xfrm>
              <a:off x="7466925" y="27291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732429" y="341006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9" name="tx119"/>
            <p:cNvSpPr/>
            <p:nvPr/>
          </p:nvSpPr>
          <p:spPr>
            <a:xfrm>
              <a:off x="7744173" y="274579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8009676" y="341560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1" name="tx121"/>
            <p:cNvSpPr/>
            <p:nvPr/>
          </p:nvSpPr>
          <p:spPr>
            <a:xfrm>
              <a:off x="8021420" y="275687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10775" y="294517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4" name="tx124"/>
            <p:cNvSpPr/>
            <p:nvPr/>
          </p:nvSpPr>
          <p:spPr>
            <a:xfrm>
              <a:off x="810775" y="1838477"/>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50218"/>
              <a:ext cx="137017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Tonga, 2000-2024</a:t>
              </a:r>
            </a:p>
          </p:txBody>
        </p:sp>
        <p:sp>
          <p:nvSpPr>
            <p:cNvPr id="150" name="pl150"/>
            <p:cNvSpPr/>
            <p:nvPr/>
          </p:nvSpPr>
          <p:spPr>
            <a:xfrm>
              <a:off x="261121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24111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87100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92616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5560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889059"/>
              <a:ext cx="6495833" cy="167191"/>
            </a:xfrm>
            <a:prstGeom prst="rect">
              <a:avLst/>
            </a:prstGeom>
            <a:solidFill>
              <a:srgbClr val="80BD41">
                <a:alpha val="100000"/>
              </a:srgbClr>
            </a:solidFill>
          </p:spPr>
          <p:txBody>
            <a:bodyPr/>
            <a:lstStyle/>
            <a:p/>
          </p:txBody>
        </p:sp>
        <p:sp>
          <p:nvSpPr>
            <p:cNvPr id="160" name="rc160"/>
            <p:cNvSpPr/>
            <p:nvPr/>
          </p:nvSpPr>
          <p:spPr>
            <a:xfrm>
              <a:off x="7792107" y="5889059"/>
              <a:ext cx="78896" cy="167191"/>
            </a:xfrm>
            <a:prstGeom prst="rect">
              <a:avLst/>
            </a:prstGeom>
            <a:solidFill>
              <a:srgbClr val="1CABE2">
                <a:alpha val="100000"/>
              </a:srgbClr>
            </a:solidFill>
          </p:spPr>
          <p:txBody>
            <a:bodyPr/>
            <a:lstStyle/>
            <a:p/>
          </p:txBody>
        </p:sp>
        <p:sp>
          <p:nvSpPr>
            <p:cNvPr id="161" name="rc161"/>
            <p:cNvSpPr/>
            <p:nvPr/>
          </p:nvSpPr>
          <p:spPr>
            <a:xfrm>
              <a:off x="1296273" y="5680069"/>
              <a:ext cx="6259143" cy="167191"/>
            </a:xfrm>
            <a:prstGeom prst="rect">
              <a:avLst/>
            </a:prstGeom>
            <a:solidFill>
              <a:srgbClr val="80BD41">
                <a:alpha val="100000"/>
              </a:srgbClr>
            </a:solidFill>
          </p:spPr>
          <p:txBody>
            <a:bodyPr/>
            <a:lstStyle/>
            <a:p/>
          </p:txBody>
        </p:sp>
        <p:sp>
          <p:nvSpPr>
            <p:cNvPr id="162" name="rc162"/>
            <p:cNvSpPr/>
            <p:nvPr/>
          </p:nvSpPr>
          <p:spPr>
            <a:xfrm>
              <a:off x="7555417" y="5680069"/>
              <a:ext cx="52597" cy="167191"/>
            </a:xfrm>
            <a:prstGeom prst="rect">
              <a:avLst/>
            </a:prstGeom>
            <a:solidFill>
              <a:srgbClr val="1CABE2">
                <a:alpha val="100000"/>
              </a:srgbClr>
            </a:solidFill>
          </p:spPr>
          <p:txBody>
            <a:bodyPr/>
            <a:lstStyle/>
            <a:p/>
          </p:txBody>
        </p:sp>
        <p:sp>
          <p:nvSpPr>
            <p:cNvPr id="163" name="rc163"/>
            <p:cNvSpPr/>
            <p:nvPr/>
          </p:nvSpPr>
          <p:spPr>
            <a:xfrm>
              <a:off x="1296273" y="5471080"/>
              <a:ext cx="6206545" cy="167191"/>
            </a:xfrm>
            <a:prstGeom prst="rect">
              <a:avLst/>
            </a:prstGeom>
            <a:solidFill>
              <a:srgbClr val="80BD41">
                <a:alpha val="100000"/>
              </a:srgbClr>
            </a:solidFill>
          </p:spPr>
          <p:txBody>
            <a:bodyPr/>
            <a:lstStyle/>
            <a:p/>
          </p:txBody>
        </p:sp>
        <p:sp>
          <p:nvSpPr>
            <p:cNvPr id="164" name="rc164"/>
            <p:cNvSpPr/>
            <p:nvPr/>
          </p:nvSpPr>
          <p:spPr>
            <a:xfrm>
              <a:off x="7502819" y="5471080"/>
              <a:ext cx="52597" cy="167191"/>
            </a:xfrm>
            <a:prstGeom prst="rect">
              <a:avLst/>
            </a:prstGeom>
            <a:solidFill>
              <a:srgbClr val="1CABE2">
                <a:alpha val="100000"/>
              </a:srgbClr>
            </a:solidFill>
          </p:spPr>
          <p:txBody>
            <a:bodyPr/>
            <a:lstStyle/>
            <a:p/>
          </p:txBody>
        </p:sp>
        <p:sp>
          <p:nvSpPr>
            <p:cNvPr id="165" name="tx165"/>
            <p:cNvSpPr/>
            <p:nvPr/>
          </p:nvSpPr>
          <p:spPr>
            <a:xfrm>
              <a:off x="8119368" y="592951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66" name="tx166"/>
            <p:cNvSpPr/>
            <p:nvPr/>
          </p:nvSpPr>
          <p:spPr>
            <a:xfrm>
              <a:off x="7843229" y="572194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67" name="tx167"/>
            <p:cNvSpPr/>
            <p:nvPr/>
          </p:nvSpPr>
          <p:spPr>
            <a:xfrm>
              <a:off x="7788002" y="551295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68" name="tx168"/>
            <p:cNvSpPr/>
            <p:nvPr/>
          </p:nvSpPr>
          <p:spPr>
            <a:xfrm>
              <a:off x="4468841"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69" name="tx169"/>
            <p:cNvSpPr/>
            <p:nvPr/>
          </p:nvSpPr>
          <p:spPr>
            <a:xfrm>
              <a:off x="7769757"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0" name="tx170"/>
            <p:cNvSpPr/>
            <p:nvPr/>
          </p:nvSpPr>
          <p:spPr>
            <a:xfrm>
              <a:off x="4350496"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71" name="tx171"/>
            <p:cNvSpPr/>
            <p:nvPr/>
          </p:nvSpPr>
          <p:spPr>
            <a:xfrm>
              <a:off x="7519917"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2" name="tx172"/>
            <p:cNvSpPr/>
            <p:nvPr/>
          </p:nvSpPr>
          <p:spPr>
            <a:xfrm>
              <a:off x="4324197"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73" name="tx173"/>
            <p:cNvSpPr/>
            <p:nvPr/>
          </p:nvSpPr>
          <p:spPr>
            <a:xfrm>
              <a:off x="7467319"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8" name="tx178"/>
            <p:cNvSpPr/>
            <p:nvPr/>
          </p:nvSpPr>
          <p:spPr>
            <a:xfrm>
              <a:off x="3887318"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79" name="tx179"/>
            <p:cNvSpPr/>
            <p:nvPr/>
          </p:nvSpPr>
          <p:spPr>
            <a:xfrm>
              <a:off x="6517210"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0" name="tx18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1" name="tx18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decreased 5% compared to in 2019.
The number of surviving infants decreased approximately 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Tonga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57132"/>
            </a:xfrm>
            <a:custGeom>
              <a:avLst/>
              <a:pathLst>
                <a:path w="3397293" h="257132">
                  <a:moveTo>
                    <a:pt x="0" y="114281"/>
                  </a:moveTo>
                  <a:lnTo>
                    <a:pt x="141553" y="142851"/>
                  </a:lnTo>
                  <a:lnTo>
                    <a:pt x="283107" y="257132"/>
                  </a:lnTo>
                  <a:lnTo>
                    <a:pt x="424661" y="28570"/>
                  </a:lnTo>
                  <a:lnTo>
                    <a:pt x="566215" y="0"/>
                  </a:lnTo>
                  <a:lnTo>
                    <a:pt x="707769" y="0"/>
                  </a:lnTo>
                  <a:lnTo>
                    <a:pt x="849323" y="0"/>
                  </a:lnTo>
                  <a:lnTo>
                    <a:pt x="990877" y="0"/>
                  </a:lnTo>
                  <a:lnTo>
                    <a:pt x="1132431" y="0"/>
                  </a:lnTo>
                  <a:lnTo>
                    <a:pt x="1273984" y="0"/>
                  </a:lnTo>
                  <a:lnTo>
                    <a:pt x="1415538" y="0"/>
                  </a:lnTo>
                  <a:lnTo>
                    <a:pt x="1557092" y="0"/>
                  </a:lnTo>
                  <a:lnTo>
                    <a:pt x="1698646" y="114281"/>
                  </a:lnTo>
                  <a:lnTo>
                    <a:pt x="1840200" y="0"/>
                  </a:lnTo>
                  <a:lnTo>
                    <a:pt x="1981754" y="28570"/>
                  </a:lnTo>
                  <a:lnTo>
                    <a:pt x="2123308" y="85710"/>
                  </a:lnTo>
                  <a:lnTo>
                    <a:pt x="2264862" y="8571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57132"/>
            </a:xfrm>
            <a:custGeom>
              <a:avLst/>
              <a:pathLst>
                <a:path w="3397293" h="257132">
                  <a:moveTo>
                    <a:pt x="0" y="114281"/>
                  </a:moveTo>
                  <a:lnTo>
                    <a:pt x="141553" y="142851"/>
                  </a:lnTo>
                  <a:lnTo>
                    <a:pt x="283107" y="257132"/>
                  </a:lnTo>
                  <a:lnTo>
                    <a:pt x="424661" y="28570"/>
                  </a:lnTo>
                  <a:lnTo>
                    <a:pt x="566215" y="0"/>
                  </a:lnTo>
                  <a:lnTo>
                    <a:pt x="707769" y="0"/>
                  </a:lnTo>
                  <a:lnTo>
                    <a:pt x="849323" y="0"/>
                  </a:lnTo>
                  <a:lnTo>
                    <a:pt x="990877" y="0"/>
                  </a:lnTo>
                  <a:lnTo>
                    <a:pt x="1132431" y="0"/>
                  </a:lnTo>
                  <a:lnTo>
                    <a:pt x="1273984" y="0"/>
                  </a:lnTo>
                  <a:lnTo>
                    <a:pt x="1415538" y="0"/>
                  </a:lnTo>
                  <a:lnTo>
                    <a:pt x="1557092" y="0"/>
                  </a:lnTo>
                  <a:lnTo>
                    <a:pt x="1698646" y="114281"/>
                  </a:lnTo>
                  <a:lnTo>
                    <a:pt x="1840200" y="0"/>
                  </a:lnTo>
                  <a:lnTo>
                    <a:pt x="1981754" y="28570"/>
                  </a:lnTo>
                  <a:lnTo>
                    <a:pt x="2123308" y="85710"/>
                  </a:lnTo>
                  <a:lnTo>
                    <a:pt x="2264862" y="8571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57132"/>
            </a:xfrm>
            <a:custGeom>
              <a:avLst/>
              <a:pathLst>
                <a:path w="3397293" h="257132">
                  <a:moveTo>
                    <a:pt x="0" y="114281"/>
                  </a:moveTo>
                  <a:lnTo>
                    <a:pt x="141553" y="142851"/>
                  </a:lnTo>
                  <a:lnTo>
                    <a:pt x="283107" y="257132"/>
                  </a:lnTo>
                  <a:lnTo>
                    <a:pt x="424661" y="28570"/>
                  </a:lnTo>
                  <a:lnTo>
                    <a:pt x="566215" y="0"/>
                  </a:lnTo>
                  <a:lnTo>
                    <a:pt x="707769" y="0"/>
                  </a:lnTo>
                  <a:lnTo>
                    <a:pt x="849323" y="0"/>
                  </a:lnTo>
                  <a:lnTo>
                    <a:pt x="990877" y="0"/>
                  </a:lnTo>
                  <a:lnTo>
                    <a:pt x="1132431" y="0"/>
                  </a:lnTo>
                  <a:lnTo>
                    <a:pt x="1273984" y="0"/>
                  </a:lnTo>
                  <a:lnTo>
                    <a:pt x="1415538" y="0"/>
                  </a:lnTo>
                  <a:lnTo>
                    <a:pt x="1557092" y="0"/>
                  </a:lnTo>
                  <a:lnTo>
                    <a:pt x="1698646" y="114281"/>
                  </a:lnTo>
                  <a:lnTo>
                    <a:pt x="1840200" y="0"/>
                  </a:lnTo>
                  <a:lnTo>
                    <a:pt x="1981754" y="28570"/>
                  </a:lnTo>
                  <a:lnTo>
                    <a:pt x="2123308" y="85710"/>
                  </a:lnTo>
                  <a:lnTo>
                    <a:pt x="2264862" y="8571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82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82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296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2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5322" y="480401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Tonga</a:t>
              </a:r>
            </a:p>
          </p:txBody>
        </p:sp>
        <p:sp>
          <p:nvSpPr>
            <p:cNvPr id="60" name="tx60"/>
            <p:cNvSpPr/>
            <p:nvPr/>
          </p:nvSpPr>
          <p:spPr>
            <a:xfrm>
              <a:off x="277006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23"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25042" y="472419"/>
              <a:ext cx="238913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Tonga,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250242"/>
              <a:ext cx="3397293" cy="1038418"/>
            </a:xfrm>
            <a:custGeom>
              <a:avLst/>
              <a:pathLst>
                <a:path w="3397293" h="1038418">
                  <a:moveTo>
                    <a:pt x="0" y="461519"/>
                  </a:moveTo>
                  <a:lnTo>
                    <a:pt x="141553" y="576899"/>
                  </a:lnTo>
                  <a:lnTo>
                    <a:pt x="283107" y="1038418"/>
                  </a:lnTo>
                  <a:lnTo>
                    <a:pt x="424661" y="115379"/>
                  </a:lnTo>
                  <a:lnTo>
                    <a:pt x="566215" y="0"/>
                  </a:lnTo>
                  <a:lnTo>
                    <a:pt x="707769" y="0"/>
                  </a:lnTo>
                  <a:lnTo>
                    <a:pt x="849323" y="0"/>
                  </a:lnTo>
                  <a:lnTo>
                    <a:pt x="990877" y="0"/>
                  </a:lnTo>
                  <a:lnTo>
                    <a:pt x="1132431" y="0"/>
                  </a:lnTo>
                  <a:lnTo>
                    <a:pt x="1273984" y="0"/>
                  </a:lnTo>
                  <a:lnTo>
                    <a:pt x="1415538" y="0"/>
                  </a:lnTo>
                  <a:lnTo>
                    <a:pt x="1557092" y="0"/>
                  </a:lnTo>
                  <a:lnTo>
                    <a:pt x="1698646" y="461519"/>
                  </a:lnTo>
                  <a:lnTo>
                    <a:pt x="1840200" y="0"/>
                  </a:lnTo>
                  <a:lnTo>
                    <a:pt x="1981754" y="115379"/>
                  </a:lnTo>
                  <a:lnTo>
                    <a:pt x="2123308" y="346139"/>
                  </a:lnTo>
                  <a:lnTo>
                    <a:pt x="2264862" y="346139"/>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0242"/>
              <a:ext cx="3397293" cy="1615318"/>
            </a:xfrm>
            <a:custGeom>
              <a:avLst/>
              <a:pathLst>
                <a:path w="3397293" h="1615318">
                  <a:moveTo>
                    <a:pt x="0" y="1615318"/>
                  </a:moveTo>
                  <a:lnTo>
                    <a:pt x="141553" y="1615318"/>
                  </a:lnTo>
                  <a:lnTo>
                    <a:pt x="283107" y="1615318"/>
                  </a:lnTo>
                  <a:lnTo>
                    <a:pt x="424661" y="1384558"/>
                  </a:lnTo>
                  <a:lnTo>
                    <a:pt x="566215" y="1153798"/>
                  </a:lnTo>
                  <a:lnTo>
                    <a:pt x="707769" y="1038418"/>
                  </a:lnTo>
                  <a:lnTo>
                    <a:pt x="849323" y="923038"/>
                  </a:lnTo>
                  <a:lnTo>
                    <a:pt x="990877" y="923038"/>
                  </a:lnTo>
                  <a:lnTo>
                    <a:pt x="1132431" y="576899"/>
                  </a:lnTo>
                  <a:lnTo>
                    <a:pt x="1273984" y="346139"/>
                  </a:lnTo>
                  <a:lnTo>
                    <a:pt x="1415538" y="346139"/>
                  </a:lnTo>
                  <a:lnTo>
                    <a:pt x="1557092" y="230759"/>
                  </a:lnTo>
                  <a:lnTo>
                    <a:pt x="1698646" y="230759"/>
                  </a:lnTo>
                  <a:lnTo>
                    <a:pt x="1840200" y="346139"/>
                  </a:lnTo>
                  <a:lnTo>
                    <a:pt x="1981754" y="230759"/>
                  </a:lnTo>
                  <a:lnTo>
                    <a:pt x="2123308" y="115379"/>
                  </a:lnTo>
                  <a:lnTo>
                    <a:pt x="2264862" y="0"/>
                  </a:lnTo>
                  <a:lnTo>
                    <a:pt x="2406416" y="0"/>
                  </a:lnTo>
                  <a:lnTo>
                    <a:pt x="2547969" y="0"/>
                  </a:lnTo>
                  <a:lnTo>
                    <a:pt x="2689523" y="0"/>
                  </a:lnTo>
                  <a:lnTo>
                    <a:pt x="2831077" y="346139"/>
                  </a:lnTo>
                  <a:lnTo>
                    <a:pt x="2972631" y="461519"/>
                  </a:lnTo>
                  <a:lnTo>
                    <a:pt x="3114185" y="115379"/>
                  </a:lnTo>
                  <a:lnTo>
                    <a:pt x="3255739" y="23075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019483"/>
              <a:ext cx="3397293" cy="1615318"/>
            </a:xfrm>
            <a:custGeom>
              <a:avLst/>
              <a:pathLst>
                <a:path w="3397293" h="1615318">
                  <a:moveTo>
                    <a:pt x="0" y="1384558"/>
                  </a:moveTo>
                  <a:lnTo>
                    <a:pt x="141553" y="1384558"/>
                  </a:lnTo>
                  <a:lnTo>
                    <a:pt x="283107" y="1615318"/>
                  </a:lnTo>
                  <a:lnTo>
                    <a:pt x="424661" y="1269178"/>
                  </a:lnTo>
                  <a:lnTo>
                    <a:pt x="566215" y="1153798"/>
                  </a:lnTo>
                  <a:lnTo>
                    <a:pt x="707769" y="1153798"/>
                  </a:lnTo>
                  <a:lnTo>
                    <a:pt x="849323" y="807659"/>
                  </a:lnTo>
                  <a:lnTo>
                    <a:pt x="990877" y="692279"/>
                  </a:lnTo>
                  <a:lnTo>
                    <a:pt x="1132431" y="346139"/>
                  </a:lnTo>
                  <a:lnTo>
                    <a:pt x="1273984" y="115379"/>
                  </a:lnTo>
                  <a:lnTo>
                    <a:pt x="1415538" y="115379"/>
                  </a:lnTo>
                  <a:lnTo>
                    <a:pt x="1557092" y="115379"/>
                  </a:lnTo>
                  <a:lnTo>
                    <a:pt x="1698646" y="0"/>
                  </a:lnTo>
                  <a:lnTo>
                    <a:pt x="1840200" y="230759"/>
                  </a:lnTo>
                  <a:lnTo>
                    <a:pt x="1981754" y="0"/>
                  </a:lnTo>
                  <a:lnTo>
                    <a:pt x="2123308" y="115379"/>
                  </a:lnTo>
                  <a:lnTo>
                    <a:pt x="2264862" y="115379"/>
                  </a:lnTo>
                  <a:lnTo>
                    <a:pt x="2406416" y="115379"/>
                  </a:lnTo>
                  <a:lnTo>
                    <a:pt x="2547969" y="230759"/>
                  </a:lnTo>
                  <a:lnTo>
                    <a:pt x="2689523" y="230759"/>
                  </a:lnTo>
                  <a:lnTo>
                    <a:pt x="2831077" y="461519"/>
                  </a:lnTo>
                  <a:lnTo>
                    <a:pt x="2972631" y="1269178"/>
                  </a:lnTo>
                  <a:lnTo>
                    <a:pt x="3114185" y="230759"/>
                  </a:lnTo>
                  <a:lnTo>
                    <a:pt x="3255739" y="807659"/>
                  </a:lnTo>
                  <a:lnTo>
                    <a:pt x="3397293" y="80765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02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250242"/>
              <a:ext cx="3397293" cy="1038418"/>
            </a:xfrm>
            <a:custGeom>
              <a:avLst/>
              <a:pathLst>
                <a:path w="3397293" h="1038418">
                  <a:moveTo>
                    <a:pt x="0" y="461519"/>
                  </a:moveTo>
                  <a:lnTo>
                    <a:pt x="141553" y="576899"/>
                  </a:lnTo>
                  <a:lnTo>
                    <a:pt x="283107" y="1038418"/>
                  </a:lnTo>
                  <a:lnTo>
                    <a:pt x="424661" y="115379"/>
                  </a:lnTo>
                  <a:lnTo>
                    <a:pt x="566215" y="0"/>
                  </a:lnTo>
                  <a:lnTo>
                    <a:pt x="707769" y="0"/>
                  </a:lnTo>
                  <a:lnTo>
                    <a:pt x="849323" y="0"/>
                  </a:lnTo>
                  <a:lnTo>
                    <a:pt x="990877" y="0"/>
                  </a:lnTo>
                  <a:lnTo>
                    <a:pt x="1132431" y="0"/>
                  </a:lnTo>
                  <a:lnTo>
                    <a:pt x="1273984" y="0"/>
                  </a:lnTo>
                  <a:lnTo>
                    <a:pt x="1415538" y="0"/>
                  </a:lnTo>
                  <a:lnTo>
                    <a:pt x="1557092" y="0"/>
                  </a:lnTo>
                  <a:lnTo>
                    <a:pt x="1698646" y="461519"/>
                  </a:lnTo>
                  <a:lnTo>
                    <a:pt x="1840200" y="0"/>
                  </a:lnTo>
                  <a:lnTo>
                    <a:pt x="1981754" y="115379"/>
                  </a:lnTo>
                  <a:lnTo>
                    <a:pt x="2123308" y="346139"/>
                  </a:lnTo>
                  <a:lnTo>
                    <a:pt x="2264862" y="346139"/>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7" name="pl87"/>
            <p:cNvSpPr/>
            <p:nvPr/>
          </p:nvSpPr>
          <p:spPr>
            <a:xfrm>
              <a:off x="5437664" y="1950255"/>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95025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95025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95025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95025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95025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95025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250242"/>
              <a:ext cx="3397293" cy="1038418"/>
            </a:xfrm>
            <a:custGeom>
              <a:avLst/>
              <a:pathLst>
                <a:path w="3397293" h="1038418">
                  <a:moveTo>
                    <a:pt x="0" y="461519"/>
                  </a:moveTo>
                  <a:lnTo>
                    <a:pt x="141553" y="576899"/>
                  </a:lnTo>
                  <a:lnTo>
                    <a:pt x="283107" y="1038418"/>
                  </a:lnTo>
                  <a:lnTo>
                    <a:pt x="424661" y="115379"/>
                  </a:lnTo>
                  <a:lnTo>
                    <a:pt x="566215" y="0"/>
                  </a:lnTo>
                  <a:lnTo>
                    <a:pt x="707769" y="0"/>
                  </a:lnTo>
                  <a:lnTo>
                    <a:pt x="849323" y="0"/>
                  </a:lnTo>
                  <a:lnTo>
                    <a:pt x="990877" y="0"/>
                  </a:lnTo>
                  <a:lnTo>
                    <a:pt x="1132431" y="0"/>
                  </a:lnTo>
                  <a:lnTo>
                    <a:pt x="1273984" y="0"/>
                  </a:lnTo>
                  <a:lnTo>
                    <a:pt x="1415538" y="0"/>
                  </a:lnTo>
                  <a:lnTo>
                    <a:pt x="1557092" y="0"/>
                  </a:lnTo>
                  <a:lnTo>
                    <a:pt x="1698646" y="461519"/>
                  </a:lnTo>
                  <a:lnTo>
                    <a:pt x="1840200" y="0"/>
                  </a:lnTo>
                  <a:lnTo>
                    <a:pt x="1981754" y="115379"/>
                  </a:lnTo>
                  <a:lnTo>
                    <a:pt x="2123308" y="346139"/>
                  </a:lnTo>
                  <a:lnTo>
                    <a:pt x="2264862" y="346139"/>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5" name="tx95"/>
            <p:cNvSpPr/>
            <p:nvPr/>
          </p:nvSpPr>
          <p:spPr>
            <a:xfrm>
              <a:off x="5389469" y="186530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6115288" y="18636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6823058" y="18636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512777" y="186361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097042" y="18636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8636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804812" y="18636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78807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7680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981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23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649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649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1966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8212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32021" y="480401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Tonga</a:t>
              </a:r>
            </a:p>
          </p:txBody>
        </p:sp>
        <p:sp>
          <p:nvSpPr>
            <p:cNvPr id="123" name="tx123"/>
            <p:cNvSpPr/>
            <p:nvPr/>
          </p:nvSpPr>
          <p:spPr>
            <a:xfrm>
              <a:off x="708676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4922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04933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5136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9779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4422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90658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78149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4580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7101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17443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6387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825146"/>
              <a:ext cx="7321564" cy="149993"/>
            </a:xfrm>
            <a:prstGeom prst="rect">
              <a:avLst/>
            </a:prstGeom>
            <a:solidFill>
              <a:srgbClr val="1CABE2">
                <a:alpha val="80000"/>
              </a:srgbClr>
            </a:solidFill>
          </p:spPr>
          <p:txBody>
            <a:bodyPr/>
            <a:lstStyle/>
            <a:p/>
          </p:txBody>
        </p:sp>
        <p:sp>
          <p:nvSpPr>
            <p:cNvPr id="141" name="rc141"/>
            <p:cNvSpPr/>
            <p:nvPr/>
          </p:nvSpPr>
          <p:spPr>
            <a:xfrm>
              <a:off x="1317178" y="5637654"/>
              <a:ext cx="7028702" cy="149993"/>
            </a:xfrm>
            <a:prstGeom prst="rect">
              <a:avLst/>
            </a:prstGeom>
            <a:solidFill>
              <a:srgbClr val="1CABE2">
                <a:alpha val="80000"/>
              </a:srgbClr>
            </a:solidFill>
          </p:spPr>
          <p:txBody>
            <a:bodyPr/>
            <a:lstStyle/>
            <a:p/>
          </p:txBody>
        </p:sp>
        <p:sp>
          <p:nvSpPr>
            <p:cNvPr id="142" name="rc142"/>
            <p:cNvSpPr/>
            <p:nvPr/>
          </p:nvSpPr>
          <p:spPr>
            <a:xfrm>
              <a:off x="1317178" y="5450161"/>
              <a:ext cx="7028702" cy="149993"/>
            </a:xfrm>
            <a:prstGeom prst="rect">
              <a:avLst/>
            </a:prstGeom>
            <a:solidFill>
              <a:srgbClr val="1CABE2">
                <a:alpha val="80000"/>
              </a:srgbClr>
            </a:solidFill>
          </p:spPr>
          <p:txBody>
            <a:bodyPr/>
            <a:lstStyle/>
            <a:p/>
          </p:txBody>
        </p:sp>
        <p:sp>
          <p:nvSpPr>
            <p:cNvPr id="143" name="tx14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703797" y="608962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48" name="tx148"/>
            <p:cNvSpPr/>
            <p:nvPr/>
          </p:nvSpPr>
          <p:spPr>
            <a:xfrm>
              <a:off x="4090415"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9" name="tx149"/>
            <p:cNvSpPr/>
            <p:nvPr/>
          </p:nvSpPr>
          <p:spPr>
            <a:xfrm>
              <a:off x="5554728"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50" name="tx150"/>
            <p:cNvSpPr/>
            <p:nvPr/>
          </p:nvSpPr>
          <p:spPr>
            <a:xfrm>
              <a:off x="7019041"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51" name="tx151"/>
            <p:cNvSpPr/>
            <p:nvPr/>
          </p:nvSpPr>
          <p:spPr>
            <a:xfrm>
              <a:off x="8483354"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52" name="tx152"/>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3" name="tx15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4" name="tx15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Tonga (99%) was 14 percentage points higher than the global average (85%) and 11 percentage points higher than the average across all EAPR countries (88%).
National DTP3 coverage was the same as in 2019 (99%).
The number of un- and undervaccinated children remained approximately the same (&lt;100)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Tonga ranked number 23 out of 27 countries for lowest DTP3 coverage (based on tied ranks).
Tonga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697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959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221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328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590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487247"/>
              <a:ext cx="249522" cy="1519437"/>
            </a:xfrm>
            <a:prstGeom prst="rect">
              <a:avLst/>
            </a:prstGeom>
            <a:solidFill>
              <a:srgbClr val="80BD41">
                <a:alpha val="100000"/>
              </a:srgbClr>
            </a:solidFill>
          </p:spPr>
          <p:txBody>
            <a:bodyPr/>
            <a:lstStyle/>
            <a:p/>
          </p:txBody>
        </p:sp>
        <p:sp>
          <p:nvSpPr>
            <p:cNvPr id="22" name="rc22"/>
            <p:cNvSpPr/>
            <p:nvPr/>
          </p:nvSpPr>
          <p:spPr>
            <a:xfrm>
              <a:off x="1296273" y="2406712"/>
              <a:ext cx="249522" cy="80535"/>
            </a:xfrm>
            <a:prstGeom prst="rect">
              <a:avLst/>
            </a:prstGeom>
            <a:solidFill>
              <a:srgbClr val="1CABE2">
                <a:alpha val="100000"/>
              </a:srgbClr>
            </a:solidFill>
          </p:spPr>
          <p:txBody>
            <a:bodyPr/>
            <a:lstStyle/>
            <a:p/>
          </p:txBody>
        </p:sp>
        <p:sp>
          <p:nvSpPr>
            <p:cNvPr id="23" name="rc23"/>
            <p:cNvSpPr/>
            <p:nvPr/>
          </p:nvSpPr>
          <p:spPr>
            <a:xfrm>
              <a:off x="1573521" y="2492616"/>
              <a:ext cx="249522" cy="1514068"/>
            </a:xfrm>
            <a:prstGeom prst="rect">
              <a:avLst/>
            </a:prstGeom>
            <a:solidFill>
              <a:srgbClr val="80BD41">
                <a:alpha val="100000"/>
              </a:srgbClr>
            </a:solidFill>
          </p:spPr>
          <p:txBody>
            <a:bodyPr/>
            <a:lstStyle/>
            <a:p/>
          </p:txBody>
        </p:sp>
        <p:sp>
          <p:nvSpPr>
            <p:cNvPr id="24" name="rc24"/>
            <p:cNvSpPr/>
            <p:nvPr/>
          </p:nvSpPr>
          <p:spPr>
            <a:xfrm>
              <a:off x="1573521" y="2395974"/>
              <a:ext cx="249522" cy="96642"/>
            </a:xfrm>
            <a:prstGeom prst="rect">
              <a:avLst/>
            </a:prstGeom>
            <a:solidFill>
              <a:srgbClr val="1CABE2">
                <a:alpha val="100000"/>
              </a:srgbClr>
            </a:solidFill>
          </p:spPr>
          <p:txBody>
            <a:bodyPr/>
            <a:lstStyle/>
            <a:p/>
          </p:txBody>
        </p:sp>
        <p:sp>
          <p:nvSpPr>
            <p:cNvPr id="25" name="rc25"/>
            <p:cNvSpPr/>
            <p:nvPr/>
          </p:nvSpPr>
          <p:spPr>
            <a:xfrm>
              <a:off x="1850769" y="2540938"/>
              <a:ext cx="249522" cy="1465747"/>
            </a:xfrm>
            <a:prstGeom prst="rect">
              <a:avLst/>
            </a:prstGeom>
            <a:solidFill>
              <a:srgbClr val="80BD41">
                <a:alpha val="100000"/>
              </a:srgbClr>
            </a:solidFill>
          </p:spPr>
          <p:txBody>
            <a:bodyPr/>
            <a:lstStyle/>
            <a:p/>
          </p:txBody>
        </p:sp>
        <p:sp>
          <p:nvSpPr>
            <p:cNvPr id="26" name="rc26"/>
            <p:cNvSpPr/>
            <p:nvPr/>
          </p:nvSpPr>
          <p:spPr>
            <a:xfrm>
              <a:off x="1850769" y="2379867"/>
              <a:ext cx="249522" cy="161071"/>
            </a:xfrm>
            <a:prstGeom prst="rect">
              <a:avLst/>
            </a:prstGeom>
            <a:solidFill>
              <a:srgbClr val="1CABE2">
                <a:alpha val="100000"/>
              </a:srgbClr>
            </a:solidFill>
          </p:spPr>
          <p:txBody>
            <a:bodyPr/>
            <a:lstStyle/>
            <a:p/>
          </p:txBody>
        </p:sp>
        <p:sp>
          <p:nvSpPr>
            <p:cNvPr id="27" name="rc27"/>
            <p:cNvSpPr/>
            <p:nvPr/>
          </p:nvSpPr>
          <p:spPr>
            <a:xfrm>
              <a:off x="2128016" y="2385236"/>
              <a:ext cx="249522" cy="1621449"/>
            </a:xfrm>
            <a:prstGeom prst="rect">
              <a:avLst/>
            </a:prstGeom>
            <a:solidFill>
              <a:srgbClr val="80BD41">
                <a:alpha val="100000"/>
              </a:srgbClr>
            </a:solidFill>
          </p:spPr>
          <p:txBody>
            <a:bodyPr/>
            <a:lstStyle/>
            <a:p/>
          </p:txBody>
        </p:sp>
        <p:sp>
          <p:nvSpPr>
            <p:cNvPr id="28" name="rc28"/>
            <p:cNvSpPr/>
            <p:nvPr/>
          </p:nvSpPr>
          <p:spPr>
            <a:xfrm>
              <a:off x="2128016" y="2353021"/>
              <a:ext cx="249522" cy="32214"/>
            </a:xfrm>
            <a:prstGeom prst="rect">
              <a:avLst/>
            </a:prstGeom>
            <a:solidFill>
              <a:srgbClr val="1CABE2">
                <a:alpha val="100000"/>
              </a:srgbClr>
            </a:solidFill>
          </p:spPr>
          <p:txBody>
            <a:bodyPr/>
            <a:lstStyle/>
            <a:p/>
          </p:txBody>
        </p:sp>
        <p:sp>
          <p:nvSpPr>
            <p:cNvPr id="29" name="rc29"/>
            <p:cNvSpPr/>
            <p:nvPr/>
          </p:nvSpPr>
          <p:spPr>
            <a:xfrm>
              <a:off x="2405264" y="2347652"/>
              <a:ext cx="249522" cy="1659032"/>
            </a:xfrm>
            <a:prstGeom prst="rect">
              <a:avLst/>
            </a:prstGeom>
            <a:solidFill>
              <a:srgbClr val="80BD41">
                <a:alpha val="100000"/>
              </a:srgbClr>
            </a:solidFill>
          </p:spPr>
          <p:txBody>
            <a:bodyPr/>
            <a:lstStyle/>
            <a:p/>
          </p:txBody>
        </p:sp>
        <p:sp>
          <p:nvSpPr>
            <p:cNvPr id="30" name="rc30"/>
            <p:cNvSpPr/>
            <p:nvPr/>
          </p:nvSpPr>
          <p:spPr>
            <a:xfrm>
              <a:off x="2405264" y="2331545"/>
              <a:ext cx="249522" cy="16107"/>
            </a:xfrm>
            <a:prstGeom prst="rect">
              <a:avLst/>
            </a:prstGeom>
            <a:solidFill>
              <a:srgbClr val="1CABE2">
                <a:alpha val="100000"/>
              </a:srgbClr>
            </a:solidFill>
          </p:spPr>
          <p:txBody>
            <a:bodyPr/>
            <a:lstStyle/>
            <a:p/>
          </p:txBody>
        </p:sp>
        <p:sp>
          <p:nvSpPr>
            <p:cNvPr id="31" name="rc31"/>
            <p:cNvSpPr/>
            <p:nvPr/>
          </p:nvSpPr>
          <p:spPr>
            <a:xfrm>
              <a:off x="2682512" y="2336914"/>
              <a:ext cx="249522" cy="1669770"/>
            </a:xfrm>
            <a:prstGeom prst="rect">
              <a:avLst/>
            </a:prstGeom>
            <a:solidFill>
              <a:srgbClr val="80BD41">
                <a:alpha val="100000"/>
              </a:srgbClr>
            </a:solidFill>
          </p:spPr>
          <p:txBody>
            <a:bodyPr/>
            <a:lstStyle/>
            <a:p/>
          </p:txBody>
        </p:sp>
        <p:sp>
          <p:nvSpPr>
            <p:cNvPr id="32" name="rc32"/>
            <p:cNvSpPr/>
            <p:nvPr/>
          </p:nvSpPr>
          <p:spPr>
            <a:xfrm>
              <a:off x="2682512" y="2320807"/>
              <a:ext cx="249522" cy="16107"/>
            </a:xfrm>
            <a:prstGeom prst="rect">
              <a:avLst/>
            </a:prstGeom>
            <a:solidFill>
              <a:srgbClr val="1CABE2">
                <a:alpha val="100000"/>
              </a:srgbClr>
            </a:solidFill>
          </p:spPr>
          <p:txBody>
            <a:bodyPr/>
            <a:lstStyle/>
            <a:p/>
          </p:txBody>
        </p:sp>
        <p:sp>
          <p:nvSpPr>
            <p:cNvPr id="33" name="rc33"/>
            <p:cNvSpPr/>
            <p:nvPr/>
          </p:nvSpPr>
          <p:spPr>
            <a:xfrm>
              <a:off x="2959759" y="2358390"/>
              <a:ext cx="249522" cy="1648294"/>
            </a:xfrm>
            <a:prstGeom prst="rect">
              <a:avLst/>
            </a:prstGeom>
            <a:solidFill>
              <a:srgbClr val="80BD41">
                <a:alpha val="100000"/>
              </a:srgbClr>
            </a:solidFill>
          </p:spPr>
          <p:txBody>
            <a:bodyPr/>
            <a:lstStyle/>
            <a:p/>
          </p:txBody>
        </p:sp>
        <p:sp>
          <p:nvSpPr>
            <p:cNvPr id="34" name="rc34"/>
            <p:cNvSpPr/>
            <p:nvPr/>
          </p:nvSpPr>
          <p:spPr>
            <a:xfrm>
              <a:off x="2959759" y="2342283"/>
              <a:ext cx="249522" cy="16107"/>
            </a:xfrm>
            <a:prstGeom prst="rect">
              <a:avLst/>
            </a:prstGeom>
            <a:solidFill>
              <a:srgbClr val="1CABE2">
                <a:alpha val="100000"/>
              </a:srgbClr>
            </a:solidFill>
          </p:spPr>
          <p:txBody>
            <a:bodyPr/>
            <a:lstStyle/>
            <a:p/>
          </p:txBody>
        </p:sp>
        <p:sp>
          <p:nvSpPr>
            <p:cNvPr id="35" name="rc35"/>
            <p:cNvSpPr/>
            <p:nvPr/>
          </p:nvSpPr>
          <p:spPr>
            <a:xfrm>
              <a:off x="3237007" y="2374497"/>
              <a:ext cx="249522" cy="1632187"/>
            </a:xfrm>
            <a:prstGeom prst="rect">
              <a:avLst/>
            </a:prstGeom>
            <a:solidFill>
              <a:srgbClr val="80BD41">
                <a:alpha val="100000"/>
              </a:srgbClr>
            </a:solidFill>
          </p:spPr>
          <p:txBody>
            <a:bodyPr/>
            <a:lstStyle/>
            <a:p/>
          </p:txBody>
        </p:sp>
        <p:sp>
          <p:nvSpPr>
            <p:cNvPr id="36" name="rc36"/>
            <p:cNvSpPr/>
            <p:nvPr/>
          </p:nvSpPr>
          <p:spPr>
            <a:xfrm>
              <a:off x="3237007" y="2358390"/>
              <a:ext cx="249522" cy="16107"/>
            </a:xfrm>
            <a:prstGeom prst="rect">
              <a:avLst/>
            </a:prstGeom>
            <a:solidFill>
              <a:srgbClr val="1CABE2">
                <a:alpha val="100000"/>
              </a:srgbClr>
            </a:solidFill>
          </p:spPr>
          <p:txBody>
            <a:bodyPr/>
            <a:lstStyle/>
            <a:p/>
          </p:txBody>
        </p:sp>
        <p:sp>
          <p:nvSpPr>
            <p:cNvPr id="37" name="rc37"/>
            <p:cNvSpPr/>
            <p:nvPr/>
          </p:nvSpPr>
          <p:spPr>
            <a:xfrm>
              <a:off x="3514255" y="2390605"/>
              <a:ext cx="249522" cy="1616080"/>
            </a:xfrm>
            <a:prstGeom prst="rect">
              <a:avLst/>
            </a:prstGeom>
            <a:solidFill>
              <a:srgbClr val="80BD41">
                <a:alpha val="100000"/>
              </a:srgbClr>
            </a:solidFill>
          </p:spPr>
          <p:txBody>
            <a:bodyPr/>
            <a:lstStyle/>
            <a:p/>
          </p:txBody>
        </p:sp>
        <p:sp>
          <p:nvSpPr>
            <p:cNvPr id="38" name="rc38"/>
            <p:cNvSpPr/>
            <p:nvPr/>
          </p:nvSpPr>
          <p:spPr>
            <a:xfrm>
              <a:off x="3514255" y="2374497"/>
              <a:ext cx="249522" cy="16107"/>
            </a:xfrm>
            <a:prstGeom prst="rect">
              <a:avLst/>
            </a:prstGeom>
            <a:solidFill>
              <a:srgbClr val="1CABE2">
                <a:alpha val="100000"/>
              </a:srgbClr>
            </a:solidFill>
          </p:spPr>
          <p:txBody>
            <a:bodyPr/>
            <a:lstStyle/>
            <a:p/>
          </p:txBody>
        </p:sp>
        <p:sp>
          <p:nvSpPr>
            <p:cNvPr id="39" name="rc39"/>
            <p:cNvSpPr/>
            <p:nvPr/>
          </p:nvSpPr>
          <p:spPr>
            <a:xfrm>
              <a:off x="3791502" y="2406712"/>
              <a:ext cx="249522" cy="1599973"/>
            </a:xfrm>
            <a:prstGeom prst="rect">
              <a:avLst/>
            </a:prstGeom>
            <a:solidFill>
              <a:srgbClr val="80BD41">
                <a:alpha val="100000"/>
              </a:srgbClr>
            </a:solidFill>
          </p:spPr>
          <p:txBody>
            <a:bodyPr/>
            <a:lstStyle/>
            <a:p/>
          </p:txBody>
        </p:sp>
        <p:sp>
          <p:nvSpPr>
            <p:cNvPr id="40" name="rc40"/>
            <p:cNvSpPr/>
            <p:nvPr/>
          </p:nvSpPr>
          <p:spPr>
            <a:xfrm>
              <a:off x="3791502" y="2390605"/>
              <a:ext cx="249522" cy="16107"/>
            </a:xfrm>
            <a:prstGeom prst="rect">
              <a:avLst/>
            </a:prstGeom>
            <a:solidFill>
              <a:srgbClr val="1CABE2">
                <a:alpha val="100000"/>
              </a:srgbClr>
            </a:solidFill>
          </p:spPr>
          <p:txBody>
            <a:bodyPr/>
            <a:lstStyle/>
            <a:p/>
          </p:txBody>
        </p:sp>
        <p:sp>
          <p:nvSpPr>
            <p:cNvPr id="41" name="rc41"/>
            <p:cNvSpPr/>
            <p:nvPr/>
          </p:nvSpPr>
          <p:spPr>
            <a:xfrm>
              <a:off x="4068750" y="2422819"/>
              <a:ext cx="249522" cy="1583865"/>
            </a:xfrm>
            <a:prstGeom prst="rect">
              <a:avLst/>
            </a:prstGeom>
            <a:solidFill>
              <a:srgbClr val="80BD41">
                <a:alpha val="100000"/>
              </a:srgbClr>
            </a:solidFill>
          </p:spPr>
          <p:txBody>
            <a:bodyPr/>
            <a:lstStyle/>
            <a:p/>
          </p:txBody>
        </p:sp>
        <p:sp>
          <p:nvSpPr>
            <p:cNvPr id="42" name="rc42"/>
            <p:cNvSpPr/>
            <p:nvPr/>
          </p:nvSpPr>
          <p:spPr>
            <a:xfrm>
              <a:off x="4068750" y="2406712"/>
              <a:ext cx="249522" cy="16107"/>
            </a:xfrm>
            <a:prstGeom prst="rect">
              <a:avLst/>
            </a:prstGeom>
            <a:solidFill>
              <a:srgbClr val="1CABE2">
                <a:alpha val="100000"/>
              </a:srgbClr>
            </a:solidFill>
          </p:spPr>
          <p:txBody>
            <a:bodyPr/>
            <a:lstStyle/>
            <a:p/>
          </p:txBody>
        </p:sp>
        <p:sp>
          <p:nvSpPr>
            <p:cNvPr id="43" name="rc43"/>
            <p:cNvSpPr/>
            <p:nvPr/>
          </p:nvSpPr>
          <p:spPr>
            <a:xfrm>
              <a:off x="4345998" y="2438926"/>
              <a:ext cx="249522" cy="1567758"/>
            </a:xfrm>
            <a:prstGeom prst="rect">
              <a:avLst/>
            </a:prstGeom>
            <a:solidFill>
              <a:srgbClr val="80BD41">
                <a:alpha val="100000"/>
              </a:srgbClr>
            </a:solidFill>
          </p:spPr>
          <p:txBody>
            <a:bodyPr/>
            <a:lstStyle/>
            <a:p/>
          </p:txBody>
        </p:sp>
        <p:sp>
          <p:nvSpPr>
            <p:cNvPr id="44" name="rc44"/>
            <p:cNvSpPr/>
            <p:nvPr/>
          </p:nvSpPr>
          <p:spPr>
            <a:xfrm>
              <a:off x="4345998" y="2422819"/>
              <a:ext cx="249522" cy="16107"/>
            </a:xfrm>
            <a:prstGeom prst="rect">
              <a:avLst/>
            </a:prstGeom>
            <a:solidFill>
              <a:srgbClr val="1CABE2">
                <a:alpha val="100000"/>
              </a:srgbClr>
            </a:solidFill>
          </p:spPr>
          <p:txBody>
            <a:bodyPr/>
            <a:lstStyle/>
            <a:p/>
          </p:txBody>
        </p:sp>
        <p:sp>
          <p:nvSpPr>
            <p:cNvPr id="45" name="rc45"/>
            <p:cNvSpPr/>
            <p:nvPr/>
          </p:nvSpPr>
          <p:spPr>
            <a:xfrm>
              <a:off x="4623245" y="2524831"/>
              <a:ext cx="249522" cy="1481854"/>
            </a:xfrm>
            <a:prstGeom prst="rect">
              <a:avLst/>
            </a:prstGeom>
            <a:solidFill>
              <a:srgbClr val="80BD41">
                <a:alpha val="100000"/>
              </a:srgbClr>
            </a:solidFill>
          </p:spPr>
          <p:txBody>
            <a:bodyPr/>
            <a:lstStyle/>
            <a:p/>
          </p:txBody>
        </p:sp>
        <p:sp>
          <p:nvSpPr>
            <p:cNvPr id="46" name="rc46"/>
            <p:cNvSpPr/>
            <p:nvPr/>
          </p:nvSpPr>
          <p:spPr>
            <a:xfrm>
              <a:off x="4623245" y="2449664"/>
              <a:ext cx="249522" cy="75166"/>
            </a:xfrm>
            <a:prstGeom prst="rect">
              <a:avLst/>
            </a:prstGeom>
            <a:solidFill>
              <a:srgbClr val="1CABE2">
                <a:alpha val="100000"/>
              </a:srgbClr>
            </a:solidFill>
          </p:spPr>
          <p:txBody>
            <a:bodyPr/>
            <a:lstStyle/>
            <a:p/>
          </p:txBody>
        </p:sp>
        <p:sp>
          <p:nvSpPr>
            <p:cNvPr id="47" name="rc47"/>
            <p:cNvSpPr/>
            <p:nvPr/>
          </p:nvSpPr>
          <p:spPr>
            <a:xfrm>
              <a:off x="4900493" y="2492616"/>
              <a:ext cx="249522" cy="1514068"/>
            </a:xfrm>
            <a:prstGeom prst="rect">
              <a:avLst/>
            </a:prstGeom>
            <a:solidFill>
              <a:srgbClr val="80BD41">
                <a:alpha val="100000"/>
              </a:srgbClr>
            </a:solidFill>
          </p:spPr>
          <p:txBody>
            <a:bodyPr/>
            <a:lstStyle/>
            <a:p/>
          </p:txBody>
        </p:sp>
        <p:sp>
          <p:nvSpPr>
            <p:cNvPr id="48" name="rc48"/>
            <p:cNvSpPr/>
            <p:nvPr/>
          </p:nvSpPr>
          <p:spPr>
            <a:xfrm>
              <a:off x="4900493" y="2476509"/>
              <a:ext cx="249522" cy="16107"/>
            </a:xfrm>
            <a:prstGeom prst="rect">
              <a:avLst/>
            </a:prstGeom>
            <a:solidFill>
              <a:srgbClr val="1CABE2">
                <a:alpha val="100000"/>
              </a:srgbClr>
            </a:solidFill>
          </p:spPr>
          <p:txBody>
            <a:bodyPr/>
            <a:lstStyle/>
            <a:p/>
          </p:txBody>
        </p:sp>
        <p:sp>
          <p:nvSpPr>
            <p:cNvPr id="49" name="rc49"/>
            <p:cNvSpPr/>
            <p:nvPr/>
          </p:nvSpPr>
          <p:spPr>
            <a:xfrm>
              <a:off x="5177741" y="2540938"/>
              <a:ext cx="249522" cy="1465747"/>
            </a:xfrm>
            <a:prstGeom prst="rect">
              <a:avLst/>
            </a:prstGeom>
            <a:solidFill>
              <a:srgbClr val="80BD41">
                <a:alpha val="100000"/>
              </a:srgbClr>
            </a:solidFill>
          </p:spPr>
          <p:txBody>
            <a:bodyPr/>
            <a:lstStyle/>
            <a:p/>
          </p:txBody>
        </p:sp>
        <p:sp>
          <p:nvSpPr>
            <p:cNvPr id="50" name="rc50"/>
            <p:cNvSpPr/>
            <p:nvPr/>
          </p:nvSpPr>
          <p:spPr>
            <a:xfrm>
              <a:off x="5177741" y="2508723"/>
              <a:ext cx="249522" cy="32214"/>
            </a:xfrm>
            <a:prstGeom prst="rect">
              <a:avLst/>
            </a:prstGeom>
            <a:solidFill>
              <a:srgbClr val="1CABE2">
                <a:alpha val="100000"/>
              </a:srgbClr>
            </a:solidFill>
          </p:spPr>
          <p:txBody>
            <a:bodyPr/>
            <a:lstStyle/>
            <a:p/>
          </p:txBody>
        </p:sp>
        <p:sp>
          <p:nvSpPr>
            <p:cNvPr id="51" name="rc51"/>
            <p:cNvSpPr/>
            <p:nvPr/>
          </p:nvSpPr>
          <p:spPr>
            <a:xfrm>
              <a:off x="5454988" y="2605366"/>
              <a:ext cx="249522" cy="1401318"/>
            </a:xfrm>
            <a:prstGeom prst="rect">
              <a:avLst/>
            </a:prstGeom>
            <a:solidFill>
              <a:srgbClr val="80BD41">
                <a:alpha val="100000"/>
              </a:srgbClr>
            </a:solidFill>
          </p:spPr>
          <p:txBody>
            <a:bodyPr/>
            <a:lstStyle/>
            <a:p/>
          </p:txBody>
        </p:sp>
        <p:sp>
          <p:nvSpPr>
            <p:cNvPr id="52" name="rc52"/>
            <p:cNvSpPr/>
            <p:nvPr/>
          </p:nvSpPr>
          <p:spPr>
            <a:xfrm>
              <a:off x="5454988" y="2546307"/>
              <a:ext cx="249522" cy="59059"/>
            </a:xfrm>
            <a:prstGeom prst="rect">
              <a:avLst/>
            </a:prstGeom>
            <a:solidFill>
              <a:srgbClr val="1CABE2">
                <a:alpha val="100000"/>
              </a:srgbClr>
            </a:solidFill>
          </p:spPr>
          <p:txBody>
            <a:bodyPr/>
            <a:lstStyle/>
            <a:p/>
          </p:txBody>
        </p:sp>
        <p:sp>
          <p:nvSpPr>
            <p:cNvPr id="53" name="rc53"/>
            <p:cNvSpPr/>
            <p:nvPr/>
          </p:nvSpPr>
          <p:spPr>
            <a:xfrm>
              <a:off x="5732236" y="2648318"/>
              <a:ext cx="249522" cy="1358366"/>
            </a:xfrm>
            <a:prstGeom prst="rect">
              <a:avLst/>
            </a:prstGeom>
            <a:solidFill>
              <a:srgbClr val="80BD41">
                <a:alpha val="100000"/>
              </a:srgbClr>
            </a:solidFill>
          </p:spPr>
          <p:txBody>
            <a:bodyPr/>
            <a:lstStyle/>
            <a:p/>
          </p:txBody>
        </p:sp>
        <p:sp>
          <p:nvSpPr>
            <p:cNvPr id="54" name="rc54"/>
            <p:cNvSpPr/>
            <p:nvPr/>
          </p:nvSpPr>
          <p:spPr>
            <a:xfrm>
              <a:off x="5732236" y="2589259"/>
              <a:ext cx="249522" cy="59059"/>
            </a:xfrm>
            <a:prstGeom prst="rect">
              <a:avLst/>
            </a:prstGeom>
            <a:solidFill>
              <a:srgbClr val="1CABE2">
                <a:alpha val="100000"/>
              </a:srgbClr>
            </a:solidFill>
          </p:spPr>
          <p:txBody>
            <a:bodyPr/>
            <a:lstStyle/>
            <a:p/>
          </p:txBody>
        </p:sp>
        <p:sp>
          <p:nvSpPr>
            <p:cNvPr id="55" name="rc55"/>
            <p:cNvSpPr/>
            <p:nvPr/>
          </p:nvSpPr>
          <p:spPr>
            <a:xfrm>
              <a:off x="6009484" y="2648318"/>
              <a:ext cx="249522" cy="1358366"/>
            </a:xfrm>
            <a:prstGeom prst="rect">
              <a:avLst/>
            </a:prstGeom>
            <a:solidFill>
              <a:srgbClr val="80BD41">
                <a:alpha val="100000"/>
              </a:srgbClr>
            </a:solidFill>
          </p:spPr>
          <p:txBody>
            <a:bodyPr/>
            <a:lstStyle/>
            <a:p/>
          </p:txBody>
        </p:sp>
        <p:sp>
          <p:nvSpPr>
            <p:cNvPr id="56" name="rc56"/>
            <p:cNvSpPr/>
            <p:nvPr/>
          </p:nvSpPr>
          <p:spPr>
            <a:xfrm>
              <a:off x="6009484" y="2632211"/>
              <a:ext cx="249522" cy="16107"/>
            </a:xfrm>
            <a:prstGeom prst="rect">
              <a:avLst/>
            </a:prstGeom>
            <a:solidFill>
              <a:srgbClr val="1CABE2">
                <a:alpha val="100000"/>
              </a:srgbClr>
            </a:solidFill>
          </p:spPr>
          <p:txBody>
            <a:bodyPr/>
            <a:lstStyle/>
            <a:p/>
          </p:txBody>
        </p:sp>
        <p:sp>
          <p:nvSpPr>
            <p:cNvPr id="57" name="rc57"/>
            <p:cNvSpPr/>
            <p:nvPr/>
          </p:nvSpPr>
          <p:spPr>
            <a:xfrm>
              <a:off x="6286731" y="2664425"/>
              <a:ext cx="249522" cy="1342259"/>
            </a:xfrm>
            <a:prstGeom prst="rect">
              <a:avLst/>
            </a:prstGeom>
            <a:solidFill>
              <a:srgbClr val="80BD41">
                <a:alpha val="100000"/>
              </a:srgbClr>
            </a:solidFill>
          </p:spPr>
          <p:txBody>
            <a:bodyPr/>
            <a:lstStyle/>
            <a:p/>
          </p:txBody>
        </p:sp>
        <p:sp>
          <p:nvSpPr>
            <p:cNvPr id="58" name="rc58"/>
            <p:cNvSpPr/>
            <p:nvPr/>
          </p:nvSpPr>
          <p:spPr>
            <a:xfrm>
              <a:off x="6286731" y="2648318"/>
              <a:ext cx="249522" cy="16107"/>
            </a:xfrm>
            <a:prstGeom prst="rect">
              <a:avLst/>
            </a:prstGeom>
            <a:solidFill>
              <a:srgbClr val="1CABE2">
                <a:alpha val="100000"/>
              </a:srgbClr>
            </a:solidFill>
          </p:spPr>
          <p:txBody>
            <a:bodyPr/>
            <a:lstStyle/>
            <a:p/>
          </p:txBody>
        </p:sp>
        <p:sp>
          <p:nvSpPr>
            <p:cNvPr id="59" name="rc59"/>
            <p:cNvSpPr/>
            <p:nvPr/>
          </p:nvSpPr>
          <p:spPr>
            <a:xfrm>
              <a:off x="6563979" y="2680533"/>
              <a:ext cx="249522" cy="1326152"/>
            </a:xfrm>
            <a:prstGeom prst="rect">
              <a:avLst/>
            </a:prstGeom>
            <a:solidFill>
              <a:srgbClr val="80BD41">
                <a:alpha val="100000"/>
              </a:srgbClr>
            </a:solidFill>
          </p:spPr>
          <p:txBody>
            <a:bodyPr/>
            <a:lstStyle/>
            <a:p/>
          </p:txBody>
        </p:sp>
        <p:sp>
          <p:nvSpPr>
            <p:cNvPr id="60" name="rc60"/>
            <p:cNvSpPr/>
            <p:nvPr/>
          </p:nvSpPr>
          <p:spPr>
            <a:xfrm>
              <a:off x="6563979" y="2664425"/>
              <a:ext cx="249522" cy="16107"/>
            </a:xfrm>
            <a:prstGeom prst="rect">
              <a:avLst/>
            </a:prstGeom>
            <a:solidFill>
              <a:srgbClr val="1CABE2">
                <a:alpha val="100000"/>
              </a:srgbClr>
            </a:solidFill>
          </p:spPr>
          <p:txBody>
            <a:bodyPr/>
            <a:lstStyle/>
            <a:p/>
          </p:txBody>
        </p:sp>
        <p:sp>
          <p:nvSpPr>
            <p:cNvPr id="61" name="rc61"/>
            <p:cNvSpPr/>
            <p:nvPr/>
          </p:nvSpPr>
          <p:spPr>
            <a:xfrm>
              <a:off x="6841227" y="2691271"/>
              <a:ext cx="249522" cy="1315414"/>
            </a:xfrm>
            <a:prstGeom prst="rect">
              <a:avLst/>
            </a:prstGeom>
            <a:solidFill>
              <a:srgbClr val="80BD41">
                <a:alpha val="100000"/>
              </a:srgbClr>
            </a:solidFill>
          </p:spPr>
          <p:txBody>
            <a:bodyPr/>
            <a:lstStyle/>
            <a:p/>
          </p:txBody>
        </p:sp>
        <p:sp>
          <p:nvSpPr>
            <p:cNvPr id="62" name="rc62"/>
            <p:cNvSpPr/>
            <p:nvPr/>
          </p:nvSpPr>
          <p:spPr>
            <a:xfrm>
              <a:off x="6841227" y="2675164"/>
              <a:ext cx="249522" cy="16107"/>
            </a:xfrm>
            <a:prstGeom prst="rect">
              <a:avLst/>
            </a:prstGeom>
            <a:solidFill>
              <a:srgbClr val="1CABE2">
                <a:alpha val="100000"/>
              </a:srgbClr>
            </a:solidFill>
          </p:spPr>
          <p:txBody>
            <a:bodyPr/>
            <a:lstStyle/>
            <a:p/>
          </p:txBody>
        </p:sp>
        <p:sp>
          <p:nvSpPr>
            <p:cNvPr id="63" name="rc63"/>
            <p:cNvSpPr/>
            <p:nvPr/>
          </p:nvSpPr>
          <p:spPr>
            <a:xfrm>
              <a:off x="7118474" y="2696640"/>
              <a:ext cx="249522" cy="1310045"/>
            </a:xfrm>
            <a:prstGeom prst="rect">
              <a:avLst/>
            </a:prstGeom>
            <a:solidFill>
              <a:srgbClr val="80BD41">
                <a:alpha val="100000"/>
              </a:srgbClr>
            </a:solidFill>
          </p:spPr>
          <p:txBody>
            <a:bodyPr/>
            <a:lstStyle/>
            <a:p/>
          </p:txBody>
        </p:sp>
        <p:sp>
          <p:nvSpPr>
            <p:cNvPr id="64" name="rc64"/>
            <p:cNvSpPr/>
            <p:nvPr/>
          </p:nvSpPr>
          <p:spPr>
            <a:xfrm>
              <a:off x="7118474" y="2680533"/>
              <a:ext cx="249522" cy="16107"/>
            </a:xfrm>
            <a:prstGeom prst="rect">
              <a:avLst/>
            </a:prstGeom>
            <a:solidFill>
              <a:srgbClr val="1CABE2">
                <a:alpha val="100000"/>
              </a:srgbClr>
            </a:solidFill>
          </p:spPr>
          <p:txBody>
            <a:bodyPr/>
            <a:lstStyle/>
            <a:p/>
          </p:txBody>
        </p:sp>
        <p:sp>
          <p:nvSpPr>
            <p:cNvPr id="65" name="rc65"/>
            <p:cNvSpPr/>
            <p:nvPr/>
          </p:nvSpPr>
          <p:spPr>
            <a:xfrm>
              <a:off x="7395722" y="2712747"/>
              <a:ext cx="249522" cy="1293937"/>
            </a:xfrm>
            <a:prstGeom prst="rect">
              <a:avLst/>
            </a:prstGeom>
            <a:solidFill>
              <a:srgbClr val="80BD41">
                <a:alpha val="100000"/>
              </a:srgbClr>
            </a:solidFill>
          </p:spPr>
          <p:txBody>
            <a:bodyPr/>
            <a:lstStyle/>
            <a:p/>
          </p:txBody>
        </p:sp>
        <p:sp>
          <p:nvSpPr>
            <p:cNvPr id="66" name="rc66"/>
            <p:cNvSpPr/>
            <p:nvPr/>
          </p:nvSpPr>
          <p:spPr>
            <a:xfrm>
              <a:off x="7395722" y="2702009"/>
              <a:ext cx="249522" cy="10738"/>
            </a:xfrm>
            <a:prstGeom prst="rect">
              <a:avLst/>
            </a:prstGeom>
            <a:solidFill>
              <a:srgbClr val="1CABE2">
                <a:alpha val="100000"/>
              </a:srgbClr>
            </a:solidFill>
          </p:spPr>
          <p:txBody>
            <a:bodyPr/>
            <a:lstStyle/>
            <a:p/>
          </p:txBody>
        </p:sp>
        <p:sp>
          <p:nvSpPr>
            <p:cNvPr id="67" name="rc67"/>
            <p:cNvSpPr/>
            <p:nvPr/>
          </p:nvSpPr>
          <p:spPr>
            <a:xfrm>
              <a:off x="7672970" y="2728854"/>
              <a:ext cx="249522" cy="1277830"/>
            </a:xfrm>
            <a:prstGeom prst="rect">
              <a:avLst/>
            </a:prstGeom>
            <a:solidFill>
              <a:srgbClr val="80BD41">
                <a:alpha val="100000"/>
              </a:srgbClr>
            </a:solidFill>
          </p:spPr>
          <p:txBody>
            <a:bodyPr/>
            <a:lstStyle/>
            <a:p/>
          </p:txBody>
        </p:sp>
        <p:sp>
          <p:nvSpPr>
            <p:cNvPr id="68" name="rc68"/>
            <p:cNvSpPr/>
            <p:nvPr/>
          </p:nvSpPr>
          <p:spPr>
            <a:xfrm>
              <a:off x="7672970" y="2718116"/>
              <a:ext cx="249522" cy="10738"/>
            </a:xfrm>
            <a:prstGeom prst="rect">
              <a:avLst/>
            </a:prstGeom>
            <a:solidFill>
              <a:srgbClr val="1CABE2">
                <a:alpha val="100000"/>
              </a:srgbClr>
            </a:solidFill>
          </p:spPr>
          <p:txBody>
            <a:bodyPr/>
            <a:lstStyle/>
            <a:p/>
          </p:txBody>
        </p:sp>
        <p:sp>
          <p:nvSpPr>
            <p:cNvPr id="69" name="rc69"/>
            <p:cNvSpPr/>
            <p:nvPr/>
          </p:nvSpPr>
          <p:spPr>
            <a:xfrm>
              <a:off x="7950217" y="2739592"/>
              <a:ext cx="249522" cy="1267092"/>
            </a:xfrm>
            <a:prstGeom prst="rect">
              <a:avLst/>
            </a:prstGeom>
            <a:solidFill>
              <a:srgbClr val="80BD41">
                <a:alpha val="100000"/>
              </a:srgbClr>
            </a:solidFill>
          </p:spPr>
          <p:txBody>
            <a:bodyPr/>
            <a:lstStyle/>
            <a:p/>
          </p:txBody>
        </p:sp>
        <p:sp>
          <p:nvSpPr>
            <p:cNvPr id="70" name="rc70"/>
            <p:cNvSpPr/>
            <p:nvPr/>
          </p:nvSpPr>
          <p:spPr>
            <a:xfrm>
              <a:off x="7950217" y="2728854"/>
              <a:ext cx="249522" cy="10738"/>
            </a:xfrm>
            <a:prstGeom prst="rect">
              <a:avLst/>
            </a:prstGeom>
            <a:solidFill>
              <a:srgbClr val="1CABE2">
                <a:alpha val="100000"/>
              </a:srgbClr>
            </a:solidFill>
          </p:spPr>
          <p:txBody>
            <a:bodyPr/>
            <a:lstStyle/>
            <a:p/>
          </p:txBody>
        </p:sp>
        <p:sp>
          <p:nvSpPr>
            <p:cNvPr id="71" name="pl71"/>
            <p:cNvSpPr/>
            <p:nvPr/>
          </p:nvSpPr>
          <p:spPr>
            <a:xfrm>
              <a:off x="1421035" y="1226758"/>
              <a:ext cx="6653943" cy="252720"/>
            </a:xfrm>
            <a:custGeom>
              <a:avLst/>
              <a:pathLst>
                <a:path w="6653943" h="252720">
                  <a:moveTo>
                    <a:pt x="0" y="112320"/>
                  </a:moveTo>
                  <a:lnTo>
                    <a:pt x="277247" y="140400"/>
                  </a:lnTo>
                  <a:lnTo>
                    <a:pt x="554495" y="252720"/>
                  </a:lnTo>
                  <a:lnTo>
                    <a:pt x="831742" y="28080"/>
                  </a:lnTo>
                  <a:lnTo>
                    <a:pt x="1108990" y="0"/>
                  </a:lnTo>
                  <a:lnTo>
                    <a:pt x="1386238" y="0"/>
                  </a:lnTo>
                  <a:lnTo>
                    <a:pt x="1663485" y="0"/>
                  </a:lnTo>
                  <a:lnTo>
                    <a:pt x="1940733" y="0"/>
                  </a:lnTo>
                  <a:lnTo>
                    <a:pt x="2217981" y="0"/>
                  </a:lnTo>
                  <a:lnTo>
                    <a:pt x="2495228" y="0"/>
                  </a:lnTo>
                  <a:lnTo>
                    <a:pt x="2772476" y="0"/>
                  </a:lnTo>
                  <a:lnTo>
                    <a:pt x="3049724" y="0"/>
                  </a:lnTo>
                  <a:lnTo>
                    <a:pt x="3326971" y="112320"/>
                  </a:lnTo>
                  <a:lnTo>
                    <a:pt x="3604219" y="0"/>
                  </a:lnTo>
                  <a:lnTo>
                    <a:pt x="3881467" y="28080"/>
                  </a:lnTo>
                  <a:lnTo>
                    <a:pt x="4158714" y="84240"/>
                  </a:lnTo>
                  <a:lnTo>
                    <a:pt x="4435962" y="8424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1394909" y="2270740"/>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a:t>
              </a:r>
            </a:p>
          </p:txBody>
        </p:sp>
        <p:sp>
          <p:nvSpPr>
            <p:cNvPr id="83" name="tx83"/>
            <p:cNvSpPr/>
            <p:nvPr/>
          </p:nvSpPr>
          <p:spPr>
            <a:xfrm>
              <a:off x="2741971" y="218483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84" name="tx84"/>
            <p:cNvSpPr/>
            <p:nvPr/>
          </p:nvSpPr>
          <p:spPr>
            <a:xfrm>
              <a:off x="4167386" y="2270740"/>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a:t>
              </a:r>
            </a:p>
          </p:txBody>
        </p:sp>
        <p:sp>
          <p:nvSpPr>
            <p:cNvPr id="85" name="tx85"/>
            <p:cNvSpPr/>
            <p:nvPr/>
          </p:nvSpPr>
          <p:spPr>
            <a:xfrm>
              <a:off x="5514447" y="241152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a:t>
              </a:r>
            </a:p>
          </p:txBody>
        </p:sp>
        <p:sp>
          <p:nvSpPr>
            <p:cNvPr id="86" name="tx86"/>
            <p:cNvSpPr/>
            <p:nvPr/>
          </p:nvSpPr>
          <p:spPr>
            <a:xfrm>
              <a:off x="6623438" y="25284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87" name="tx87"/>
            <p:cNvSpPr/>
            <p:nvPr/>
          </p:nvSpPr>
          <p:spPr>
            <a:xfrm>
              <a:off x="6900686" y="253923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88" name="tx88"/>
            <p:cNvSpPr/>
            <p:nvPr/>
          </p:nvSpPr>
          <p:spPr>
            <a:xfrm>
              <a:off x="7177933" y="25499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89" name="tx89"/>
            <p:cNvSpPr/>
            <p:nvPr/>
          </p:nvSpPr>
          <p:spPr>
            <a:xfrm>
              <a:off x="7455181" y="256722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0" name="tx90"/>
            <p:cNvSpPr/>
            <p:nvPr/>
          </p:nvSpPr>
          <p:spPr>
            <a:xfrm>
              <a:off x="7732429" y="258333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1" name="tx91"/>
            <p:cNvSpPr/>
            <p:nvPr/>
          </p:nvSpPr>
          <p:spPr>
            <a:xfrm>
              <a:off x="8009676" y="25940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2" name="pl92"/>
            <p:cNvSpPr/>
            <p:nvPr/>
          </p:nvSpPr>
          <p:spPr>
            <a:xfrm>
              <a:off x="1421035"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55732" y="32119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03" name="tx103"/>
            <p:cNvSpPr/>
            <p:nvPr/>
          </p:nvSpPr>
          <p:spPr>
            <a:xfrm>
              <a:off x="1367476" y="241307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4" name="tx104"/>
            <p:cNvSpPr/>
            <p:nvPr/>
          </p:nvSpPr>
          <p:spPr>
            <a:xfrm>
              <a:off x="2741971" y="313670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05" name="tx105"/>
            <p:cNvSpPr/>
            <p:nvPr/>
          </p:nvSpPr>
          <p:spPr>
            <a:xfrm>
              <a:off x="2753715" y="22949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4167386" y="3179658"/>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07" name="tx107"/>
            <p:cNvSpPr/>
            <p:nvPr/>
          </p:nvSpPr>
          <p:spPr>
            <a:xfrm>
              <a:off x="4139953" y="23808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5514447" y="32709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09" name="tx109"/>
            <p:cNvSpPr/>
            <p:nvPr/>
          </p:nvSpPr>
          <p:spPr>
            <a:xfrm>
              <a:off x="5526191" y="254193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6623438" y="33085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1" name="tx111"/>
            <p:cNvSpPr/>
            <p:nvPr/>
          </p:nvSpPr>
          <p:spPr>
            <a:xfrm>
              <a:off x="6635182" y="263857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900686" y="331393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3" name="tx113"/>
            <p:cNvSpPr/>
            <p:nvPr/>
          </p:nvSpPr>
          <p:spPr>
            <a:xfrm>
              <a:off x="6912430" y="26493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7177933" y="331776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5" name="tx115"/>
            <p:cNvSpPr/>
            <p:nvPr/>
          </p:nvSpPr>
          <p:spPr>
            <a:xfrm>
              <a:off x="7189677" y="26546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455181" y="332581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7" name="tx117"/>
            <p:cNvSpPr/>
            <p:nvPr/>
          </p:nvSpPr>
          <p:spPr>
            <a:xfrm>
              <a:off x="7466925" y="26734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732429" y="333386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9" name="tx119"/>
            <p:cNvSpPr/>
            <p:nvPr/>
          </p:nvSpPr>
          <p:spPr>
            <a:xfrm>
              <a:off x="7744173" y="268958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8009676" y="333923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1" name="tx121"/>
            <p:cNvSpPr/>
            <p:nvPr/>
          </p:nvSpPr>
          <p:spPr>
            <a:xfrm>
              <a:off x="8021420" y="27003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10775" y="28824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4" name="tx124"/>
            <p:cNvSpPr/>
            <p:nvPr/>
          </p:nvSpPr>
          <p:spPr>
            <a:xfrm>
              <a:off x="810775" y="1809070"/>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50218"/>
              <a:ext cx="137017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Tonga, 2000-2024</a:t>
              </a:r>
            </a:p>
          </p:txBody>
        </p:sp>
        <p:sp>
          <p:nvSpPr>
            <p:cNvPr id="150" name="pl150"/>
            <p:cNvSpPr/>
            <p:nvPr/>
          </p:nvSpPr>
          <p:spPr>
            <a:xfrm>
              <a:off x="261121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24111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8710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92616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55605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774644"/>
              <a:ext cx="6495833" cy="162162"/>
            </a:xfrm>
            <a:prstGeom prst="rect">
              <a:avLst/>
            </a:prstGeom>
            <a:solidFill>
              <a:srgbClr val="80BD41">
                <a:alpha val="100000"/>
              </a:srgbClr>
            </a:solidFill>
          </p:spPr>
          <p:txBody>
            <a:bodyPr/>
            <a:lstStyle/>
            <a:p/>
          </p:txBody>
        </p:sp>
        <p:sp>
          <p:nvSpPr>
            <p:cNvPr id="160" name="rc160"/>
            <p:cNvSpPr/>
            <p:nvPr/>
          </p:nvSpPr>
          <p:spPr>
            <a:xfrm>
              <a:off x="7792107" y="5774644"/>
              <a:ext cx="78896" cy="162162"/>
            </a:xfrm>
            <a:prstGeom prst="rect">
              <a:avLst/>
            </a:prstGeom>
            <a:solidFill>
              <a:srgbClr val="1CABE2">
                <a:alpha val="100000"/>
              </a:srgbClr>
            </a:solidFill>
          </p:spPr>
          <p:txBody>
            <a:bodyPr/>
            <a:lstStyle/>
            <a:p/>
          </p:txBody>
        </p:sp>
        <p:sp>
          <p:nvSpPr>
            <p:cNvPr id="161" name="rc161"/>
            <p:cNvSpPr/>
            <p:nvPr/>
          </p:nvSpPr>
          <p:spPr>
            <a:xfrm>
              <a:off x="1296273" y="5571941"/>
              <a:ext cx="6259143" cy="162162"/>
            </a:xfrm>
            <a:prstGeom prst="rect">
              <a:avLst/>
            </a:prstGeom>
            <a:solidFill>
              <a:srgbClr val="80BD41">
                <a:alpha val="100000"/>
              </a:srgbClr>
            </a:solidFill>
          </p:spPr>
          <p:txBody>
            <a:bodyPr/>
            <a:lstStyle/>
            <a:p/>
          </p:txBody>
        </p:sp>
        <p:sp>
          <p:nvSpPr>
            <p:cNvPr id="162" name="rc162"/>
            <p:cNvSpPr/>
            <p:nvPr/>
          </p:nvSpPr>
          <p:spPr>
            <a:xfrm>
              <a:off x="7555417" y="5571941"/>
              <a:ext cx="52597" cy="162162"/>
            </a:xfrm>
            <a:prstGeom prst="rect">
              <a:avLst/>
            </a:prstGeom>
            <a:solidFill>
              <a:srgbClr val="1CABE2">
                <a:alpha val="100000"/>
              </a:srgbClr>
            </a:solidFill>
          </p:spPr>
          <p:txBody>
            <a:bodyPr/>
            <a:lstStyle/>
            <a:p/>
          </p:txBody>
        </p:sp>
        <p:sp>
          <p:nvSpPr>
            <p:cNvPr id="163" name="rc163"/>
            <p:cNvSpPr/>
            <p:nvPr/>
          </p:nvSpPr>
          <p:spPr>
            <a:xfrm>
              <a:off x="1296273" y="5369238"/>
              <a:ext cx="6206545" cy="162162"/>
            </a:xfrm>
            <a:prstGeom prst="rect">
              <a:avLst/>
            </a:prstGeom>
            <a:solidFill>
              <a:srgbClr val="80BD41">
                <a:alpha val="100000"/>
              </a:srgbClr>
            </a:solidFill>
          </p:spPr>
          <p:txBody>
            <a:bodyPr/>
            <a:lstStyle/>
            <a:p/>
          </p:txBody>
        </p:sp>
        <p:sp>
          <p:nvSpPr>
            <p:cNvPr id="164" name="rc164"/>
            <p:cNvSpPr/>
            <p:nvPr/>
          </p:nvSpPr>
          <p:spPr>
            <a:xfrm>
              <a:off x="7502819" y="5369238"/>
              <a:ext cx="52597" cy="162162"/>
            </a:xfrm>
            <a:prstGeom prst="rect">
              <a:avLst/>
            </a:prstGeom>
            <a:solidFill>
              <a:srgbClr val="1CABE2">
                <a:alpha val="100000"/>
              </a:srgbClr>
            </a:solidFill>
          </p:spPr>
          <p:txBody>
            <a:bodyPr/>
            <a:lstStyle/>
            <a:p/>
          </p:txBody>
        </p:sp>
        <p:sp>
          <p:nvSpPr>
            <p:cNvPr id="165" name="tx165"/>
            <p:cNvSpPr/>
            <p:nvPr/>
          </p:nvSpPr>
          <p:spPr>
            <a:xfrm>
              <a:off x="8119368"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66" name="tx166"/>
            <p:cNvSpPr/>
            <p:nvPr/>
          </p:nvSpPr>
          <p:spPr>
            <a:xfrm>
              <a:off x="7843229"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67" name="tx167"/>
            <p:cNvSpPr/>
            <p:nvPr/>
          </p:nvSpPr>
          <p:spPr>
            <a:xfrm>
              <a:off x="7788002"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68" name="tx168"/>
            <p:cNvSpPr/>
            <p:nvPr/>
          </p:nvSpPr>
          <p:spPr>
            <a:xfrm>
              <a:off x="4468841"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69" name="tx169"/>
            <p:cNvSpPr/>
            <p:nvPr/>
          </p:nvSpPr>
          <p:spPr>
            <a:xfrm>
              <a:off x="7769757"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0" name="tx170"/>
            <p:cNvSpPr/>
            <p:nvPr/>
          </p:nvSpPr>
          <p:spPr>
            <a:xfrm>
              <a:off x="4350496"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71" name="tx171"/>
            <p:cNvSpPr/>
            <p:nvPr/>
          </p:nvSpPr>
          <p:spPr>
            <a:xfrm>
              <a:off x="7519917"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2" name="tx172"/>
            <p:cNvSpPr/>
            <p:nvPr/>
          </p:nvSpPr>
          <p:spPr>
            <a:xfrm>
              <a:off x="4324197" y="54112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73" name="tx173"/>
            <p:cNvSpPr/>
            <p:nvPr/>
          </p:nvSpPr>
          <p:spPr>
            <a:xfrm>
              <a:off x="7467319"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8" name="tx178"/>
            <p:cNvSpPr/>
            <p:nvPr/>
          </p:nvSpPr>
          <p:spPr>
            <a:xfrm>
              <a:off x="3887318"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79" name="tx179"/>
            <p:cNvSpPr/>
            <p:nvPr/>
          </p:nvSpPr>
          <p:spPr>
            <a:xfrm>
              <a:off x="6517210"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0" name="tx180"/>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1" name="tx18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2" name="tx182"/>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(99%) was the same as in 2019 (99%).
The number of children vaccinated with DTP3 decreased 5% compared to in 2019.
The number of surviving infants decreased approximately 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506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385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264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946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825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178184"/>
              <a:ext cx="249522" cy="828500"/>
            </a:xfrm>
            <a:prstGeom prst="rect">
              <a:avLst/>
            </a:prstGeom>
            <a:solidFill>
              <a:srgbClr val="E2231A">
                <a:alpha val="100000"/>
              </a:srgbClr>
            </a:solidFill>
          </p:spPr>
          <p:txBody>
            <a:bodyPr/>
            <a:lstStyle/>
            <a:p/>
          </p:txBody>
        </p:sp>
        <p:sp>
          <p:nvSpPr>
            <p:cNvPr id="22" name="rc22"/>
            <p:cNvSpPr/>
            <p:nvPr/>
          </p:nvSpPr>
          <p:spPr>
            <a:xfrm>
              <a:off x="1573521" y="2838999"/>
              <a:ext cx="249522" cy="1167685"/>
            </a:xfrm>
            <a:prstGeom prst="rect">
              <a:avLst/>
            </a:prstGeom>
            <a:solidFill>
              <a:srgbClr val="E2231A">
                <a:alpha val="100000"/>
              </a:srgbClr>
            </a:solidFill>
          </p:spPr>
          <p:txBody>
            <a:bodyPr/>
            <a:lstStyle/>
            <a:p/>
          </p:txBody>
        </p:sp>
        <p:sp>
          <p:nvSpPr>
            <p:cNvPr id="23" name="rc23"/>
            <p:cNvSpPr/>
            <p:nvPr/>
          </p:nvSpPr>
          <p:spPr>
            <a:xfrm>
              <a:off x="1850769" y="2321881"/>
              <a:ext cx="249522" cy="1684803"/>
            </a:xfrm>
            <a:prstGeom prst="rect">
              <a:avLst/>
            </a:prstGeom>
            <a:solidFill>
              <a:srgbClr val="E2231A">
                <a:alpha val="100000"/>
              </a:srgbClr>
            </a:solidFill>
          </p:spPr>
          <p:txBody>
            <a:bodyPr/>
            <a:lstStyle/>
            <a:p/>
          </p:txBody>
        </p:sp>
        <p:sp>
          <p:nvSpPr>
            <p:cNvPr id="24" name="rc24"/>
            <p:cNvSpPr/>
            <p:nvPr/>
          </p:nvSpPr>
          <p:spPr>
            <a:xfrm>
              <a:off x="2128016" y="3834312"/>
              <a:ext cx="249522" cy="172372"/>
            </a:xfrm>
            <a:prstGeom prst="rect">
              <a:avLst/>
            </a:prstGeom>
            <a:solidFill>
              <a:srgbClr val="E2231A">
                <a:alpha val="100000"/>
              </a:srgbClr>
            </a:solidFill>
          </p:spPr>
          <p:txBody>
            <a:bodyPr/>
            <a:lstStyle/>
            <a:p/>
          </p:txBody>
        </p:sp>
        <p:sp>
          <p:nvSpPr>
            <p:cNvPr id="25" name="rc25"/>
            <p:cNvSpPr/>
            <p:nvPr/>
          </p:nvSpPr>
          <p:spPr>
            <a:xfrm>
              <a:off x="2405264" y="3834312"/>
              <a:ext cx="249522" cy="172372"/>
            </a:xfrm>
            <a:prstGeom prst="rect">
              <a:avLst/>
            </a:prstGeom>
            <a:solidFill>
              <a:srgbClr val="E2231A">
                <a:alpha val="100000"/>
              </a:srgbClr>
            </a:solidFill>
          </p:spPr>
          <p:txBody>
            <a:bodyPr/>
            <a:lstStyle/>
            <a:p/>
          </p:txBody>
        </p:sp>
        <p:sp>
          <p:nvSpPr>
            <p:cNvPr id="26" name="rc26"/>
            <p:cNvSpPr/>
            <p:nvPr/>
          </p:nvSpPr>
          <p:spPr>
            <a:xfrm>
              <a:off x="2682512" y="3834312"/>
              <a:ext cx="249522" cy="172372"/>
            </a:xfrm>
            <a:prstGeom prst="rect">
              <a:avLst/>
            </a:prstGeom>
            <a:solidFill>
              <a:srgbClr val="E2231A">
                <a:alpha val="100000"/>
              </a:srgbClr>
            </a:solidFill>
          </p:spPr>
          <p:txBody>
            <a:bodyPr/>
            <a:lstStyle/>
            <a:p/>
          </p:txBody>
        </p:sp>
        <p:sp>
          <p:nvSpPr>
            <p:cNvPr id="27" name="rc27"/>
            <p:cNvSpPr/>
            <p:nvPr/>
          </p:nvSpPr>
          <p:spPr>
            <a:xfrm>
              <a:off x="2959759" y="3834312"/>
              <a:ext cx="249522" cy="172372"/>
            </a:xfrm>
            <a:prstGeom prst="rect">
              <a:avLst/>
            </a:prstGeom>
            <a:solidFill>
              <a:srgbClr val="E2231A">
                <a:alpha val="100000"/>
              </a:srgbClr>
            </a:solidFill>
          </p:spPr>
          <p:txBody>
            <a:bodyPr/>
            <a:lstStyle/>
            <a:p/>
          </p:txBody>
        </p:sp>
        <p:sp>
          <p:nvSpPr>
            <p:cNvPr id="28" name="rc28"/>
            <p:cNvSpPr/>
            <p:nvPr/>
          </p:nvSpPr>
          <p:spPr>
            <a:xfrm>
              <a:off x="3237007" y="3834312"/>
              <a:ext cx="249522" cy="172372"/>
            </a:xfrm>
            <a:prstGeom prst="rect">
              <a:avLst/>
            </a:prstGeom>
            <a:solidFill>
              <a:srgbClr val="E2231A">
                <a:alpha val="100000"/>
              </a:srgbClr>
            </a:solidFill>
          </p:spPr>
          <p:txBody>
            <a:bodyPr/>
            <a:lstStyle/>
            <a:p/>
          </p:txBody>
        </p:sp>
        <p:sp>
          <p:nvSpPr>
            <p:cNvPr id="29" name="rc29"/>
            <p:cNvSpPr/>
            <p:nvPr/>
          </p:nvSpPr>
          <p:spPr>
            <a:xfrm>
              <a:off x="3514255" y="3839873"/>
              <a:ext cx="249522" cy="166812"/>
            </a:xfrm>
            <a:prstGeom prst="rect">
              <a:avLst/>
            </a:prstGeom>
            <a:solidFill>
              <a:srgbClr val="E2231A">
                <a:alpha val="100000"/>
              </a:srgbClr>
            </a:solidFill>
          </p:spPr>
          <p:txBody>
            <a:bodyPr/>
            <a:lstStyle/>
            <a:p/>
          </p:txBody>
        </p:sp>
        <p:sp>
          <p:nvSpPr>
            <p:cNvPr id="30" name="rc30"/>
            <p:cNvSpPr/>
            <p:nvPr/>
          </p:nvSpPr>
          <p:spPr>
            <a:xfrm>
              <a:off x="3791502" y="3839873"/>
              <a:ext cx="249522" cy="166812"/>
            </a:xfrm>
            <a:prstGeom prst="rect">
              <a:avLst/>
            </a:prstGeom>
            <a:solidFill>
              <a:srgbClr val="E2231A">
                <a:alpha val="100000"/>
              </a:srgbClr>
            </a:solidFill>
          </p:spPr>
          <p:txBody>
            <a:bodyPr/>
            <a:lstStyle/>
            <a:p/>
          </p:txBody>
        </p:sp>
        <p:sp>
          <p:nvSpPr>
            <p:cNvPr id="31" name="rc31"/>
            <p:cNvSpPr/>
            <p:nvPr/>
          </p:nvSpPr>
          <p:spPr>
            <a:xfrm>
              <a:off x="4068750" y="3839873"/>
              <a:ext cx="249522" cy="166812"/>
            </a:xfrm>
            <a:prstGeom prst="rect">
              <a:avLst/>
            </a:prstGeom>
            <a:solidFill>
              <a:srgbClr val="E2231A">
                <a:alpha val="100000"/>
              </a:srgbClr>
            </a:solidFill>
          </p:spPr>
          <p:txBody>
            <a:bodyPr/>
            <a:lstStyle/>
            <a:p/>
          </p:txBody>
        </p:sp>
        <p:sp>
          <p:nvSpPr>
            <p:cNvPr id="32" name="rc32"/>
            <p:cNvSpPr/>
            <p:nvPr/>
          </p:nvSpPr>
          <p:spPr>
            <a:xfrm>
              <a:off x="4345998" y="3845433"/>
              <a:ext cx="249522" cy="161251"/>
            </a:xfrm>
            <a:prstGeom prst="rect">
              <a:avLst/>
            </a:prstGeom>
            <a:solidFill>
              <a:srgbClr val="E2231A">
                <a:alpha val="100000"/>
              </a:srgbClr>
            </a:solidFill>
          </p:spPr>
          <p:txBody>
            <a:bodyPr/>
            <a:lstStyle/>
            <a:p/>
          </p:txBody>
        </p:sp>
        <p:sp>
          <p:nvSpPr>
            <p:cNvPr id="33" name="rc33"/>
            <p:cNvSpPr/>
            <p:nvPr/>
          </p:nvSpPr>
          <p:spPr>
            <a:xfrm>
              <a:off x="4623245" y="3200426"/>
              <a:ext cx="249522" cy="806259"/>
            </a:xfrm>
            <a:prstGeom prst="rect">
              <a:avLst/>
            </a:prstGeom>
            <a:solidFill>
              <a:srgbClr val="E2231A">
                <a:alpha val="100000"/>
              </a:srgbClr>
            </a:solidFill>
          </p:spPr>
          <p:txBody>
            <a:bodyPr/>
            <a:lstStyle/>
            <a:p/>
          </p:txBody>
        </p:sp>
        <p:sp>
          <p:nvSpPr>
            <p:cNvPr id="34" name="rc34"/>
            <p:cNvSpPr/>
            <p:nvPr/>
          </p:nvSpPr>
          <p:spPr>
            <a:xfrm>
              <a:off x="4900493" y="3850993"/>
              <a:ext cx="249522" cy="155691"/>
            </a:xfrm>
            <a:prstGeom prst="rect">
              <a:avLst/>
            </a:prstGeom>
            <a:solidFill>
              <a:srgbClr val="E2231A">
                <a:alpha val="100000"/>
              </a:srgbClr>
            </a:solidFill>
          </p:spPr>
          <p:txBody>
            <a:bodyPr/>
            <a:lstStyle/>
            <a:p/>
          </p:txBody>
        </p:sp>
        <p:sp>
          <p:nvSpPr>
            <p:cNvPr id="35" name="rc35"/>
            <p:cNvSpPr/>
            <p:nvPr/>
          </p:nvSpPr>
          <p:spPr>
            <a:xfrm>
              <a:off x="5177741" y="3850993"/>
              <a:ext cx="249522" cy="155691"/>
            </a:xfrm>
            <a:prstGeom prst="rect">
              <a:avLst/>
            </a:prstGeom>
            <a:solidFill>
              <a:srgbClr val="E2231A">
                <a:alpha val="100000"/>
              </a:srgbClr>
            </a:solidFill>
          </p:spPr>
          <p:txBody>
            <a:bodyPr/>
            <a:lstStyle/>
            <a:p/>
          </p:txBody>
        </p:sp>
        <p:sp>
          <p:nvSpPr>
            <p:cNvPr id="36" name="rc36"/>
            <p:cNvSpPr/>
            <p:nvPr/>
          </p:nvSpPr>
          <p:spPr>
            <a:xfrm>
              <a:off x="5454988" y="3856554"/>
              <a:ext cx="249522" cy="150131"/>
            </a:xfrm>
            <a:prstGeom prst="rect">
              <a:avLst/>
            </a:prstGeom>
            <a:solidFill>
              <a:srgbClr val="E2231A">
                <a:alpha val="100000"/>
              </a:srgbClr>
            </a:solidFill>
          </p:spPr>
          <p:txBody>
            <a:bodyPr/>
            <a:lstStyle/>
            <a:p/>
          </p:txBody>
        </p:sp>
        <p:sp>
          <p:nvSpPr>
            <p:cNvPr id="37" name="rc37"/>
            <p:cNvSpPr/>
            <p:nvPr/>
          </p:nvSpPr>
          <p:spPr>
            <a:xfrm>
              <a:off x="5732236" y="3711983"/>
              <a:ext cx="249522" cy="294701"/>
            </a:xfrm>
            <a:prstGeom prst="rect">
              <a:avLst/>
            </a:prstGeom>
            <a:solidFill>
              <a:srgbClr val="E2231A">
                <a:alpha val="100000"/>
              </a:srgbClr>
            </a:solidFill>
          </p:spPr>
          <p:txBody>
            <a:bodyPr/>
            <a:lstStyle/>
            <a:p/>
          </p:txBody>
        </p:sp>
        <p:sp>
          <p:nvSpPr>
            <p:cNvPr id="38" name="rc38"/>
            <p:cNvSpPr/>
            <p:nvPr/>
          </p:nvSpPr>
          <p:spPr>
            <a:xfrm>
              <a:off x="6009484" y="3862114"/>
              <a:ext cx="249522" cy="144570"/>
            </a:xfrm>
            <a:prstGeom prst="rect">
              <a:avLst/>
            </a:prstGeom>
            <a:solidFill>
              <a:srgbClr val="E2231A">
                <a:alpha val="100000"/>
              </a:srgbClr>
            </a:solidFill>
          </p:spPr>
          <p:txBody>
            <a:bodyPr/>
            <a:lstStyle/>
            <a:p/>
          </p:txBody>
        </p:sp>
        <p:sp>
          <p:nvSpPr>
            <p:cNvPr id="39" name="rc39"/>
            <p:cNvSpPr/>
            <p:nvPr/>
          </p:nvSpPr>
          <p:spPr>
            <a:xfrm>
              <a:off x="6286731" y="3867675"/>
              <a:ext cx="249522" cy="139010"/>
            </a:xfrm>
            <a:prstGeom prst="rect">
              <a:avLst/>
            </a:prstGeom>
            <a:solidFill>
              <a:srgbClr val="E2231A">
                <a:alpha val="100000"/>
              </a:srgbClr>
            </a:solidFill>
          </p:spPr>
          <p:txBody>
            <a:bodyPr/>
            <a:lstStyle/>
            <a:p/>
          </p:txBody>
        </p:sp>
        <p:sp>
          <p:nvSpPr>
            <p:cNvPr id="40" name="rc40"/>
            <p:cNvSpPr/>
            <p:nvPr/>
          </p:nvSpPr>
          <p:spPr>
            <a:xfrm>
              <a:off x="6563979" y="3867675"/>
              <a:ext cx="249522" cy="139010"/>
            </a:xfrm>
            <a:prstGeom prst="rect">
              <a:avLst/>
            </a:prstGeom>
            <a:solidFill>
              <a:srgbClr val="E2231A">
                <a:alpha val="100000"/>
              </a:srgbClr>
            </a:solidFill>
          </p:spPr>
          <p:txBody>
            <a:bodyPr/>
            <a:lstStyle/>
            <a:p/>
          </p:txBody>
        </p:sp>
        <p:sp>
          <p:nvSpPr>
            <p:cNvPr id="41" name="rc41"/>
            <p:cNvSpPr/>
            <p:nvPr/>
          </p:nvSpPr>
          <p:spPr>
            <a:xfrm>
              <a:off x="6841227" y="3867675"/>
              <a:ext cx="249522" cy="139010"/>
            </a:xfrm>
            <a:prstGeom prst="rect">
              <a:avLst/>
            </a:prstGeom>
            <a:solidFill>
              <a:srgbClr val="E2231A">
                <a:alpha val="100000"/>
              </a:srgbClr>
            </a:solidFill>
          </p:spPr>
          <p:txBody>
            <a:bodyPr/>
            <a:lstStyle/>
            <a:p/>
          </p:txBody>
        </p:sp>
        <p:sp>
          <p:nvSpPr>
            <p:cNvPr id="42" name="rc42"/>
            <p:cNvSpPr/>
            <p:nvPr/>
          </p:nvSpPr>
          <p:spPr>
            <a:xfrm>
              <a:off x="7118474" y="3867675"/>
              <a:ext cx="249522" cy="139010"/>
            </a:xfrm>
            <a:prstGeom prst="rect">
              <a:avLst/>
            </a:prstGeom>
            <a:solidFill>
              <a:srgbClr val="E2231A">
                <a:alpha val="100000"/>
              </a:srgbClr>
            </a:solidFill>
          </p:spPr>
          <p:txBody>
            <a:bodyPr/>
            <a:lstStyle/>
            <a:p/>
          </p:txBody>
        </p:sp>
        <p:sp>
          <p:nvSpPr>
            <p:cNvPr id="43" name="rc43"/>
            <p:cNvSpPr/>
            <p:nvPr/>
          </p:nvSpPr>
          <p:spPr>
            <a:xfrm>
              <a:off x="7395722" y="3873235"/>
              <a:ext cx="249522" cy="133449"/>
            </a:xfrm>
            <a:prstGeom prst="rect">
              <a:avLst/>
            </a:prstGeom>
            <a:solidFill>
              <a:srgbClr val="E2231A">
                <a:alpha val="100000"/>
              </a:srgbClr>
            </a:solidFill>
          </p:spPr>
          <p:txBody>
            <a:bodyPr/>
            <a:lstStyle/>
            <a:p/>
          </p:txBody>
        </p:sp>
        <p:sp>
          <p:nvSpPr>
            <p:cNvPr id="44" name="rc44"/>
            <p:cNvSpPr/>
            <p:nvPr/>
          </p:nvSpPr>
          <p:spPr>
            <a:xfrm>
              <a:off x="7672970" y="3873235"/>
              <a:ext cx="249522" cy="133449"/>
            </a:xfrm>
            <a:prstGeom prst="rect">
              <a:avLst/>
            </a:prstGeom>
            <a:solidFill>
              <a:srgbClr val="E2231A">
                <a:alpha val="100000"/>
              </a:srgbClr>
            </a:solidFill>
          </p:spPr>
          <p:txBody>
            <a:bodyPr/>
            <a:lstStyle/>
            <a:p/>
          </p:txBody>
        </p:sp>
        <p:sp>
          <p:nvSpPr>
            <p:cNvPr id="45" name="rc45"/>
            <p:cNvSpPr/>
            <p:nvPr/>
          </p:nvSpPr>
          <p:spPr>
            <a:xfrm>
              <a:off x="7950217" y="3873235"/>
              <a:ext cx="249522" cy="133449"/>
            </a:xfrm>
            <a:prstGeom prst="rect">
              <a:avLst/>
            </a:prstGeom>
            <a:solidFill>
              <a:srgbClr val="E2231A">
                <a:alpha val="100000"/>
              </a:srgbClr>
            </a:solidFill>
          </p:spPr>
          <p:txBody>
            <a:bodyPr/>
            <a:lstStyle/>
            <a:p/>
          </p:txBody>
        </p:sp>
        <p:sp>
          <p:nvSpPr>
            <p:cNvPr id="46" name="rc46"/>
            <p:cNvSpPr/>
            <p:nvPr/>
          </p:nvSpPr>
          <p:spPr>
            <a:xfrm>
              <a:off x="2128016" y="3367238"/>
              <a:ext cx="249522" cy="467074"/>
            </a:xfrm>
            <a:prstGeom prst="rect">
              <a:avLst/>
            </a:prstGeom>
            <a:solidFill>
              <a:srgbClr val="B3B3B3">
                <a:alpha val="100000"/>
              </a:srgbClr>
            </a:solidFill>
          </p:spPr>
          <p:txBody>
            <a:bodyPr/>
            <a:lstStyle/>
            <a:p/>
          </p:txBody>
        </p:sp>
        <p:sp>
          <p:nvSpPr>
            <p:cNvPr id="47" name="rc47"/>
            <p:cNvSpPr/>
            <p:nvPr/>
          </p:nvSpPr>
          <p:spPr>
            <a:xfrm>
              <a:off x="2682512" y="3684181"/>
              <a:ext cx="249522" cy="150131"/>
            </a:xfrm>
            <a:prstGeom prst="rect">
              <a:avLst/>
            </a:prstGeom>
            <a:solidFill>
              <a:srgbClr val="B3B3B3">
                <a:alpha val="100000"/>
              </a:srgbClr>
            </a:solidFill>
          </p:spPr>
          <p:txBody>
            <a:bodyPr/>
            <a:lstStyle/>
            <a:p/>
          </p:txBody>
        </p:sp>
        <p:sp>
          <p:nvSpPr>
            <p:cNvPr id="48" name="rc48"/>
            <p:cNvSpPr/>
            <p:nvPr/>
          </p:nvSpPr>
          <p:spPr>
            <a:xfrm>
              <a:off x="3514255" y="3684181"/>
              <a:ext cx="249522" cy="155691"/>
            </a:xfrm>
            <a:prstGeom prst="rect">
              <a:avLst/>
            </a:prstGeom>
            <a:solidFill>
              <a:srgbClr val="B3B3B3">
                <a:alpha val="100000"/>
              </a:srgbClr>
            </a:solidFill>
          </p:spPr>
          <p:txBody>
            <a:bodyPr/>
            <a:lstStyle/>
            <a:p/>
          </p:txBody>
        </p:sp>
        <p:sp>
          <p:nvSpPr>
            <p:cNvPr id="49" name="rc49"/>
            <p:cNvSpPr/>
            <p:nvPr/>
          </p:nvSpPr>
          <p:spPr>
            <a:xfrm>
              <a:off x="3791502" y="3689741"/>
              <a:ext cx="249522" cy="150131"/>
            </a:xfrm>
            <a:prstGeom prst="rect">
              <a:avLst/>
            </a:prstGeom>
            <a:solidFill>
              <a:srgbClr val="B3B3B3">
                <a:alpha val="100000"/>
              </a:srgbClr>
            </a:solidFill>
          </p:spPr>
          <p:txBody>
            <a:bodyPr/>
            <a:lstStyle/>
            <a:p/>
          </p:txBody>
        </p:sp>
        <p:sp>
          <p:nvSpPr>
            <p:cNvPr id="50" name="rc50"/>
            <p:cNvSpPr/>
            <p:nvPr/>
          </p:nvSpPr>
          <p:spPr>
            <a:xfrm>
              <a:off x="4068750" y="3695302"/>
              <a:ext cx="249522" cy="144570"/>
            </a:xfrm>
            <a:prstGeom prst="rect">
              <a:avLst/>
            </a:prstGeom>
            <a:solidFill>
              <a:srgbClr val="B3B3B3">
                <a:alpha val="100000"/>
              </a:srgbClr>
            </a:solidFill>
          </p:spPr>
          <p:txBody>
            <a:bodyPr/>
            <a:lstStyle/>
            <a:p/>
          </p:txBody>
        </p:sp>
        <p:sp>
          <p:nvSpPr>
            <p:cNvPr id="51" name="rc51"/>
            <p:cNvSpPr/>
            <p:nvPr/>
          </p:nvSpPr>
          <p:spPr>
            <a:xfrm>
              <a:off x="4900493" y="3845433"/>
              <a:ext cx="249522" cy="5560"/>
            </a:xfrm>
            <a:prstGeom prst="rect">
              <a:avLst/>
            </a:prstGeom>
            <a:solidFill>
              <a:srgbClr val="B3B3B3">
                <a:alpha val="100000"/>
              </a:srgbClr>
            </a:solidFill>
          </p:spPr>
          <p:txBody>
            <a:bodyPr/>
            <a:lstStyle/>
            <a:p/>
          </p:txBody>
        </p:sp>
        <p:sp>
          <p:nvSpPr>
            <p:cNvPr id="52" name="rc52"/>
            <p:cNvSpPr/>
            <p:nvPr/>
          </p:nvSpPr>
          <p:spPr>
            <a:xfrm>
              <a:off x="5177741" y="2788955"/>
              <a:ext cx="249522" cy="1062038"/>
            </a:xfrm>
            <a:prstGeom prst="rect">
              <a:avLst/>
            </a:prstGeom>
            <a:solidFill>
              <a:srgbClr val="B3B3B3">
                <a:alpha val="100000"/>
              </a:srgbClr>
            </a:solidFill>
          </p:spPr>
          <p:txBody>
            <a:bodyPr/>
            <a:lstStyle/>
            <a:p/>
          </p:txBody>
        </p:sp>
        <p:sp>
          <p:nvSpPr>
            <p:cNvPr id="53" name="rc53"/>
            <p:cNvSpPr/>
            <p:nvPr/>
          </p:nvSpPr>
          <p:spPr>
            <a:xfrm>
              <a:off x="5454988" y="3856554"/>
              <a:ext cx="249522" cy="0"/>
            </a:xfrm>
            <a:prstGeom prst="rect">
              <a:avLst/>
            </a:prstGeom>
            <a:solidFill>
              <a:srgbClr val="B3B3B3">
                <a:alpha val="100000"/>
              </a:srgbClr>
            </a:solidFill>
          </p:spPr>
          <p:txBody>
            <a:bodyPr/>
            <a:lstStyle/>
            <a:p/>
          </p:txBody>
        </p:sp>
        <p:sp>
          <p:nvSpPr>
            <p:cNvPr id="54" name="rc54"/>
            <p:cNvSpPr/>
            <p:nvPr/>
          </p:nvSpPr>
          <p:spPr>
            <a:xfrm>
              <a:off x="6009484" y="3856554"/>
              <a:ext cx="249522" cy="5560"/>
            </a:xfrm>
            <a:prstGeom prst="rect">
              <a:avLst/>
            </a:prstGeom>
            <a:solidFill>
              <a:srgbClr val="B3B3B3">
                <a:alpha val="100000"/>
              </a:srgbClr>
            </a:solidFill>
          </p:spPr>
          <p:txBody>
            <a:bodyPr/>
            <a:lstStyle/>
            <a:p/>
          </p:txBody>
        </p:sp>
        <p:sp>
          <p:nvSpPr>
            <p:cNvPr id="55" name="rc55"/>
            <p:cNvSpPr/>
            <p:nvPr/>
          </p:nvSpPr>
          <p:spPr>
            <a:xfrm>
              <a:off x="6286731" y="3862114"/>
              <a:ext cx="249522" cy="5560"/>
            </a:xfrm>
            <a:prstGeom prst="rect">
              <a:avLst/>
            </a:prstGeom>
            <a:solidFill>
              <a:srgbClr val="B3B3B3">
                <a:alpha val="100000"/>
              </a:srgbClr>
            </a:solidFill>
          </p:spPr>
          <p:txBody>
            <a:bodyPr/>
            <a:lstStyle/>
            <a:p/>
          </p:txBody>
        </p:sp>
        <p:sp>
          <p:nvSpPr>
            <p:cNvPr id="56" name="rc56"/>
            <p:cNvSpPr/>
            <p:nvPr/>
          </p:nvSpPr>
          <p:spPr>
            <a:xfrm>
              <a:off x="6563979" y="3867675"/>
              <a:ext cx="249522" cy="0"/>
            </a:xfrm>
            <a:prstGeom prst="rect">
              <a:avLst/>
            </a:prstGeom>
            <a:solidFill>
              <a:srgbClr val="B3B3B3">
                <a:alpha val="100000"/>
              </a:srgbClr>
            </a:solidFill>
          </p:spPr>
          <p:txBody>
            <a:bodyPr/>
            <a:lstStyle/>
            <a:p/>
          </p:txBody>
        </p:sp>
        <p:sp>
          <p:nvSpPr>
            <p:cNvPr id="57" name="rc57"/>
            <p:cNvSpPr/>
            <p:nvPr/>
          </p:nvSpPr>
          <p:spPr>
            <a:xfrm>
              <a:off x="7672970" y="3873235"/>
              <a:ext cx="249522" cy="0"/>
            </a:xfrm>
            <a:prstGeom prst="rect">
              <a:avLst/>
            </a:prstGeom>
            <a:solidFill>
              <a:srgbClr val="B3B3B3">
                <a:alpha val="100000"/>
              </a:srgbClr>
            </a:solidFill>
          </p:spPr>
          <p:txBody>
            <a:bodyPr/>
            <a:lstStyle/>
            <a:p/>
          </p:txBody>
        </p:sp>
        <p:sp>
          <p:nvSpPr>
            <p:cNvPr id="58" name="rc58"/>
            <p:cNvSpPr/>
            <p:nvPr/>
          </p:nvSpPr>
          <p:spPr>
            <a:xfrm>
              <a:off x="7950217" y="3873235"/>
              <a:ext cx="249522" cy="0"/>
            </a:xfrm>
            <a:prstGeom prst="rect">
              <a:avLst/>
            </a:prstGeom>
            <a:solidFill>
              <a:srgbClr val="B3B3B3">
                <a:alpha val="100000"/>
              </a:srgbClr>
            </a:solidFill>
          </p:spPr>
          <p:txBody>
            <a:bodyPr/>
            <a:lstStyle/>
            <a:p/>
          </p:txBody>
        </p:sp>
        <p:sp>
          <p:nvSpPr>
            <p:cNvPr id="59" name="pl59"/>
            <p:cNvSpPr/>
            <p:nvPr/>
          </p:nvSpPr>
          <p:spPr>
            <a:xfrm>
              <a:off x="1421035" y="1226758"/>
              <a:ext cx="6653943" cy="252720"/>
            </a:xfrm>
            <a:custGeom>
              <a:avLst/>
              <a:pathLst>
                <a:path w="6653943" h="252720">
                  <a:moveTo>
                    <a:pt x="0" y="112320"/>
                  </a:moveTo>
                  <a:lnTo>
                    <a:pt x="277247" y="168480"/>
                  </a:lnTo>
                  <a:lnTo>
                    <a:pt x="554495" y="252720"/>
                  </a:lnTo>
                  <a:lnTo>
                    <a:pt x="831742" y="0"/>
                  </a:lnTo>
                  <a:lnTo>
                    <a:pt x="1108990" y="0"/>
                  </a:lnTo>
                  <a:lnTo>
                    <a:pt x="1386238" y="0"/>
                  </a:lnTo>
                  <a:lnTo>
                    <a:pt x="1663485" y="0"/>
                  </a:lnTo>
                  <a:lnTo>
                    <a:pt x="1940733" y="0"/>
                  </a:lnTo>
                  <a:lnTo>
                    <a:pt x="2217981" y="0"/>
                  </a:lnTo>
                  <a:lnTo>
                    <a:pt x="2495228" y="0"/>
                  </a:lnTo>
                  <a:lnTo>
                    <a:pt x="2772476" y="0"/>
                  </a:lnTo>
                  <a:lnTo>
                    <a:pt x="3049724" y="0"/>
                  </a:lnTo>
                  <a:lnTo>
                    <a:pt x="3326971" y="112320"/>
                  </a:lnTo>
                  <a:lnTo>
                    <a:pt x="3604219" y="0"/>
                  </a:lnTo>
                  <a:lnTo>
                    <a:pt x="3881467" y="0"/>
                  </a:lnTo>
                  <a:lnTo>
                    <a:pt x="4158714" y="0"/>
                  </a:lnTo>
                  <a:lnTo>
                    <a:pt x="4435962" y="2808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60" name="pl60"/>
            <p:cNvSpPr/>
            <p:nvPr/>
          </p:nvSpPr>
          <p:spPr>
            <a:xfrm>
              <a:off x="2252778" y="1226758"/>
              <a:ext cx="5822200" cy="196560"/>
            </a:xfrm>
            <a:custGeom>
              <a:avLst/>
              <a:pathLst>
                <a:path w="5822200" h="196560">
                  <a:moveTo>
                    <a:pt x="0" y="84240"/>
                  </a:moveTo>
                  <a:lnTo>
                    <a:pt x="277247" y="0"/>
                  </a:lnTo>
                  <a:lnTo>
                    <a:pt x="554495" y="28080"/>
                  </a:lnTo>
                  <a:lnTo>
                    <a:pt x="831742" y="0"/>
                  </a:lnTo>
                  <a:lnTo>
                    <a:pt x="1108990" y="0"/>
                  </a:lnTo>
                  <a:lnTo>
                    <a:pt x="1386238" y="28080"/>
                  </a:lnTo>
                  <a:lnTo>
                    <a:pt x="1663485" y="28080"/>
                  </a:lnTo>
                  <a:lnTo>
                    <a:pt x="1940733" y="28080"/>
                  </a:lnTo>
                  <a:lnTo>
                    <a:pt x="2217981" y="0"/>
                  </a:lnTo>
                  <a:lnTo>
                    <a:pt x="2495228" y="112320"/>
                  </a:lnTo>
                  <a:lnTo>
                    <a:pt x="2772476" y="0"/>
                  </a:lnTo>
                  <a:lnTo>
                    <a:pt x="3049724" y="19656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path>
              </a:pathLst>
            </a:custGeom>
            <a:ln w="27101" cap="flat">
              <a:solidFill>
                <a:srgbClr val="333333">
                  <a:alpha val="100000"/>
                </a:srgbClr>
              </a:solidFill>
              <a:prstDash val="solid"/>
              <a:round/>
            </a:ln>
          </p:spPr>
          <p:txBody>
            <a:bodyPr/>
            <a:lstStyle/>
            <a:p/>
          </p:txBody>
        </p:sp>
        <p:sp>
          <p:nvSpPr>
            <p:cNvPr id="61" name="tx61"/>
            <p:cNvSpPr/>
            <p:nvPr/>
          </p:nvSpPr>
          <p:spPr>
            <a:xfrm>
              <a:off x="661840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2" name="tx62"/>
            <p:cNvSpPr/>
            <p:nvPr/>
          </p:nvSpPr>
          <p:spPr>
            <a:xfrm>
              <a:off x="6895650"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3" name="tx63"/>
            <p:cNvSpPr/>
            <p:nvPr/>
          </p:nvSpPr>
          <p:spPr>
            <a:xfrm>
              <a:off x="7172898"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4" name="tx64"/>
            <p:cNvSpPr/>
            <p:nvPr/>
          </p:nvSpPr>
          <p:spPr>
            <a:xfrm>
              <a:off x="7450145"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5" name="tx65"/>
            <p:cNvSpPr/>
            <p:nvPr/>
          </p:nvSpPr>
          <p:spPr>
            <a:xfrm>
              <a:off x="7727393"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6" name="tx66"/>
            <p:cNvSpPr/>
            <p:nvPr/>
          </p:nvSpPr>
          <p:spPr>
            <a:xfrm>
              <a:off x="8004641"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7" name="tx67"/>
            <p:cNvSpPr/>
            <p:nvPr/>
          </p:nvSpPr>
          <p:spPr>
            <a:xfrm>
              <a:off x="6618402"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68" name="tx68"/>
            <p:cNvSpPr/>
            <p:nvPr/>
          </p:nvSpPr>
          <p:spPr>
            <a:xfrm>
              <a:off x="6895650"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69" name="tx69"/>
            <p:cNvSpPr/>
            <p:nvPr/>
          </p:nvSpPr>
          <p:spPr>
            <a:xfrm>
              <a:off x="7172898"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0" name="tx70"/>
            <p:cNvSpPr/>
            <p:nvPr/>
          </p:nvSpPr>
          <p:spPr>
            <a:xfrm>
              <a:off x="7450145"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1" name="tx71"/>
            <p:cNvSpPr/>
            <p:nvPr/>
          </p:nvSpPr>
          <p:spPr>
            <a:xfrm>
              <a:off x="7727393"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2" name="tx72"/>
            <p:cNvSpPr/>
            <p:nvPr/>
          </p:nvSpPr>
          <p:spPr>
            <a:xfrm>
              <a:off x="8004641"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3" name="tx73"/>
            <p:cNvSpPr/>
            <p:nvPr/>
          </p:nvSpPr>
          <p:spPr>
            <a:xfrm>
              <a:off x="2685185" y="356614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74" name="tx74"/>
            <p:cNvSpPr/>
            <p:nvPr/>
          </p:nvSpPr>
          <p:spPr>
            <a:xfrm>
              <a:off x="4071423" y="357726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75" name="tx75"/>
            <p:cNvSpPr/>
            <p:nvPr/>
          </p:nvSpPr>
          <p:spPr>
            <a:xfrm>
              <a:off x="5457662" y="373851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76" name="tx76"/>
            <p:cNvSpPr/>
            <p:nvPr/>
          </p:nvSpPr>
          <p:spPr>
            <a:xfrm>
              <a:off x="6566652" y="374963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77" name="tx77"/>
            <p:cNvSpPr/>
            <p:nvPr/>
          </p:nvSpPr>
          <p:spPr>
            <a:xfrm>
              <a:off x="7675643" y="375519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78" name="tx78"/>
            <p:cNvSpPr/>
            <p:nvPr/>
          </p:nvSpPr>
          <p:spPr>
            <a:xfrm>
              <a:off x="7952891" y="375519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79" name="tx79"/>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0" name="tx80"/>
            <p:cNvSpPr/>
            <p:nvPr/>
          </p:nvSpPr>
          <p:spPr>
            <a:xfrm>
              <a:off x="655386" y="284248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81" name="tx81"/>
            <p:cNvSpPr/>
            <p:nvPr/>
          </p:nvSpPr>
          <p:spPr>
            <a:xfrm>
              <a:off x="655386" y="17304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82" name="tx82"/>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3" name="tx83"/>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4" name="tx84"/>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5" name="tx85"/>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6" name="tx86"/>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7" name="tx87"/>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479988" y="2466929"/>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98" name="tx98"/>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99" name="pl99"/>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0" name="pl100"/>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1" name="tx101"/>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2" name="tx102"/>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3" name="rc103"/>
            <p:cNvSpPr/>
            <p:nvPr/>
          </p:nvSpPr>
          <p:spPr>
            <a:xfrm>
              <a:off x="4678790" y="4909475"/>
              <a:ext cx="201456" cy="201456"/>
            </a:xfrm>
            <a:prstGeom prst="rect">
              <a:avLst/>
            </a:prstGeom>
            <a:solidFill>
              <a:srgbClr val="E2231A">
                <a:alpha val="100000"/>
              </a:srgbClr>
            </a:solidFill>
          </p:spPr>
          <p:txBody>
            <a:bodyPr/>
            <a:lstStyle/>
            <a:p/>
          </p:txBody>
        </p:sp>
        <p:sp>
          <p:nvSpPr>
            <p:cNvPr id="104" name="rc104"/>
            <p:cNvSpPr/>
            <p:nvPr/>
          </p:nvSpPr>
          <p:spPr>
            <a:xfrm>
              <a:off x="5642950" y="4909475"/>
              <a:ext cx="201456" cy="201456"/>
            </a:xfrm>
            <a:prstGeom prst="rect">
              <a:avLst/>
            </a:prstGeom>
            <a:solidFill>
              <a:srgbClr val="B3B3B3">
                <a:alpha val="100000"/>
              </a:srgbClr>
            </a:solidFill>
          </p:spPr>
          <p:txBody>
            <a:bodyPr/>
            <a:lstStyle/>
            <a:p/>
          </p:txBody>
        </p:sp>
        <p:sp>
          <p:nvSpPr>
            <p:cNvPr id="105" name="tx105"/>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6" name="tx106"/>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07" name="tx107"/>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08" name="tx108"/>
            <p:cNvSpPr/>
            <p:nvPr/>
          </p:nvSpPr>
          <p:spPr>
            <a:xfrm>
              <a:off x="951100" y="650218"/>
              <a:ext cx="137017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Tonga, 2000-2024</a:t>
              </a:r>
            </a:p>
          </p:txBody>
        </p:sp>
        <p:sp>
          <p:nvSpPr>
            <p:cNvPr id="109" name="pl109"/>
            <p:cNvSpPr/>
            <p:nvPr/>
          </p:nvSpPr>
          <p:spPr>
            <a:xfrm>
              <a:off x="198662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336731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474800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612870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750939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5" name="pl11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7" name="pl11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26769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05766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3835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81904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19974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1296273" y="5774644"/>
              <a:ext cx="6903466" cy="162162"/>
            </a:xfrm>
            <a:prstGeom prst="rect">
              <a:avLst/>
            </a:prstGeom>
            <a:solidFill>
              <a:srgbClr val="E2231A">
                <a:alpha val="100000"/>
              </a:srgbClr>
            </a:solidFill>
          </p:spPr>
          <p:txBody>
            <a:bodyPr/>
            <a:lstStyle/>
            <a:p/>
          </p:txBody>
        </p:sp>
        <p:sp>
          <p:nvSpPr>
            <p:cNvPr id="124" name="rc124"/>
            <p:cNvSpPr/>
            <p:nvPr/>
          </p:nvSpPr>
          <p:spPr>
            <a:xfrm>
              <a:off x="1296273" y="5571941"/>
              <a:ext cx="6627328" cy="162162"/>
            </a:xfrm>
            <a:prstGeom prst="rect">
              <a:avLst/>
            </a:prstGeom>
            <a:solidFill>
              <a:srgbClr val="E2231A">
                <a:alpha val="100000"/>
              </a:srgbClr>
            </a:solidFill>
          </p:spPr>
          <p:txBody>
            <a:bodyPr/>
            <a:lstStyle/>
            <a:p/>
          </p:txBody>
        </p:sp>
        <p:sp>
          <p:nvSpPr>
            <p:cNvPr id="125" name="rc125"/>
            <p:cNvSpPr/>
            <p:nvPr/>
          </p:nvSpPr>
          <p:spPr>
            <a:xfrm>
              <a:off x="1296273" y="5369238"/>
              <a:ext cx="6627328" cy="162162"/>
            </a:xfrm>
            <a:prstGeom prst="rect">
              <a:avLst/>
            </a:prstGeom>
            <a:solidFill>
              <a:srgbClr val="E2231A">
                <a:alpha val="100000"/>
              </a:srgbClr>
            </a:solidFill>
          </p:spPr>
          <p:txBody>
            <a:bodyPr/>
            <a:lstStyle/>
            <a:p/>
          </p:txBody>
        </p:sp>
        <p:sp>
          <p:nvSpPr>
            <p:cNvPr id="126" name="rc126"/>
            <p:cNvSpPr/>
            <p:nvPr/>
          </p:nvSpPr>
          <p:spPr>
            <a:xfrm>
              <a:off x="8199740" y="5774644"/>
              <a:ext cx="0" cy="162162"/>
            </a:xfrm>
            <a:prstGeom prst="rect">
              <a:avLst/>
            </a:prstGeom>
            <a:solidFill>
              <a:srgbClr val="B3B3B3">
                <a:alpha val="100000"/>
              </a:srgbClr>
            </a:solidFill>
          </p:spPr>
          <p:txBody>
            <a:bodyPr/>
            <a:lstStyle/>
            <a:p/>
          </p:txBody>
        </p:sp>
        <p:sp>
          <p:nvSpPr>
            <p:cNvPr id="127" name="rc127"/>
            <p:cNvSpPr/>
            <p:nvPr/>
          </p:nvSpPr>
          <p:spPr>
            <a:xfrm>
              <a:off x="7923601" y="5571941"/>
              <a:ext cx="0" cy="162162"/>
            </a:xfrm>
            <a:prstGeom prst="rect">
              <a:avLst/>
            </a:prstGeom>
            <a:solidFill>
              <a:srgbClr val="B3B3B3">
                <a:alpha val="100000"/>
              </a:srgbClr>
            </a:solidFill>
          </p:spPr>
          <p:txBody>
            <a:bodyPr/>
            <a:lstStyle/>
            <a:p/>
          </p:txBody>
        </p:sp>
        <p:sp>
          <p:nvSpPr>
            <p:cNvPr id="128" name="rc128"/>
            <p:cNvSpPr/>
            <p:nvPr/>
          </p:nvSpPr>
          <p:spPr>
            <a:xfrm>
              <a:off x="7923601" y="5369238"/>
              <a:ext cx="0" cy="162162"/>
            </a:xfrm>
            <a:prstGeom prst="rect">
              <a:avLst/>
            </a:prstGeom>
            <a:solidFill>
              <a:srgbClr val="B3B3B3">
                <a:alpha val="100000"/>
              </a:srgbClr>
            </a:solidFill>
          </p:spPr>
          <p:txBody>
            <a:bodyPr/>
            <a:lstStyle/>
            <a:p/>
          </p:txBody>
        </p:sp>
        <p:sp>
          <p:nvSpPr>
            <p:cNvPr id="129" name="tx129"/>
            <p:cNvSpPr/>
            <p:nvPr/>
          </p:nvSpPr>
          <p:spPr>
            <a:xfrm>
              <a:off x="8329967" y="581258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30" name="tx130"/>
            <p:cNvSpPr/>
            <p:nvPr/>
          </p:nvSpPr>
          <p:spPr>
            <a:xfrm>
              <a:off x="8053829"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31" name="tx131"/>
            <p:cNvSpPr/>
            <p:nvPr/>
          </p:nvSpPr>
          <p:spPr>
            <a:xfrm>
              <a:off x="8053829"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32" name="tx13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2638119" y="60396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7" name="tx137"/>
            <p:cNvSpPr/>
            <p:nvPr/>
          </p:nvSpPr>
          <p:spPr>
            <a:xfrm>
              <a:off x="397996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8" name="tx138"/>
            <p:cNvSpPr/>
            <p:nvPr/>
          </p:nvSpPr>
          <p:spPr>
            <a:xfrm>
              <a:off x="536065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9" name="tx139"/>
            <p:cNvSpPr/>
            <p:nvPr/>
          </p:nvSpPr>
          <p:spPr>
            <a:xfrm>
              <a:off x="674135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0" name="tx140"/>
            <p:cNvSpPr/>
            <p:nvPr/>
          </p:nvSpPr>
          <p:spPr>
            <a:xfrm>
              <a:off x="812204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42" name="tx14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99%.
&lt;100 children missed their routine first dose of measles vaccine.
MCV2 is typically administered to children between 18 months and five years old. MCV2 coverage remained constant at 99%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57132"/>
            </a:xfrm>
            <a:custGeom>
              <a:avLst/>
              <a:pathLst>
                <a:path w="3397293" h="257132">
                  <a:moveTo>
                    <a:pt x="0" y="114281"/>
                  </a:moveTo>
                  <a:lnTo>
                    <a:pt x="141553" y="171421"/>
                  </a:lnTo>
                  <a:lnTo>
                    <a:pt x="283107" y="257132"/>
                  </a:lnTo>
                  <a:lnTo>
                    <a:pt x="424661" y="0"/>
                  </a:lnTo>
                  <a:lnTo>
                    <a:pt x="566215" y="0"/>
                  </a:lnTo>
                  <a:lnTo>
                    <a:pt x="707769" y="0"/>
                  </a:lnTo>
                  <a:lnTo>
                    <a:pt x="849323" y="0"/>
                  </a:lnTo>
                  <a:lnTo>
                    <a:pt x="990877" y="0"/>
                  </a:lnTo>
                  <a:lnTo>
                    <a:pt x="1132431" y="0"/>
                  </a:lnTo>
                  <a:lnTo>
                    <a:pt x="1273984" y="0"/>
                  </a:lnTo>
                  <a:lnTo>
                    <a:pt x="1415538" y="0"/>
                  </a:lnTo>
                  <a:lnTo>
                    <a:pt x="1557092" y="0"/>
                  </a:lnTo>
                  <a:lnTo>
                    <a:pt x="1698646" y="114281"/>
                  </a:lnTo>
                  <a:lnTo>
                    <a:pt x="1840200" y="0"/>
                  </a:lnTo>
                  <a:lnTo>
                    <a:pt x="1981754" y="0"/>
                  </a:lnTo>
                  <a:lnTo>
                    <a:pt x="2123308" y="0"/>
                  </a:lnTo>
                  <a:lnTo>
                    <a:pt x="2264862" y="2857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57132"/>
            </a:xfrm>
            <a:custGeom>
              <a:avLst/>
              <a:pathLst>
                <a:path w="3397293" h="257132">
                  <a:moveTo>
                    <a:pt x="0" y="114281"/>
                  </a:moveTo>
                  <a:lnTo>
                    <a:pt x="141553" y="171421"/>
                  </a:lnTo>
                  <a:lnTo>
                    <a:pt x="283107" y="257132"/>
                  </a:lnTo>
                  <a:lnTo>
                    <a:pt x="424661" y="0"/>
                  </a:lnTo>
                  <a:lnTo>
                    <a:pt x="566215" y="0"/>
                  </a:lnTo>
                  <a:lnTo>
                    <a:pt x="707769" y="0"/>
                  </a:lnTo>
                  <a:lnTo>
                    <a:pt x="849323" y="0"/>
                  </a:lnTo>
                  <a:lnTo>
                    <a:pt x="990877" y="0"/>
                  </a:lnTo>
                  <a:lnTo>
                    <a:pt x="1132431" y="0"/>
                  </a:lnTo>
                  <a:lnTo>
                    <a:pt x="1273984" y="0"/>
                  </a:lnTo>
                  <a:lnTo>
                    <a:pt x="1415538" y="0"/>
                  </a:lnTo>
                  <a:lnTo>
                    <a:pt x="1557092" y="0"/>
                  </a:lnTo>
                  <a:lnTo>
                    <a:pt x="1698646" y="114281"/>
                  </a:lnTo>
                  <a:lnTo>
                    <a:pt x="1840200" y="0"/>
                  </a:lnTo>
                  <a:lnTo>
                    <a:pt x="1981754" y="0"/>
                  </a:lnTo>
                  <a:lnTo>
                    <a:pt x="2123308" y="0"/>
                  </a:lnTo>
                  <a:lnTo>
                    <a:pt x="2264862" y="2857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57132"/>
            </a:xfrm>
            <a:custGeom>
              <a:avLst/>
              <a:pathLst>
                <a:path w="3397293" h="257132">
                  <a:moveTo>
                    <a:pt x="0" y="114281"/>
                  </a:moveTo>
                  <a:lnTo>
                    <a:pt x="141553" y="171421"/>
                  </a:lnTo>
                  <a:lnTo>
                    <a:pt x="283107" y="257132"/>
                  </a:lnTo>
                  <a:lnTo>
                    <a:pt x="424661" y="0"/>
                  </a:lnTo>
                  <a:lnTo>
                    <a:pt x="566215" y="0"/>
                  </a:lnTo>
                  <a:lnTo>
                    <a:pt x="707769" y="0"/>
                  </a:lnTo>
                  <a:lnTo>
                    <a:pt x="849323" y="0"/>
                  </a:lnTo>
                  <a:lnTo>
                    <a:pt x="990877" y="0"/>
                  </a:lnTo>
                  <a:lnTo>
                    <a:pt x="1132431" y="0"/>
                  </a:lnTo>
                  <a:lnTo>
                    <a:pt x="1273984" y="0"/>
                  </a:lnTo>
                  <a:lnTo>
                    <a:pt x="1415538" y="0"/>
                  </a:lnTo>
                  <a:lnTo>
                    <a:pt x="1557092" y="0"/>
                  </a:lnTo>
                  <a:lnTo>
                    <a:pt x="1698646" y="114281"/>
                  </a:lnTo>
                  <a:lnTo>
                    <a:pt x="1840200" y="0"/>
                  </a:lnTo>
                  <a:lnTo>
                    <a:pt x="1981754" y="0"/>
                  </a:lnTo>
                  <a:lnTo>
                    <a:pt x="2123308" y="0"/>
                  </a:lnTo>
                  <a:lnTo>
                    <a:pt x="2264862" y="2857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82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82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296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2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5322" y="480401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Tonga</a:t>
              </a:r>
            </a:p>
          </p:txBody>
        </p:sp>
        <p:sp>
          <p:nvSpPr>
            <p:cNvPr id="60" name="tx60"/>
            <p:cNvSpPr/>
            <p:nvPr/>
          </p:nvSpPr>
          <p:spPr>
            <a:xfrm>
              <a:off x="277006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23"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08113" y="471005"/>
              <a:ext cx="24229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Tonga, 2000-2024</a:t>
              </a:r>
            </a:p>
          </p:txBody>
        </p:sp>
        <p:sp>
          <p:nvSpPr>
            <p:cNvPr id="63" name="pl63"/>
            <p:cNvSpPr/>
            <p:nvPr/>
          </p:nvSpPr>
          <p:spPr>
            <a:xfrm>
              <a:off x="5267799" y="35771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00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233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464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695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886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117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348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579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10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34862"/>
              <a:ext cx="3397293" cy="1038418"/>
            </a:xfrm>
            <a:custGeom>
              <a:avLst/>
              <a:pathLst>
                <a:path w="3397293" h="1038418">
                  <a:moveTo>
                    <a:pt x="0" y="461519"/>
                  </a:moveTo>
                  <a:lnTo>
                    <a:pt x="141553" y="692279"/>
                  </a:lnTo>
                  <a:lnTo>
                    <a:pt x="283107" y="1038418"/>
                  </a:lnTo>
                  <a:lnTo>
                    <a:pt x="424661" y="0"/>
                  </a:lnTo>
                  <a:lnTo>
                    <a:pt x="566215" y="0"/>
                  </a:lnTo>
                  <a:lnTo>
                    <a:pt x="707769" y="0"/>
                  </a:lnTo>
                  <a:lnTo>
                    <a:pt x="849323" y="0"/>
                  </a:lnTo>
                  <a:lnTo>
                    <a:pt x="990877" y="0"/>
                  </a:lnTo>
                  <a:lnTo>
                    <a:pt x="1132431" y="0"/>
                  </a:lnTo>
                  <a:lnTo>
                    <a:pt x="1273984" y="0"/>
                  </a:lnTo>
                  <a:lnTo>
                    <a:pt x="1415538" y="0"/>
                  </a:lnTo>
                  <a:lnTo>
                    <a:pt x="1557092" y="0"/>
                  </a:lnTo>
                  <a:lnTo>
                    <a:pt x="1698646" y="461519"/>
                  </a:lnTo>
                  <a:lnTo>
                    <a:pt x="1840200" y="0"/>
                  </a:lnTo>
                  <a:lnTo>
                    <a:pt x="1981754" y="0"/>
                  </a:lnTo>
                  <a:lnTo>
                    <a:pt x="2123308" y="0"/>
                  </a:lnTo>
                  <a:lnTo>
                    <a:pt x="2264862" y="115379"/>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34862"/>
              <a:ext cx="3397293" cy="1730697"/>
            </a:xfrm>
            <a:custGeom>
              <a:avLst/>
              <a:pathLst>
                <a:path w="3397293" h="1730697">
                  <a:moveTo>
                    <a:pt x="0" y="1730697"/>
                  </a:moveTo>
                  <a:lnTo>
                    <a:pt x="141553" y="1615318"/>
                  </a:lnTo>
                  <a:lnTo>
                    <a:pt x="283107" y="1615318"/>
                  </a:lnTo>
                  <a:lnTo>
                    <a:pt x="424661" y="1499938"/>
                  </a:lnTo>
                  <a:lnTo>
                    <a:pt x="566215" y="1269178"/>
                  </a:lnTo>
                  <a:lnTo>
                    <a:pt x="707769" y="1038418"/>
                  </a:lnTo>
                  <a:lnTo>
                    <a:pt x="849323" y="807659"/>
                  </a:lnTo>
                  <a:lnTo>
                    <a:pt x="990877" y="807659"/>
                  </a:lnTo>
                  <a:lnTo>
                    <a:pt x="1132431" y="576899"/>
                  </a:lnTo>
                  <a:lnTo>
                    <a:pt x="1273984" y="346139"/>
                  </a:lnTo>
                  <a:lnTo>
                    <a:pt x="1415538" y="230759"/>
                  </a:lnTo>
                  <a:lnTo>
                    <a:pt x="1557092" y="230759"/>
                  </a:lnTo>
                  <a:lnTo>
                    <a:pt x="1698646" y="230759"/>
                  </a:lnTo>
                  <a:lnTo>
                    <a:pt x="1840200" y="230759"/>
                  </a:lnTo>
                  <a:lnTo>
                    <a:pt x="1981754" y="230759"/>
                  </a:lnTo>
                  <a:lnTo>
                    <a:pt x="2123308" y="230759"/>
                  </a:lnTo>
                  <a:lnTo>
                    <a:pt x="2264862" y="115379"/>
                  </a:lnTo>
                  <a:lnTo>
                    <a:pt x="2406416" y="115379"/>
                  </a:lnTo>
                  <a:lnTo>
                    <a:pt x="2547969" y="0"/>
                  </a:lnTo>
                  <a:lnTo>
                    <a:pt x="2689523" y="0"/>
                  </a:lnTo>
                  <a:lnTo>
                    <a:pt x="2831077" y="346139"/>
                  </a:lnTo>
                  <a:lnTo>
                    <a:pt x="2972631" y="576899"/>
                  </a:lnTo>
                  <a:lnTo>
                    <a:pt x="3114185" y="346139"/>
                  </a:lnTo>
                  <a:lnTo>
                    <a:pt x="3255739" y="346139"/>
                  </a:lnTo>
                  <a:lnTo>
                    <a:pt x="3397293" y="2307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19483"/>
              <a:ext cx="3397293" cy="1384558"/>
            </a:xfrm>
            <a:custGeom>
              <a:avLst/>
              <a:pathLst>
                <a:path w="3397293" h="1384558">
                  <a:moveTo>
                    <a:pt x="0" y="1384558"/>
                  </a:moveTo>
                  <a:lnTo>
                    <a:pt x="141553" y="1384558"/>
                  </a:lnTo>
                  <a:lnTo>
                    <a:pt x="283107" y="1384558"/>
                  </a:lnTo>
                  <a:lnTo>
                    <a:pt x="424661" y="1269178"/>
                  </a:lnTo>
                  <a:lnTo>
                    <a:pt x="566215" y="1038418"/>
                  </a:lnTo>
                  <a:lnTo>
                    <a:pt x="707769" y="1038418"/>
                  </a:lnTo>
                  <a:lnTo>
                    <a:pt x="849323" y="576899"/>
                  </a:lnTo>
                  <a:lnTo>
                    <a:pt x="990877" y="692279"/>
                  </a:lnTo>
                  <a:lnTo>
                    <a:pt x="1132431" y="346139"/>
                  </a:lnTo>
                  <a:lnTo>
                    <a:pt x="1273984" y="230759"/>
                  </a:lnTo>
                  <a:lnTo>
                    <a:pt x="1415538" y="230759"/>
                  </a:lnTo>
                  <a:lnTo>
                    <a:pt x="1557092" y="115379"/>
                  </a:lnTo>
                  <a:lnTo>
                    <a:pt x="1698646" y="115379"/>
                  </a:lnTo>
                  <a:lnTo>
                    <a:pt x="1840200" y="0"/>
                  </a:lnTo>
                  <a:lnTo>
                    <a:pt x="1981754" y="115379"/>
                  </a:lnTo>
                  <a:lnTo>
                    <a:pt x="2123308" y="115379"/>
                  </a:lnTo>
                  <a:lnTo>
                    <a:pt x="2264862" y="0"/>
                  </a:lnTo>
                  <a:lnTo>
                    <a:pt x="2406416" y="0"/>
                  </a:lnTo>
                  <a:lnTo>
                    <a:pt x="2547969" y="0"/>
                  </a:lnTo>
                  <a:lnTo>
                    <a:pt x="2689523" y="115379"/>
                  </a:lnTo>
                  <a:lnTo>
                    <a:pt x="2831077" y="461519"/>
                  </a:lnTo>
                  <a:lnTo>
                    <a:pt x="2972631" y="1038418"/>
                  </a:lnTo>
                  <a:lnTo>
                    <a:pt x="3114185" y="346139"/>
                  </a:lnTo>
                  <a:lnTo>
                    <a:pt x="3255739" y="807659"/>
                  </a:lnTo>
                  <a:lnTo>
                    <a:pt x="3397293" y="69227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348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34862"/>
              <a:ext cx="3397293" cy="1038418"/>
            </a:xfrm>
            <a:custGeom>
              <a:avLst/>
              <a:pathLst>
                <a:path w="3397293" h="1038418">
                  <a:moveTo>
                    <a:pt x="0" y="461519"/>
                  </a:moveTo>
                  <a:lnTo>
                    <a:pt x="141553" y="692279"/>
                  </a:lnTo>
                  <a:lnTo>
                    <a:pt x="283107" y="1038418"/>
                  </a:lnTo>
                  <a:lnTo>
                    <a:pt x="424661" y="0"/>
                  </a:lnTo>
                  <a:lnTo>
                    <a:pt x="566215" y="0"/>
                  </a:lnTo>
                  <a:lnTo>
                    <a:pt x="707769" y="0"/>
                  </a:lnTo>
                  <a:lnTo>
                    <a:pt x="849323" y="0"/>
                  </a:lnTo>
                  <a:lnTo>
                    <a:pt x="990877" y="0"/>
                  </a:lnTo>
                  <a:lnTo>
                    <a:pt x="1132431" y="0"/>
                  </a:lnTo>
                  <a:lnTo>
                    <a:pt x="1273984" y="0"/>
                  </a:lnTo>
                  <a:lnTo>
                    <a:pt x="1415538" y="0"/>
                  </a:lnTo>
                  <a:lnTo>
                    <a:pt x="1557092" y="0"/>
                  </a:lnTo>
                  <a:lnTo>
                    <a:pt x="1698646" y="461519"/>
                  </a:lnTo>
                  <a:lnTo>
                    <a:pt x="1840200" y="0"/>
                  </a:lnTo>
                  <a:lnTo>
                    <a:pt x="1981754" y="0"/>
                  </a:lnTo>
                  <a:lnTo>
                    <a:pt x="2123308" y="0"/>
                  </a:lnTo>
                  <a:lnTo>
                    <a:pt x="2264862" y="115379"/>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34875"/>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134862"/>
              <a:ext cx="3397293" cy="1038418"/>
            </a:xfrm>
            <a:custGeom>
              <a:avLst/>
              <a:pathLst>
                <a:path w="3397293" h="1038418">
                  <a:moveTo>
                    <a:pt x="0" y="461519"/>
                  </a:moveTo>
                  <a:lnTo>
                    <a:pt x="141553" y="692279"/>
                  </a:lnTo>
                  <a:lnTo>
                    <a:pt x="283107" y="1038418"/>
                  </a:lnTo>
                  <a:lnTo>
                    <a:pt x="424661" y="0"/>
                  </a:lnTo>
                  <a:lnTo>
                    <a:pt x="566215" y="0"/>
                  </a:lnTo>
                  <a:lnTo>
                    <a:pt x="707769" y="0"/>
                  </a:lnTo>
                  <a:lnTo>
                    <a:pt x="849323" y="0"/>
                  </a:lnTo>
                  <a:lnTo>
                    <a:pt x="990877" y="0"/>
                  </a:lnTo>
                  <a:lnTo>
                    <a:pt x="1132431" y="0"/>
                  </a:lnTo>
                  <a:lnTo>
                    <a:pt x="1273984" y="0"/>
                  </a:lnTo>
                  <a:lnTo>
                    <a:pt x="1415538" y="0"/>
                  </a:lnTo>
                  <a:lnTo>
                    <a:pt x="1557092" y="0"/>
                  </a:lnTo>
                  <a:lnTo>
                    <a:pt x="1698646" y="461519"/>
                  </a:lnTo>
                  <a:lnTo>
                    <a:pt x="1840200" y="0"/>
                  </a:lnTo>
                  <a:lnTo>
                    <a:pt x="1981754" y="0"/>
                  </a:lnTo>
                  <a:lnTo>
                    <a:pt x="2123308" y="0"/>
                  </a:lnTo>
                  <a:lnTo>
                    <a:pt x="2264862" y="115379"/>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89469" y="174992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6115288"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823058"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30827"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67269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365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61421"/>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827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0762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289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649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649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1966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58212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332021" y="480401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Tonga</a:t>
              </a:r>
            </a:p>
          </p:txBody>
        </p:sp>
        <p:sp>
          <p:nvSpPr>
            <p:cNvPr id="122" name="tx122"/>
            <p:cNvSpPr/>
            <p:nvPr/>
          </p:nvSpPr>
          <p:spPr>
            <a:xfrm>
              <a:off x="708676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4922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04933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5136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9779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4422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90658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78149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4580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7101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17443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6387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25146"/>
              <a:ext cx="7321564" cy="149993"/>
            </a:xfrm>
            <a:prstGeom prst="rect">
              <a:avLst/>
            </a:prstGeom>
            <a:solidFill>
              <a:srgbClr val="E2231A">
                <a:alpha val="80000"/>
              </a:srgbClr>
            </a:solidFill>
          </p:spPr>
          <p:txBody>
            <a:bodyPr/>
            <a:lstStyle/>
            <a:p/>
          </p:txBody>
        </p:sp>
        <p:sp>
          <p:nvSpPr>
            <p:cNvPr id="140" name="rc140"/>
            <p:cNvSpPr/>
            <p:nvPr/>
          </p:nvSpPr>
          <p:spPr>
            <a:xfrm>
              <a:off x="1317178" y="5637654"/>
              <a:ext cx="7028702" cy="149993"/>
            </a:xfrm>
            <a:prstGeom prst="rect">
              <a:avLst/>
            </a:prstGeom>
            <a:solidFill>
              <a:srgbClr val="E2231A">
                <a:alpha val="80000"/>
              </a:srgbClr>
            </a:solidFill>
          </p:spPr>
          <p:txBody>
            <a:bodyPr/>
            <a:lstStyle/>
            <a:p/>
          </p:txBody>
        </p:sp>
        <p:sp>
          <p:nvSpPr>
            <p:cNvPr id="141" name="rc141"/>
            <p:cNvSpPr/>
            <p:nvPr/>
          </p:nvSpPr>
          <p:spPr>
            <a:xfrm>
              <a:off x="1317178" y="5450161"/>
              <a:ext cx="7028702" cy="149993"/>
            </a:xfrm>
            <a:prstGeom prst="rect">
              <a:avLst/>
            </a:prstGeom>
            <a:solidFill>
              <a:srgbClr val="E2231A">
                <a:alpha val="80000"/>
              </a:srgbClr>
            </a:solidFill>
          </p:spPr>
          <p:txBody>
            <a:bodyPr/>
            <a:lstStyle/>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703797" y="608962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47" name="tx147"/>
            <p:cNvSpPr/>
            <p:nvPr/>
          </p:nvSpPr>
          <p:spPr>
            <a:xfrm>
              <a:off x="4090415"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8" name="tx148"/>
            <p:cNvSpPr/>
            <p:nvPr/>
          </p:nvSpPr>
          <p:spPr>
            <a:xfrm>
              <a:off x="5554728"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9" name="tx149"/>
            <p:cNvSpPr/>
            <p:nvPr/>
          </p:nvSpPr>
          <p:spPr>
            <a:xfrm>
              <a:off x="7019041"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50" name="tx150"/>
            <p:cNvSpPr/>
            <p:nvPr/>
          </p:nvSpPr>
          <p:spPr>
            <a:xfrm>
              <a:off x="8483354"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51" name="tx15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52" name="tx15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3" name="tx15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Tonga (99%) was 15 percentage points higher than the global average (84%) and 10 percentage points higher than the average across all EAPR countries (89%).
National MCV1 coverage was the same as in 2019 (99%).
The number of unvaccinated children remained approximately the same (&lt;100) as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Tonga ranked number 23 out of 27 countries for lowest MCV1 coverage (based on tied ranks).
Tonga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91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420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349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955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884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536136"/>
              <a:ext cx="249522" cy="1566560"/>
            </a:xfrm>
            <a:prstGeom prst="rect">
              <a:avLst/>
            </a:prstGeom>
            <a:solidFill>
              <a:srgbClr val="80BD41">
                <a:alpha val="100000"/>
              </a:srgbClr>
            </a:solidFill>
          </p:spPr>
          <p:txBody>
            <a:bodyPr/>
            <a:lstStyle/>
            <a:p/>
          </p:txBody>
        </p:sp>
        <p:sp>
          <p:nvSpPr>
            <p:cNvPr id="22" name="rc22"/>
            <p:cNvSpPr/>
            <p:nvPr/>
          </p:nvSpPr>
          <p:spPr>
            <a:xfrm>
              <a:off x="1296273" y="2453103"/>
              <a:ext cx="249522" cy="83033"/>
            </a:xfrm>
            <a:prstGeom prst="rect">
              <a:avLst/>
            </a:prstGeom>
            <a:solidFill>
              <a:srgbClr val="E2231A">
                <a:alpha val="100000"/>
              </a:srgbClr>
            </a:solidFill>
          </p:spPr>
          <p:txBody>
            <a:bodyPr/>
            <a:lstStyle/>
            <a:p/>
          </p:txBody>
        </p:sp>
        <p:sp>
          <p:nvSpPr>
            <p:cNvPr id="23" name="rc23"/>
            <p:cNvSpPr/>
            <p:nvPr/>
          </p:nvSpPr>
          <p:spPr>
            <a:xfrm>
              <a:off x="1573521" y="2558279"/>
              <a:ext cx="249522" cy="1544418"/>
            </a:xfrm>
            <a:prstGeom prst="rect">
              <a:avLst/>
            </a:prstGeom>
            <a:solidFill>
              <a:srgbClr val="80BD41">
                <a:alpha val="100000"/>
              </a:srgbClr>
            </a:solidFill>
          </p:spPr>
          <p:txBody>
            <a:bodyPr/>
            <a:lstStyle/>
            <a:p/>
          </p:txBody>
        </p:sp>
        <p:sp>
          <p:nvSpPr>
            <p:cNvPr id="24" name="rc24"/>
            <p:cNvSpPr/>
            <p:nvPr/>
          </p:nvSpPr>
          <p:spPr>
            <a:xfrm>
              <a:off x="1573521" y="2442032"/>
              <a:ext cx="249522" cy="116246"/>
            </a:xfrm>
            <a:prstGeom prst="rect">
              <a:avLst/>
            </a:prstGeom>
            <a:solidFill>
              <a:srgbClr val="E2231A">
                <a:alpha val="100000"/>
              </a:srgbClr>
            </a:solidFill>
          </p:spPr>
          <p:txBody>
            <a:bodyPr/>
            <a:lstStyle/>
            <a:p/>
          </p:txBody>
        </p:sp>
        <p:sp>
          <p:nvSpPr>
            <p:cNvPr id="25" name="rc25"/>
            <p:cNvSpPr/>
            <p:nvPr/>
          </p:nvSpPr>
          <p:spPr>
            <a:xfrm>
              <a:off x="1850769" y="2591492"/>
              <a:ext cx="249522" cy="1511204"/>
            </a:xfrm>
            <a:prstGeom prst="rect">
              <a:avLst/>
            </a:prstGeom>
            <a:solidFill>
              <a:srgbClr val="80BD41">
                <a:alpha val="100000"/>
              </a:srgbClr>
            </a:solidFill>
          </p:spPr>
          <p:txBody>
            <a:bodyPr/>
            <a:lstStyle/>
            <a:p/>
          </p:txBody>
        </p:sp>
        <p:sp>
          <p:nvSpPr>
            <p:cNvPr id="26" name="rc26"/>
            <p:cNvSpPr/>
            <p:nvPr/>
          </p:nvSpPr>
          <p:spPr>
            <a:xfrm>
              <a:off x="1850769" y="2425425"/>
              <a:ext cx="249522" cy="166066"/>
            </a:xfrm>
            <a:prstGeom prst="rect">
              <a:avLst/>
            </a:prstGeom>
            <a:solidFill>
              <a:srgbClr val="E2231A">
                <a:alpha val="100000"/>
              </a:srgbClr>
            </a:solidFill>
          </p:spPr>
          <p:txBody>
            <a:bodyPr/>
            <a:lstStyle/>
            <a:p/>
          </p:txBody>
        </p:sp>
        <p:sp>
          <p:nvSpPr>
            <p:cNvPr id="27" name="rc27"/>
            <p:cNvSpPr/>
            <p:nvPr/>
          </p:nvSpPr>
          <p:spPr>
            <a:xfrm>
              <a:off x="2128016" y="2408819"/>
              <a:ext cx="249522" cy="1693878"/>
            </a:xfrm>
            <a:prstGeom prst="rect">
              <a:avLst/>
            </a:prstGeom>
            <a:solidFill>
              <a:srgbClr val="80BD41">
                <a:alpha val="100000"/>
              </a:srgbClr>
            </a:solidFill>
          </p:spPr>
          <p:txBody>
            <a:bodyPr/>
            <a:lstStyle/>
            <a:p/>
          </p:txBody>
        </p:sp>
        <p:sp>
          <p:nvSpPr>
            <p:cNvPr id="28" name="rc28"/>
            <p:cNvSpPr/>
            <p:nvPr/>
          </p:nvSpPr>
          <p:spPr>
            <a:xfrm>
              <a:off x="2128016" y="2392212"/>
              <a:ext cx="249522" cy="16606"/>
            </a:xfrm>
            <a:prstGeom prst="rect">
              <a:avLst/>
            </a:prstGeom>
            <a:solidFill>
              <a:srgbClr val="E2231A">
                <a:alpha val="100000"/>
              </a:srgbClr>
            </a:solidFill>
          </p:spPr>
          <p:txBody>
            <a:bodyPr/>
            <a:lstStyle/>
            <a:p/>
          </p:txBody>
        </p:sp>
        <p:sp>
          <p:nvSpPr>
            <p:cNvPr id="29" name="rc29"/>
            <p:cNvSpPr/>
            <p:nvPr/>
          </p:nvSpPr>
          <p:spPr>
            <a:xfrm>
              <a:off x="2405264" y="2392212"/>
              <a:ext cx="249522" cy="1710484"/>
            </a:xfrm>
            <a:prstGeom prst="rect">
              <a:avLst/>
            </a:prstGeom>
            <a:solidFill>
              <a:srgbClr val="80BD41">
                <a:alpha val="100000"/>
              </a:srgbClr>
            </a:solidFill>
          </p:spPr>
          <p:txBody>
            <a:bodyPr/>
            <a:lstStyle/>
            <a:p/>
          </p:txBody>
        </p:sp>
        <p:sp>
          <p:nvSpPr>
            <p:cNvPr id="30" name="rc30"/>
            <p:cNvSpPr/>
            <p:nvPr/>
          </p:nvSpPr>
          <p:spPr>
            <a:xfrm>
              <a:off x="2405264" y="2375605"/>
              <a:ext cx="249522" cy="16606"/>
            </a:xfrm>
            <a:prstGeom prst="rect">
              <a:avLst/>
            </a:prstGeom>
            <a:solidFill>
              <a:srgbClr val="E2231A">
                <a:alpha val="100000"/>
              </a:srgbClr>
            </a:solidFill>
          </p:spPr>
          <p:txBody>
            <a:bodyPr/>
            <a:lstStyle/>
            <a:p/>
          </p:txBody>
        </p:sp>
        <p:sp>
          <p:nvSpPr>
            <p:cNvPr id="31" name="rc31"/>
            <p:cNvSpPr/>
            <p:nvPr/>
          </p:nvSpPr>
          <p:spPr>
            <a:xfrm>
              <a:off x="2682512" y="2381141"/>
              <a:ext cx="249522" cy="1721555"/>
            </a:xfrm>
            <a:prstGeom prst="rect">
              <a:avLst/>
            </a:prstGeom>
            <a:solidFill>
              <a:srgbClr val="80BD41">
                <a:alpha val="100000"/>
              </a:srgbClr>
            </a:solidFill>
          </p:spPr>
          <p:txBody>
            <a:bodyPr/>
            <a:lstStyle/>
            <a:p/>
          </p:txBody>
        </p:sp>
        <p:sp>
          <p:nvSpPr>
            <p:cNvPr id="32" name="rc32"/>
            <p:cNvSpPr/>
            <p:nvPr/>
          </p:nvSpPr>
          <p:spPr>
            <a:xfrm>
              <a:off x="2682512" y="2364534"/>
              <a:ext cx="249522" cy="16606"/>
            </a:xfrm>
            <a:prstGeom prst="rect">
              <a:avLst/>
            </a:prstGeom>
            <a:solidFill>
              <a:srgbClr val="E2231A">
                <a:alpha val="100000"/>
              </a:srgbClr>
            </a:solidFill>
          </p:spPr>
          <p:txBody>
            <a:bodyPr/>
            <a:lstStyle/>
            <a:p/>
          </p:txBody>
        </p:sp>
        <p:sp>
          <p:nvSpPr>
            <p:cNvPr id="33" name="rc33"/>
            <p:cNvSpPr/>
            <p:nvPr/>
          </p:nvSpPr>
          <p:spPr>
            <a:xfrm>
              <a:off x="2959759" y="2403283"/>
              <a:ext cx="249522" cy="1699413"/>
            </a:xfrm>
            <a:prstGeom prst="rect">
              <a:avLst/>
            </a:prstGeom>
            <a:solidFill>
              <a:srgbClr val="80BD41">
                <a:alpha val="100000"/>
              </a:srgbClr>
            </a:solidFill>
          </p:spPr>
          <p:txBody>
            <a:bodyPr/>
            <a:lstStyle/>
            <a:p/>
          </p:txBody>
        </p:sp>
        <p:sp>
          <p:nvSpPr>
            <p:cNvPr id="34" name="rc34"/>
            <p:cNvSpPr/>
            <p:nvPr/>
          </p:nvSpPr>
          <p:spPr>
            <a:xfrm>
              <a:off x="2959759" y="2386677"/>
              <a:ext cx="249522" cy="16606"/>
            </a:xfrm>
            <a:prstGeom prst="rect">
              <a:avLst/>
            </a:prstGeom>
            <a:solidFill>
              <a:srgbClr val="E2231A">
                <a:alpha val="100000"/>
              </a:srgbClr>
            </a:solidFill>
          </p:spPr>
          <p:txBody>
            <a:bodyPr/>
            <a:lstStyle/>
            <a:p/>
          </p:txBody>
        </p:sp>
        <p:sp>
          <p:nvSpPr>
            <p:cNvPr id="35" name="rc35"/>
            <p:cNvSpPr/>
            <p:nvPr/>
          </p:nvSpPr>
          <p:spPr>
            <a:xfrm>
              <a:off x="3237007" y="2419890"/>
              <a:ext cx="249522" cy="1682806"/>
            </a:xfrm>
            <a:prstGeom prst="rect">
              <a:avLst/>
            </a:prstGeom>
            <a:solidFill>
              <a:srgbClr val="80BD41">
                <a:alpha val="100000"/>
              </a:srgbClr>
            </a:solidFill>
          </p:spPr>
          <p:txBody>
            <a:bodyPr/>
            <a:lstStyle/>
            <a:p/>
          </p:txBody>
        </p:sp>
        <p:sp>
          <p:nvSpPr>
            <p:cNvPr id="36" name="rc36"/>
            <p:cNvSpPr/>
            <p:nvPr/>
          </p:nvSpPr>
          <p:spPr>
            <a:xfrm>
              <a:off x="3237007" y="2403283"/>
              <a:ext cx="249522" cy="16606"/>
            </a:xfrm>
            <a:prstGeom prst="rect">
              <a:avLst/>
            </a:prstGeom>
            <a:solidFill>
              <a:srgbClr val="E2231A">
                <a:alpha val="100000"/>
              </a:srgbClr>
            </a:solidFill>
          </p:spPr>
          <p:txBody>
            <a:bodyPr/>
            <a:lstStyle/>
            <a:p/>
          </p:txBody>
        </p:sp>
        <p:sp>
          <p:nvSpPr>
            <p:cNvPr id="37" name="rc37"/>
            <p:cNvSpPr/>
            <p:nvPr/>
          </p:nvSpPr>
          <p:spPr>
            <a:xfrm>
              <a:off x="3514255" y="2436497"/>
              <a:ext cx="249522" cy="1666200"/>
            </a:xfrm>
            <a:prstGeom prst="rect">
              <a:avLst/>
            </a:prstGeom>
            <a:solidFill>
              <a:srgbClr val="80BD41">
                <a:alpha val="100000"/>
              </a:srgbClr>
            </a:solidFill>
          </p:spPr>
          <p:txBody>
            <a:bodyPr/>
            <a:lstStyle/>
            <a:p/>
          </p:txBody>
        </p:sp>
        <p:sp>
          <p:nvSpPr>
            <p:cNvPr id="38" name="rc38"/>
            <p:cNvSpPr/>
            <p:nvPr/>
          </p:nvSpPr>
          <p:spPr>
            <a:xfrm>
              <a:off x="3514255" y="2419890"/>
              <a:ext cx="249522" cy="16606"/>
            </a:xfrm>
            <a:prstGeom prst="rect">
              <a:avLst/>
            </a:prstGeom>
            <a:solidFill>
              <a:srgbClr val="E2231A">
                <a:alpha val="100000"/>
              </a:srgbClr>
            </a:solidFill>
          </p:spPr>
          <p:txBody>
            <a:bodyPr/>
            <a:lstStyle/>
            <a:p/>
          </p:txBody>
        </p:sp>
        <p:sp>
          <p:nvSpPr>
            <p:cNvPr id="39" name="rc39"/>
            <p:cNvSpPr/>
            <p:nvPr/>
          </p:nvSpPr>
          <p:spPr>
            <a:xfrm>
              <a:off x="3791502" y="2453103"/>
              <a:ext cx="249522" cy="1649593"/>
            </a:xfrm>
            <a:prstGeom prst="rect">
              <a:avLst/>
            </a:prstGeom>
            <a:solidFill>
              <a:srgbClr val="80BD41">
                <a:alpha val="100000"/>
              </a:srgbClr>
            </a:solidFill>
          </p:spPr>
          <p:txBody>
            <a:bodyPr/>
            <a:lstStyle/>
            <a:p/>
          </p:txBody>
        </p:sp>
        <p:sp>
          <p:nvSpPr>
            <p:cNvPr id="40" name="rc40"/>
            <p:cNvSpPr/>
            <p:nvPr/>
          </p:nvSpPr>
          <p:spPr>
            <a:xfrm>
              <a:off x="3791502" y="2436497"/>
              <a:ext cx="249522" cy="16606"/>
            </a:xfrm>
            <a:prstGeom prst="rect">
              <a:avLst/>
            </a:prstGeom>
            <a:solidFill>
              <a:srgbClr val="E2231A">
                <a:alpha val="100000"/>
              </a:srgbClr>
            </a:solidFill>
          </p:spPr>
          <p:txBody>
            <a:bodyPr/>
            <a:lstStyle/>
            <a:p/>
          </p:txBody>
        </p:sp>
        <p:sp>
          <p:nvSpPr>
            <p:cNvPr id="41" name="rc41"/>
            <p:cNvSpPr/>
            <p:nvPr/>
          </p:nvSpPr>
          <p:spPr>
            <a:xfrm>
              <a:off x="4068750" y="2469710"/>
              <a:ext cx="249522" cy="1632986"/>
            </a:xfrm>
            <a:prstGeom prst="rect">
              <a:avLst/>
            </a:prstGeom>
            <a:solidFill>
              <a:srgbClr val="80BD41">
                <a:alpha val="100000"/>
              </a:srgbClr>
            </a:solidFill>
          </p:spPr>
          <p:txBody>
            <a:bodyPr/>
            <a:lstStyle/>
            <a:p/>
          </p:txBody>
        </p:sp>
        <p:sp>
          <p:nvSpPr>
            <p:cNvPr id="42" name="rc42"/>
            <p:cNvSpPr/>
            <p:nvPr/>
          </p:nvSpPr>
          <p:spPr>
            <a:xfrm>
              <a:off x="4068750" y="2453103"/>
              <a:ext cx="249522" cy="16606"/>
            </a:xfrm>
            <a:prstGeom prst="rect">
              <a:avLst/>
            </a:prstGeom>
            <a:solidFill>
              <a:srgbClr val="E2231A">
                <a:alpha val="100000"/>
              </a:srgbClr>
            </a:solidFill>
          </p:spPr>
          <p:txBody>
            <a:bodyPr/>
            <a:lstStyle/>
            <a:p/>
          </p:txBody>
        </p:sp>
        <p:sp>
          <p:nvSpPr>
            <p:cNvPr id="43" name="rc43"/>
            <p:cNvSpPr/>
            <p:nvPr/>
          </p:nvSpPr>
          <p:spPr>
            <a:xfrm>
              <a:off x="4345998" y="2486316"/>
              <a:ext cx="249522" cy="1616380"/>
            </a:xfrm>
            <a:prstGeom prst="rect">
              <a:avLst/>
            </a:prstGeom>
            <a:solidFill>
              <a:srgbClr val="80BD41">
                <a:alpha val="100000"/>
              </a:srgbClr>
            </a:solidFill>
          </p:spPr>
          <p:txBody>
            <a:bodyPr/>
            <a:lstStyle/>
            <a:p/>
          </p:txBody>
        </p:sp>
        <p:sp>
          <p:nvSpPr>
            <p:cNvPr id="44" name="rc44"/>
            <p:cNvSpPr/>
            <p:nvPr/>
          </p:nvSpPr>
          <p:spPr>
            <a:xfrm>
              <a:off x="4345998" y="2469710"/>
              <a:ext cx="249522" cy="16606"/>
            </a:xfrm>
            <a:prstGeom prst="rect">
              <a:avLst/>
            </a:prstGeom>
            <a:solidFill>
              <a:srgbClr val="E2231A">
                <a:alpha val="100000"/>
              </a:srgbClr>
            </a:solidFill>
          </p:spPr>
          <p:txBody>
            <a:bodyPr/>
            <a:lstStyle/>
            <a:p/>
          </p:txBody>
        </p:sp>
        <p:sp>
          <p:nvSpPr>
            <p:cNvPr id="45" name="rc45"/>
            <p:cNvSpPr/>
            <p:nvPr/>
          </p:nvSpPr>
          <p:spPr>
            <a:xfrm>
              <a:off x="4623245" y="2574885"/>
              <a:ext cx="249522" cy="1527811"/>
            </a:xfrm>
            <a:prstGeom prst="rect">
              <a:avLst/>
            </a:prstGeom>
            <a:solidFill>
              <a:srgbClr val="80BD41">
                <a:alpha val="100000"/>
              </a:srgbClr>
            </a:solidFill>
          </p:spPr>
          <p:txBody>
            <a:bodyPr/>
            <a:lstStyle/>
            <a:p/>
          </p:txBody>
        </p:sp>
        <p:sp>
          <p:nvSpPr>
            <p:cNvPr id="46" name="rc46"/>
            <p:cNvSpPr/>
            <p:nvPr/>
          </p:nvSpPr>
          <p:spPr>
            <a:xfrm>
              <a:off x="4623245" y="2497388"/>
              <a:ext cx="249522" cy="77497"/>
            </a:xfrm>
            <a:prstGeom prst="rect">
              <a:avLst/>
            </a:prstGeom>
            <a:solidFill>
              <a:srgbClr val="E2231A">
                <a:alpha val="100000"/>
              </a:srgbClr>
            </a:solidFill>
          </p:spPr>
          <p:txBody>
            <a:bodyPr/>
            <a:lstStyle/>
            <a:p/>
          </p:txBody>
        </p:sp>
        <p:sp>
          <p:nvSpPr>
            <p:cNvPr id="47" name="rc47"/>
            <p:cNvSpPr/>
            <p:nvPr/>
          </p:nvSpPr>
          <p:spPr>
            <a:xfrm>
              <a:off x="4900493" y="2541672"/>
              <a:ext cx="249522" cy="1561024"/>
            </a:xfrm>
            <a:prstGeom prst="rect">
              <a:avLst/>
            </a:prstGeom>
            <a:solidFill>
              <a:srgbClr val="80BD41">
                <a:alpha val="100000"/>
              </a:srgbClr>
            </a:solidFill>
          </p:spPr>
          <p:txBody>
            <a:bodyPr/>
            <a:lstStyle/>
            <a:p/>
          </p:txBody>
        </p:sp>
        <p:sp>
          <p:nvSpPr>
            <p:cNvPr id="48" name="rc48"/>
            <p:cNvSpPr/>
            <p:nvPr/>
          </p:nvSpPr>
          <p:spPr>
            <a:xfrm>
              <a:off x="4900493" y="2525065"/>
              <a:ext cx="249522" cy="16606"/>
            </a:xfrm>
            <a:prstGeom prst="rect">
              <a:avLst/>
            </a:prstGeom>
            <a:solidFill>
              <a:srgbClr val="E2231A">
                <a:alpha val="100000"/>
              </a:srgbClr>
            </a:solidFill>
          </p:spPr>
          <p:txBody>
            <a:bodyPr/>
            <a:lstStyle/>
            <a:p/>
          </p:txBody>
        </p:sp>
        <p:sp>
          <p:nvSpPr>
            <p:cNvPr id="49" name="rc49"/>
            <p:cNvSpPr/>
            <p:nvPr/>
          </p:nvSpPr>
          <p:spPr>
            <a:xfrm>
              <a:off x="5177741" y="2574885"/>
              <a:ext cx="249522" cy="1527811"/>
            </a:xfrm>
            <a:prstGeom prst="rect">
              <a:avLst/>
            </a:prstGeom>
            <a:solidFill>
              <a:srgbClr val="80BD41">
                <a:alpha val="100000"/>
              </a:srgbClr>
            </a:solidFill>
          </p:spPr>
          <p:txBody>
            <a:bodyPr/>
            <a:lstStyle/>
            <a:p/>
          </p:txBody>
        </p:sp>
        <p:sp>
          <p:nvSpPr>
            <p:cNvPr id="50" name="rc50"/>
            <p:cNvSpPr/>
            <p:nvPr/>
          </p:nvSpPr>
          <p:spPr>
            <a:xfrm>
              <a:off x="5177741" y="2558279"/>
              <a:ext cx="249522" cy="16606"/>
            </a:xfrm>
            <a:prstGeom prst="rect">
              <a:avLst/>
            </a:prstGeom>
            <a:solidFill>
              <a:srgbClr val="E2231A">
                <a:alpha val="100000"/>
              </a:srgbClr>
            </a:solidFill>
          </p:spPr>
          <p:txBody>
            <a:bodyPr/>
            <a:lstStyle/>
            <a:p/>
          </p:txBody>
        </p:sp>
        <p:sp>
          <p:nvSpPr>
            <p:cNvPr id="51" name="rc51"/>
            <p:cNvSpPr/>
            <p:nvPr/>
          </p:nvSpPr>
          <p:spPr>
            <a:xfrm>
              <a:off x="5454988" y="2613634"/>
              <a:ext cx="249522" cy="1489062"/>
            </a:xfrm>
            <a:prstGeom prst="rect">
              <a:avLst/>
            </a:prstGeom>
            <a:solidFill>
              <a:srgbClr val="80BD41">
                <a:alpha val="100000"/>
              </a:srgbClr>
            </a:solidFill>
          </p:spPr>
          <p:txBody>
            <a:bodyPr/>
            <a:lstStyle/>
            <a:p/>
          </p:txBody>
        </p:sp>
        <p:sp>
          <p:nvSpPr>
            <p:cNvPr id="52" name="rc52"/>
            <p:cNvSpPr/>
            <p:nvPr/>
          </p:nvSpPr>
          <p:spPr>
            <a:xfrm>
              <a:off x="5454988" y="2597027"/>
              <a:ext cx="249522" cy="16606"/>
            </a:xfrm>
            <a:prstGeom prst="rect">
              <a:avLst/>
            </a:prstGeom>
            <a:solidFill>
              <a:srgbClr val="E2231A">
                <a:alpha val="100000"/>
              </a:srgbClr>
            </a:solidFill>
          </p:spPr>
          <p:txBody>
            <a:bodyPr/>
            <a:lstStyle/>
            <a:p/>
          </p:txBody>
        </p:sp>
        <p:sp>
          <p:nvSpPr>
            <p:cNvPr id="53" name="rc53"/>
            <p:cNvSpPr/>
            <p:nvPr/>
          </p:nvSpPr>
          <p:spPr>
            <a:xfrm>
              <a:off x="5732236" y="2674525"/>
              <a:ext cx="249522" cy="1428171"/>
            </a:xfrm>
            <a:prstGeom prst="rect">
              <a:avLst/>
            </a:prstGeom>
            <a:solidFill>
              <a:srgbClr val="80BD41">
                <a:alpha val="100000"/>
              </a:srgbClr>
            </a:solidFill>
          </p:spPr>
          <p:txBody>
            <a:bodyPr/>
            <a:lstStyle/>
            <a:p/>
          </p:txBody>
        </p:sp>
        <p:sp>
          <p:nvSpPr>
            <p:cNvPr id="54" name="rc54"/>
            <p:cNvSpPr/>
            <p:nvPr/>
          </p:nvSpPr>
          <p:spPr>
            <a:xfrm>
              <a:off x="5732236" y="2646847"/>
              <a:ext cx="249522" cy="27677"/>
            </a:xfrm>
            <a:prstGeom prst="rect">
              <a:avLst/>
            </a:prstGeom>
            <a:solidFill>
              <a:srgbClr val="E2231A">
                <a:alpha val="100000"/>
              </a:srgbClr>
            </a:solidFill>
          </p:spPr>
          <p:txBody>
            <a:bodyPr/>
            <a:lstStyle/>
            <a:p/>
          </p:txBody>
        </p:sp>
        <p:sp>
          <p:nvSpPr>
            <p:cNvPr id="55" name="rc55"/>
            <p:cNvSpPr/>
            <p:nvPr/>
          </p:nvSpPr>
          <p:spPr>
            <a:xfrm>
              <a:off x="6009484" y="2702203"/>
              <a:ext cx="249522" cy="1400493"/>
            </a:xfrm>
            <a:prstGeom prst="rect">
              <a:avLst/>
            </a:prstGeom>
            <a:solidFill>
              <a:srgbClr val="80BD41">
                <a:alpha val="100000"/>
              </a:srgbClr>
            </a:solidFill>
          </p:spPr>
          <p:txBody>
            <a:bodyPr/>
            <a:lstStyle/>
            <a:p/>
          </p:txBody>
        </p:sp>
        <p:sp>
          <p:nvSpPr>
            <p:cNvPr id="56" name="rc56"/>
            <p:cNvSpPr/>
            <p:nvPr/>
          </p:nvSpPr>
          <p:spPr>
            <a:xfrm>
              <a:off x="6009484" y="2685596"/>
              <a:ext cx="249522" cy="16606"/>
            </a:xfrm>
            <a:prstGeom prst="rect">
              <a:avLst/>
            </a:prstGeom>
            <a:solidFill>
              <a:srgbClr val="E2231A">
                <a:alpha val="100000"/>
              </a:srgbClr>
            </a:solidFill>
          </p:spPr>
          <p:txBody>
            <a:bodyPr/>
            <a:lstStyle/>
            <a:p/>
          </p:txBody>
        </p:sp>
        <p:sp>
          <p:nvSpPr>
            <p:cNvPr id="57" name="rc57"/>
            <p:cNvSpPr/>
            <p:nvPr/>
          </p:nvSpPr>
          <p:spPr>
            <a:xfrm>
              <a:off x="6286731" y="2718810"/>
              <a:ext cx="249522" cy="1383887"/>
            </a:xfrm>
            <a:prstGeom prst="rect">
              <a:avLst/>
            </a:prstGeom>
            <a:solidFill>
              <a:srgbClr val="80BD41">
                <a:alpha val="100000"/>
              </a:srgbClr>
            </a:solidFill>
          </p:spPr>
          <p:txBody>
            <a:bodyPr/>
            <a:lstStyle/>
            <a:p/>
          </p:txBody>
        </p:sp>
        <p:sp>
          <p:nvSpPr>
            <p:cNvPr id="58" name="rc58"/>
            <p:cNvSpPr/>
            <p:nvPr/>
          </p:nvSpPr>
          <p:spPr>
            <a:xfrm>
              <a:off x="6286731" y="2702203"/>
              <a:ext cx="249522" cy="16606"/>
            </a:xfrm>
            <a:prstGeom prst="rect">
              <a:avLst/>
            </a:prstGeom>
            <a:solidFill>
              <a:srgbClr val="E2231A">
                <a:alpha val="100000"/>
              </a:srgbClr>
            </a:solidFill>
          </p:spPr>
          <p:txBody>
            <a:bodyPr/>
            <a:lstStyle/>
            <a:p/>
          </p:txBody>
        </p:sp>
        <p:sp>
          <p:nvSpPr>
            <p:cNvPr id="59" name="rc59"/>
            <p:cNvSpPr/>
            <p:nvPr/>
          </p:nvSpPr>
          <p:spPr>
            <a:xfrm>
              <a:off x="6563979" y="2735416"/>
              <a:ext cx="249522" cy="1367280"/>
            </a:xfrm>
            <a:prstGeom prst="rect">
              <a:avLst/>
            </a:prstGeom>
            <a:solidFill>
              <a:srgbClr val="80BD41">
                <a:alpha val="100000"/>
              </a:srgbClr>
            </a:solidFill>
          </p:spPr>
          <p:txBody>
            <a:bodyPr/>
            <a:lstStyle/>
            <a:p/>
          </p:txBody>
        </p:sp>
        <p:sp>
          <p:nvSpPr>
            <p:cNvPr id="60" name="rc60"/>
            <p:cNvSpPr/>
            <p:nvPr/>
          </p:nvSpPr>
          <p:spPr>
            <a:xfrm>
              <a:off x="6563979" y="2718810"/>
              <a:ext cx="249522" cy="16606"/>
            </a:xfrm>
            <a:prstGeom prst="rect">
              <a:avLst/>
            </a:prstGeom>
            <a:solidFill>
              <a:srgbClr val="E2231A">
                <a:alpha val="100000"/>
              </a:srgbClr>
            </a:solidFill>
          </p:spPr>
          <p:txBody>
            <a:bodyPr/>
            <a:lstStyle/>
            <a:p/>
          </p:txBody>
        </p:sp>
        <p:sp>
          <p:nvSpPr>
            <p:cNvPr id="61" name="rc61"/>
            <p:cNvSpPr/>
            <p:nvPr/>
          </p:nvSpPr>
          <p:spPr>
            <a:xfrm>
              <a:off x="6841227" y="2746487"/>
              <a:ext cx="249522" cy="1356209"/>
            </a:xfrm>
            <a:prstGeom prst="rect">
              <a:avLst/>
            </a:prstGeom>
            <a:solidFill>
              <a:srgbClr val="80BD41">
                <a:alpha val="100000"/>
              </a:srgbClr>
            </a:solidFill>
          </p:spPr>
          <p:txBody>
            <a:bodyPr/>
            <a:lstStyle/>
            <a:p/>
          </p:txBody>
        </p:sp>
        <p:sp>
          <p:nvSpPr>
            <p:cNvPr id="62" name="rc62"/>
            <p:cNvSpPr/>
            <p:nvPr/>
          </p:nvSpPr>
          <p:spPr>
            <a:xfrm>
              <a:off x="6841227" y="2729881"/>
              <a:ext cx="249522" cy="16606"/>
            </a:xfrm>
            <a:prstGeom prst="rect">
              <a:avLst/>
            </a:prstGeom>
            <a:solidFill>
              <a:srgbClr val="E2231A">
                <a:alpha val="100000"/>
              </a:srgbClr>
            </a:solidFill>
          </p:spPr>
          <p:txBody>
            <a:bodyPr/>
            <a:lstStyle/>
            <a:p/>
          </p:txBody>
        </p:sp>
        <p:sp>
          <p:nvSpPr>
            <p:cNvPr id="63" name="rc63"/>
            <p:cNvSpPr/>
            <p:nvPr/>
          </p:nvSpPr>
          <p:spPr>
            <a:xfrm>
              <a:off x="7118474" y="2752023"/>
              <a:ext cx="249522" cy="1350673"/>
            </a:xfrm>
            <a:prstGeom prst="rect">
              <a:avLst/>
            </a:prstGeom>
            <a:solidFill>
              <a:srgbClr val="80BD41">
                <a:alpha val="100000"/>
              </a:srgbClr>
            </a:solidFill>
          </p:spPr>
          <p:txBody>
            <a:bodyPr/>
            <a:lstStyle/>
            <a:p/>
          </p:txBody>
        </p:sp>
        <p:sp>
          <p:nvSpPr>
            <p:cNvPr id="64" name="rc64"/>
            <p:cNvSpPr/>
            <p:nvPr/>
          </p:nvSpPr>
          <p:spPr>
            <a:xfrm>
              <a:off x="7118474" y="2735416"/>
              <a:ext cx="249522" cy="16606"/>
            </a:xfrm>
            <a:prstGeom prst="rect">
              <a:avLst/>
            </a:prstGeom>
            <a:solidFill>
              <a:srgbClr val="E2231A">
                <a:alpha val="100000"/>
              </a:srgbClr>
            </a:solidFill>
          </p:spPr>
          <p:txBody>
            <a:bodyPr/>
            <a:lstStyle/>
            <a:p/>
          </p:txBody>
        </p:sp>
        <p:sp>
          <p:nvSpPr>
            <p:cNvPr id="65" name="rc65"/>
            <p:cNvSpPr/>
            <p:nvPr/>
          </p:nvSpPr>
          <p:spPr>
            <a:xfrm>
              <a:off x="7395722" y="2768629"/>
              <a:ext cx="249522" cy="1334067"/>
            </a:xfrm>
            <a:prstGeom prst="rect">
              <a:avLst/>
            </a:prstGeom>
            <a:solidFill>
              <a:srgbClr val="80BD41">
                <a:alpha val="100000"/>
              </a:srgbClr>
            </a:solidFill>
          </p:spPr>
          <p:txBody>
            <a:bodyPr/>
            <a:lstStyle/>
            <a:p/>
          </p:txBody>
        </p:sp>
        <p:sp>
          <p:nvSpPr>
            <p:cNvPr id="66" name="rc66"/>
            <p:cNvSpPr/>
            <p:nvPr/>
          </p:nvSpPr>
          <p:spPr>
            <a:xfrm>
              <a:off x="7395722" y="2757558"/>
              <a:ext cx="249522" cy="11071"/>
            </a:xfrm>
            <a:prstGeom prst="rect">
              <a:avLst/>
            </a:prstGeom>
            <a:solidFill>
              <a:srgbClr val="E2231A">
                <a:alpha val="100000"/>
              </a:srgbClr>
            </a:solidFill>
          </p:spPr>
          <p:txBody>
            <a:bodyPr/>
            <a:lstStyle/>
            <a:p/>
          </p:txBody>
        </p:sp>
        <p:sp>
          <p:nvSpPr>
            <p:cNvPr id="67" name="rc67"/>
            <p:cNvSpPr/>
            <p:nvPr/>
          </p:nvSpPr>
          <p:spPr>
            <a:xfrm>
              <a:off x="7672970" y="2785236"/>
              <a:ext cx="249522" cy="1317460"/>
            </a:xfrm>
            <a:prstGeom prst="rect">
              <a:avLst/>
            </a:prstGeom>
            <a:solidFill>
              <a:srgbClr val="80BD41">
                <a:alpha val="100000"/>
              </a:srgbClr>
            </a:solidFill>
          </p:spPr>
          <p:txBody>
            <a:bodyPr/>
            <a:lstStyle/>
            <a:p/>
          </p:txBody>
        </p:sp>
        <p:sp>
          <p:nvSpPr>
            <p:cNvPr id="68" name="rc68"/>
            <p:cNvSpPr/>
            <p:nvPr/>
          </p:nvSpPr>
          <p:spPr>
            <a:xfrm>
              <a:off x="7672970" y="2774165"/>
              <a:ext cx="249522" cy="11071"/>
            </a:xfrm>
            <a:prstGeom prst="rect">
              <a:avLst/>
            </a:prstGeom>
            <a:solidFill>
              <a:srgbClr val="E2231A">
                <a:alpha val="100000"/>
              </a:srgbClr>
            </a:solidFill>
          </p:spPr>
          <p:txBody>
            <a:bodyPr/>
            <a:lstStyle/>
            <a:p/>
          </p:txBody>
        </p:sp>
        <p:sp>
          <p:nvSpPr>
            <p:cNvPr id="69" name="rc69"/>
            <p:cNvSpPr/>
            <p:nvPr/>
          </p:nvSpPr>
          <p:spPr>
            <a:xfrm>
              <a:off x="7950217" y="2796307"/>
              <a:ext cx="249522" cy="1306389"/>
            </a:xfrm>
            <a:prstGeom prst="rect">
              <a:avLst/>
            </a:prstGeom>
            <a:solidFill>
              <a:srgbClr val="80BD41">
                <a:alpha val="100000"/>
              </a:srgbClr>
            </a:solidFill>
          </p:spPr>
          <p:txBody>
            <a:bodyPr/>
            <a:lstStyle/>
            <a:p/>
          </p:txBody>
        </p:sp>
        <p:sp>
          <p:nvSpPr>
            <p:cNvPr id="70" name="rc70"/>
            <p:cNvSpPr/>
            <p:nvPr/>
          </p:nvSpPr>
          <p:spPr>
            <a:xfrm>
              <a:off x="7950217" y="2785236"/>
              <a:ext cx="249522" cy="11071"/>
            </a:xfrm>
            <a:prstGeom prst="rect">
              <a:avLst/>
            </a:prstGeom>
            <a:solidFill>
              <a:srgbClr val="E2231A">
                <a:alpha val="100000"/>
              </a:srgbClr>
            </a:solidFill>
          </p:spPr>
          <p:txBody>
            <a:bodyPr/>
            <a:lstStyle/>
            <a:p/>
          </p:txBody>
        </p:sp>
        <p:sp>
          <p:nvSpPr>
            <p:cNvPr id="71" name="pl71"/>
            <p:cNvSpPr/>
            <p:nvPr/>
          </p:nvSpPr>
          <p:spPr>
            <a:xfrm>
              <a:off x="1421035" y="1236556"/>
              <a:ext cx="6653943" cy="260558"/>
            </a:xfrm>
            <a:custGeom>
              <a:avLst/>
              <a:pathLst>
                <a:path w="6653943" h="260558">
                  <a:moveTo>
                    <a:pt x="0" y="115803"/>
                  </a:moveTo>
                  <a:lnTo>
                    <a:pt x="277247" y="173705"/>
                  </a:lnTo>
                  <a:lnTo>
                    <a:pt x="554495" y="260558"/>
                  </a:lnTo>
                  <a:lnTo>
                    <a:pt x="831742" y="0"/>
                  </a:lnTo>
                  <a:lnTo>
                    <a:pt x="1108990" y="0"/>
                  </a:lnTo>
                  <a:lnTo>
                    <a:pt x="1386238" y="0"/>
                  </a:lnTo>
                  <a:lnTo>
                    <a:pt x="1663485" y="0"/>
                  </a:lnTo>
                  <a:lnTo>
                    <a:pt x="1940733" y="0"/>
                  </a:lnTo>
                  <a:lnTo>
                    <a:pt x="2217981" y="0"/>
                  </a:lnTo>
                  <a:lnTo>
                    <a:pt x="2495228" y="0"/>
                  </a:lnTo>
                  <a:lnTo>
                    <a:pt x="2772476" y="0"/>
                  </a:lnTo>
                  <a:lnTo>
                    <a:pt x="3049724" y="0"/>
                  </a:lnTo>
                  <a:lnTo>
                    <a:pt x="3326971" y="115803"/>
                  </a:lnTo>
                  <a:lnTo>
                    <a:pt x="3604219" y="0"/>
                  </a:lnTo>
                  <a:lnTo>
                    <a:pt x="3881467" y="0"/>
                  </a:lnTo>
                  <a:lnTo>
                    <a:pt x="4158714" y="0"/>
                  </a:lnTo>
                  <a:lnTo>
                    <a:pt x="4435962" y="2895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1394909" y="2317131"/>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a:t>
              </a:r>
            </a:p>
          </p:txBody>
        </p:sp>
        <p:sp>
          <p:nvSpPr>
            <p:cNvPr id="83" name="tx83"/>
            <p:cNvSpPr/>
            <p:nvPr/>
          </p:nvSpPr>
          <p:spPr>
            <a:xfrm>
              <a:off x="2741971" y="222856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84" name="tx84"/>
            <p:cNvSpPr/>
            <p:nvPr/>
          </p:nvSpPr>
          <p:spPr>
            <a:xfrm>
              <a:off x="4167386" y="2317131"/>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a:t>
              </a:r>
            </a:p>
          </p:txBody>
        </p:sp>
        <p:sp>
          <p:nvSpPr>
            <p:cNvPr id="85" name="tx85"/>
            <p:cNvSpPr/>
            <p:nvPr/>
          </p:nvSpPr>
          <p:spPr>
            <a:xfrm>
              <a:off x="5514447" y="246224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a:t>
              </a:r>
            </a:p>
          </p:txBody>
        </p:sp>
        <p:sp>
          <p:nvSpPr>
            <p:cNvPr id="86" name="tx86"/>
            <p:cNvSpPr/>
            <p:nvPr/>
          </p:nvSpPr>
          <p:spPr>
            <a:xfrm>
              <a:off x="6623438" y="25828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87" name="tx87"/>
            <p:cNvSpPr/>
            <p:nvPr/>
          </p:nvSpPr>
          <p:spPr>
            <a:xfrm>
              <a:off x="6900686" y="25939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88" name="tx88"/>
            <p:cNvSpPr/>
            <p:nvPr/>
          </p:nvSpPr>
          <p:spPr>
            <a:xfrm>
              <a:off x="7177933" y="26050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89" name="tx89"/>
            <p:cNvSpPr/>
            <p:nvPr/>
          </p:nvSpPr>
          <p:spPr>
            <a:xfrm>
              <a:off x="7455181" y="262277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0" name="tx90"/>
            <p:cNvSpPr/>
            <p:nvPr/>
          </p:nvSpPr>
          <p:spPr>
            <a:xfrm>
              <a:off x="7732429" y="263938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1" name="tx91"/>
            <p:cNvSpPr/>
            <p:nvPr/>
          </p:nvSpPr>
          <p:spPr>
            <a:xfrm>
              <a:off x="8009676" y="26504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2" name="pl92"/>
            <p:cNvSpPr/>
            <p:nvPr/>
          </p:nvSpPr>
          <p:spPr>
            <a:xfrm>
              <a:off x="142103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55732" y="32843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03" name="tx103"/>
            <p:cNvSpPr/>
            <p:nvPr/>
          </p:nvSpPr>
          <p:spPr>
            <a:xfrm>
              <a:off x="1367476" y="24607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4" name="tx104"/>
            <p:cNvSpPr/>
            <p:nvPr/>
          </p:nvSpPr>
          <p:spPr>
            <a:xfrm>
              <a:off x="2741971" y="320682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05" name="tx105"/>
            <p:cNvSpPr/>
            <p:nvPr/>
          </p:nvSpPr>
          <p:spPr>
            <a:xfrm>
              <a:off x="2753715" y="23389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4167386" y="3251109"/>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07" name="tx107"/>
            <p:cNvSpPr/>
            <p:nvPr/>
          </p:nvSpPr>
          <p:spPr>
            <a:xfrm>
              <a:off x="4139953" y="24275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5514447" y="332426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09" name="tx109"/>
            <p:cNvSpPr/>
            <p:nvPr/>
          </p:nvSpPr>
          <p:spPr>
            <a:xfrm>
              <a:off x="5526191" y="25714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6623438" y="33840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1" name="tx111"/>
            <p:cNvSpPr/>
            <p:nvPr/>
          </p:nvSpPr>
          <p:spPr>
            <a:xfrm>
              <a:off x="6635182" y="26932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900686" y="33895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3" name="tx113"/>
            <p:cNvSpPr/>
            <p:nvPr/>
          </p:nvSpPr>
          <p:spPr>
            <a:xfrm>
              <a:off x="6912430" y="27042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7177933" y="33934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5" name="tx115"/>
            <p:cNvSpPr/>
            <p:nvPr/>
          </p:nvSpPr>
          <p:spPr>
            <a:xfrm>
              <a:off x="7189677" y="27098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455181" y="340176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7" name="tx117"/>
            <p:cNvSpPr/>
            <p:nvPr/>
          </p:nvSpPr>
          <p:spPr>
            <a:xfrm>
              <a:off x="7466925" y="27291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732429" y="341006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9" name="tx119"/>
            <p:cNvSpPr/>
            <p:nvPr/>
          </p:nvSpPr>
          <p:spPr>
            <a:xfrm>
              <a:off x="7744173" y="274579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8009676" y="341560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1" name="tx121"/>
            <p:cNvSpPr/>
            <p:nvPr/>
          </p:nvSpPr>
          <p:spPr>
            <a:xfrm>
              <a:off x="8021420" y="275687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10775" y="294517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4" name="tx124"/>
            <p:cNvSpPr/>
            <p:nvPr/>
          </p:nvSpPr>
          <p:spPr>
            <a:xfrm>
              <a:off x="810775" y="1838477"/>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50218"/>
              <a:ext cx="137017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Tonga, 2000-2024</a:t>
              </a:r>
            </a:p>
          </p:txBody>
        </p:sp>
        <p:sp>
          <p:nvSpPr>
            <p:cNvPr id="150" name="pl150"/>
            <p:cNvSpPr/>
            <p:nvPr/>
          </p:nvSpPr>
          <p:spPr>
            <a:xfrm>
              <a:off x="261121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24111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87100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92616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5560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889059"/>
              <a:ext cx="6495833" cy="167191"/>
            </a:xfrm>
            <a:prstGeom prst="rect">
              <a:avLst/>
            </a:prstGeom>
            <a:solidFill>
              <a:srgbClr val="80BD41">
                <a:alpha val="100000"/>
              </a:srgbClr>
            </a:solidFill>
          </p:spPr>
          <p:txBody>
            <a:bodyPr/>
            <a:lstStyle/>
            <a:p/>
          </p:txBody>
        </p:sp>
        <p:sp>
          <p:nvSpPr>
            <p:cNvPr id="160" name="rc160"/>
            <p:cNvSpPr/>
            <p:nvPr/>
          </p:nvSpPr>
          <p:spPr>
            <a:xfrm>
              <a:off x="7792107" y="5889059"/>
              <a:ext cx="78896" cy="167191"/>
            </a:xfrm>
            <a:prstGeom prst="rect">
              <a:avLst/>
            </a:prstGeom>
            <a:solidFill>
              <a:srgbClr val="E2231A">
                <a:alpha val="100000"/>
              </a:srgbClr>
            </a:solidFill>
          </p:spPr>
          <p:txBody>
            <a:bodyPr/>
            <a:lstStyle/>
            <a:p/>
          </p:txBody>
        </p:sp>
        <p:sp>
          <p:nvSpPr>
            <p:cNvPr id="161" name="rc161"/>
            <p:cNvSpPr/>
            <p:nvPr/>
          </p:nvSpPr>
          <p:spPr>
            <a:xfrm>
              <a:off x="1296273" y="5680069"/>
              <a:ext cx="6259143" cy="167191"/>
            </a:xfrm>
            <a:prstGeom prst="rect">
              <a:avLst/>
            </a:prstGeom>
            <a:solidFill>
              <a:srgbClr val="80BD41">
                <a:alpha val="100000"/>
              </a:srgbClr>
            </a:solidFill>
          </p:spPr>
          <p:txBody>
            <a:bodyPr/>
            <a:lstStyle/>
            <a:p/>
          </p:txBody>
        </p:sp>
        <p:sp>
          <p:nvSpPr>
            <p:cNvPr id="162" name="rc162"/>
            <p:cNvSpPr/>
            <p:nvPr/>
          </p:nvSpPr>
          <p:spPr>
            <a:xfrm>
              <a:off x="7555417" y="5680069"/>
              <a:ext cx="52597" cy="167191"/>
            </a:xfrm>
            <a:prstGeom prst="rect">
              <a:avLst/>
            </a:prstGeom>
            <a:solidFill>
              <a:srgbClr val="E2231A">
                <a:alpha val="100000"/>
              </a:srgbClr>
            </a:solidFill>
          </p:spPr>
          <p:txBody>
            <a:bodyPr/>
            <a:lstStyle/>
            <a:p/>
          </p:txBody>
        </p:sp>
        <p:sp>
          <p:nvSpPr>
            <p:cNvPr id="163" name="rc163"/>
            <p:cNvSpPr/>
            <p:nvPr/>
          </p:nvSpPr>
          <p:spPr>
            <a:xfrm>
              <a:off x="1296273" y="5471080"/>
              <a:ext cx="6206545" cy="167191"/>
            </a:xfrm>
            <a:prstGeom prst="rect">
              <a:avLst/>
            </a:prstGeom>
            <a:solidFill>
              <a:srgbClr val="80BD41">
                <a:alpha val="100000"/>
              </a:srgbClr>
            </a:solidFill>
          </p:spPr>
          <p:txBody>
            <a:bodyPr/>
            <a:lstStyle/>
            <a:p/>
          </p:txBody>
        </p:sp>
        <p:sp>
          <p:nvSpPr>
            <p:cNvPr id="164" name="rc164"/>
            <p:cNvSpPr/>
            <p:nvPr/>
          </p:nvSpPr>
          <p:spPr>
            <a:xfrm>
              <a:off x="7502819" y="5471080"/>
              <a:ext cx="52597" cy="167191"/>
            </a:xfrm>
            <a:prstGeom prst="rect">
              <a:avLst/>
            </a:prstGeom>
            <a:solidFill>
              <a:srgbClr val="E2231A">
                <a:alpha val="100000"/>
              </a:srgbClr>
            </a:solidFill>
          </p:spPr>
          <p:txBody>
            <a:bodyPr/>
            <a:lstStyle/>
            <a:p/>
          </p:txBody>
        </p:sp>
        <p:sp>
          <p:nvSpPr>
            <p:cNvPr id="165" name="tx165"/>
            <p:cNvSpPr/>
            <p:nvPr/>
          </p:nvSpPr>
          <p:spPr>
            <a:xfrm>
              <a:off x="8119368" y="592951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66" name="tx166"/>
            <p:cNvSpPr/>
            <p:nvPr/>
          </p:nvSpPr>
          <p:spPr>
            <a:xfrm>
              <a:off x="7843229" y="572194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67" name="tx167"/>
            <p:cNvSpPr/>
            <p:nvPr/>
          </p:nvSpPr>
          <p:spPr>
            <a:xfrm>
              <a:off x="7788002" y="551295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68" name="tx168"/>
            <p:cNvSpPr/>
            <p:nvPr/>
          </p:nvSpPr>
          <p:spPr>
            <a:xfrm>
              <a:off x="4468841"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69" name="tx169"/>
            <p:cNvSpPr/>
            <p:nvPr/>
          </p:nvSpPr>
          <p:spPr>
            <a:xfrm>
              <a:off x="7769757"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0" name="tx170"/>
            <p:cNvSpPr/>
            <p:nvPr/>
          </p:nvSpPr>
          <p:spPr>
            <a:xfrm>
              <a:off x="4350496"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71" name="tx171"/>
            <p:cNvSpPr/>
            <p:nvPr/>
          </p:nvSpPr>
          <p:spPr>
            <a:xfrm>
              <a:off x="7519917"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2" name="tx172"/>
            <p:cNvSpPr/>
            <p:nvPr/>
          </p:nvSpPr>
          <p:spPr>
            <a:xfrm>
              <a:off x="4324197"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73" name="tx173"/>
            <p:cNvSpPr/>
            <p:nvPr/>
          </p:nvSpPr>
          <p:spPr>
            <a:xfrm>
              <a:off x="7467319"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8" name="tx178"/>
            <p:cNvSpPr/>
            <p:nvPr/>
          </p:nvSpPr>
          <p:spPr>
            <a:xfrm>
              <a:off x="3887318"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79" name="tx179"/>
            <p:cNvSpPr/>
            <p:nvPr/>
          </p:nvSpPr>
          <p:spPr>
            <a:xfrm>
              <a:off x="6517210"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0" name="tx18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1" name="tx18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(99%) was the same as in 2019 (99%).
The number of children vaccinated with MCV1 decreased 5% compared to in 2019.
The number of surviving infants decreased approximately 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713576"/>
              <a:ext cx="3520101" cy="1188435"/>
            </a:xfrm>
            <a:custGeom>
              <a:avLst/>
              <a:pathLst>
                <a:path w="3520101" h="1188435">
                  <a:moveTo>
                    <a:pt x="0" y="396145"/>
                  </a:moveTo>
                  <a:lnTo>
                    <a:pt x="146670" y="198072"/>
                  </a:lnTo>
                  <a:lnTo>
                    <a:pt x="293341" y="0"/>
                  </a:lnTo>
                  <a:lnTo>
                    <a:pt x="440012" y="990363"/>
                  </a:lnTo>
                  <a:lnTo>
                    <a:pt x="586683" y="1188435"/>
                  </a:lnTo>
                  <a:lnTo>
                    <a:pt x="733354" y="1188435"/>
                  </a:lnTo>
                  <a:lnTo>
                    <a:pt x="880025" y="1188435"/>
                  </a:lnTo>
                  <a:lnTo>
                    <a:pt x="1026696" y="1188435"/>
                  </a:lnTo>
                  <a:lnTo>
                    <a:pt x="1173367" y="1188435"/>
                  </a:lnTo>
                  <a:lnTo>
                    <a:pt x="1320038" y="1188435"/>
                  </a:lnTo>
                  <a:lnTo>
                    <a:pt x="1466709" y="1188435"/>
                  </a:lnTo>
                  <a:lnTo>
                    <a:pt x="1613379" y="1188435"/>
                  </a:lnTo>
                  <a:lnTo>
                    <a:pt x="1760050" y="1188435"/>
                  </a:lnTo>
                  <a:lnTo>
                    <a:pt x="1906721" y="1188435"/>
                  </a:lnTo>
                  <a:lnTo>
                    <a:pt x="2053392" y="990363"/>
                  </a:lnTo>
                  <a:lnTo>
                    <a:pt x="2200063" y="594217"/>
                  </a:lnTo>
                  <a:lnTo>
                    <a:pt x="2346734" y="990363"/>
                  </a:lnTo>
                  <a:lnTo>
                    <a:pt x="2493405" y="1188435"/>
                  </a:lnTo>
                  <a:lnTo>
                    <a:pt x="2640076" y="1188435"/>
                  </a:lnTo>
                  <a:lnTo>
                    <a:pt x="2786747" y="1188435"/>
                  </a:lnTo>
                  <a:lnTo>
                    <a:pt x="2933418" y="1188435"/>
                  </a:lnTo>
                  <a:lnTo>
                    <a:pt x="3080089" y="1188435"/>
                  </a:lnTo>
                  <a:lnTo>
                    <a:pt x="3226759" y="1188435"/>
                  </a:lnTo>
                  <a:lnTo>
                    <a:pt x="3373430" y="1188435"/>
                  </a:lnTo>
                  <a:lnTo>
                    <a:pt x="3520101" y="1188435"/>
                  </a:lnTo>
                </a:path>
              </a:pathLst>
            </a:custGeom>
            <a:ln w="27101" cap="flat">
              <a:solidFill>
                <a:srgbClr val="0058AB">
                  <a:alpha val="80000"/>
                </a:srgbClr>
              </a:solidFill>
              <a:prstDash val="solid"/>
              <a:round/>
            </a:ln>
          </p:spPr>
          <p:txBody>
            <a:bodyPr/>
            <a:lstStyle/>
            <a:p/>
          </p:txBody>
        </p:sp>
        <p:sp>
          <p:nvSpPr>
            <p:cNvPr id="22" name="pl22"/>
            <p:cNvSpPr/>
            <p:nvPr/>
          </p:nvSpPr>
          <p:spPr>
            <a:xfrm>
              <a:off x="943464" y="2327067"/>
              <a:ext cx="3520101" cy="1584581"/>
            </a:xfrm>
            <a:custGeom>
              <a:avLst/>
              <a:pathLst>
                <a:path w="3520101" h="1584581">
                  <a:moveTo>
                    <a:pt x="0" y="0"/>
                  </a:moveTo>
                  <a:lnTo>
                    <a:pt x="146670" y="198072"/>
                  </a:lnTo>
                  <a:lnTo>
                    <a:pt x="293341" y="0"/>
                  </a:lnTo>
                  <a:lnTo>
                    <a:pt x="440012" y="396145"/>
                  </a:lnTo>
                  <a:lnTo>
                    <a:pt x="586683" y="594217"/>
                  </a:lnTo>
                  <a:lnTo>
                    <a:pt x="733354" y="396145"/>
                  </a:lnTo>
                  <a:lnTo>
                    <a:pt x="880025" y="594217"/>
                  </a:lnTo>
                  <a:lnTo>
                    <a:pt x="1026696" y="594217"/>
                  </a:lnTo>
                  <a:lnTo>
                    <a:pt x="1173367" y="990363"/>
                  </a:lnTo>
                  <a:lnTo>
                    <a:pt x="1320038" y="1188435"/>
                  </a:lnTo>
                  <a:lnTo>
                    <a:pt x="1466709" y="1386508"/>
                  </a:lnTo>
                  <a:lnTo>
                    <a:pt x="1613379" y="1386508"/>
                  </a:lnTo>
                  <a:lnTo>
                    <a:pt x="1760050" y="1386508"/>
                  </a:lnTo>
                  <a:lnTo>
                    <a:pt x="1906721" y="1386508"/>
                  </a:lnTo>
                  <a:lnTo>
                    <a:pt x="2053392" y="1584581"/>
                  </a:lnTo>
                  <a:lnTo>
                    <a:pt x="2200063" y="1584581"/>
                  </a:lnTo>
                  <a:lnTo>
                    <a:pt x="2346734" y="1584581"/>
                  </a:lnTo>
                  <a:lnTo>
                    <a:pt x="2493405" y="1584581"/>
                  </a:lnTo>
                  <a:lnTo>
                    <a:pt x="2640076" y="1584581"/>
                  </a:lnTo>
                  <a:lnTo>
                    <a:pt x="2786747" y="1584581"/>
                  </a:lnTo>
                  <a:lnTo>
                    <a:pt x="2933418" y="1584581"/>
                  </a:lnTo>
                  <a:lnTo>
                    <a:pt x="3080089" y="1386508"/>
                  </a:lnTo>
                  <a:lnTo>
                    <a:pt x="3226759" y="1584581"/>
                  </a:lnTo>
                  <a:lnTo>
                    <a:pt x="3373430" y="1584581"/>
                  </a:lnTo>
                  <a:lnTo>
                    <a:pt x="3520101" y="1584581"/>
                  </a:lnTo>
                </a:path>
              </a:pathLst>
            </a:custGeom>
            <a:ln w="27101" cap="flat">
              <a:solidFill>
                <a:srgbClr val="1CABE2">
                  <a:alpha val="80000"/>
                </a:srgbClr>
              </a:solidFill>
              <a:prstDash val="solid"/>
              <a:round/>
            </a:ln>
          </p:spPr>
          <p:txBody>
            <a:bodyPr/>
            <a:lstStyle/>
            <a:p/>
          </p:txBody>
        </p:sp>
        <p:sp>
          <p:nvSpPr>
            <p:cNvPr id="23" name="pl23"/>
            <p:cNvSpPr/>
            <p:nvPr/>
          </p:nvSpPr>
          <p:spPr>
            <a:xfrm>
              <a:off x="943464" y="2921285"/>
              <a:ext cx="3520101" cy="1782653"/>
            </a:xfrm>
            <a:custGeom>
              <a:avLst/>
              <a:pathLst>
                <a:path w="3520101" h="1782653">
                  <a:moveTo>
                    <a:pt x="0" y="0"/>
                  </a:moveTo>
                  <a:lnTo>
                    <a:pt x="146670" y="198072"/>
                  </a:lnTo>
                  <a:lnTo>
                    <a:pt x="293341" y="0"/>
                  </a:lnTo>
                  <a:lnTo>
                    <a:pt x="440012" y="198072"/>
                  </a:lnTo>
                  <a:lnTo>
                    <a:pt x="586683" y="396145"/>
                  </a:lnTo>
                  <a:lnTo>
                    <a:pt x="733354" y="396145"/>
                  </a:lnTo>
                  <a:lnTo>
                    <a:pt x="880025" y="594217"/>
                  </a:lnTo>
                  <a:lnTo>
                    <a:pt x="1026696" y="792290"/>
                  </a:lnTo>
                  <a:lnTo>
                    <a:pt x="1173367" y="1188435"/>
                  </a:lnTo>
                  <a:lnTo>
                    <a:pt x="1320038" y="1584581"/>
                  </a:lnTo>
                  <a:lnTo>
                    <a:pt x="1466709" y="1584581"/>
                  </a:lnTo>
                  <a:lnTo>
                    <a:pt x="1613379" y="1584581"/>
                  </a:lnTo>
                  <a:lnTo>
                    <a:pt x="1760050" y="1782653"/>
                  </a:lnTo>
                  <a:lnTo>
                    <a:pt x="1906721" y="1386508"/>
                  </a:lnTo>
                  <a:lnTo>
                    <a:pt x="2053392" y="1584581"/>
                  </a:lnTo>
                  <a:lnTo>
                    <a:pt x="2200063" y="1584581"/>
                  </a:lnTo>
                  <a:lnTo>
                    <a:pt x="2346734" y="1584581"/>
                  </a:lnTo>
                  <a:lnTo>
                    <a:pt x="2493405" y="1584581"/>
                  </a:lnTo>
                  <a:lnTo>
                    <a:pt x="2640076" y="1584581"/>
                  </a:lnTo>
                  <a:lnTo>
                    <a:pt x="2786747" y="1584581"/>
                  </a:lnTo>
                  <a:lnTo>
                    <a:pt x="2933418" y="1584581"/>
                  </a:lnTo>
                  <a:lnTo>
                    <a:pt x="3080089" y="1386508"/>
                  </a:lnTo>
                  <a:lnTo>
                    <a:pt x="3226759" y="1584581"/>
                  </a:lnTo>
                  <a:lnTo>
                    <a:pt x="3373430" y="1386508"/>
                  </a:lnTo>
                  <a:lnTo>
                    <a:pt x="3520101" y="1386508"/>
                  </a:lnTo>
                </a:path>
              </a:pathLst>
            </a:custGeom>
            <a:ln w="27101" cap="flat">
              <a:solidFill>
                <a:srgbClr val="00833D">
                  <a:alpha val="80000"/>
                </a:srgbClr>
              </a:solidFill>
              <a:prstDash val="solid"/>
              <a:round/>
            </a:ln>
          </p:spPr>
          <p:txBody>
            <a:bodyPr/>
            <a:lstStyle/>
            <a:p/>
          </p:txBody>
        </p:sp>
        <p:sp>
          <p:nvSpPr>
            <p:cNvPr id="24" name="pl24"/>
            <p:cNvSpPr/>
            <p:nvPr/>
          </p:nvSpPr>
          <p:spPr>
            <a:xfrm>
              <a:off x="943464" y="3713576"/>
              <a:ext cx="3520101" cy="1188435"/>
            </a:xfrm>
            <a:custGeom>
              <a:avLst/>
              <a:pathLst>
                <a:path w="3520101" h="1188435">
                  <a:moveTo>
                    <a:pt x="0" y="396145"/>
                  </a:moveTo>
                  <a:lnTo>
                    <a:pt x="146670" y="198072"/>
                  </a:lnTo>
                  <a:lnTo>
                    <a:pt x="293341" y="0"/>
                  </a:lnTo>
                  <a:lnTo>
                    <a:pt x="440012" y="990363"/>
                  </a:lnTo>
                  <a:lnTo>
                    <a:pt x="586683" y="1188435"/>
                  </a:lnTo>
                  <a:lnTo>
                    <a:pt x="733354" y="1188435"/>
                  </a:lnTo>
                  <a:lnTo>
                    <a:pt x="880025" y="1188435"/>
                  </a:lnTo>
                  <a:lnTo>
                    <a:pt x="1026696" y="1188435"/>
                  </a:lnTo>
                  <a:lnTo>
                    <a:pt x="1173367" y="1188435"/>
                  </a:lnTo>
                  <a:lnTo>
                    <a:pt x="1320038" y="1188435"/>
                  </a:lnTo>
                  <a:lnTo>
                    <a:pt x="1466709" y="1188435"/>
                  </a:lnTo>
                  <a:lnTo>
                    <a:pt x="1613379" y="1188435"/>
                  </a:lnTo>
                  <a:lnTo>
                    <a:pt x="1760050" y="1188435"/>
                  </a:lnTo>
                  <a:lnTo>
                    <a:pt x="1906721" y="1188435"/>
                  </a:lnTo>
                  <a:lnTo>
                    <a:pt x="2053392" y="990363"/>
                  </a:lnTo>
                  <a:lnTo>
                    <a:pt x="2200063" y="594217"/>
                  </a:lnTo>
                  <a:lnTo>
                    <a:pt x="2346734" y="990363"/>
                  </a:lnTo>
                  <a:lnTo>
                    <a:pt x="2493405" y="1188435"/>
                  </a:lnTo>
                  <a:lnTo>
                    <a:pt x="2640076" y="1188435"/>
                  </a:lnTo>
                  <a:lnTo>
                    <a:pt x="2786747" y="1188435"/>
                  </a:lnTo>
                  <a:lnTo>
                    <a:pt x="2933418" y="1188435"/>
                  </a:lnTo>
                  <a:lnTo>
                    <a:pt x="3080089" y="1188435"/>
                  </a:lnTo>
                  <a:lnTo>
                    <a:pt x="3226759" y="1188435"/>
                  </a:lnTo>
                  <a:lnTo>
                    <a:pt x="3373430" y="1188435"/>
                  </a:lnTo>
                  <a:lnTo>
                    <a:pt x="3520101" y="1188435"/>
                  </a:lnTo>
                </a:path>
              </a:pathLst>
            </a:custGeom>
            <a:ln w="43362" cap="flat">
              <a:solidFill>
                <a:srgbClr val="000000">
                  <a:alpha val="100000"/>
                </a:srgbClr>
              </a:solidFill>
              <a:prstDash val="solid"/>
              <a:round/>
            </a:ln>
          </p:spPr>
          <p:txBody>
            <a:bodyPr/>
            <a:lstStyle/>
            <a:p/>
          </p:txBody>
        </p:sp>
        <p:sp>
          <p:nvSpPr>
            <p:cNvPr id="25" name="pl25"/>
            <p:cNvSpPr/>
            <p:nvPr/>
          </p:nvSpPr>
          <p:spPr>
            <a:xfrm>
              <a:off x="943464" y="3713576"/>
              <a:ext cx="3520101" cy="1188435"/>
            </a:xfrm>
            <a:custGeom>
              <a:avLst/>
              <a:pathLst>
                <a:path w="3520101" h="1188435">
                  <a:moveTo>
                    <a:pt x="0" y="396145"/>
                  </a:moveTo>
                  <a:lnTo>
                    <a:pt x="146670" y="198072"/>
                  </a:lnTo>
                  <a:lnTo>
                    <a:pt x="293341" y="0"/>
                  </a:lnTo>
                  <a:lnTo>
                    <a:pt x="440012" y="990363"/>
                  </a:lnTo>
                  <a:lnTo>
                    <a:pt x="586683" y="1188435"/>
                  </a:lnTo>
                  <a:lnTo>
                    <a:pt x="733354" y="1188435"/>
                  </a:lnTo>
                  <a:lnTo>
                    <a:pt x="880025" y="1188435"/>
                  </a:lnTo>
                  <a:lnTo>
                    <a:pt x="1026696" y="1188435"/>
                  </a:lnTo>
                  <a:lnTo>
                    <a:pt x="1173367" y="1188435"/>
                  </a:lnTo>
                  <a:lnTo>
                    <a:pt x="1320038" y="1188435"/>
                  </a:lnTo>
                  <a:lnTo>
                    <a:pt x="1466709" y="1188435"/>
                  </a:lnTo>
                  <a:lnTo>
                    <a:pt x="1613379" y="1188435"/>
                  </a:lnTo>
                  <a:lnTo>
                    <a:pt x="1760050" y="1188435"/>
                  </a:lnTo>
                  <a:lnTo>
                    <a:pt x="1906721" y="1188435"/>
                  </a:lnTo>
                  <a:lnTo>
                    <a:pt x="2053392" y="990363"/>
                  </a:lnTo>
                  <a:lnTo>
                    <a:pt x="2200063" y="594217"/>
                  </a:lnTo>
                  <a:lnTo>
                    <a:pt x="2346734" y="990363"/>
                  </a:lnTo>
                  <a:lnTo>
                    <a:pt x="2493405" y="1188435"/>
                  </a:lnTo>
                  <a:lnTo>
                    <a:pt x="2640076" y="1188435"/>
                  </a:lnTo>
                  <a:lnTo>
                    <a:pt x="2786747" y="1188435"/>
                  </a:lnTo>
                  <a:lnTo>
                    <a:pt x="2933418" y="1188435"/>
                  </a:lnTo>
                  <a:lnTo>
                    <a:pt x="3080089" y="1188435"/>
                  </a:lnTo>
                  <a:lnTo>
                    <a:pt x="3226759" y="1188435"/>
                  </a:lnTo>
                  <a:lnTo>
                    <a:pt x="3373430" y="1188435"/>
                  </a:lnTo>
                  <a:lnTo>
                    <a:pt x="3520101" y="1188435"/>
                  </a:lnTo>
                </a:path>
              </a:pathLst>
            </a:custGeom>
            <a:ln w="27101" cap="flat">
              <a:solidFill>
                <a:srgbClr val="0058AB">
                  <a:alpha val="100000"/>
                </a:srgbClr>
              </a:solidFill>
              <a:prstDash val="solid"/>
              <a:round/>
            </a:ln>
          </p:spPr>
          <p:txBody>
            <a:bodyPr/>
            <a:lstStyle/>
            <a:p/>
          </p:txBody>
        </p:sp>
        <p:sp>
          <p:nvSpPr>
            <p:cNvPr id="26" name="pl26"/>
            <p:cNvSpPr/>
            <p:nvPr/>
          </p:nvSpPr>
          <p:spPr>
            <a:xfrm>
              <a:off x="76745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3515503"/>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347929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6" name="pg36"/>
            <p:cNvSpPr/>
            <p:nvPr/>
          </p:nvSpPr>
          <p:spPr>
            <a:xfrm>
              <a:off x="1618330"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8683"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2351684"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085039"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2" name="pg42"/>
            <p:cNvSpPr/>
            <p:nvPr/>
          </p:nvSpPr>
          <p:spPr>
            <a:xfrm>
              <a:off x="3671722"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258406"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405077"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tx48"/>
            <p:cNvSpPr/>
            <p:nvPr/>
          </p:nvSpPr>
          <p:spPr>
            <a:xfrm>
              <a:off x="4523855" y="387258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26730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0" name="tx50"/>
            <p:cNvSpPr/>
            <p:nvPr/>
          </p:nvSpPr>
          <p:spPr>
            <a:xfrm>
              <a:off x="641260"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63212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63212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38687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14932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99225" y="607485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Tonga</a:t>
              </a:r>
            </a:p>
          </p:txBody>
        </p:sp>
        <p:sp>
          <p:nvSpPr>
            <p:cNvPr id="68" name="tx68"/>
            <p:cNvSpPr/>
            <p:nvPr/>
          </p:nvSpPr>
          <p:spPr>
            <a:xfrm>
              <a:off x="265397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16426"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0" name="tx70"/>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713576"/>
              <a:ext cx="3520101" cy="1386508"/>
            </a:xfrm>
            <a:custGeom>
              <a:avLst/>
              <a:pathLst>
                <a:path w="3520101" h="1386508">
                  <a:moveTo>
                    <a:pt x="0" y="396145"/>
                  </a:moveTo>
                  <a:lnTo>
                    <a:pt x="146670" y="0"/>
                  </a:lnTo>
                  <a:lnTo>
                    <a:pt x="293341" y="0"/>
                  </a:lnTo>
                  <a:lnTo>
                    <a:pt x="440012" y="1188435"/>
                  </a:lnTo>
                  <a:lnTo>
                    <a:pt x="586683" y="1188435"/>
                  </a:lnTo>
                  <a:lnTo>
                    <a:pt x="733354" y="1188435"/>
                  </a:lnTo>
                  <a:lnTo>
                    <a:pt x="880025" y="1188435"/>
                  </a:lnTo>
                  <a:lnTo>
                    <a:pt x="1026696" y="1188435"/>
                  </a:lnTo>
                  <a:lnTo>
                    <a:pt x="1173367" y="1188435"/>
                  </a:lnTo>
                  <a:lnTo>
                    <a:pt x="1320038" y="1188435"/>
                  </a:lnTo>
                  <a:lnTo>
                    <a:pt x="1466709" y="1188435"/>
                  </a:lnTo>
                  <a:lnTo>
                    <a:pt x="1613379" y="1188435"/>
                  </a:lnTo>
                  <a:lnTo>
                    <a:pt x="1760050" y="1188435"/>
                  </a:lnTo>
                  <a:lnTo>
                    <a:pt x="1906721" y="1188435"/>
                  </a:lnTo>
                  <a:lnTo>
                    <a:pt x="2053392" y="1188435"/>
                  </a:lnTo>
                  <a:lnTo>
                    <a:pt x="2200063" y="1188435"/>
                  </a:lnTo>
                  <a:lnTo>
                    <a:pt x="2346734" y="1386508"/>
                  </a:lnTo>
                  <a:lnTo>
                    <a:pt x="2493405" y="1188435"/>
                  </a:lnTo>
                  <a:lnTo>
                    <a:pt x="2640076" y="1188435"/>
                  </a:lnTo>
                  <a:lnTo>
                    <a:pt x="2786747" y="1188435"/>
                  </a:lnTo>
                  <a:lnTo>
                    <a:pt x="2933418" y="1188435"/>
                  </a:lnTo>
                  <a:lnTo>
                    <a:pt x="3080089" y="1188435"/>
                  </a:lnTo>
                  <a:lnTo>
                    <a:pt x="3226759" y="1188435"/>
                  </a:lnTo>
                  <a:lnTo>
                    <a:pt x="3373430" y="1188435"/>
                  </a:lnTo>
                  <a:lnTo>
                    <a:pt x="3520101" y="1188435"/>
                  </a:lnTo>
                </a:path>
              </a:pathLst>
            </a:custGeom>
            <a:ln w="27101" cap="flat">
              <a:solidFill>
                <a:srgbClr val="0058AB">
                  <a:alpha val="80000"/>
                </a:srgbClr>
              </a:solidFill>
              <a:prstDash val="solid"/>
              <a:round/>
            </a:ln>
          </p:spPr>
          <p:txBody>
            <a:bodyPr/>
            <a:lstStyle/>
            <a:p/>
          </p:txBody>
        </p:sp>
        <p:sp>
          <p:nvSpPr>
            <p:cNvPr id="88" name="pl88"/>
            <p:cNvSpPr/>
            <p:nvPr/>
          </p:nvSpPr>
          <p:spPr>
            <a:xfrm>
              <a:off x="5308715" y="2128995"/>
              <a:ext cx="3520101" cy="1782653"/>
            </a:xfrm>
            <a:custGeom>
              <a:avLst/>
              <a:pathLst>
                <a:path w="3520101" h="1782653">
                  <a:moveTo>
                    <a:pt x="0" y="0"/>
                  </a:moveTo>
                  <a:lnTo>
                    <a:pt x="146670" y="198072"/>
                  </a:lnTo>
                  <a:lnTo>
                    <a:pt x="293341" y="198072"/>
                  </a:lnTo>
                  <a:lnTo>
                    <a:pt x="440012" y="396145"/>
                  </a:lnTo>
                  <a:lnTo>
                    <a:pt x="586683" y="594217"/>
                  </a:lnTo>
                  <a:lnTo>
                    <a:pt x="733354" y="594217"/>
                  </a:lnTo>
                  <a:lnTo>
                    <a:pt x="880025" y="792290"/>
                  </a:lnTo>
                  <a:lnTo>
                    <a:pt x="1026696" y="990363"/>
                  </a:lnTo>
                  <a:lnTo>
                    <a:pt x="1173367" y="1188435"/>
                  </a:lnTo>
                  <a:lnTo>
                    <a:pt x="1320038" y="1386508"/>
                  </a:lnTo>
                  <a:lnTo>
                    <a:pt x="1466709" y="1584581"/>
                  </a:lnTo>
                  <a:lnTo>
                    <a:pt x="1613379" y="1584581"/>
                  </a:lnTo>
                  <a:lnTo>
                    <a:pt x="1760050" y="1584581"/>
                  </a:lnTo>
                  <a:lnTo>
                    <a:pt x="1906721" y="1782653"/>
                  </a:lnTo>
                  <a:lnTo>
                    <a:pt x="2053392" y="1584581"/>
                  </a:lnTo>
                  <a:lnTo>
                    <a:pt x="2200063" y="1782653"/>
                  </a:lnTo>
                  <a:lnTo>
                    <a:pt x="2346734" y="1584581"/>
                  </a:lnTo>
                  <a:lnTo>
                    <a:pt x="2493405" y="1584581"/>
                  </a:lnTo>
                  <a:lnTo>
                    <a:pt x="2640076" y="1782653"/>
                  </a:lnTo>
                  <a:lnTo>
                    <a:pt x="2786747" y="1782653"/>
                  </a:lnTo>
                  <a:lnTo>
                    <a:pt x="2933418" y="1782653"/>
                  </a:lnTo>
                  <a:lnTo>
                    <a:pt x="3080089" y="1584581"/>
                  </a:lnTo>
                  <a:lnTo>
                    <a:pt x="3226759" y="1386508"/>
                  </a:lnTo>
                  <a:lnTo>
                    <a:pt x="3373430" y="1386508"/>
                  </a:lnTo>
                  <a:lnTo>
                    <a:pt x="3520101" y="1584581"/>
                  </a:lnTo>
                </a:path>
              </a:pathLst>
            </a:custGeom>
            <a:ln w="27101" cap="flat">
              <a:solidFill>
                <a:srgbClr val="1CABE2">
                  <a:alpha val="80000"/>
                </a:srgbClr>
              </a:solidFill>
              <a:prstDash val="solid"/>
              <a:round/>
            </a:ln>
          </p:spPr>
          <p:txBody>
            <a:bodyPr/>
            <a:lstStyle/>
            <a:p/>
          </p:txBody>
        </p:sp>
        <p:sp>
          <p:nvSpPr>
            <p:cNvPr id="89" name="pl89"/>
            <p:cNvSpPr/>
            <p:nvPr/>
          </p:nvSpPr>
          <p:spPr>
            <a:xfrm>
              <a:off x="5308715" y="2921285"/>
              <a:ext cx="3520101" cy="1980726"/>
            </a:xfrm>
            <a:custGeom>
              <a:avLst/>
              <a:pathLst>
                <a:path w="3520101" h="1980726">
                  <a:moveTo>
                    <a:pt x="0" y="0"/>
                  </a:moveTo>
                  <a:lnTo>
                    <a:pt x="146670" y="198072"/>
                  </a:lnTo>
                  <a:lnTo>
                    <a:pt x="293341" y="396145"/>
                  </a:lnTo>
                  <a:lnTo>
                    <a:pt x="440012" y="198072"/>
                  </a:lnTo>
                  <a:lnTo>
                    <a:pt x="586683" y="594217"/>
                  </a:lnTo>
                  <a:lnTo>
                    <a:pt x="733354" y="594217"/>
                  </a:lnTo>
                  <a:lnTo>
                    <a:pt x="880025" y="990363"/>
                  </a:lnTo>
                  <a:lnTo>
                    <a:pt x="1026696" y="792290"/>
                  </a:lnTo>
                  <a:lnTo>
                    <a:pt x="1173367" y="1188435"/>
                  </a:lnTo>
                  <a:lnTo>
                    <a:pt x="1320038" y="1386508"/>
                  </a:lnTo>
                  <a:lnTo>
                    <a:pt x="1466709" y="1584581"/>
                  </a:lnTo>
                  <a:lnTo>
                    <a:pt x="1613379" y="1584581"/>
                  </a:lnTo>
                  <a:lnTo>
                    <a:pt x="1760050" y="1386508"/>
                  </a:lnTo>
                  <a:lnTo>
                    <a:pt x="1906721" y="1584581"/>
                  </a:lnTo>
                  <a:lnTo>
                    <a:pt x="2053392" y="1584581"/>
                  </a:lnTo>
                  <a:lnTo>
                    <a:pt x="2200063" y="1782653"/>
                  </a:lnTo>
                  <a:lnTo>
                    <a:pt x="2346734" y="1782653"/>
                  </a:lnTo>
                  <a:lnTo>
                    <a:pt x="2493405" y="1782653"/>
                  </a:lnTo>
                  <a:lnTo>
                    <a:pt x="2640076" y="1980726"/>
                  </a:lnTo>
                  <a:lnTo>
                    <a:pt x="2786747" y="1782653"/>
                  </a:lnTo>
                  <a:lnTo>
                    <a:pt x="2933418" y="1584581"/>
                  </a:lnTo>
                  <a:lnTo>
                    <a:pt x="3080089" y="1782653"/>
                  </a:lnTo>
                  <a:lnTo>
                    <a:pt x="3226759" y="1584581"/>
                  </a:lnTo>
                  <a:lnTo>
                    <a:pt x="3373430" y="1386508"/>
                  </a:lnTo>
                  <a:lnTo>
                    <a:pt x="3520101" y="1782653"/>
                  </a:lnTo>
                </a:path>
              </a:pathLst>
            </a:custGeom>
            <a:ln w="27101" cap="flat">
              <a:solidFill>
                <a:srgbClr val="00833D">
                  <a:alpha val="80000"/>
                </a:srgbClr>
              </a:solidFill>
              <a:prstDash val="solid"/>
              <a:round/>
            </a:ln>
          </p:spPr>
          <p:txBody>
            <a:bodyPr/>
            <a:lstStyle/>
            <a:p/>
          </p:txBody>
        </p:sp>
        <p:sp>
          <p:nvSpPr>
            <p:cNvPr id="90" name="pl90"/>
            <p:cNvSpPr/>
            <p:nvPr/>
          </p:nvSpPr>
          <p:spPr>
            <a:xfrm>
              <a:off x="5308715" y="3713576"/>
              <a:ext cx="3520101" cy="1386508"/>
            </a:xfrm>
            <a:custGeom>
              <a:avLst/>
              <a:pathLst>
                <a:path w="3520101" h="1386508">
                  <a:moveTo>
                    <a:pt x="0" y="396145"/>
                  </a:moveTo>
                  <a:lnTo>
                    <a:pt x="146670" y="0"/>
                  </a:lnTo>
                  <a:lnTo>
                    <a:pt x="293341" y="0"/>
                  </a:lnTo>
                  <a:lnTo>
                    <a:pt x="440012" y="1188435"/>
                  </a:lnTo>
                  <a:lnTo>
                    <a:pt x="586683" y="1188435"/>
                  </a:lnTo>
                  <a:lnTo>
                    <a:pt x="733354" y="1188435"/>
                  </a:lnTo>
                  <a:lnTo>
                    <a:pt x="880025" y="1188435"/>
                  </a:lnTo>
                  <a:lnTo>
                    <a:pt x="1026696" y="1188435"/>
                  </a:lnTo>
                  <a:lnTo>
                    <a:pt x="1173367" y="1188435"/>
                  </a:lnTo>
                  <a:lnTo>
                    <a:pt x="1320038" y="1188435"/>
                  </a:lnTo>
                  <a:lnTo>
                    <a:pt x="1466709" y="1188435"/>
                  </a:lnTo>
                  <a:lnTo>
                    <a:pt x="1613379" y="1188435"/>
                  </a:lnTo>
                  <a:lnTo>
                    <a:pt x="1760050" y="1188435"/>
                  </a:lnTo>
                  <a:lnTo>
                    <a:pt x="1906721" y="1188435"/>
                  </a:lnTo>
                  <a:lnTo>
                    <a:pt x="2053392" y="1188435"/>
                  </a:lnTo>
                  <a:lnTo>
                    <a:pt x="2200063" y="1188435"/>
                  </a:lnTo>
                  <a:lnTo>
                    <a:pt x="2346734" y="1386508"/>
                  </a:lnTo>
                  <a:lnTo>
                    <a:pt x="2493405" y="1188435"/>
                  </a:lnTo>
                  <a:lnTo>
                    <a:pt x="2640076" y="1188435"/>
                  </a:lnTo>
                  <a:lnTo>
                    <a:pt x="2786747" y="1188435"/>
                  </a:lnTo>
                  <a:lnTo>
                    <a:pt x="2933418" y="1188435"/>
                  </a:lnTo>
                  <a:lnTo>
                    <a:pt x="3080089" y="1188435"/>
                  </a:lnTo>
                  <a:lnTo>
                    <a:pt x="3226759" y="1188435"/>
                  </a:lnTo>
                  <a:lnTo>
                    <a:pt x="3373430" y="1188435"/>
                  </a:lnTo>
                  <a:lnTo>
                    <a:pt x="3520101" y="1188435"/>
                  </a:lnTo>
                </a:path>
              </a:pathLst>
            </a:custGeom>
            <a:ln w="43362" cap="flat">
              <a:solidFill>
                <a:srgbClr val="000000">
                  <a:alpha val="100000"/>
                </a:srgbClr>
              </a:solidFill>
              <a:prstDash val="solid"/>
              <a:round/>
            </a:ln>
          </p:spPr>
          <p:txBody>
            <a:bodyPr/>
            <a:lstStyle/>
            <a:p/>
          </p:txBody>
        </p:sp>
        <p:sp>
          <p:nvSpPr>
            <p:cNvPr id="91" name="pl91"/>
            <p:cNvSpPr/>
            <p:nvPr/>
          </p:nvSpPr>
          <p:spPr>
            <a:xfrm>
              <a:off x="5308715" y="3713576"/>
              <a:ext cx="3520101" cy="1386508"/>
            </a:xfrm>
            <a:custGeom>
              <a:avLst/>
              <a:pathLst>
                <a:path w="3520101" h="1386508">
                  <a:moveTo>
                    <a:pt x="0" y="396145"/>
                  </a:moveTo>
                  <a:lnTo>
                    <a:pt x="146670" y="0"/>
                  </a:lnTo>
                  <a:lnTo>
                    <a:pt x="293341" y="0"/>
                  </a:lnTo>
                  <a:lnTo>
                    <a:pt x="440012" y="1188435"/>
                  </a:lnTo>
                  <a:lnTo>
                    <a:pt x="586683" y="1188435"/>
                  </a:lnTo>
                  <a:lnTo>
                    <a:pt x="733354" y="1188435"/>
                  </a:lnTo>
                  <a:lnTo>
                    <a:pt x="880025" y="1188435"/>
                  </a:lnTo>
                  <a:lnTo>
                    <a:pt x="1026696" y="1188435"/>
                  </a:lnTo>
                  <a:lnTo>
                    <a:pt x="1173367" y="1188435"/>
                  </a:lnTo>
                  <a:lnTo>
                    <a:pt x="1320038" y="1188435"/>
                  </a:lnTo>
                  <a:lnTo>
                    <a:pt x="1466709" y="1188435"/>
                  </a:lnTo>
                  <a:lnTo>
                    <a:pt x="1613379" y="1188435"/>
                  </a:lnTo>
                  <a:lnTo>
                    <a:pt x="1760050" y="1188435"/>
                  </a:lnTo>
                  <a:lnTo>
                    <a:pt x="1906721" y="1188435"/>
                  </a:lnTo>
                  <a:lnTo>
                    <a:pt x="2053392" y="1188435"/>
                  </a:lnTo>
                  <a:lnTo>
                    <a:pt x="2200063" y="1188435"/>
                  </a:lnTo>
                  <a:lnTo>
                    <a:pt x="2346734" y="1386508"/>
                  </a:lnTo>
                  <a:lnTo>
                    <a:pt x="2493405" y="1188435"/>
                  </a:lnTo>
                  <a:lnTo>
                    <a:pt x="2640076" y="1188435"/>
                  </a:lnTo>
                  <a:lnTo>
                    <a:pt x="2786747" y="1188435"/>
                  </a:lnTo>
                  <a:lnTo>
                    <a:pt x="2933418" y="1188435"/>
                  </a:lnTo>
                  <a:lnTo>
                    <a:pt x="3080089" y="1188435"/>
                  </a:lnTo>
                  <a:lnTo>
                    <a:pt x="3226759" y="1188435"/>
                  </a:lnTo>
                  <a:lnTo>
                    <a:pt x="3373430" y="1188435"/>
                  </a:lnTo>
                  <a:lnTo>
                    <a:pt x="3520101" y="1188435"/>
                  </a:lnTo>
                </a:path>
              </a:pathLst>
            </a:custGeom>
            <a:ln w="27101" cap="flat">
              <a:solidFill>
                <a:srgbClr val="0058AB">
                  <a:alpha val="100000"/>
                </a:srgbClr>
              </a:solidFill>
              <a:prstDash val="solid"/>
              <a:round/>
            </a:ln>
          </p:spPr>
          <p:txBody>
            <a:bodyPr/>
            <a:lstStyle/>
            <a:p/>
          </p:txBody>
        </p:sp>
        <p:sp>
          <p:nvSpPr>
            <p:cNvPr id="92" name="pl92"/>
            <p:cNvSpPr/>
            <p:nvPr/>
          </p:nvSpPr>
          <p:spPr>
            <a:xfrm>
              <a:off x="513270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3515503"/>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347929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2" name="pg102"/>
            <p:cNvSpPr/>
            <p:nvPr/>
          </p:nvSpPr>
          <p:spPr>
            <a:xfrm>
              <a:off x="5983581"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013934"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4" name="pg104"/>
            <p:cNvSpPr/>
            <p:nvPr/>
          </p:nvSpPr>
          <p:spPr>
            <a:xfrm>
              <a:off x="6716935"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47288"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7450290"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80643"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8036973"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67327"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8623657"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4010"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770328"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tx114"/>
            <p:cNvSpPr/>
            <p:nvPr/>
          </p:nvSpPr>
          <p:spPr>
            <a:xfrm>
              <a:off x="8889106" y="3673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6648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6" name="tx116"/>
            <p:cNvSpPr/>
            <p:nvPr/>
          </p:nvSpPr>
          <p:spPr>
            <a:xfrm>
              <a:off x="5006511"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99737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9737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75212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1457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64476" y="607485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Tonga</a:t>
              </a:r>
            </a:p>
          </p:txBody>
        </p:sp>
        <p:sp>
          <p:nvSpPr>
            <p:cNvPr id="134" name="tx134"/>
            <p:cNvSpPr/>
            <p:nvPr/>
          </p:nvSpPr>
          <p:spPr>
            <a:xfrm>
              <a:off x="701922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781677"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6" name="tx13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Tonga DTP drop-out was lower and DTP-MCV drop-out was lower than global drop-out rates, respectively.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99001"/>
            </a:xfrm>
            <a:custGeom>
              <a:avLst/>
              <a:pathLst>
                <a:path w="2123063" h="99001">
                  <a:moveTo>
                    <a:pt x="0" y="0"/>
                  </a:moveTo>
                  <a:lnTo>
                    <a:pt x="88460" y="99001"/>
                  </a:lnTo>
                  <a:lnTo>
                    <a:pt x="176921" y="49500"/>
                  </a:lnTo>
                  <a:lnTo>
                    <a:pt x="265382" y="0"/>
                  </a:lnTo>
                  <a:lnTo>
                    <a:pt x="353843" y="0"/>
                  </a:lnTo>
                  <a:lnTo>
                    <a:pt x="442304" y="0"/>
                  </a:lnTo>
                  <a:lnTo>
                    <a:pt x="530765" y="0"/>
                  </a:lnTo>
                  <a:lnTo>
                    <a:pt x="619226" y="0"/>
                  </a:lnTo>
                  <a:lnTo>
                    <a:pt x="707687" y="0"/>
                  </a:lnTo>
                  <a:lnTo>
                    <a:pt x="796148" y="0"/>
                  </a:lnTo>
                  <a:lnTo>
                    <a:pt x="884609" y="0"/>
                  </a:lnTo>
                  <a:lnTo>
                    <a:pt x="973070" y="0"/>
                  </a:lnTo>
                  <a:lnTo>
                    <a:pt x="1061531" y="49500"/>
                  </a:lnTo>
                  <a:lnTo>
                    <a:pt x="1149992" y="0"/>
                  </a:lnTo>
                  <a:lnTo>
                    <a:pt x="1238453" y="0"/>
                  </a:lnTo>
                  <a:lnTo>
                    <a:pt x="1326914" y="99001"/>
                  </a:lnTo>
                  <a:lnTo>
                    <a:pt x="1415375" y="99001"/>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804389"/>
            </a:xfrm>
            <a:custGeom>
              <a:avLst/>
              <a:pathLst>
                <a:path w="796148" h="804389">
                  <a:moveTo>
                    <a:pt x="0" y="804389"/>
                  </a:moveTo>
                  <a:lnTo>
                    <a:pt x="88460" y="37125"/>
                  </a:lnTo>
                  <a:lnTo>
                    <a:pt x="176921" y="0"/>
                  </a:lnTo>
                  <a:lnTo>
                    <a:pt x="265382" y="0"/>
                  </a:lnTo>
                  <a:lnTo>
                    <a:pt x="353843" y="0"/>
                  </a:lnTo>
                  <a:lnTo>
                    <a:pt x="442304" y="0"/>
                  </a:lnTo>
                  <a:lnTo>
                    <a:pt x="530765" y="0"/>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357320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919886" y="4642979"/>
              <a:ext cx="265382" cy="396007"/>
            </a:xfrm>
            <a:custGeom>
              <a:avLst/>
              <a:pathLst>
                <a:path w="265382" h="396007">
                  <a:moveTo>
                    <a:pt x="0" y="396007"/>
                  </a:moveTo>
                  <a:lnTo>
                    <a:pt x="88460" y="396007"/>
                  </a:lnTo>
                  <a:lnTo>
                    <a:pt x="176921" y="0"/>
                  </a:lnTo>
                  <a:lnTo>
                    <a:pt x="265382" y="0"/>
                  </a:lnTo>
                </a:path>
              </a:pathLst>
            </a:custGeom>
            <a:ln w="27101" cap="flat">
              <a:solidFill>
                <a:srgbClr val="1CABE2">
                  <a:alpha val="100000"/>
                </a:srgbClr>
              </a:solidFill>
              <a:prstDash val="solid"/>
              <a:round/>
            </a:ln>
          </p:spPr>
          <p:txBody>
            <a:bodyPr/>
            <a:lstStyle/>
            <a:p/>
          </p:txBody>
        </p:sp>
        <p:sp>
          <p:nvSpPr>
            <p:cNvPr id="72" name="tx72"/>
            <p:cNvSpPr/>
            <p:nvPr/>
          </p:nvSpPr>
          <p:spPr>
            <a:xfrm>
              <a:off x="2767956" y="49467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73" name="tx73"/>
            <p:cNvSpPr/>
            <p:nvPr/>
          </p:nvSpPr>
          <p:spPr>
            <a:xfrm>
              <a:off x="3217825"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4" name="tx74"/>
            <p:cNvSpPr/>
            <p:nvPr/>
          </p:nvSpPr>
          <p:spPr>
            <a:xfrm>
              <a:off x="304254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pl75"/>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3856392" y="1079271"/>
              <a:ext cx="2123063" cy="49500"/>
            </a:xfrm>
            <a:custGeom>
              <a:avLst/>
              <a:pathLst>
                <a:path w="2123063" h="49500">
                  <a:moveTo>
                    <a:pt x="0" y="0"/>
                  </a:moveTo>
                  <a:lnTo>
                    <a:pt x="88460" y="0"/>
                  </a:lnTo>
                  <a:lnTo>
                    <a:pt x="176921" y="37125"/>
                  </a:lnTo>
                  <a:lnTo>
                    <a:pt x="265382" y="0"/>
                  </a:lnTo>
                  <a:lnTo>
                    <a:pt x="353843" y="0"/>
                  </a:lnTo>
                  <a:lnTo>
                    <a:pt x="442304" y="0"/>
                  </a:lnTo>
                  <a:lnTo>
                    <a:pt x="530765" y="0"/>
                  </a:lnTo>
                  <a:lnTo>
                    <a:pt x="619226" y="0"/>
                  </a:lnTo>
                  <a:lnTo>
                    <a:pt x="707687" y="0"/>
                  </a:lnTo>
                  <a:lnTo>
                    <a:pt x="796148" y="0"/>
                  </a:lnTo>
                  <a:lnTo>
                    <a:pt x="884609" y="0"/>
                  </a:lnTo>
                  <a:lnTo>
                    <a:pt x="973070" y="0"/>
                  </a:lnTo>
                  <a:lnTo>
                    <a:pt x="1061531" y="49500"/>
                  </a:lnTo>
                  <a:lnTo>
                    <a:pt x="1149992" y="0"/>
                  </a:lnTo>
                  <a:lnTo>
                    <a:pt x="1238453" y="0"/>
                  </a:lnTo>
                  <a:lnTo>
                    <a:pt x="1326914" y="0"/>
                  </a:lnTo>
                  <a:lnTo>
                    <a:pt x="1415375" y="2475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5" name="tx95"/>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6" name="tx96"/>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pl99"/>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856392" y="2861125"/>
              <a:ext cx="2123063" cy="111377"/>
            </a:xfrm>
            <a:custGeom>
              <a:avLst/>
              <a:pathLst>
                <a:path w="2123063" h="111377">
                  <a:moveTo>
                    <a:pt x="0" y="49500"/>
                  </a:moveTo>
                  <a:lnTo>
                    <a:pt x="88460" y="74251"/>
                  </a:lnTo>
                  <a:lnTo>
                    <a:pt x="176921" y="111377"/>
                  </a:lnTo>
                  <a:lnTo>
                    <a:pt x="265382" y="0"/>
                  </a:lnTo>
                  <a:lnTo>
                    <a:pt x="353843" y="0"/>
                  </a:lnTo>
                  <a:lnTo>
                    <a:pt x="442304" y="0"/>
                  </a:lnTo>
                  <a:lnTo>
                    <a:pt x="530765" y="0"/>
                  </a:lnTo>
                  <a:lnTo>
                    <a:pt x="619226" y="0"/>
                  </a:lnTo>
                  <a:lnTo>
                    <a:pt x="707687" y="0"/>
                  </a:lnTo>
                  <a:lnTo>
                    <a:pt x="796148" y="0"/>
                  </a:lnTo>
                  <a:lnTo>
                    <a:pt x="884609" y="0"/>
                  </a:lnTo>
                  <a:lnTo>
                    <a:pt x="973070" y="0"/>
                  </a:lnTo>
                  <a:lnTo>
                    <a:pt x="1061531" y="49500"/>
                  </a:lnTo>
                  <a:lnTo>
                    <a:pt x="1149992" y="0"/>
                  </a:lnTo>
                  <a:lnTo>
                    <a:pt x="1238453" y="0"/>
                  </a:lnTo>
                  <a:lnTo>
                    <a:pt x="1326914" y="0"/>
                  </a:lnTo>
                  <a:lnTo>
                    <a:pt x="1415375" y="12375"/>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19" name="tx119"/>
            <p:cNvSpPr/>
            <p:nvPr/>
          </p:nvSpPr>
          <p:spPr>
            <a:xfrm>
              <a:off x="3704462"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0" name="tx120"/>
            <p:cNvSpPr/>
            <p:nvPr/>
          </p:nvSpPr>
          <p:spPr>
            <a:xfrm>
              <a:off x="601201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1" name="tx121"/>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2" name="tx122"/>
            <p:cNvSpPr/>
            <p:nvPr/>
          </p:nvSpPr>
          <p:spPr>
            <a:xfrm>
              <a:off x="5836734"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pl123"/>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6392" y="4642979"/>
              <a:ext cx="2123063" cy="111377"/>
            </a:xfrm>
            <a:custGeom>
              <a:avLst/>
              <a:pathLst>
                <a:path w="2123063" h="111377">
                  <a:moveTo>
                    <a:pt x="0" y="49500"/>
                  </a:moveTo>
                  <a:lnTo>
                    <a:pt x="88460" y="49500"/>
                  </a:lnTo>
                  <a:lnTo>
                    <a:pt x="176921" y="111377"/>
                  </a:lnTo>
                  <a:lnTo>
                    <a:pt x="265382" y="12375"/>
                  </a:lnTo>
                  <a:lnTo>
                    <a:pt x="353843" y="0"/>
                  </a:lnTo>
                  <a:lnTo>
                    <a:pt x="442304" y="0"/>
                  </a:lnTo>
                  <a:lnTo>
                    <a:pt x="530765" y="0"/>
                  </a:lnTo>
                  <a:lnTo>
                    <a:pt x="619226" y="0"/>
                  </a:lnTo>
                  <a:lnTo>
                    <a:pt x="707687" y="0"/>
                  </a:lnTo>
                  <a:lnTo>
                    <a:pt x="796148" y="0"/>
                  </a:lnTo>
                  <a:lnTo>
                    <a:pt x="884609" y="0"/>
                  </a:lnTo>
                  <a:lnTo>
                    <a:pt x="973070" y="0"/>
                  </a:lnTo>
                  <a:lnTo>
                    <a:pt x="1061531" y="49500"/>
                  </a:lnTo>
                  <a:lnTo>
                    <a:pt x="1149992" y="0"/>
                  </a:lnTo>
                  <a:lnTo>
                    <a:pt x="1238453" y="12375"/>
                  </a:lnTo>
                  <a:lnTo>
                    <a:pt x="1326914" y="37125"/>
                  </a:lnTo>
                  <a:lnTo>
                    <a:pt x="1415375" y="37125"/>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43" name="tx143"/>
            <p:cNvSpPr/>
            <p:nvPr/>
          </p:nvSpPr>
          <p:spPr>
            <a:xfrm>
              <a:off x="3704462"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4" name="tx144"/>
            <p:cNvSpPr/>
            <p:nvPr/>
          </p:nvSpPr>
          <p:spPr>
            <a:xfrm>
              <a:off x="6012012"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5" name="tx145"/>
            <p:cNvSpPr/>
            <p:nvPr/>
          </p:nvSpPr>
          <p:spPr>
            <a:xfrm>
              <a:off x="5482890"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6" name="tx146"/>
            <p:cNvSpPr/>
            <p:nvPr/>
          </p:nvSpPr>
          <p:spPr>
            <a:xfrm>
              <a:off x="5836734"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7" name="pl147"/>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650580" y="1079271"/>
              <a:ext cx="2123063" cy="111377"/>
            </a:xfrm>
            <a:custGeom>
              <a:avLst/>
              <a:pathLst>
                <a:path w="2123063" h="111377">
                  <a:moveTo>
                    <a:pt x="0" y="49500"/>
                  </a:moveTo>
                  <a:lnTo>
                    <a:pt x="88460" y="61876"/>
                  </a:lnTo>
                  <a:lnTo>
                    <a:pt x="176921" y="111377"/>
                  </a:lnTo>
                  <a:lnTo>
                    <a:pt x="265382" y="12375"/>
                  </a:lnTo>
                  <a:lnTo>
                    <a:pt x="353843" y="0"/>
                  </a:lnTo>
                  <a:lnTo>
                    <a:pt x="442304" y="0"/>
                  </a:lnTo>
                  <a:lnTo>
                    <a:pt x="530765" y="0"/>
                  </a:lnTo>
                  <a:lnTo>
                    <a:pt x="619226" y="0"/>
                  </a:lnTo>
                  <a:lnTo>
                    <a:pt x="707687" y="0"/>
                  </a:lnTo>
                  <a:lnTo>
                    <a:pt x="796148" y="0"/>
                  </a:lnTo>
                  <a:lnTo>
                    <a:pt x="884609" y="0"/>
                  </a:lnTo>
                  <a:lnTo>
                    <a:pt x="973070" y="0"/>
                  </a:lnTo>
                  <a:lnTo>
                    <a:pt x="1061531" y="49500"/>
                  </a:lnTo>
                  <a:lnTo>
                    <a:pt x="1149992" y="0"/>
                  </a:lnTo>
                  <a:lnTo>
                    <a:pt x="1238453" y="12375"/>
                  </a:lnTo>
                  <a:lnTo>
                    <a:pt x="1326914" y="37125"/>
                  </a:lnTo>
                  <a:lnTo>
                    <a:pt x="1415375" y="37125"/>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67" name="tx167"/>
            <p:cNvSpPr/>
            <p:nvPr/>
          </p:nvSpPr>
          <p:spPr>
            <a:xfrm>
              <a:off x="6498650"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68" name="tx168"/>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tx169"/>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pl171"/>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915963" y="2861125"/>
              <a:ext cx="1857680" cy="86626"/>
            </a:xfrm>
            <a:custGeom>
              <a:avLst/>
              <a:pathLst>
                <a:path w="1857680" h="86626">
                  <a:moveTo>
                    <a:pt x="0" y="37125"/>
                  </a:moveTo>
                  <a:lnTo>
                    <a:pt x="88460" y="0"/>
                  </a:lnTo>
                  <a:lnTo>
                    <a:pt x="176921" y="12375"/>
                  </a:lnTo>
                  <a:lnTo>
                    <a:pt x="265382" y="0"/>
                  </a:lnTo>
                  <a:lnTo>
                    <a:pt x="353843" y="0"/>
                  </a:lnTo>
                  <a:lnTo>
                    <a:pt x="442304" y="12375"/>
                  </a:lnTo>
                  <a:lnTo>
                    <a:pt x="530765" y="12375"/>
                  </a:lnTo>
                  <a:lnTo>
                    <a:pt x="619226" y="12375"/>
                  </a:lnTo>
                  <a:lnTo>
                    <a:pt x="707687" y="0"/>
                  </a:lnTo>
                  <a:lnTo>
                    <a:pt x="796148" y="49500"/>
                  </a:lnTo>
                  <a:lnTo>
                    <a:pt x="884609" y="0"/>
                  </a:lnTo>
                  <a:lnTo>
                    <a:pt x="973070" y="86626"/>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path>
              </a:pathLst>
            </a:custGeom>
            <a:ln w="27101" cap="flat">
              <a:solidFill>
                <a:srgbClr val="1CABE2">
                  <a:alpha val="100000"/>
                </a:srgbClr>
              </a:solidFill>
              <a:prstDash val="solid"/>
              <a:round/>
            </a:ln>
          </p:spPr>
          <p:txBody>
            <a:bodyPr/>
            <a:lstStyle/>
            <a:p/>
          </p:txBody>
        </p:sp>
        <p:sp>
          <p:nvSpPr>
            <p:cNvPr id="191" name="tx191"/>
            <p:cNvSpPr/>
            <p:nvPr/>
          </p:nvSpPr>
          <p:spPr>
            <a:xfrm>
              <a:off x="6764032"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2" name="tx192"/>
            <p:cNvSpPr/>
            <p:nvPr/>
          </p:nvSpPr>
          <p:spPr>
            <a:xfrm>
              <a:off x="880620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3" name="tx193"/>
            <p:cNvSpPr/>
            <p:nvPr/>
          </p:nvSpPr>
          <p:spPr>
            <a:xfrm>
              <a:off x="827707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4" name="tx194"/>
            <p:cNvSpPr/>
            <p:nvPr/>
          </p:nvSpPr>
          <p:spPr>
            <a:xfrm>
              <a:off x="8630921"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5" name="pl195"/>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685182" y="4642979"/>
              <a:ext cx="88460" cy="0"/>
            </a:xfrm>
            <a:custGeom>
              <a:avLst/>
              <a:pathLst>
                <a:path w="88460" h="0">
                  <a:moveTo>
                    <a:pt x="0" y="0"/>
                  </a:moveTo>
                  <a:lnTo>
                    <a:pt x="88460" y="0"/>
                  </a:lnTo>
                </a:path>
              </a:pathLst>
            </a:custGeom>
            <a:ln w="27101" cap="flat">
              <a:solidFill>
                <a:srgbClr val="1CABE2">
                  <a:alpha val="100000"/>
                </a:srgbClr>
              </a:solidFill>
              <a:prstDash val="solid"/>
              <a:round/>
            </a:ln>
          </p:spPr>
          <p:txBody>
            <a:bodyPr/>
            <a:lstStyle/>
            <a:p/>
          </p:txBody>
        </p:sp>
        <p:sp>
          <p:nvSpPr>
            <p:cNvPr id="215" name="tx215"/>
            <p:cNvSpPr/>
            <p:nvPr/>
          </p:nvSpPr>
          <p:spPr>
            <a:xfrm>
              <a:off x="8533252"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6" name="tx216"/>
            <p:cNvSpPr/>
            <p:nvPr/>
          </p:nvSpPr>
          <p:spPr>
            <a:xfrm>
              <a:off x="8806200"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7" name="tx217"/>
            <p:cNvSpPr/>
            <p:nvPr/>
          </p:nvSpPr>
          <p:spPr>
            <a:xfrm>
              <a:off x="8630921"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8" name="tx218"/>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19" name="tx219"/>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0" name="tx220"/>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1" name="tx221"/>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2" name="tx222"/>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3" name="tx223"/>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4" name="tx224"/>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5" name="tx225"/>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6" name="tx226"/>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7" name="tx227"/>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8" name="tx228"/>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9" name="tx229"/>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0" name="tx230"/>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1" name="tx231"/>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2" name="tx232"/>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3" name="tx233"/>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4" name="tx234"/>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5" name="tx235"/>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6" name="tx236"/>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7" name="tx237"/>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8" name="tx238"/>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9" name="tx239"/>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0" name="tx240"/>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1" name="tx241"/>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2" name="tx242"/>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3" name="tx243"/>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4" name="tx244"/>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5" name="tx245"/>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6" name="tx246"/>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7" name="tx247"/>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8" name="tx248"/>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49" name="tx249"/>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0" name="tx250"/>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1" name="tx251"/>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2" name="tx252"/>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3" name="tx253"/>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4" name="tx254"/>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5" name="tx255"/>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6" name="tx256"/>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7" name="tx257"/>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8" name="tx258"/>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9" name="tx259"/>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0" name="tx260"/>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1" name="tx261"/>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2" name="tx262"/>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3" name="tx263"/>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4" name="tx264"/>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5" name="tx265"/>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6" name="tx266"/>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7" name="tx267"/>
            <p:cNvSpPr/>
            <p:nvPr/>
          </p:nvSpPr>
          <p:spPr>
            <a:xfrm>
              <a:off x="2439013" y="398022"/>
              <a:ext cx="49578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Tonga, 2000-2024</a:t>
              </a:r>
            </a:p>
          </p:txBody>
        </p:sp>
        <p:sp>
          <p:nvSpPr>
            <p:cNvPr id="268" name="tx2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69" name="tx269"/>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all vaccines had the same coverage (99%).
Compared to 2019, coverage of 7 vaccines remained constant (BCG, DTP1, DTP3, IPV1, MCV1, MCV2 and POL3).
Compared to 2023, coverage of 9 vaccines remained constant (BCG, DTP1, DTP3, IPV1, MCV1, MCV2, PCV3, POL3 and ROTAC).</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427046"/>
            </a:xfrm>
            <a:custGeom>
              <a:avLst/>
              <a:pathLst>
                <a:path w="6480943" h="427046">
                  <a:moveTo>
                    <a:pt x="0" y="189798"/>
                  </a:moveTo>
                  <a:lnTo>
                    <a:pt x="270039" y="237248"/>
                  </a:lnTo>
                  <a:lnTo>
                    <a:pt x="540078" y="427046"/>
                  </a:lnTo>
                  <a:lnTo>
                    <a:pt x="810117" y="47449"/>
                  </a:lnTo>
                  <a:lnTo>
                    <a:pt x="1080157" y="0"/>
                  </a:lnTo>
                  <a:lnTo>
                    <a:pt x="1350196" y="0"/>
                  </a:lnTo>
                  <a:lnTo>
                    <a:pt x="1620235" y="0"/>
                  </a:lnTo>
                  <a:lnTo>
                    <a:pt x="1890275" y="0"/>
                  </a:lnTo>
                  <a:lnTo>
                    <a:pt x="2160314" y="0"/>
                  </a:lnTo>
                  <a:lnTo>
                    <a:pt x="2430353" y="0"/>
                  </a:lnTo>
                  <a:lnTo>
                    <a:pt x="2700393" y="0"/>
                  </a:lnTo>
                  <a:lnTo>
                    <a:pt x="2970432" y="0"/>
                  </a:lnTo>
                  <a:lnTo>
                    <a:pt x="3240471" y="189798"/>
                  </a:lnTo>
                  <a:lnTo>
                    <a:pt x="3510510" y="0"/>
                  </a:lnTo>
                  <a:lnTo>
                    <a:pt x="3780550" y="47449"/>
                  </a:lnTo>
                  <a:lnTo>
                    <a:pt x="4050589" y="142348"/>
                  </a:lnTo>
                  <a:lnTo>
                    <a:pt x="4320628" y="142348"/>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284697"/>
            </a:xfrm>
            <a:custGeom>
              <a:avLst/>
              <a:pathLst>
                <a:path w="6480943" h="284697">
                  <a:moveTo>
                    <a:pt x="0" y="94899"/>
                  </a:moveTo>
                  <a:lnTo>
                    <a:pt x="270039" y="142348"/>
                  </a:lnTo>
                  <a:lnTo>
                    <a:pt x="540078" y="189798"/>
                  </a:lnTo>
                  <a:lnTo>
                    <a:pt x="810117" y="284697"/>
                  </a:lnTo>
                  <a:lnTo>
                    <a:pt x="1080157" y="0"/>
                  </a:lnTo>
                  <a:lnTo>
                    <a:pt x="1350196" y="0"/>
                  </a:lnTo>
                  <a:lnTo>
                    <a:pt x="1620235" y="0"/>
                  </a:lnTo>
                  <a:lnTo>
                    <a:pt x="1890275" y="0"/>
                  </a:lnTo>
                  <a:lnTo>
                    <a:pt x="2160314" y="47449"/>
                  </a:lnTo>
                  <a:lnTo>
                    <a:pt x="2430353" y="0"/>
                  </a:lnTo>
                  <a:lnTo>
                    <a:pt x="2700393" y="0"/>
                  </a:lnTo>
                  <a:lnTo>
                    <a:pt x="2970432" y="0"/>
                  </a:lnTo>
                  <a:lnTo>
                    <a:pt x="3240471" y="189798"/>
                  </a:lnTo>
                  <a:lnTo>
                    <a:pt x="3510510" y="0"/>
                  </a:lnTo>
                  <a:lnTo>
                    <a:pt x="3780550" y="47449"/>
                  </a:lnTo>
                  <a:lnTo>
                    <a:pt x="4050589" y="142348"/>
                  </a:lnTo>
                  <a:lnTo>
                    <a:pt x="4320628" y="142348"/>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80BD41">
                  <a:alpha val="100000"/>
                </a:srgbClr>
              </a:solidFill>
              <a:prstDash val="solid"/>
              <a:round/>
            </a:ln>
          </p:spPr>
          <p:txBody>
            <a:bodyPr/>
            <a:lstStyle/>
            <a:p/>
          </p:txBody>
        </p:sp>
        <p:sp>
          <p:nvSpPr>
            <p:cNvPr id="39" name="pl39"/>
            <p:cNvSpPr/>
            <p:nvPr/>
          </p:nvSpPr>
          <p:spPr>
            <a:xfrm>
              <a:off x="2485451" y="930799"/>
              <a:ext cx="5130746" cy="189798"/>
            </a:xfrm>
            <a:custGeom>
              <a:avLst/>
              <a:pathLst>
                <a:path w="5130746" h="189798">
                  <a:moveTo>
                    <a:pt x="0" y="0"/>
                  </a:moveTo>
                  <a:lnTo>
                    <a:pt x="270039" y="0"/>
                  </a:lnTo>
                  <a:lnTo>
                    <a:pt x="540078" y="0"/>
                  </a:lnTo>
                  <a:lnTo>
                    <a:pt x="810117" y="0"/>
                  </a:lnTo>
                  <a:lnTo>
                    <a:pt x="1080157" y="0"/>
                  </a:lnTo>
                  <a:lnTo>
                    <a:pt x="1350196" y="0"/>
                  </a:lnTo>
                  <a:lnTo>
                    <a:pt x="1620235" y="0"/>
                  </a:lnTo>
                  <a:lnTo>
                    <a:pt x="1890275" y="189798"/>
                  </a:lnTo>
                  <a:lnTo>
                    <a:pt x="2160314" y="0"/>
                  </a:lnTo>
                  <a:lnTo>
                    <a:pt x="2430353" y="47449"/>
                  </a:lnTo>
                  <a:lnTo>
                    <a:pt x="2700393" y="142348"/>
                  </a:lnTo>
                  <a:lnTo>
                    <a:pt x="2970432" y="142348"/>
                  </a:lnTo>
                  <a:lnTo>
                    <a:pt x="3240471" y="0"/>
                  </a:lnTo>
                  <a:lnTo>
                    <a:pt x="3510510" y="0"/>
                  </a:lnTo>
                  <a:lnTo>
                    <a:pt x="3780550" y="0"/>
                  </a:lnTo>
                  <a:lnTo>
                    <a:pt x="4050589" y="0"/>
                  </a:lnTo>
                  <a:lnTo>
                    <a:pt x="4320628" y="0"/>
                  </a:lnTo>
                  <a:lnTo>
                    <a:pt x="4590668" y="0"/>
                  </a:lnTo>
                  <a:lnTo>
                    <a:pt x="4860707" y="0"/>
                  </a:lnTo>
                  <a:lnTo>
                    <a:pt x="5130746" y="0"/>
                  </a:lnTo>
                </a:path>
              </a:pathLst>
            </a:custGeom>
            <a:ln w="27101" cap="flat">
              <a:solidFill>
                <a:srgbClr val="EE00EE">
                  <a:alpha val="100000"/>
                </a:srgbClr>
              </a:solidFill>
              <a:prstDash val="solid"/>
              <a:round/>
            </a:ln>
          </p:spPr>
          <p:txBody>
            <a:bodyPr/>
            <a:lstStyle/>
            <a:p/>
          </p:txBody>
        </p:sp>
        <p:sp>
          <p:nvSpPr>
            <p:cNvPr id="40" name="pl40"/>
            <p:cNvSpPr/>
            <p:nvPr/>
          </p:nvSpPr>
          <p:spPr>
            <a:xfrm>
              <a:off x="7076120" y="2449186"/>
              <a:ext cx="540078" cy="2609728"/>
            </a:xfrm>
            <a:custGeom>
              <a:avLst/>
              <a:pathLst>
                <a:path w="540078" h="2609728">
                  <a:moveTo>
                    <a:pt x="0" y="2609728"/>
                  </a:moveTo>
                  <a:lnTo>
                    <a:pt x="270039" y="1992883"/>
                  </a:lnTo>
                  <a:lnTo>
                    <a:pt x="540078"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3084224"/>
            </a:xfrm>
            <a:custGeom>
              <a:avLst/>
              <a:pathLst>
                <a:path w="2430353" h="3084224">
                  <a:moveTo>
                    <a:pt x="0" y="3084224"/>
                  </a:moveTo>
                  <a:lnTo>
                    <a:pt x="270039" y="142348"/>
                  </a:lnTo>
                  <a:lnTo>
                    <a:pt x="540078" y="0"/>
                  </a:lnTo>
                  <a:lnTo>
                    <a:pt x="810117" y="0"/>
                  </a:lnTo>
                  <a:lnTo>
                    <a:pt x="1080157" y="0"/>
                  </a:lnTo>
                  <a:lnTo>
                    <a:pt x="1350196" y="0"/>
                  </a:lnTo>
                  <a:lnTo>
                    <a:pt x="1620235" y="0"/>
                  </a:lnTo>
                  <a:lnTo>
                    <a:pt x="1890275" y="0"/>
                  </a:lnTo>
                  <a:lnTo>
                    <a:pt x="2160314" y="0"/>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427046"/>
            </a:xfrm>
            <a:custGeom>
              <a:avLst/>
              <a:pathLst>
                <a:path w="6480943" h="427046">
                  <a:moveTo>
                    <a:pt x="0" y="189798"/>
                  </a:moveTo>
                  <a:lnTo>
                    <a:pt x="270039" y="284697"/>
                  </a:lnTo>
                  <a:lnTo>
                    <a:pt x="540078" y="427046"/>
                  </a:lnTo>
                  <a:lnTo>
                    <a:pt x="810117" y="0"/>
                  </a:lnTo>
                  <a:lnTo>
                    <a:pt x="1080157" y="0"/>
                  </a:lnTo>
                  <a:lnTo>
                    <a:pt x="1350196" y="0"/>
                  </a:lnTo>
                  <a:lnTo>
                    <a:pt x="1620235" y="0"/>
                  </a:lnTo>
                  <a:lnTo>
                    <a:pt x="1890275" y="0"/>
                  </a:lnTo>
                  <a:lnTo>
                    <a:pt x="2160314" y="0"/>
                  </a:lnTo>
                  <a:lnTo>
                    <a:pt x="2430353" y="0"/>
                  </a:lnTo>
                  <a:lnTo>
                    <a:pt x="2700393" y="0"/>
                  </a:lnTo>
                  <a:lnTo>
                    <a:pt x="2970432" y="0"/>
                  </a:lnTo>
                  <a:lnTo>
                    <a:pt x="3240471" y="189798"/>
                  </a:lnTo>
                  <a:lnTo>
                    <a:pt x="3510510" y="0"/>
                  </a:lnTo>
                  <a:lnTo>
                    <a:pt x="3780550" y="0"/>
                  </a:lnTo>
                  <a:lnTo>
                    <a:pt x="4050589" y="0"/>
                  </a:lnTo>
                  <a:lnTo>
                    <a:pt x="4320628" y="47449"/>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1945373" y="930799"/>
              <a:ext cx="5670825" cy="332147"/>
            </a:xfrm>
            <a:custGeom>
              <a:avLst/>
              <a:pathLst>
                <a:path w="5670825" h="332147">
                  <a:moveTo>
                    <a:pt x="0" y="142348"/>
                  </a:moveTo>
                  <a:lnTo>
                    <a:pt x="270039" y="0"/>
                  </a:lnTo>
                  <a:lnTo>
                    <a:pt x="540078" y="47449"/>
                  </a:lnTo>
                  <a:lnTo>
                    <a:pt x="810117" y="0"/>
                  </a:lnTo>
                  <a:lnTo>
                    <a:pt x="1080157" y="0"/>
                  </a:lnTo>
                  <a:lnTo>
                    <a:pt x="1350196" y="47449"/>
                  </a:lnTo>
                  <a:lnTo>
                    <a:pt x="1620235" y="47449"/>
                  </a:lnTo>
                  <a:lnTo>
                    <a:pt x="1890275" y="47449"/>
                  </a:lnTo>
                  <a:lnTo>
                    <a:pt x="2160314" y="0"/>
                  </a:lnTo>
                  <a:lnTo>
                    <a:pt x="2430353" y="189798"/>
                  </a:lnTo>
                  <a:lnTo>
                    <a:pt x="2700393" y="0"/>
                  </a:lnTo>
                  <a:lnTo>
                    <a:pt x="2970432" y="332147"/>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path>
              </a:pathLst>
            </a:custGeom>
            <a:ln w="27101" cap="flat">
              <a:solidFill>
                <a:srgbClr val="FFC20E">
                  <a:alpha val="100000"/>
                </a:srgbClr>
              </a:solidFill>
              <a:prstDash val="solid"/>
              <a:round/>
            </a:ln>
          </p:spPr>
          <p:txBody>
            <a:bodyPr/>
            <a:lstStyle/>
            <a:p/>
          </p:txBody>
        </p:sp>
        <p:sp>
          <p:nvSpPr>
            <p:cNvPr id="44" name="pl44"/>
            <p:cNvSpPr/>
            <p:nvPr/>
          </p:nvSpPr>
          <p:spPr>
            <a:xfrm>
              <a:off x="6806080" y="930799"/>
              <a:ext cx="810117" cy="1518387"/>
            </a:xfrm>
            <a:custGeom>
              <a:avLst/>
              <a:pathLst>
                <a:path w="810117" h="1518387">
                  <a:moveTo>
                    <a:pt x="0" y="1518387"/>
                  </a:moveTo>
                  <a:lnTo>
                    <a:pt x="270039" y="1518387"/>
                  </a:lnTo>
                  <a:lnTo>
                    <a:pt x="540078" y="0"/>
                  </a:lnTo>
                  <a:lnTo>
                    <a:pt x="810117"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427046"/>
            </a:xfrm>
            <a:custGeom>
              <a:avLst/>
              <a:pathLst>
                <a:path w="6480943" h="427046">
                  <a:moveTo>
                    <a:pt x="0" y="189798"/>
                  </a:moveTo>
                  <a:lnTo>
                    <a:pt x="270039" y="189798"/>
                  </a:lnTo>
                  <a:lnTo>
                    <a:pt x="540078" y="427046"/>
                  </a:lnTo>
                  <a:lnTo>
                    <a:pt x="810117" y="47449"/>
                  </a:lnTo>
                  <a:lnTo>
                    <a:pt x="1080157" y="0"/>
                  </a:lnTo>
                  <a:lnTo>
                    <a:pt x="1350196" y="0"/>
                  </a:lnTo>
                  <a:lnTo>
                    <a:pt x="1620235" y="0"/>
                  </a:lnTo>
                  <a:lnTo>
                    <a:pt x="1890275" y="0"/>
                  </a:lnTo>
                  <a:lnTo>
                    <a:pt x="2160314" y="0"/>
                  </a:lnTo>
                  <a:lnTo>
                    <a:pt x="2430353" y="0"/>
                  </a:lnTo>
                  <a:lnTo>
                    <a:pt x="2700393" y="0"/>
                  </a:lnTo>
                  <a:lnTo>
                    <a:pt x="2970432" y="0"/>
                  </a:lnTo>
                  <a:lnTo>
                    <a:pt x="3240471" y="189798"/>
                  </a:lnTo>
                  <a:lnTo>
                    <a:pt x="3510510" y="0"/>
                  </a:lnTo>
                  <a:lnTo>
                    <a:pt x="3780550" y="47449"/>
                  </a:lnTo>
                  <a:lnTo>
                    <a:pt x="4050589" y="142348"/>
                  </a:lnTo>
                  <a:lnTo>
                    <a:pt x="4320628" y="142348"/>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9A32CD">
                  <a:alpha val="100000"/>
                </a:srgbClr>
              </a:solidFill>
              <a:prstDash val="solid"/>
              <a:round/>
            </a:ln>
          </p:spPr>
          <p:txBody>
            <a:bodyPr/>
            <a:lstStyle/>
            <a:p/>
          </p:txBody>
        </p:sp>
        <p:sp>
          <p:nvSpPr>
            <p:cNvPr id="46" name="pl46"/>
            <p:cNvSpPr/>
            <p:nvPr/>
          </p:nvSpPr>
          <p:spPr>
            <a:xfrm>
              <a:off x="7346159" y="930799"/>
              <a:ext cx="270039" cy="0"/>
            </a:xfrm>
            <a:custGeom>
              <a:avLst/>
              <a:pathLst>
                <a:path w="270039" h="0">
                  <a:moveTo>
                    <a:pt x="0" y="0"/>
                  </a:moveTo>
                  <a:lnTo>
                    <a:pt x="270039" y="0"/>
                  </a:lnTo>
                </a:path>
              </a:pathLst>
            </a:custGeom>
            <a:ln w="27101" cap="flat">
              <a:solidFill>
                <a:srgbClr val="836FFF">
                  <a:alpha val="100000"/>
                </a:srgbClr>
              </a:solidFill>
              <a:prstDash val="solid"/>
              <a:round/>
            </a:ln>
          </p:spPr>
          <p:txBody>
            <a:bodyPr/>
            <a:lstStyle/>
            <a:p/>
          </p:txBody>
        </p:sp>
        <p:sp>
          <p:nvSpPr>
            <p:cNvPr id="47" name="pl47"/>
            <p:cNvSpPr/>
            <p:nvPr/>
          </p:nvSpPr>
          <p:spPr>
            <a:xfrm>
              <a:off x="1675333" y="930799"/>
              <a:ext cx="5940864" cy="427046"/>
            </a:xfrm>
            <a:custGeom>
              <a:avLst/>
              <a:pathLst>
                <a:path w="5940864" h="427046">
                  <a:moveTo>
                    <a:pt x="0" y="427046"/>
                  </a:moveTo>
                  <a:lnTo>
                    <a:pt x="270039" y="0"/>
                  </a:lnTo>
                  <a:lnTo>
                    <a:pt x="540078" y="0"/>
                  </a:lnTo>
                  <a:lnTo>
                    <a:pt x="810117" y="0"/>
                  </a:lnTo>
                  <a:lnTo>
                    <a:pt x="1080157" y="0"/>
                  </a:lnTo>
                  <a:lnTo>
                    <a:pt x="1350196" y="0"/>
                  </a:lnTo>
                  <a:lnTo>
                    <a:pt x="1620235" y="0"/>
                  </a:lnTo>
                  <a:lnTo>
                    <a:pt x="1890275" y="0"/>
                  </a:lnTo>
                  <a:lnTo>
                    <a:pt x="2160314" y="0"/>
                  </a:lnTo>
                  <a:lnTo>
                    <a:pt x="2430353" y="0"/>
                  </a:lnTo>
                  <a:lnTo>
                    <a:pt x="2700393" y="189798"/>
                  </a:lnTo>
                  <a:lnTo>
                    <a:pt x="2970432" y="0"/>
                  </a:lnTo>
                  <a:lnTo>
                    <a:pt x="3240471" y="0"/>
                  </a:lnTo>
                  <a:lnTo>
                    <a:pt x="3510510" y="0"/>
                  </a:lnTo>
                  <a:lnTo>
                    <a:pt x="3780550" y="47449"/>
                  </a:lnTo>
                  <a:lnTo>
                    <a:pt x="4050589" y="0"/>
                  </a:lnTo>
                  <a:lnTo>
                    <a:pt x="4320628" y="0"/>
                  </a:lnTo>
                  <a:lnTo>
                    <a:pt x="4590668" y="0"/>
                  </a:lnTo>
                  <a:lnTo>
                    <a:pt x="4860707" y="0"/>
                  </a:lnTo>
                  <a:lnTo>
                    <a:pt x="5130746" y="0"/>
                  </a:lnTo>
                  <a:lnTo>
                    <a:pt x="5400786" y="0"/>
                  </a:lnTo>
                  <a:lnTo>
                    <a:pt x="5670825" y="0"/>
                  </a:lnTo>
                  <a:lnTo>
                    <a:pt x="5940864" y="0"/>
                  </a:lnTo>
                </a:path>
              </a:pathLst>
            </a:custGeom>
            <a:ln w="27101" cap="flat">
              <a:solidFill>
                <a:srgbClr val="FB9A99">
                  <a:alpha val="100000"/>
                </a:srgbClr>
              </a:solidFill>
              <a:prstDash val="solid"/>
              <a:round/>
            </a:ln>
          </p:spPr>
          <p:txBody>
            <a:bodyPr/>
            <a:lstStyle/>
            <a:p/>
          </p:txBody>
        </p:sp>
        <p:sp>
          <p:nvSpPr>
            <p:cNvPr id="48" name="pl48"/>
            <p:cNvSpPr/>
            <p:nvPr/>
          </p:nvSpPr>
          <p:spPr>
            <a:xfrm>
              <a:off x="7621738" y="941639"/>
              <a:ext cx="1076286" cy="2106099"/>
            </a:xfrm>
            <a:custGeom>
              <a:avLst/>
              <a:pathLst>
                <a:path w="1076286" h="2106099">
                  <a:moveTo>
                    <a:pt x="1076286" y="2106099"/>
                  </a:moveTo>
                  <a:lnTo>
                    <a:pt x="0" y="0"/>
                  </a:lnTo>
                </a:path>
              </a:pathLst>
            </a:custGeom>
          </p:spPr>
          <p:txBody>
            <a:bodyPr/>
            <a:lstStyle/>
            <a:p/>
          </p:txBody>
        </p:sp>
        <p:sp>
          <p:nvSpPr>
            <p:cNvPr id="49" name="pl49"/>
            <p:cNvSpPr/>
            <p:nvPr/>
          </p:nvSpPr>
          <p:spPr>
            <a:xfrm>
              <a:off x="7622302" y="941519"/>
              <a:ext cx="1045037" cy="1835402"/>
            </a:xfrm>
            <a:custGeom>
              <a:avLst/>
              <a:pathLst>
                <a:path w="1045037" h="1835402">
                  <a:moveTo>
                    <a:pt x="1045037" y="1835402"/>
                  </a:moveTo>
                  <a:lnTo>
                    <a:pt x="0" y="0"/>
                  </a:lnTo>
                </a:path>
              </a:pathLst>
            </a:custGeom>
          </p:spPr>
          <p:txBody>
            <a:bodyPr/>
            <a:lstStyle/>
            <a:p/>
          </p:txBody>
        </p:sp>
        <p:sp>
          <p:nvSpPr>
            <p:cNvPr id="50" name="pl50"/>
            <p:cNvSpPr/>
            <p:nvPr/>
          </p:nvSpPr>
          <p:spPr>
            <a:xfrm>
              <a:off x="7633600" y="779158"/>
              <a:ext cx="803494" cy="148425"/>
            </a:xfrm>
            <a:custGeom>
              <a:avLst/>
              <a:pathLst>
                <a:path w="803494" h="148425">
                  <a:moveTo>
                    <a:pt x="803494" y="0"/>
                  </a:moveTo>
                  <a:lnTo>
                    <a:pt x="0" y="148425"/>
                  </a:lnTo>
                </a:path>
              </a:pathLst>
            </a:custGeom>
          </p:spPr>
          <p:txBody>
            <a:bodyPr/>
            <a:lstStyle/>
            <a:p/>
          </p:txBody>
        </p:sp>
        <p:sp>
          <p:nvSpPr>
            <p:cNvPr id="51" name="pl51"/>
            <p:cNvSpPr/>
            <p:nvPr/>
          </p:nvSpPr>
          <p:spPr>
            <a:xfrm>
              <a:off x="7623437" y="941237"/>
              <a:ext cx="1091703" cy="1574159"/>
            </a:xfrm>
            <a:custGeom>
              <a:avLst/>
              <a:pathLst>
                <a:path w="1091703" h="1574159">
                  <a:moveTo>
                    <a:pt x="1091703" y="1574159"/>
                  </a:moveTo>
                  <a:lnTo>
                    <a:pt x="0" y="0"/>
                  </a:lnTo>
                </a:path>
              </a:pathLst>
            </a:custGeom>
          </p:spPr>
          <p:txBody>
            <a:bodyPr/>
            <a:lstStyle/>
            <a:p/>
          </p:txBody>
        </p:sp>
        <p:sp>
          <p:nvSpPr>
            <p:cNvPr id="52" name="pl52"/>
            <p:cNvSpPr/>
            <p:nvPr/>
          </p:nvSpPr>
          <p:spPr>
            <a:xfrm>
              <a:off x="7633922" y="933226"/>
              <a:ext cx="724939" cy="99262"/>
            </a:xfrm>
            <a:custGeom>
              <a:avLst/>
              <a:pathLst>
                <a:path w="724939" h="99262">
                  <a:moveTo>
                    <a:pt x="724939" y="99262"/>
                  </a:moveTo>
                  <a:lnTo>
                    <a:pt x="0" y="0"/>
                  </a:lnTo>
                </a:path>
              </a:pathLst>
            </a:custGeom>
          </p:spPr>
          <p:txBody>
            <a:bodyPr/>
            <a:lstStyle/>
            <a:p/>
          </p:txBody>
        </p:sp>
        <p:sp>
          <p:nvSpPr>
            <p:cNvPr id="53" name="pl53"/>
            <p:cNvSpPr/>
            <p:nvPr/>
          </p:nvSpPr>
          <p:spPr>
            <a:xfrm>
              <a:off x="7621944" y="941597"/>
              <a:ext cx="736917" cy="1384927"/>
            </a:xfrm>
            <a:custGeom>
              <a:avLst/>
              <a:pathLst>
                <a:path w="736917" h="1384927">
                  <a:moveTo>
                    <a:pt x="736917" y="1384927"/>
                  </a:moveTo>
                  <a:lnTo>
                    <a:pt x="0" y="0"/>
                  </a:lnTo>
                </a:path>
              </a:pathLst>
            </a:custGeom>
          </p:spPr>
          <p:txBody>
            <a:bodyPr/>
            <a:lstStyle/>
            <a:p/>
          </p:txBody>
        </p:sp>
        <p:sp>
          <p:nvSpPr>
            <p:cNvPr id="54" name="pl54"/>
            <p:cNvSpPr/>
            <p:nvPr/>
          </p:nvSpPr>
          <p:spPr>
            <a:xfrm>
              <a:off x="7623453" y="941233"/>
              <a:ext cx="777488" cy="1118143"/>
            </a:xfrm>
            <a:custGeom>
              <a:avLst/>
              <a:pathLst>
                <a:path w="777488" h="1118143">
                  <a:moveTo>
                    <a:pt x="777488" y="1118143"/>
                  </a:moveTo>
                  <a:lnTo>
                    <a:pt x="0" y="0"/>
                  </a:lnTo>
                </a:path>
              </a:pathLst>
            </a:custGeom>
          </p:spPr>
          <p:txBody>
            <a:bodyPr/>
            <a:lstStyle/>
            <a:p/>
          </p:txBody>
        </p:sp>
        <p:sp>
          <p:nvSpPr>
            <p:cNvPr id="55" name="pl55"/>
            <p:cNvSpPr/>
            <p:nvPr/>
          </p:nvSpPr>
          <p:spPr>
            <a:xfrm>
              <a:off x="7630653" y="937677"/>
              <a:ext cx="728049" cy="346453"/>
            </a:xfrm>
            <a:custGeom>
              <a:avLst/>
              <a:pathLst>
                <a:path w="728049" h="346453">
                  <a:moveTo>
                    <a:pt x="728049" y="346453"/>
                  </a:moveTo>
                  <a:lnTo>
                    <a:pt x="0" y="0"/>
                  </a:lnTo>
                </a:path>
              </a:pathLst>
            </a:custGeom>
          </p:spPr>
          <p:txBody>
            <a:bodyPr/>
            <a:lstStyle/>
            <a:p/>
          </p:txBody>
        </p:sp>
        <p:sp>
          <p:nvSpPr>
            <p:cNvPr id="56" name="pl56"/>
            <p:cNvSpPr/>
            <p:nvPr/>
          </p:nvSpPr>
          <p:spPr>
            <a:xfrm>
              <a:off x="7624158" y="941028"/>
              <a:ext cx="668273" cy="858825"/>
            </a:xfrm>
            <a:custGeom>
              <a:avLst/>
              <a:pathLst>
                <a:path w="668273" h="858825">
                  <a:moveTo>
                    <a:pt x="668273" y="858825"/>
                  </a:moveTo>
                  <a:lnTo>
                    <a:pt x="0" y="0"/>
                  </a:lnTo>
                </a:path>
              </a:pathLst>
            </a:custGeom>
          </p:spPr>
          <p:txBody>
            <a:bodyPr/>
            <a:lstStyle/>
            <a:p/>
          </p:txBody>
        </p:sp>
        <p:sp>
          <p:nvSpPr>
            <p:cNvPr id="57" name="pl57"/>
            <p:cNvSpPr/>
            <p:nvPr/>
          </p:nvSpPr>
          <p:spPr>
            <a:xfrm>
              <a:off x="7627156" y="939871"/>
              <a:ext cx="725617" cy="600751"/>
            </a:xfrm>
            <a:custGeom>
              <a:avLst/>
              <a:pathLst>
                <a:path w="725617" h="600751">
                  <a:moveTo>
                    <a:pt x="725617" y="600751"/>
                  </a:moveTo>
                  <a:lnTo>
                    <a:pt x="0" y="0"/>
                  </a:lnTo>
                </a:path>
              </a:pathLst>
            </a:custGeom>
          </p:spPr>
          <p:txBody>
            <a:bodyPr/>
            <a:lstStyle/>
            <a:p/>
          </p:txBody>
        </p:sp>
        <p:sp>
          <p:nvSpPr>
            <p:cNvPr id="58" name="pl58"/>
            <p:cNvSpPr/>
            <p:nvPr/>
          </p:nvSpPr>
          <p:spPr>
            <a:xfrm>
              <a:off x="7624448" y="2459325"/>
              <a:ext cx="758497" cy="932179"/>
            </a:xfrm>
            <a:custGeom>
              <a:avLst/>
              <a:pathLst>
                <a:path w="758497" h="932179">
                  <a:moveTo>
                    <a:pt x="758497" y="932179"/>
                  </a:moveTo>
                  <a:lnTo>
                    <a:pt x="0" y="0"/>
                  </a:lnTo>
                </a:path>
              </a:pathLst>
            </a:custGeom>
          </p:spPr>
          <p:txBody>
            <a:bodyPr/>
            <a:lstStyle/>
            <a:p/>
          </p:txBody>
        </p:sp>
        <p:sp>
          <p:nvSpPr>
            <p:cNvPr id="59" name="pg59"/>
            <p:cNvSpPr/>
            <p:nvPr/>
          </p:nvSpPr>
          <p:spPr>
            <a:xfrm>
              <a:off x="8314365" y="304773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308927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61" name="pg61"/>
            <p:cNvSpPr/>
            <p:nvPr/>
          </p:nvSpPr>
          <p:spPr>
            <a:xfrm>
              <a:off x="8260004" y="277692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279977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3" name="pg63"/>
            <p:cNvSpPr/>
            <p:nvPr/>
          </p:nvSpPr>
          <p:spPr>
            <a:xfrm>
              <a:off x="8368515" y="69182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73335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5" name="pg65"/>
            <p:cNvSpPr/>
            <p:nvPr/>
          </p:nvSpPr>
          <p:spPr>
            <a:xfrm>
              <a:off x="8356446" y="251539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79306" y="255693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7" name="pg67"/>
            <p:cNvSpPr/>
            <p:nvPr/>
          </p:nvSpPr>
          <p:spPr>
            <a:xfrm>
              <a:off x="8290281" y="94991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13141" y="99145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99%</a:t>
              </a:r>
            </a:p>
          </p:txBody>
        </p:sp>
        <p:sp>
          <p:nvSpPr>
            <p:cNvPr id="69" name="pg69"/>
            <p:cNvSpPr/>
            <p:nvPr/>
          </p:nvSpPr>
          <p:spPr>
            <a:xfrm>
              <a:off x="8290281" y="224658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13141" y="228812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99%</a:t>
              </a:r>
            </a:p>
          </p:txBody>
        </p:sp>
        <p:sp>
          <p:nvSpPr>
            <p:cNvPr id="71" name="pg71"/>
            <p:cNvSpPr/>
            <p:nvPr/>
          </p:nvSpPr>
          <p:spPr>
            <a:xfrm>
              <a:off x="8332362" y="1980123"/>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2" name="tx72"/>
            <p:cNvSpPr/>
            <p:nvPr/>
          </p:nvSpPr>
          <p:spPr>
            <a:xfrm>
              <a:off x="8355222" y="2021662"/>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99%</a:t>
              </a:r>
            </a:p>
          </p:txBody>
        </p:sp>
        <p:sp>
          <p:nvSpPr>
            <p:cNvPr id="73" name="pg73"/>
            <p:cNvSpPr/>
            <p:nvPr/>
          </p:nvSpPr>
          <p:spPr>
            <a:xfrm>
              <a:off x="8290122" y="120643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12982" y="124797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99%</a:t>
              </a:r>
            </a:p>
          </p:txBody>
        </p:sp>
        <p:sp>
          <p:nvSpPr>
            <p:cNvPr id="75" name="pg75"/>
            <p:cNvSpPr/>
            <p:nvPr/>
          </p:nvSpPr>
          <p:spPr>
            <a:xfrm>
              <a:off x="8223851" y="172187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6" name="tx76"/>
            <p:cNvSpPr/>
            <p:nvPr/>
          </p:nvSpPr>
          <p:spPr>
            <a:xfrm>
              <a:off x="8246711" y="176341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99%</a:t>
              </a:r>
            </a:p>
          </p:txBody>
        </p:sp>
        <p:sp>
          <p:nvSpPr>
            <p:cNvPr id="77" name="pg77"/>
            <p:cNvSpPr/>
            <p:nvPr/>
          </p:nvSpPr>
          <p:spPr>
            <a:xfrm>
              <a:off x="8284194" y="146331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150485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99%</a:t>
              </a:r>
            </a:p>
          </p:txBody>
        </p:sp>
        <p:sp>
          <p:nvSpPr>
            <p:cNvPr id="79" name="pg79"/>
            <p:cNvSpPr/>
            <p:nvPr/>
          </p:nvSpPr>
          <p:spPr>
            <a:xfrm>
              <a:off x="8314365" y="331291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5445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67%</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505249" y="401416"/>
              <a:ext cx="282111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Tonga,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all childhood vaccines in the schedule had achieved 99% coverage.
Coverage of 8 vaccines were the same (DTP3, HepB3, Hib3, IPV1, MCV1, MCV2, Polio3 and Rubella) as in 2019.
Coverage of 10 vaccines were the same (DTP3, HepB3, Hib3, IPV1, MCV1, MCV2, PcV3, Polio3, RotaC and Rubella) and 1 vaccine increased (HPVc) as in 2023.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641112" y="90793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641112" y="132078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641112" y="173364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641112" y="214649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641112" y="255935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641112" y="297220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641112" y="338506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l27"/>
            <p:cNvSpPr/>
            <p:nvPr/>
          </p:nvSpPr>
          <p:spPr>
            <a:xfrm>
              <a:off x="8641112" y="379791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8" name="pl28"/>
            <p:cNvSpPr/>
            <p:nvPr/>
          </p:nvSpPr>
          <p:spPr>
            <a:xfrm>
              <a:off x="8641112" y="421077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9" name="pl29"/>
            <p:cNvSpPr/>
            <p:nvPr/>
          </p:nvSpPr>
          <p:spPr>
            <a:xfrm>
              <a:off x="8641112" y="462362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0" name="pl30"/>
            <p:cNvSpPr/>
            <p:nvPr/>
          </p:nvSpPr>
          <p:spPr>
            <a:xfrm>
              <a:off x="8641112" y="503648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578344"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57834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57834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578344"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578344"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57834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578344"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578344"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57834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578344"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578344"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57834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578344"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578344"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578344"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578344"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578344"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578344"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57834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578344"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578344"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578344"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578344"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578344"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1032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Tonga,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0 vaccines had lower coverage than in 2019.
In 2024, 0 vaccines had lower coverage than in 2019.
In 2024, 0 vaccines had lower coverage than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0255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0608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2580060"/>
              <a:ext cx="3780550" cy="1884704"/>
            </a:xfrm>
            <a:custGeom>
              <a:avLst/>
              <a:pathLst>
                <a:path w="3780550" h="1884704">
                  <a:moveTo>
                    <a:pt x="0" y="1884704"/>
                  </a:moveTo>
                  <a:lnTo>
                    <a:pt x="1890275" y="1439229"/>
                  </a:lnTo>
                  <a:lnTo>
                    <a:pt x="3780550" y="0"/>
                  </a:lnTo>
                </a:path>
              </a:pathLst>
            </a:custGeom>
            <a:ln w="29811" cap="flat">
              <a:solidFill>
                <a:srgbClr val="FF0000">
                  <a:alpha val="100000"/>
                </a:srgbClr>
              </a:solidFill>
              <a:prstDash val="solid"/>
              <a:round/>
            </a:ln>
          </p:spPr>
          <p:txBody>
            <a:bodyPr/>
            <a:lstStyle/>
            <a:p/>
          </p:txBody>
        </p:sp>
        <p:sp>
          <p:nvSpPr>
            <p:cNvPr id="21" name="pl21"/>
            <p:cNvSpPr/>
            <p:nvPr/>
          </p:nvSpPr>
          <p:spPr>
            <a:xfrm>
              <a:off x="3025530" y="2580060"/>
              <a:ext cx="3780550" cy="1884704"/>
            </a:xfrm>
            <a:custGeom>
              <a:avLst/>
              <a:pathLst>
                <a:path w="3780550" h="1884704">
                  <a:moveTo>
                    <a:pt x="0" y="1884704"/>
                  </a:moveTo>
                  <a:lnTo>
                    <a:pt x="1890275" y="1439229"/>
                  </a:lnTo>
                  <a:lnTo>
                    <a:pt x="3780550" y="0"/>
                  </a:lnTo>
                </a:path>
              </a:pathLst>
            </a:custGeom>
            <a:ln w="29811" cap="flat">
              <a:solidFill>
                <a:srgbClr val="0058AB">
                  <a:alpha val="100000"/>
                </a:srgbClr>
              </a:solidFill>
              <a:prstDash val="solid"/>
              <a:round/>
            </a:ln>
          </p:spPr>
          <p:txBody>
            <a:bodyPr/>
            <a:lstStyle/>
            <a:p/>
          </p:txBody>
        </p:sp>
        <p:sp>
          <p:nvSpPr>
            <p:cNvPr id="22" name="pt22"/>
            <p:cNvSpPr/>
            <p:nvPr/>
          </p:nvSpPr>
          <p:spPr>
            <a:xfrm>
              <a:off x="3000704" y="44399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4890979" y="39944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6781254" y="25552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000704" y="44399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4890979" y="39944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pt27"/>
            <p:cNvSpPr/>
            <p:nvPr/>
          </p:nvSpPr>
          <p:spPr>
            <a:xfrm>
              <a:off x="6781254" y="25552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tx28"/>
            <p:cNvSpPr/>
            <p:nvPr/>
          </p:nvSpPr>
          <p:spPr>
            <a:xfrm>
              <a:off x="3025530" y="45356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29" name="tx29"/>
            <p:cNvSpPr/>
            <p:nvPr/>
          </p:nvSpPr>
          <p:spPr>
            <a:xfrm>
              <a:off x="4915805" y="40889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30" name="tx30"/>
            <p:cNvSpPr/>
            <p:nvPr/>
          </p:nvSpPr>
          <p:spPr>
            <a:xfrm>
              <a:off x="6806080" y="264968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31" name="tx31"/>
            <p:cNvSpPr/>
            <p:nvPr/>
          </p:nvSpPr>
          <p:spPr>
            <a:xfrm>
              <a:off x="3025530" y="42937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12</a:t>
              </a:r>
            </a:p>
          </p:txBody>
        </p:sp>
        <p:sp>
          <p:nvSpPr>
            <p:cNvPr id="32" name="tx32"/>
            <p:cNvSpPr/>
            <p:nvPr/>
          </p:nvSpPr>
          <p:spPr>
            <a:xfrm>
              <a:off x="4915805" y="38470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33" name="tx33"/>
            <p:cNvSpPr/>
            <p:nvPr/>
          </p:nvSpPr>
          <p:spPr>
            <a:xfrm>
              <a:off x="6806080" y="24078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34" name="pl34"/>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5" name="pl35"/>
            <p:cNvSpPr/>
            <p:nvPr/>
          </p:nvSpPr>
          <p:spPr>
            <a:xfrm>
              <a:off x="3025530"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36" name="tx36"/>
            <p:cNvSpPr/>
            <p:nvPr/>
          </p:nvSpPr>
          <p:spPr>
            <a:xfrm>
              <a:off x="2630762" y="988125"/>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37" name="tx37"/>
            <p:cNvSpPr/>
            <p:nvPr/>
          </p:nvSpPr>
          <p:spPr>
            <a:xfrm>
              <a:off x="2685044" y="1144546"/>
              <a:ext cx="680971"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at introduction</a:t>
              </a:r>
            </a:p>
          </p:txBody>
        </p:sp>
        <p:sp>
          <p:nvSpPr>
            <p:cNvPr id="38" name="rc38"/>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39" name="tx39"/>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0" name="tx40"/>
            <p:cNvSpPr/>
            <p:nvPr/>
          </p:nvSpPr>
          <p:spPr>
            <a:xfrm rot="-5400000">
              <a:off x="28975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41" name="tx41"/>
            <p:cNvSpPr/>
            <p:nvPr/>
          </p:nvSpPr>
          <p:spPr>
            <a:xfrm rot="-5400000">
              <a:off x="47877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2" name="tx42"/>
            <p:cNvSpPr/>
            <p:nvPr/>
          </p:nvSpPr>
          <p:spPr>
            <a:xfrm rot="-5400000">
              <a:off x="66780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3" name="tx43"/>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4" name="tx44"/>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 name="tx45"/>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6" name="tx46"/>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 name="tx47"/>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 name="tx48"/>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9" name="tx49"/>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 name="pl50"/>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1" name="pl51"/>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2" name="tx52"/>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3" name="tx53"/>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4" name="tx54"/>
            <p:cNvSpPr/>
            <p:nvPr/>
          </p:nvSpPr>
          <p:spPr>
            <a:xfrm>
              <a:off x="757200" y="398022"/>
              <a:ext cx="52831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Tonga, 2022-2024</a:t>
              </a:r>
            </a:p>
          </p:txBody>
        </p:sp>
        <p:sp>
          <p:nvSpPr>
            <p:cNvPr id="55" name="tx55"/>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6" name="tx56"/>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Tonga was 2022.
In 2024, first dose (HPV1) programme coverage among girls was 67% and last dose (HPVc) programme coverage was 67%.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360472"/>
            </a:xfrm>
            <a:custGeom>
              <a:avLst/>
              <a:pathLst>
                <a:path w="6444618" h="360472">
                  <a:moveTo>
                    <a:pt x="0" y="160210"/>
                  </a:moveTo>
                  <a:lnTo>
                    <a:pt x="268525" y="200262"/>
                  </a:lnTo>
                  <a:lnTo>
                    <a:pt x="537051" y="360472"/>
                  </a:lnTo>
                  <a:lnTo>
                    <a:pt x="805577" y="40052"/>
                  </a:lnTo>
                  <a:lnTo>
                    <a:pt x="1074103" y="0"/>
                  </a:lnTo>
                  <a:lnTo>
                    <a:pt x="1342628" y="0"/>
                  </a:lnTo>
                  <a:lnTo>
                    <a:pt x="1611154" y="0"/>
                  </a:lnTo>
                  <a:lnTo>
                    <a:pt x="1879680" y="0"/>
                  </a:lnTo>
                  <a:lnTo>
                    <a:pt x="2148206" y="0"/>
                  </a:lnTo>
                  <a:lnTo>
                    <a:pt x="2416732" y="0"/>
                  </a:lnTo>
                  <a:lnTo>
                    <a:pt x="2685257" y="0"/>
                  </a:lnTo>
                  <a:lnTo>
                    <a:pt x="2953783" y="0"/>
                  </a:lnTo>
                  <a:lnTo>
                    <a:pt x="3222309" y="160210"/>
                  </a:lnTo>
                  <a:lnTo>
                    <a:pt x="3490835" y="0"/>
                  </a:lnTo>
                  <a:lnTo>
                    <a:pt x="3759360" y="40052"/>
                  </a:lnTo>
                  <a:lnTo>
                    <a:pt x="4027886" y="120157"/>
                  </a:lnTo>
                  <a:lnTo>
                    <a:pt x="4296412" y="120157"/>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2253856" y="1081584"/>
              <a:ext cx="5639041" cy="280367"/>
            </a:xfrm>
            <a:custGeom>
              <a:avLst/>
              <a:pathLst>
                <a:path w="5639041" h="280367">
                  <a:moveTo>
                    <a:pt x="0" y="120157"/>
                  </a:moveTo>
                  <a:lnTo>
                    <a:pt x="268525" y="0"/>
                  </a:lnTo>
                  <a:lnTo>
                    <a:pt x="537051" y="40052"/>
                  </a:lnTo>
                  <a:lnTo>
                    <a:pt x="805577" y="0"/>
                  </a:lnTo>
                  <a:lnTo>
                    <a:pt x="1074103" y="0"/>
                  </a:lnTo>
                  <a:lnTo>
                    <a:pt x="1342628" y="40052"/>
                  </a:lnTo>
                  <a:lnTo>
                    <a:pt x="1611154" y="40052"/>
                  </a:lnTo>
                  <a:lnTo>
                    <a:pt x="1879680" y="40052"/>
                  </a:lnTo>
                  <a:lnTo>
                    <a:pt x="2148206" y="0"/>
                  </a:lnTo>
                  <a:lnTo>
                    <a:pt x="2416732" y="160210"/>
                  </a:lnTo>
                  <a:lnTo>
                    <a:pt x="2685257" y="0"/>
                  </a:lnTo>
                  <a:lnTo>
                    <a:pt x="2953783" y="280367"/>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path>
              </a:pathLst>
            </a:custGeom>
            <a:ln w="27101" cap="flat">
              <a:solidFill>
                <a:srgbClr val="7CAE00">
                  <a:alpha val="100000"/>
                </a:srgbClr>
              </a:solidFill>
              <a:prstDash val="solid"/>
              <a:round/>
            </a:ln>
          </p:spPr>
          <p:txBody>
            <a:bodyPr/>
            <a:lstStyle/>
            <a:p/>
          </p:txBody>
        </p:sp>
        <p:sp>
          <p:nvSpPr>
            <p:cNvPr id="28" name="pl28"/>
            <p:cNvSpPr/>
            <p:nvPr/>
          </p:nvSpPr>
          <p:spPr>
            <a:xfrm>
              <a:off x="7087320" y="1081584"/>
              <a:ext cx="805577" cy="1281680"/>
            </a:xfrm>
            <a:custGeom>
              <a:avLst/>
              <a:pathLst>
                <a:path w="805577" h="1281680">
                  <a:moveTo>
                    <a:pt x="0" y="1281680"/>
                  </a:moveTo>
                  <a:lnTo>
                    <a:pt x="268525" y="1281680"/>
                  </a:lnTo>
                  <a:lnTo>
                    <a:pt x="537051" y="0"/>
                  </a:lnTo>
                  <a:lnTo>
                    <a:pt x="805577" y="0"/>
                  </a:lnTo>
                </a:path>
              </a:pathLst>
            </a:custGeom>
            <a:ln w="27101" cap="flat">
              <a:solidFill>
                <a:srgbClr val="00BFC4">
                  <a:alpha val="100000"/>
                </a:srgbClr>
              </a:solidFill>
              <a:prstDash val="solid"/>
              <a:round/>
            </a:ln>
          </p:spPr>
          <p:txBody>
            <a:bodyPr/>
            <a:lstStyle/>
            <a:p/>
          </p:txBody>
        </p:sp>
        <p:sp>
          <p:nvSpPr>
            <p:cNvPr id="29" name="pl29"/>
            <p:cNvSpPr/>
            <p:nvPr/>
          </p:nvSpPr>
          <p:spPr>
            <a:xfrm>
              <a:off x="7355845" y="2363264"/>
              <a:ext cx="537051" cy="2202888"/>
            </a:xfrm>
            <a:custGeom>
              <a:avLst/>
              <a:pathLst>
                <a:path w="537051" h="2202888">
                  <a:moveTo>
                    <a:pt x="0" y="2202888"/>
                  </a:moveTo>
                  <a:lnTo>
                    <a:pt x="268525" y="1682205"/>
                  </a:lnTo>
                  <a:lnTo>
                    <a:pt x="537051"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0432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04320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04320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3248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2034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2215479" y="116336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7048943" y="23248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317469" y="452777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032" y="995478"/>
              <a:ext cx="252390" cy="80931"/>
            </a:xfrm>
            <a:custGeom>
              <a:avLst/>
              <a:pathLst>
                <a:path w="252390" h="80931">
                  <a:moveTo>
                    <a:pt x="252390" y="0"/>
                  </a:moveTo>
                  <a:lnTo>
                    <a:pt x="0" y="80931"/>
                  </a:lnTo>
                </a:path>
              </a:pathLst>
            </a:custGeom>
          </p:spPr>
          <p:txBody>
            <a:bodyPr/>
            <a:lstStyle/>
            <a:p/>
          </p:txBody>
        </p:sp>
        <p:sp>
          <p:nvSpPr>
            <p:cNvPr id="40" name="pl40"/>
            <p:cNvSpPr/>
            <p:nvPr/>
          </p:nvSpPr>
          <p:spPr>
            <a:xfrm>
              <a:off x="7898876" y="1091097"/>
              <a:ext cx="262546" cy="417767"/>
            </a:xfrm>
            <a:custGeom>
              <a:avLst/>
              <a:pathLst>
                <a:path w="262546" h="417767">
                  <a:moveTo>
                    <a:pt x="262546" y="417767"/>
                  </a:moveTo>
                  <a:lnTo>
                    <a:pt x="0" y="0"/>
                  </a:lnTo>
                </a:path>
              </a:pathLst>
            </a:custGeom>
          </p:spPr>
          <p:txBody>
            <a:bodyPr/>
            <a:lstStyle/>
            <a:p/>
          </p:txBody>
        </p:sp>
        <p:sp>
          <p:nvSpPr>
            <p:cNvPr id="41" name="pl41"/>
            <p:cNvSpPr/>
            <p:nvPr/>
          </p:nvSpPr>
          <p:spPr>
            <a:xfrm>
              <a:off x="7906105" y="1088735"/>
              <a:ext cx="255318" cy="138250"/>
            </a:xfrm>
            <a:custGeom>
              <a:avLst/>
              <a:pathLst>
                <a:path w="255318" h="138250">
                  <a:moveTo>
                    <a:pt x="255318" y="138250"/>
                  </a:moveTo>
                  <a:lnTo>
                    <a:pt x="0" y="0"/>
                  </a:lnTo>
                </a:path>
              </a:pathLst>
            </a:custGeom>
          </p:spPr>
          <p:txBody>
            <a:bodyPr/>
            <a:lstStyle/>
            <a:p/>
          </p:txBody>
        </p:sp>
        <p:sp>
          <p:nvSpPr>
            <p:cNvPr id="42" name="pl42"/>
            <p:cNvSpPr/>
            <p:nvPr/>
          </p:nvSpPr>
          <p:spPr>
            <a:xfrm>
              <a:off x="7911730" y="2363264"/>
              <a:ext cx="249692" cy="0"/>
            </a:xfrm>
            <a:custGeom>
              <a:avLst/>
              <a:pathLst>
                <a:path w="249692" h="0">
                  <a:moveTo>
                    <a:pt x="249692" y="0"/>
                  </a:moveTo>
                  <a:lnTo>
                    <a:pt x="0" y="0"/>
                  </a:lnTo>
                </a:path>
              </a:pathLst>
            </a:custGeom>
          </p:spPr>
          <p:txBody>
            <a:bodyPr/>
            <a:lstStyle/>
            <a:p/>
          </p:txBody>
        </p:sp>
        <p:sp>
          <p:nvSpPr>
            <p:cNvPr id="43" name="pg43"/>
            <p:cNvSpPr/>
            <p:nvPr/>
          </p:nvSpPr>
          <p:spPr>
            <a:xfrm>
              <a:off x="8092843" y="88760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92844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5" name="pg45"/>
            <p:cNvSpPr/>
            <p:nvPr/>
          </p:nvSpPr>
          <p:spPr>
            <a:xfrm>
              <a:off x="8092843" y="143457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147541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99%</a:t>
              </a:r>
            </a:p>
          </p:txBody>
        </p:sp>
        <p:sp>
          <p:nvSpPr>
            <p:cNvPr id="47" name="pg47"/>
            <p:cNvSpPr/>
            <p:nvPr/>
          </p:nvSpPr>
          <p:spPr>
            <a:xfrm>
              <a:off x="8092843" y="1160045"/>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200886"/>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99%</a:t>
              </a:r>
            </a:p>
          </p:txBody>
        </p:sp>
        <p:sp>
          <p:nvSpPr>
            <p:cNvPr id="49" name="pg49"/>
            <p:cNvSpPr/>
            <p:nvPr/>
          </p:nvSpPr>
          <p:spPr>
            <a:xfrm>
              <a:off x="8092843" y="227227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31312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67%</a:t>
              </a:r>
            </a:p>
          </p:txBody>
        </p:sp>
        <p:sp>
          <p:nvSpPr>
            <p:cNvPr id="51" name="pg51"/>
            <p:cNvSpPr/>
            <p:nvPr/>
          </p:nvSpPr>
          <p:spPr>
            <a:xfrm>
              <a:off x="1511113" y="105539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6833" y="10992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95</a:t>
              </a:r>
            </a:p>
          </p:txBody>
        </p:sp>
        <p:sp>
          <p:nvSpPr>
            <p:cNvPr id="53" name="pg53"/>
            <p:cNvSpPr/>
            <p:nvPr/>
          </p:nvSpPr>
          <p:spPr>
            <a:xfrm>
              <a:off x="1956287" y="120696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2002007" y="12507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96</a:t>
              </a:r>
            </a:p>
          </p:txBody>
        </p:sp>
        <p:sp>
          <p:nvSpPr>
            <p:cNvPr id="55" name="pg55"/>
            <p:cNvSpPr/>
            <p:nvPr/>
          </p:nvSpPr>
          <p:spPr>
            <a:xfrm>
              <a:off x="6792147" y="236781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6837867" y="2411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67</a:t>
              </a:r>
            </a:p>
          </p:txBody>
        </p:sp>
        <p:sp>
          <p:nvSpPr>
            <p:cNvPr id="57" name="pg57"/>
            <p:cNvSpPr/>
            <p:nvPr/>
          </p:nvSpPr>
          <p:spPr>
            <a:xfrm>
              <a:off x="7420592" y="437933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466312" y="442468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12</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87120" y="580629"/>
              <a:ext cx="35039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Tonga,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Tonga has all 4 of the  SDG vaccines.
In 2024, Tonga had achieved at least 90% coverage of 3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remained constant at 99% between 2023 and 2024.
• There were there were approximately the same number of zero-dose children in 2024. This leaves &lt;100 children without vaccination, vulnerable to vaccine-preventable diseases and a further &lt;100 with incomplete protection.
• Tonga accounted for &lt;0.1% of zero-dose children in East Asia and the Pacific (EAPR) and &lt;0.1% of zero-dose children globally.
• MCV1 coverage remained constant at 99% between 2023 and 2024. There were &lt;100 children who missed out on the first measles vaccination.
• MCV2 coverage remained constant at 99% between 2023 and 2024.
• Last dose coverage of HPV vaccination (HPVc) among girls increased from 25% to 67%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Tonga,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Tonga.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DAPMHHIV-502652578-1605454</_dlc_DocId>
    <_dlc_DocIdUrl xmlns="9e17fbd9-fb4c-4d20-9ec4-18aa77a91b0d">
      <Url>https://unicef.sharepoint.com/teams/DAPM-Health-HIV/_layouts/15/DocIdRedir.aspx?ID=DAPMHHIV-502652578-1605454</Url>
      <Description>DAPMHHIV-502652578-1605454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2025-07-14T17:58:26Z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2c4bf097-d0e6-4a84-866a-8b5e45b0a652</vt:lpwstr>
  </property>
  <property fmtid="{D5CDD505-2E9C-101B-9397-08002B2CF9AE}" pid="4" name="MediaServiceImageTags">
    <vt:lpwstr/>
  </property>
</Properties>
</file>