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4efe6c208767976262d613e966f7a89d790c864.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2002,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985330" y="1597931"/>
              <a:ext cx="5907567" cy="1117276"/>
            </a:xfrm>
            <a:custGeom>
              <a:avLst/>
              <a:pathLst>
                <a:path w="5907567" h="1117276">
                  <a:moveTo>
                    <a:pt x="0" y="957665"/>
                  </a:moveTo>
                  <a:lnTo>
                    <a:pt x="268525" y="1077373"/>
                  </a:lnTo>
                  <a:lnTo>
                    <a:pt x="537051" y="1077373"/>
                  </a:lnTo>
                  <a:lnTo>
                    <a:pt x="805577" y="1117276"/>
                  </a:lnTo>
                  <a:lnTo>
                    <a:pt x="1074103" y="837957"/>
                  </a:lnTo>
                  <a:lnTo>
                    <a:pt x="1342628" y="638443"/>
                  </a:lnTo>
                  <a:lnTo>
                    <a:pt x="1611154" y="279319"/>
                  </a:lnTo>
                  <a:lnTo>
                    <a:pt x="1879680" y="598540"/>
                  </a:lnTo>
                  <a:lnTo>
                    <a:pt x="2148206" y="638443"/>
                  </a:lnTo>
                  <a:lnTo>
                    <a:pt x="2416732" y="877859"/>
                  </a:lnTo>
                  <a:lnTo>
                    <a:pt x="2685257" y="319221"/>
                  </a:lnTo>
                  <a:lnTo>
                    <a:pt x="2953783" y="199513"/>
                  </a:lnTo>
                  <a:lnTo>
                    <a:pt x="3222309" y="438929"/>
                  </a:lnTo>
                  <a:lnTo>
                    <a:pt x="3490835" y="478832"/>
                  </a:lnTo>
                  <a:lnTo>
                    <a:pt x="3759360" y="239416"/>
                  </a:lnTo>
                  <a:lnTo>
                    <a:pt x="4027886" y="0"/>
                  </a:lnTo>
                  <a:lnTo>
                    <a:pt x="4296412" y="0"/>
                  </a:lnTo>
                  <a:lnTo>
                    <a:pt x="4564938" y="39902"/>
                  </a:lnTo>
                  <a:lnTo>
                    <a:pt x="4833464" y="79805"/>
                  </a:lnTo>
                  <a:lnTo>
                    <a:pt x="5101989" y="119708"/>
                  </a:lnTo>
                  <a:lnTo>
                    <a:pt x="5370515" y="119708"/>
                  </a:lnTo>
                  <a:lnTo>
                    <a:pt x="5639041" y="119708"/>
                  </a:lnTo>
                  <a:lnTo>
                    <a:pt x="5907567" y="119708"/>
                  </a:lnTo>
                </a:path>
              </a:pathLst>
            </a:custGeom>
            <a:ln w="27101" cap="flat">
              <a:solidFill>
                <a:srgbClr val="F8766D">
                  <a:alpha val="100000"/>
                </a:srgbClr>
              </a:solidFill>
              <a:prstDash val="solid"/>
              <a:round/>
            </a:ln>
          </p:spPr>
          <p:txBody>
            <a:bodyPr/>
            <a:lstStyle/>
            <a:p/>
          </p:txBody>
        </p:sp>
        <p:sp>
          <p:nvSpPr>
            <p:cNvPr id="28" name="pl28"/>
            <p:cNvSpPr/>
            <p:nvPr/>
          </p:nvSpPr>
          <p:spPr>
            <a:xfrm>
              <a:off x="1985330" y="1957056"/>
              <a:ext cx="5907567" cy="1157178"/>
            </a:xfrm>
            <a:custGeom>
              <a:avLst/>
              <a:pathLst>
                <a:path w="5907567" h="1157178">
                  <a:moveTo>
                    <a:pt x="0" y="1157178"/>
                  </a:moveTo>
                  <a:lnTo>
                    <a:pt x="268525" y="1117276"/>
                  </a:lnTo>
                  <a:lnTo>
                    <a:pt x="537051" y="1037470"/>
                  </a:lnTo>
                  <a:lnTo>
                    <a:pt x="805577" y="1117276"/>
                  </a:lnTo>
                  <a:lnTo>
                    <a:pt x="1074103" y="798054"/>
                  </a:lnTo>
                  <a:lnTo>
                    <a:pt x="1342628" y="518735"/>
                  </a:lnTo>
                  <a:lnTo>
                    <a:pt x="1611154" y="159610"/>
                  </a:lnTo>
                  <a:lnTo>
                    <a:pt x="1879680" y="438929"/>
                  </a:lnTo>
                  <a:lnTo>
                    <a:pt x="2148206" y="438929"/>
                  </a:lnTo>
                  <a:lnTo>
                    <a:pt x="2416732" y="638443"/>
                  </a:lnTo>
                  <a:lnTo>
                    <a:pt x="2685257" y="0"/>
                  </a:lnTo>
                  <a:lnTo>
                    <a:pt x="2953783" y="39902"/>
                  </a:lnTo>
                  <a:lnTo>
                    <a:pt x="3222309" y="239416"/>
                  </a:lnTo>
                  <a:lnTo>
                    <a:pt x="3490835" y="279319"/>
                  </a:lnTo>
                  <a:lnTo>
                    <a:pt x="3759360" y="159610"/>
                  </a:lnTo>
                  <a:lnTo>
                    <a:pt x="4027886" y="0"/>
                  </a:lnTo>
                  <a:lnTo>
                    <a:pt x="4296412" y="0"/>
                  </a:lnTo>
                  <a:lnTo>
                    <a:pt x="4564938" y="0"/>
                  </a:lnTo>
                  <a:lnTo>
                    <a:pt x="4833464" y="0"/>
                  </a:lnTo>
                  <a:lnTo>
                    <a:pt x="5101989" y="0"/>
                  </a:lnTo>
                  <a:lnTo>
                    <a:pt x="5370515" y="0"/>
                  </a:lnTo>
                  <a:lnTo>
                    <a:pt x="5639041" y="0"/>
                  </a:lnTo>
                  <a:lnTo>
                    <a:pt x="5907567" y="0"/>
                  </a:lnTo>
                </a:path>
              </a:pathLst>
            </a:custGeom>
            <a:ln w="27101" cap="flat">
              <a:solidFill>
                <a:srgbClr val="7CAE00">
                  <a:alpha val="100000"/>
                </a:srgbClr>
              </a:solidFill>
              <a:prstDash val="solid"/>
              <a:round/>
            </a:ln>
          </p:spPr>
          <p:txBody>
            <a:bodyPr/>
            <a:lstStyle/>
            <a:p/>
          </p:txBody>
        </p:sp>
        <p:sp>
          <p:nvSpPr>
            <p:cNvPr id="29" name="pl29"/>
            <p:cNvSpPr/>
            <p:nvPr/>
          </p:nvSpPr>
          <p:spPr>
            <a:xfrm>
              <a:off x="1985330" y="2196472"/>
              <a:ext cx="5907567" cy="1157178"/>
            </a:xfrm>
            <a:custGeom>
              <a:avLst/>
              <a:pathLst>
                <a:path w="5907567" h="1157178">
                  <a:moveTo>
                    <a:pt x="0" y="837957"/>
                  </a:moveTo>
                  <a:lnTo>
                    <a:pt x="268525" y="877859"/>
                  </a:lnTo>
                  <a:lnTo>
                    <a:pt x="537051" y="877859"/>
                  </a:lnTo>
                  <a:lnTo>
                    <a:pt x="805577" y="1157178"/>
                  </a:lnTo>
                  <a:lnTo>
                    <a:pt x="1074103" y="638443"/>
                  </a:lnTo>
                  <a:lnTo>
                    <a:pt x="1342628" y="558638"/>
                  </a:lnTo>
                  <a:lnTo>
                    <a:pt x="1611154" y="159610"/>
                  </a:lnTo>
                  <a:lnTo>
                    <a:pt x="1879680" y="279319"/>
                  </a:lnTo>
                  <a:lnTo>
                    <a:pt x="2148206" y="438929"/>
                  </a:lnTo>
                  <a:lnTo>
                    <a:pt x="2416732" y="598540"/>
                  </a:lnTo>
                  <a:lnTo>
                    <a:pt x="2685257" y="159610"/>
                  </a:lnTo>
                  <a:lnTo>
                    <a:pt x="2953783" y="279319"/>
                  </a:lnTo>
                  <a:lnTo>
                    <a:pt x="3222309" y="119708"/>
                  </a:lnTo>
                  <a:lnTo>
                    <a:pt x="3490835" y="279319"/>
                  </a:lnTo>
                  <a:lnTo>
                    <a:pt x="3759360" y="159610"/>
                  </a:lnTo>
                  <a:lnTo>
                    <a:pt x="4027886" y="0"/>
                  </a:lnTo>
                  <a:lnTo>
                    <a:pt x="4296412" y="0"/>
                  </a:lnTo>
                  <a:lnTo>
                    <a:pt x="4564938" y="79805"/>
                  </a:lnTo>
                  <a:lnTo>
                    <a:pt x="4833464" y="119708"/>
                  </a:lnTo>
                  <a:lnTo>
                    <a:pt x="5101989" y="199513"/>
                  </a:lnTo>
                  <a:lnTo>
                    <a:pt x="5370515" y="199513"/>
                  </a:lnTo>
                  <a:lnTo>
                    <a:pt x="5639041" y="199513"/>
                  </a:lnTo>
                  <a:lnTo>
                    <a:pt x="5907567" y="199513"/>
                  </a:lnTo>
                </a:path>
              </a:pathLst>
            </a:custGeom>
            <a:ln w="27101" cap="flat">
              <a:solidFill>
                <a:srgbClr val="00BFC4">
                  <a:alpha val="100000"/>
                </a:srgbClr>
              </a:solidFill>
              <a:prstDash val="solid"/>
              <a:round/>
            </a:ln>
          </p:spPr>
          <p:txBody>
            <a:bodyPr/>
            <a:lstStyle/>
            <a:p/>
          </p:txBody>
        </p:sp>
        <p:sp>
          <p:nvSpPr>
            <p:cNvPr id="30" name="pl30"/>
            <p:cNvSpPr/>
            <p:nvPr/>
          </p:nvSpPr>
          <p:spPr>
            <a:xfrm>
              <a:off x="5744691" y="2395986"/>
              <a:ext cx="2148206" cy="1675914"/>
            </a:xfrm>
            <a:custGeom>
              <a:avLst/>
              <a:pathLst>
                <a:path w="2148206" h="1675914">
                  <a:moveTo>
                    <a:pt x="0" y="1675914"/>
                  </a:moveTo>
                  <a:lnTo>
                    <a:pt x="268525" y="718249"/>
                  </a:lnTo>
                  <a:lnTo>
                    <a:pt x="537051" y="518735"/>
                  </a:lnTo>
                  <a:lnTo>
                    <a:pt x="805577" y="359124"/>
                  </a:lnTo>
                  <a:lnTo>
                    <a:pt x="1074103" y="159610"/>
                  </a:lnTo>
                  <a:lnTo>
                    <a:pt x="1342628" y="0"/>
                  </a:lnTo>
                  <a:lnTo>
                    <a:pt x="1611154" y="0"/>
                  </a:lnTo>
                  <a:lnTo>
                    <a:pt x="1879680" y="0"/>
                  </a:lnTo>
                  <a:lnTo>
                    <a:pt x="214820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35760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946953" y="251722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946953" y="30758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946953" y="29960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706314" y="403352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221" y="1696616"/>
              <a:ext cx="250202" cy="19589"/>
            </a:xfrm>
            <a:custGeom>
              <a:avLst/>
              <a:pathLst>
                <a:path w="250202" h="19589">
                  <a:moveTo>
                    <a:pt x="250202" y="0"/>
                  </a:moveTo>
                  <a:lnTo>
                    <a:pt x="0" y="19589"/>
                  </a:lnTo>
                </a:path>
              </a:pathLst>
            </a:custGeom>
          </p:spPr>
          <p:txBody>
            <a:bodyPr/>
            <a:lstStyle/>
            <a:p/>
          </p:txBody>
        </p:sp>
        <p:sp>
          <p:nvSpPr>
            <p:cNvPr id="41" name="pl41"/>
            <p:cNvSpPr/>
            <p:nvPr/>
          </p:nvSpPr>
          <p:spPr>
            <a:xfrm>
              <a:off x="7911304" y="1958067"/>
              <a:ext cx="250119" cy="13732"/>
            </a:xfrm>
            <a:custGeom>
              <a:avLst/>
              <a:pathLst>
                <a:path w="250119" h="13732">
                  <a:moveTo>
                    <a:pt x="250119" y="13732"/>
                  </a:moveTo>
                  <a:lnTo>
                    <a:pt x="0" y="0"/>
                  </a:lnTo>
                </a:path>
              </a:pathLst>
            </a:custGeom>
          </p:spPr>
          <p:txBody>
            <a:bodyPr/>
            <a:lstStyle/>
            <a:p/>
          </p:txBody>
        </p:sp>
        <p:sp>
          <p:nvSpPr>
            <p:cNvPr id="42" name="pl42"/>
            <p:cNvSpPr/>
            <p:nvPr/>
          </p:nvSpPr>
          <p:spPr>
            <a:xfrm>
              <a:off x="7907350" y="2270940"/>
              <a:ext cx="254072" cy="118315"/>
            </a:xfrm>
            <a:custGeom>
              <a:avLst/>
              <a:pathLst>
                <a:path w="254072" h="118315">
                  <a:moveTo>
                    <a:pt x="254072" y="0"/>
                  </a:moveTo>
                  <a:lnTo>
                    <a:pt x="0" y="118315"/>
                  </a:lnTo>
                </a:path>
              </a:pathLst>
            </a:custGeom>
          </p:spPr>
          <p:txBody>
            <a:bodyPr/>
            <a:lstStyle/>
            <a:p/>
          </p:txBody>
        </p:sp>
        <p:sp>
          <p:nvSpPr>
            <p:cNvPr id="43" name="pl43"/>
            <p:cNvSpPr/>
            <p:nvPr/>
          </p:nvSpPr>
          <p:spPr>
            <a:xfrm>
              <a:off x="7908072" y="2402151"/>
              <a:ext cx="253351" cy="102930"/>
            </a:xfrm>
            <a:custGeom>
              <a:avLst/>
              <a:pathLst>
                <a:path w="253351" h="102930">
                  <a:moveTo>
                    <a:pt x="253351" y="102930"/>
                  </a:moveTo>
                  <a:lnTo>
                    <a:pt x="0" y="0"/>
                  </a:lnTo>
                </a:path>
              </a:pathLst>
            </a:custGeom>
          </p:spPr>
          <p:txBody>
            <a:bodyPr/>
            <a:lstStyle/>
            <a:p/>
          </p:txBody>
        </p:sp>
        <p:sp>
          <p:nvSpPr>
            <p:cNvPr id="44" name="pg44"/>
            <p:cNvSpPr/>
            <p:nvPr/>
          </p:nvSpPr>
          <p:spPr>
            <a:xfrm>
              <a:off x="8092843" y="16054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64628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6" name="pg46"/>
            <p:cNvSpPr/>
            <p:nvPr/>
          </p:nvSpPr>
          <p:spPr>
            <a:xfrm>
              <a:off x="8092843" y="188087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92172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48" name="pg48"/>
            <p:cNvSpPr/>
            <p:nvPr/>
          </p:nvSpPr>
          <p:spPr>
            <a:xfrm>
              <a:off x="8092843" y="21595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2004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72%</a:t>
              </a:r>
            </a:p>
          </p:txBody>
        </p:sp>
        <p:sp>
          <p:nvSpPr>
            <p:cNvPr id="50" name="pg50"/>
            <p:cNvSpPr/>
            <p:nvPr/>
          </p:nvSpPr>
          <p:spPr>
            <a:xfrm>
              <a:off x="8092843" y="24326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4734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733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Timor-Leste, 2002-2024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030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1617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205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324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591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233631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4362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35093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55677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582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15969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46116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76262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06408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rc20"/>
            <p:cNvSpPr/>
            <p:nvPr/>
          </p:nvSpPr>
          <p:spPr>
            <a:xfrm>
              <a:off x="1296273" y="2720200"/>
              <a:ext cx="271315" cy="1153439"/>
            </a:xfrm>
            <a:prstGeom prst="rect">
              <a:avLst/>
            </a:prstGeom>
            <a:solidFill>
              <a:srgbClr val="1CABE2">
                <a:alpha val="100000"/>
              </a:srgbClr>
            </a:solidFill>
          </p:spPr>
          <p:txBody>
            <a:bodyPr/>
            <a:lstStyle/>
            <a:p/>
          </p:txBody>
        </p:sp>
        <p:sp>
          <p:nvSpPr>
            <p:cNvPr id="21" name="rc21"/>
            <p:cNvSpPr/>
            <p:nvPr/>
          </p:nvSpPr>
          <p:spPr>
            <a:xfrm>
              <a:off x="1597735" y="2542967"/>
              <a:ext cx="271315" cy="1330672"/>
            </a:xfrm>
            <a:prstGeom prst="rect">
              <a:avLst/>
            </a:prstGeom>
            <a:solidFill>
              <a:srgbClr val="1CABE2">
                <a:alpha val="100000"/>
              </a:srgbClr>
            </a:solidFill>
          </p:spPr>
          <p:txBody>
            <a:bodyPr/>
            <a:lstStyle/>
            <a:p/>
          </p:txBody>
        </p:sp>
        <p:sp>
          <p:nvSpPr>
            <p:cNvPr id="22" name="rc22"/>
            <p:cNvSpPr/>
            <p:nvPr/>
          </p:nvSpPr>
          <p:spPr>
            <a:xfrm>
              <a:off x="1899196" y="2552554"/>
              <a:ext cx="271315" cy="1321085"/>
            </a:xfrm>
            <a:prstGeom prst="rect">
              <a:avLst/>
            </a:prstGeom>
            <a:solidFill>
              <a:srgbClr val="1CABE2">
                <a:alpha val="100000"/>
              </a:srgbClr>
            </a:solidFill>
          </p:spPr>
          <p:txBody>
            <a:bodyPr/>
            <a:lstStyle/>
            <a:p/>
          </p:txBody>
        </p:sp>
        <p:sp>
          <p:nvSpPr>
            <p:cNvPr id="23" name="rc23"/>
            <p:cNvSpPr/>
            <p:nvPr/>
          </p:nvSpPr>
          <p:spPr>
            <a:xfrm>
              <a:off x="2200658" y="2532354"/>
              <a:ext cx="271315" cy="1341285"/>
            </a:xfrm>
            <a:prstGeom prst="rect">
              <a:avLst/>
            </a:prstGeom>
            <a:solidFill>
              <a:srgbClr val="1CABE2">
                <a:alpha val="100000"/>
              </a:srgbClr>
            </a:solidFill>
          </p:spPr>
          <p:txBody>
            <a:bodyPr/>
            <a:lstStyle/>
            <a:p/>
          </p:txBody>
        </p:sp>
        <p:sp>
          <p:nvSpPr>
            <p:cNvPr id="24" name="rc24"/>
            <p:cNvSpPr/>
            <p:nvPr/>
          </p:nvSpPr>
          <p:spPr>
            <a:xfrm>
              <a:off x="2502119" y="2795293"/>
              <a:ext cx="271315" cy="1078346"/>
            </a:xfrm>
            <a:prstGeom prst="rect">
              <a:avLst/>
            </a:prstGeom>
            <a:solidFill>
              <a:srgbClr val="1CABE2">
                <a:alpha val="100000"/>
              </a:srgbClr>
            </a:solidFill>
          </p:spPr>
          <p:txBody>
            <a:bodyPr/>
            <a:lstStyle/>
            <a:p/>
          </p:txBody>
        </p:sp>
        <p:sp>
          <p:nvSpPr>
            <p:cNvPr id="25" name="rc25"/>
            <p:cNvSpPr/>
            <p:nvPr/>
          </p:nvSpPr>
          <p:spPr>
            <a:xfrm>
              <a:off x="2803581" y="2980628"/>
              <a:ext cx="271315" cy="893011"/>
            </a:xfrm>
            <a:prstGeom prst="rect">
              <a:avLst/>
            </a:prstGeom>
            <a:solidFill>
              <a:srgbClr val="1CABE2">
                <a:alpha val="100000"/>
              </a:srgbClr>
            </a:solidFill>
          </p:spPr>
          <p:txBody>
            <a:bodyPr/>
            <a:lstStyle/>
            <a:p/>
          </p:txBody>
        </p:sp>
        <p:sp>
          <p:nvSpPr>
            <p:cNvPr id="26" name="rc26"/>
            <p:cNvSpPr/>
            <p:nvPr/>
          </p:nvSpPr>
          <p:spPr>
            <a:xfrm>
              <a:off x="3105042" y="3315465"/>
              <a:ext cx="271315" cy="558174"/>
            </a:xfrm>
            <a:prstGeom prst="rect">
              <a:avLst/>
            </a:prstGeom>
            <a:solidFill>
              <a:srgbClr val="1CABE2">
                <a:alpha val="100000"/>
              </a:srgbClr>
            </a:solidFill>
          </p:spPr>
          <p:txBody>
            <a:bodyPr/>
            <a:lstStyle/>
            <a:p/>
          </p:txBody>
        </p:sp>
        <p:sp>
          <p:nvSpPr>
            <p:cNvPr id="27" name="rc27"/>
            <p:cNvSpPr/>
            <p:nvPr/>
          </p:nvSpPr>
          <p:spPr>
            <a:xfrm>
              <a:off x="3406503" y="3017376"/>
              <a:ext cx="271315" cy="856263"/>
            </a:xfrm>
            <a:prstGeom prst="rect">
              <a:avLst/>
            </a:prstGeom>
            <a:solidFill>
              <a:srgbClr val="1CABE2">
                <a:alpha val="100000"/>
              </a:srgbClr>
            </a:solidFill>
          </p:spPr>
          <p:txBody>
            <a:bodyPr/>
            <a:lstStyle/>
            <a:p/>
          </p:txBody>
        </p:sp>
        <p:sp>
          <p:nvSpPr>
            <p:cNvPr id="28" name="rc28"/>
            <p:cNvSpPr/>
            <p:nvPr/>
          </p:nvSpPr>
          <p:spPr>
            <a:xfrm>
              <a:off x="3707965" y="2978802"/>
              <a:ext cx="271315" cy="894837"/>
            </a:xfrm>
            <a:prstGeom prst="rect">
              <a:avLst/>
            </a:prstGeom>
            <a:solidFill>
              <a:srgbClr val="1CABE2">
                <a:alpha val="100000"/>
              </a:srgbClr>
            </a:solidFill>
          </p:spPr>
          <p:txBody>
            <a:bodyPr/>
            <a:lstStyle/>
            <a:p/>
          </p:txBody>
        </p:sp>
        <p:sp>
          <p:nvSpPr>
            <p:cNvPr id="29" name="rc29"/>
            <p:cNvSpPr/>
            <p:nvPr/>
          </p:nvSpPr>
          <p:spPr>
            <a:xfrm>
              <a:off x="4009426" y="2757062"/>
              <a:ext cx="271315" cy="1116577"/>
            </a:xfrm>
            <a:prstGeom prst="rect">
              <a:avLst/>
            </a:prstGeom>
            <a:solidFill>
              <a:srgbClr val="1CABE2">
                <a:alpha val="100000"/>
              </a:srgbClr>
            </a:solidFill>
          </p:spPr>
          <p:txBody>
            <a:bodyPr/>
            <a:lstStyle/>
            <a:p/>
          </p:txBody>
        </p:sp>
        <p:sp>
          <p:nvSpPr>
            <p:cNvPr id="30" name="rc30"/>
            <p:cNvSpPr/>
            <p:nvPr/>
          </p:nvSpPr>
          <p:spPr>
            <a:xfrm>
              <a:off x="4310888" y="3281799"/>
              <a:ext cx="271315" cy="591841"/>
            </a:xfrm>
            <a:prstGeom prst="rect">
              <a:avLst/>
            </a:prstGeom>
            <a:solidFill>
              <a:srgbClr val="1CABE2">
                <a:alpha val="100000"/>
              </a:srgbClr>
            </a:solidFill>
          </p:spPr>
          <p:txBody>
            <a:bodyPr/>
            <a:lstStyle/>
            <a:p/>
          </p:txBody>
        </p:sp>
        <p:sp>
          <p:nvSpPr>
            <p:cNvPr id="31" name="rc31"/>
            <p:cNvSpPr/>
            <p:nvPr/>
          </p:nvSpPr>
          <p:spPr>
            <a:xfrm>
              <a:off x="4612349" y="3395921"/>
              <a:ext cx="271315" cy="477718"/>
            </a:xfrm>
            <a:prstGeom prst="rect">
              <a:avLst/>
            </a:prstGeom>
            <a:solidFill>
              <a:srgbClr val="1CABE2">
                <a:alpha val="100000"/>
              </a:srgbClr>
            </a:solidFill>
          </p:spPr>
          <p:txBody>
            <a:bodyPr/>
            <a:lstStyle/>
            <a:p/>
          </p:txBody>
        </p:sp>
        <p:sp>
          <p:nvSpPr>
            <p:cNvPr id="32" name="rc32"/>
            <p:cNvSpPr/>
            <p:nvPr/>
          </p:nvSpPr>
          <p:spPr>
            <a:xfrm>
              <a:off x="4913811" y="3183196"/>
              <a:ext cx="271315" cy="690443"/>
            </a:xfrm>
            <a:prstGeom prst="rect">
              <a:avLst/>
            </a:prstGeom>
            <a:solidFill>
              <a:srgbClr val="1CABE2">
                <a:alpha val="100000"/>
              </a:srgbClr>
            </a:solidFill>
          </p:spPr>
          <p:txBody>
            <a:bodyPr/>
            <a:lstStyle/>
            <a:p/>
          </p:txBody>
        </p:sp>
        <p:sp>
          <p:nvSpPr>
            <p:cNvPr id="33" name="rc33"/>
            <p:cNvSpPr/>
            <p:nvPr/>
          </p:nvSpPr>
          <p:spPr>
            <a:xfrm>
              <a:off x="5215272" y="3158204"/>
              <a:ext cx="271315" cy="715436"/>
            </a:xfrm>
            <a:prstGeom prst="rect">
              <a:avLst/>
            </a:prstGeom>
            <a:solidFill>
              <a:srgbClr val="1CABE2">
                <a:alpha val="100000"/>
              </a:srgbClr>
            </a:solidFill>
          </p:spPr>
          <p:txBody>
            <a:bodyPr/>
            <a:lstStyle/>
            <a:p/>
          </p:txBody>
        </p:sp>
        <p:sp>
          <p:nvSpPr>
            <p:cNvPr id="34" name="rc34"/>
            <p:cNvSpPr/>
            <p:nvPr/>
          </p:nvSpPr>
          <p:spPr>
            <a:xfrm>
              <a:off x="5516733" y="3379944"/>
              <a:ext cx="271315" cy="493695"/>
            </a:xfrm>
            <a:prstGeom prst="rect">
              <a:avLst/>
            </a:prstGeom>
            <a:solidFill>
              <a:srgbClr val="1CABE2">
                <a:alpha val="100000"/>
              </a:srgbClr>
            </a:solidFill>
          </p:spPr>
          <p:txBody>
            <a:bodyPr/>
            <a:lstStyle/>
            <a:p/>
          </p:txBody>
        </p:sp>
        <p:sp>
          <p:nvSpPr>
            <p:cNvPr id="35" name="rc35"/>
            <p:cNvSpPr/>
            <p:nvPr/>
          </p:nvSpPr>
          <p:spPr>
            <a:xfrm>
              <a:off x="5818195" y="3595865"/>
              <a:ext cx="271315" cy="277774"/>
            </a:xfrm>
            <a:prstGeom prst="rect">
              <a:avLst/>
            </a:prstGeom>
            <a:solidFill>
              <a:srgbClr val="1CABE2">
                <a:alpha val="100000"/>
              </a:srgbClr>
            </a:solidFill>
          </p:spPr>
          <p:txBody>
            <a:bodyPr/>
            <a:lstStyle/>
            <a:p/>
          </p:txBody>
        </p:sp>
        <p:sp>
          <p:nvSpPr>
            <p:cNvPr id="36" name="rc36"/>
            <p:cNvSpPr/>
            <p:nvPr/>
          </p:nvSpPr>
          <p:spPr>
            <a:xfrm>
              <a:off x="6119656" y="3598832"/>
              <a:ext cx="271315" cy="274807"/>
            </a:xfrm>
            <a:prstGeom prst="rect">
              <a:avLst/>
            </a:prstGeom>
            <a:solidFill>
              <a:srgbClr val="1CABE2">
                <a:alpha val="100000"/>
              </a:srgbClr>
            </a:solidFill>
          </p:spPr>
          <p:txBody>
            <a:bodyPr/>
            <a:lstStyle/>
            <a:p/>
          </p:txBody>
        </p:sp>
        <p:sp>
          <p:nvSpPr>
            <p:cNvPr id="37" name="rc37"/>
            <p:cNvSpPr/>
            <p:nvPr/>
          </p:nvSpPr>
          <p:spPr>
            <a:xfrm>
              <a:off x="6421118" y="3566193"/>
              <a:ext cx="271315" cy="307446"/>
            </a:xfrm>
            <a:prstGeom prst="rect">
              <a:avLst/>
            </a:prstGeom>
            <a:solidFill>
              <a:srgbClr val="1CABE2">
                <a:alpha val="100000"/>
              </a:srgbClr>
            </a:solidFill>
          </p:spPr>
          <p:txBody>
            <a:bodyPr/>
            <a:lstStyle/>
            <a:p/>
          </p:txBody>
        </p:sp>
        <p:sp>
          <p:nvSpPr>
            <p:cNvPr id="38" name="rc38"/>
            <p:cNvSpPr/>
            <p:nvPr/>
          </p:nvSpPr>
          <p:spPr>
            <a:xfrm>
              <a:off x="6722579" y="3532526"/>
              <a:ext cx="271315" cy="341113"/>
            </a:xfrm>
            <a:prstGeom prst="rect">
              <a:avLst/>
            </a:prstGeom>
            <a:solidFill>
              <a:srgbClr val="1CABE2">
                <a:alpha val="100000"/>
              </a:srgbClr>
            </a:solidFill>
          </p:spPr>
          <p:txBody>
            <a:bodyPr/>
            <a:lstStyle/>
            <a:p/>
          </p:txBody>
        </p:sp>
        <p:sp>
          <p:nvSpPr>
            <p:cNvPr id="39" name="rc39"/>
            <p:cNvSpPr/>
            <p:nvPr/>
          </p:nvSpPr>
          <p:spPr>
            <a:xfrm>
              <a:off x="7024041" y="3501371"/>
              <a:ext cx="271315" cy="372268"/>
            </a:xfrm>
            <a:prstGeom prst="rect">
              <a:avLst/>
            </a:prstGeom>
            <a:solidFill>
              <a:srgbClr val="1CABE2">
                <a:alpha val="100000"/>
              </a:srgbClr>
            </a:solidFill>
          </p:spPr>
          <p:txBody>
            <a:bodyPr/>
            <a:lstStyle/>
            <a:p/>
          </p:txBody>
        </p:sp>
        <p:sp>
          <p:nvSpPr>
            <p:cNvPr id="40" name="rc40"/>
            <p:cNvSpPr/>
            <p:nvPr/>
          </p:nvSpPr>
          <p:spPr>
            <a:xfrm>
              <a:off x="7325502" y="3500800"/>
              <a:ext cx="271315" cy="372839"/>
            </a:xfrm>
            <a:prstGeom prst="rect">
              <a:avLst/>
            </a:prstGeom>
            <a:solidFill>
              <a:srgbClr val="1CABE2">
                <a:alpha val="100000"/>
              </a:srgbClr>
            </a:solidFill>
          </p:spPr>
          <p:txBody>
            <a:bodyPr/>
            <a:lstStyle/>
            <a:p/>
          </p:txBody>
        </p:sp>
        <p:sp>
          <p:nvSpPr>
            <p:cNvPr id="41" name="rc41"/>
            <p:cNvSpPr/>
            <p:nvPr/>
          </p:nvSpPr>
          <p:spPr>
            <a:xfrm>
              <a:off x="7626963" y="3502284"/>
              <a:ext cx="271315" cy="371355"/>
            </a:xfrm>
            <a:prstGeom prst="rect">
              <a:avLst/>
            </a:prstGeom>
            <a:solidFill>
              <a:srgbClr val="1CABE2">
                <a:alpha val="100000"/>
              </a:srgbClr>
            </a:solidFill>
          </p:spPr>
          <p:txBody>
            <a:bodyPr/>
            <a:lstStyle/>
            <a:p/>
          </p:txBody>
        </p:sp>
        <p:sp>
          <p:nvSpPr>
            <p:cNvPr id="42" name="rc42"/>
            <p:cNvSpPr/>
            <p:nvPr/>
          </p:nvSpPr>
          <p:spPr>
            <a:xfrm>
              <a:off x="7928425" y="3502740"/>
              <a:ext cx="271315" cy="370899"/>
            </a:xfrm>
            <a:prstGeom prst="rect">
              <a:avLst/>
            </a:prstGeom>
            <a:solidFill>
              <a:srgbClr val="1CABE2">
                <a:alpha val="100000"/>
              </a:srgbClr>
            </a:solidFill>
          </p:spPr>
          <p:txBody>
            <a:bodyPr/>
            <a:lstStyle/>
            <a:p/>
          </p:txBody>
        </p:sp>
        <p:sp>
          <p:nvSpPr>
            <p:cNvPr id="43" name="rc43"/>
            <p:cNvSpPr/>
            <p:nvPr/>
          </p:nvSpPr>
          <p:spPr>
            <a:xfrm>
              <a:off x="1296273" y="2215549"/>
              <a:ext cx="271315" cy="504651"/>
            </a:xfrm>
            <a:prstGeom prst="rect">
              <a:avLst/>
            </a:prstGeom>
            <a:solidFill>
              <a:srgbClr val="B3B3B3">
                <a:alpha val="100000"/>
              </a:srgbClr>
            </a:solidFill>
          </p:spPr>
          <p:txBody>
            <a:bodyPr/>
            <a:lstStyle/>
            <a:p/>
          </p:txBody>
        </p:sp>
        <p:sp>
          <p:nvSpPr>
            <p:cNvPr id="44" name="rc44"/>
            <p:cNvSpPr/>
            <p:nvPr/>
          </p:nvSpPr>
          <p:spPr>
            <a:xfrm>
              <a:off x="1597735" y="2162710"/>
              <a:ext cx="271315" cy="380257"/>
            </a:xfrm>
            <a:prstGeom prst="rect">
              <a:avLst/>
            </a:prstGeom>
            <a:solidFill>
              <a:srgbClr val="B3B3B3">
                <a:alpha val="100000"/>
              </a:srgbClr>
            </a:solidFill>
          </p:spPr>
          <p:txBody>
            <a:bodyPr/>
            <a:lstStyle/>
            <a:p/>
          </p:txBody>
        </p:sp>
        <p:sp>
          <p:nvSpPr>
            <p:cNvPr id="45" name="rc45"/>
            <p:cNvSpPr/>
            <p:nvPr/>
          </p:nvSpPr>
          <p:spPr>
            <a:xfrm>
              <a:off x="1899196" y="2250585"/>
              <a:ext cx="271315" cy="301969"/>
            </a:xfrm>
            <a:prstGeom prst="rect">
              <a:avLst/>
            </a:prstGeom>
            <a:solidFill>
              <a:srgbClr val="B3B3B3">
                <a:alpha val="100000"/>
              </a:srgbClr>
            </a:solidFill>
          </p:spPr>
          <p:txBody>
            <a:bodyPr/>
            <a:lstStyle/>
            <a:p/>
          </p:txBody>
        </p:sp>
        <p:sp>
          <p:nvSpPr>
            <p:cNvPr id="46" name="rc46"/>
            <p:cNvSpPr/>
            <p:nvPr/>
          </p:nvSpPr>
          <p:spPr>
            <a:xfrm>
              <a:off x="2200658" y="2196947"/>
              <a:ext cx="271315" cy="335407"/>
            </a:xfrm>
            <a:prstGeom prst="rect">
              <a:avLst/>
            </a:prstGeom>
            <a:solidFill>
              <a:srgbClr val="B3B3B3">
                <a:alpha val="100000"/>
              </a:srgbClr>
            </a:solidFill>
          </p:spPr>
          <p:txBody>
            <a:bodyPr/>
            <a:lstStyle/>
            <a:p/>
          </p:txBody>
        </p:sp>
        <p:sp>
          <p:nvSpPr>
            <p:cNvPr id="47" name="rc47"/>
            <p:cNvSpPr/>
            <p:nvPr/>
          </p:nvSpPr>
          <p:spPr>
            <a:xfrm>
              <a:off x="2502119" y="2497775"/>
              <a:ext cx="271315" cy="297518"/>
            </a:xfrm>
            <a:prstGeom prst="rect">
              <a:avLst/>
            </a:prstGeom>
            <a:solidFill>
              <a:srgbClr val="B3B3B3">
                <a:alpha val="100000"/>
              </a:srgbClr>
            </a:solidFill>
          </p:spPr>
          <p:txBody>
            <a:bodyPr/>
            <a:lstStyle/>
            <a:p/>
          </p:txBody>
        </p:sp>
        <p:sp>
          <p:nvSpPr>
            <p:cNvPr id="48" name="rc48"/>
            <p:cNvSpPr/>
            <p:nvPr/>
          </p:nvSpPr>
          <p:spPr>
            <a:xfrm>
              <a:off x="2803581" y="2757404"/>
              <a:ext cx="271315" cy="223224"/>
            </a:xfrm>
            <a:prstGeom prst="rect">
              <a:avLst/>
            </a:prstGeom>
            <a:solidFill>
              <a:srgbClr val="B3B3B3">
                <a:alpha val="100000"/>
              </a:srgbClr>
            </a:solidFill>
          </p:spPr>
          <p:txBody>
            <a:bodyPr/>
            <a:lstStyle/>
            <a:p/>
          </p:txBody>
        </p:sp>
        <p:sp>
          <p:nvSpPr>
            <p:cNvPr id="49" name="rc49"/>
            <p:cNvSpPr/>
            <p:nvPr/>
          </p:nvSpPr>
          <p:spPr>
            <a:xfrm>
              <a:off x="3105042" y="3092126"/>
              <a:ext cx="271315" cy="223338"/>
            </a:xfrm>
            <a:prstGeom prst="rect">
              <a:avLst/>
            </a:prstGeom>
            <a:solidFill>
              <a:srgbClr val="B3B3B3">
                <a:alpha val="100000"/>
              </a:srgbClr>
            </a:solidFill>
          </p:spPr>
          <p:txBody>
            <a:bodyPr/>
            <a:lstStyle/>
            <a:p/>
          </p:txBody>
        </p:sp>
        <p:sp>
          <p:nvSpPr>
            <p:cNvPr id="50" name="rc50"/>
            <p:cNvSpPr/>
            <p:nvPr/>
          </p:nvSpPr>
          <p:spPr>
            <a:xfrm>
              <a:off x="3406503" y="2831242"/>
              <a:ext cx="271315" cy="186134"/>
            </a:xfrm>
            <a:prstGeom prst="rect">
              <a:avLst/>
            </a:prstGeom>
            <a:solidFill>
              <a:srgbClr val="B3B3B3">
                <a:alpha val="100000"/>
              </a:srgbClr>
            </a:solidFill>
          </p:spPr>
          <p:txBody>
            <a:bodyPr/>
            <a:lstStyle/>
            <a:p/>
          </p:txBody>
        </p:sp>
        <p:sp>
          <p:nvSpPr>
            <p:cNvPr id="51" name="rc51"/>
            <p:cNvSpPr/>
            <p:nvPr/>
          </p:nvSpPr>
          <p:spPr>
            <a:xfrm>
              <a:off x="3707965" y="2829644"/>
              <a:ext cx="271315" cy="149158"/>
            </a:xfrm>
            <a:prstGeom prst="rect">
              <a:avLst/>
            </a:prstGeom>
            <a:solidFill>
              <a:srgbClr val="B3B3B3">
                <a:alpha val="100000"/>
              </a:srgbClr>
            </a:solidFill>
          </p:spPr>
          <p:txBody>
            <a:bodyPr/>
            <a:lstStyle/>
            <a:p/>
          </p:txBody>
        </p:sp>
        <p:sp>
          <p:nvSpPr>
            <p:cNvPr id="52" name="rc52"/>
            <p:cNvSpPr/>
            <p:nvPr/>
          </p:nvSpPr>
          <p:spPr>
            <a:xfrm>
              <a:off x="4009426" y="2645450"/>
              <a:ext cx="271315" cy="111612"/>
            </a:xfrm>
            <a:prstGeom prst="rect">
              <a:avLst/>
            </a:prstGeom>
            <a:solidFill>
              <a:srgbClr val="B3B3B3">
                <a:alpha val="100000"/>
              </a:srgbClr>
            </a:solidFill>
          </p:spPr>
          <p:txBody>
            <a:bodyPr/>
            <a:lstStyle/>
            <a:p/>
          </p:txBody>
        </p:sp>
        <p:sp>
          <p:nvSpPr>
            <p:cNvPr id="53" name="rc53"/>
            <p:cNvSpPr/>
            <p:nvPr/>
          </p:nvSpPr>
          <p:spPr>
            <a:xfrm>
              <a:off x="4310888" y="3244823"/>
              <a:ext cx="271315" cy="36975"/>
            </a:xfrm>
            <a:prstGeom prst="rect">
              <a:avLst/>
            </a:prstGeom>
            <a:solidFill>
              <a:srgbClr val="B3B3B3">
                <a:alpha val="100000"/>
              </a:srgbClr>
            </a:solidFill>
          </p:spPr>
          <p:txBody>
            <a:bodyPr/>
            <a:lstStyle/>
            <a:p/>
          </p:txBody>
        </p:sp>
        <p:sp>
          <p:nvSpPr>
            <p:cNvPr id="54" name="rc54"/>
            <p:cNvSpPr/>
            <p:nvPr/>
          </p:nvSpPr>
          <p:spPr>
            <a:xfrm>
              <a:off x="4612349" y="3212184"/>
              <a:ext cx="271315" cy="183737"/>
            </a:xfrm>
            <a:prstGeom prst="rect">
              <a:avLst/>
            </a:prstGeom>
            <a:solidFill>
              <a:srgbClr val="B3B3B3">
                <a:alpha val="100000"/>
              </a:srgbClr>
            </a:solidFill>
          </p:spPr>
          <p:txBody>
            <a:bodyPr/>
            <a:lstStyle/>
            <a:p/>
          </p:txBody>
        </p:sp>
        <p:sp>
          <p:nvSpPr>
            <p:cNvPr id="55" name="rc55"/>
            <p:cNvSpPr/>
            <p:nvPr/>
          </p:nvSpPr>
          <p:spPr>
            <a:xfrm>
              <a:off x="4913811" y="3037804"/>
              <a:ext cx="271315" cy="145392"/>
            </a:xfrm>
            <a:prstGeom prst="rect">
              <a:avLst/>
            </a:prstGeom>
            <a:solidFill>
              <a:srgbClr val="B3B3B3">
                <a:alpha val="100000"/>
              </a:srgbClr>
            </a:solidFill>
          </p:spPr>
          <p:txBody>
            <a:bodyPr/>
            <a:lstStyle/>
            <a:p/>
          </p:txBody>
        </p:sp>
        <p:sp>
          <p:nvSpPr>
            <p:cNvPr id="56" name="rc56"/>
            <p:cNvSpPr/>
            <p:nvPr/>
          </p:nvSpPr>
          <p:spPr>
            <a:xfrm>
              <a:off x="5215272" y="3015093"/>
              <a:ext cx="271315" cy="143110"/>
            </a:xfrm>
            <a:prstGeom prst="rect">
              <a:avLst/>
            </a:prstGeom>
            <a:solidFill>
              <a:srgbClr val="B3B3B3">
                <a:alpha val="100000"/>
              </a:srgbClr>
            </a:solidFill>
          </p:spPr>
          <p:txBody>
            <a:bodyPr/>
            <a:lstStyle/>
            <a:p/>
          </p:txBody>
        </p:sp>
        <p:sp>
          <p:nvSpPr>
            <p:cNvPr id="57" name="rc57"/>
            <p:cNvSpPr/>
            <p:nvPr/>
          </p:nvSpPr>
          <p:spPr>
            <a:xfrm>
              <a:off x="5516733" y="3133096"/>
              <a:ext cx="271315" cy="246847"/>
            </a:xfrm>
            <a:prstGeom prst="rect">
              <a:avLst/>
            </a:prstGeom>
            <a:solidFill>
              <a:srgbClr val="B3B3B3">
                <a:alpha val="100000"/>
              </a:srgbClr>
            </a:solidFill>
          </p:spPr>
          <p:txBody>
            <a:bodyPr/>
            <a:lstStyle/>
            <a:p/>
          </p:txBody>
        </p:sp>
        <p:sp>
          <p:nvSpPr>
            <p:cNvPr id="58" name="rc58"/>
            <p:cNvSpPr/>
            <p:nvPr/>
          </p:nvSpPr>
          <p:spPr>
            <a:xfrm>
              <a:off x="5818195" y="3283282"/>
              <a:ext cx="271315" cy="312582"/>
            </a:xfrm>
            <a:prstGeom prst="rect">
              <a:avLst/>
            </a:prstGeom>
            <a:solidFill>
              <a:srgbClr val="B3B3B3">
                <a:alpha val="100000"/>
              </a:srgbClr>
            </a:solidFill>
          </p:spPr>
          <p:txBody>
            <a:bodyPr/>
            <a:lstStyle/>
            <a:p/>
          </p:txBody>
        </p:sp>
        <p:sp>
          <p:nvSpPr>
            <p:cNvPr id="59" name="rc59"/>
            <p:cNvSpPr/>
            <p:nvPr/>
          </p:nvSpPr>
          <p:spPr>
            <a:xfrm>
              <a:off x="6119656" y="3289673"/>
              <a:ext cx="271315" cy="309158"/>
            </a:xfrm>
            <a:prstGeom prst="rect">
              <a:avLst/>
            </a:prstGeom>
            <a:solidFill>
              <a:srgbClr val="B3B3B3">
                <a:alpha val="100000"/>
              </a:srgbClr>
            </a:solidFill>
          </p:spPr>
          <p:txBody>
            <a:bodyPr/>
            <a:lstStyle/>
            <a:p/>
          </p:txBody>
        </p:sp>
        <p:sp>
          <p:nvSpPr>
            <p:cNvPr id="60" name="rc60"/>
            <p:cNvSpPr/>
            <p:nvPr/>
          </p:nvSpPr>
          <p:spPr>
            <a:xfrm>
              <a:off x="6421118" y="3292868"/>
              <a:ext cx="271315" cy="273324"/>
            </a:xfrm>
            <a:prstGeom prst="rect">
              <a:avLst/>
            </a:prstGeom>
            <a:solidFill>
              <a:srgbClr val="B3B3B3">
                <a:alpha val="100000"/>
              </a:srgbClr>
            </a:solidFill>
          </p:spPr>
          <p:txBody>
            <a:bodyPr/>
            <a:lstStyle/>
            <a:p/>
          </p:txBody>
        </p:sp>
        <p:sp>
          <p:nvSpPr>
            <p:cNvPr id="61" name="rc61"/>
            <p:cNvSpPr/>
            <p:nvPr/>
          </p:nvSpPr>
          <p:spPr>
            <a:xfrm>
              <a:off x="6722579" y="3293667"/>
              <a:ext cx="271315" cy="238859"/>
            </a:xfrm>
            <a:prstGeom prst="rect">
              <a:avLst/>
            </a:prstGeom>
            <a:solidFill>
              <a:srgbClr val="B3B3B3">
                <a:alpha val="100000"/>
              </a:srgbClr>
            </a:solidFill>
          </p:spPr>
          <p:txBody>
            <a:bodyPr/>
            <a:lstStyle/>
            <a:p/>
          </p:txBody>
        </p:sp>
        <p:sp>
          <p:nvSpPr>
            <p:cNvPr id="62" name="rc62"/>
            <p:cNvSpPr/>
            <p:nvPr/>
          </p:nvSpPr>
          <p:spPr>
            <a:xfrm>
              <a:off x="7024041" y="3298346"/>
              <a:ext cx="271315" cy="203024"/>
            </a:xfrm>
            <a:prstGeom prst="rect">
              <a:avLst/>
            </a:prstGeom>
            <a:solidFill>
              <a:srgbClr val="B3B3B3">
                <a:alpha val="100000"/>
              </a:srgbClr>
            </a:solidFill>
          </p:spPr>
          <p:txBody>
            <a:bodyPr/>
            <a:lstStyle/>
            <a:p/>
          </p:txBody>
        </p:sp>
        <p:sp>
          <p:nvSpPr>
            <p:cNvPr id="63" name="rc63"/>
            <p:cNvSpPr/>
            <p:nvPr/>
          </p:nvSpPr>
          <p:spPr>
            <a:xfrm>
              <a:off x="7325502" y="3297433"/>
              <a:ext cx="271315" cy="203366"/>
            </a:xfrm>
            <a:prstGeom prst="rect">
              <a:avLst/>
            </a:prstGeom>
            <a:solidFill>
              <a:srgbClr val="B3B3B3">
                <a:alpha val="100000"/>
              </a:srgbClr>
            </a:solidFill>
          </p:spPr>
          <p:txBody>
            <a:bodyPr/>
            <a:lstStyle/>
            <a:p/>
          </p:txBody>
        </p:sp>
        <p:sp>
          <p:nvSpPr>
            <p:cNvPr id="64" name="rc64"/>
            <p:cNvSpPr/>
            <p:nvPr/>
          </p:nvSpPr>
          <p:spPr>
            <a:xfrm>
              <a:off x="7626963" y="3299602"/>
              <a:ext cx="271315" cy="202682"/>
            </a:xfrm>
            <a:prstGeom prst="rect">
              <a:avLst/>
            </a:prstGeom>
            <a:solidFill>
              <a:srgbClr val="B3B3B3">
                <a:alpha val="100000"/>
              </a:srgbClr>
            </a:solidFill>
          </p:spPr>
          <p:txBody>
            <a:bodyPr/>
            <a:lstStyle/>
            <a:p/>
          </p:txBody>
        </p:sp>
        <p:sp>
          <p:nvSpPr>
            <p:cNvPr id="65" name="rc65"/>
            <p:cNvSpPr/>
            <p:nvPr/>
          </p:nvSpPr>
          <p:spPr>
            <a:xfrm>
              <a:off x="7928425" y="3300401"/>
              <a:ext cx="271315" cy="202339"/>
            </a:xfrm>
            <a:prstGeom prst="rect">
              <a:avLst/>
            </a:prstGeom>
            <a:solidFill>
              <a:srgbClr val="B3B3B3">
                <a:alpha val="100000"/>
              </a:srgbClr>
            </a:solidFill>
          </p:spPr>
          <p:txBody>
            <a:bodyPr/>
            <a:lstStyle/>
            <a:p/>
          </p:txBody>
        </p:sp>
        <p:sp>
          <p:nvSpPr>
            <p:cNvPr id="66" name="pl66"/>
            <p:cNvSpPr/>
            <p:nvPr/>
          </p:nvSpPr>
          <p:spPr>
            <a:xfrm>
              <a:off x="1431931" y="1250214"/>
              <a:ext cx="6632151" cy="798433"/>
            </a:xfrm>
            <a:custGeom>
              <a:avLst/>
              <a:pathLst>
                <a:path w="6632151" h="798433">
                  <a:moveTo>
                    <a:pt x="0" y="684371"/>
                  </a:moveTo>
                  <a:lnTo>
                    <a:pt x="301461" y="769918"/>
                  </a:lnTo>
                  <a:lnTo>
                    <a:pt x="602922" y="769918"/>
                  </a:lnTo>
                  <a:lnTo>
                    <a:pt x="904384" y="798433"/>
                  </a:lnTo>
                  <a:lnTo>
                    <a:pt x="1205845" y="598825"/>
                  </a:lnTo>
                  <a:lnTo>
                    <a:pt x="1507307" y="456247"/>
                  </a:lnTo>
                  <a:lnTo>
                    <a:pt x="1808768" y="199608"/>
                  </a:lnTo>
                  <a:lnTo>
                    <a:pt x="2110230" y="427732"/>
                  </a:lnTo>
                  <a:lnTo>
                    <a:pt x="2411691" y="456247"/>
                  </a:lnTo>
                  <a:lnTo>
                    <a:pt x="2713152" y="627340"/>
                  </a:lnTo>
                  <a:lnTo>
                    <a:pt x="3014614" y="228123"/>
                  </a:lnTo>
                  <a:lnTo>
                    <a:pt x="3316075" y="142577"/>
                  </a:lnTo>
                  <a:lnTo>
                    <a:pt x="3617537" y="313670"/>
                  </a:lnTo>
                  <a:lnTo>
                    <a:pt x="3918998" y="342185"/>
                  </a:lnTo>
                  <a:lnTo>
                    <a:pt x="4220460" y="171092"/>
                  </a:lnTo>
                  <a:lnTo>
                    <a:pt x="4521921" y="0"/>
                  </a:lnTo>
                  <a:lnTo>
                    <a:pt x="4823382" y="0"/>
                  </a:lnTo>
                  <a:lnTo>
                    <a:pt x="5124844" y="28515"/>
                  </a:lnTo>
                  <a:lnTo>
                    <a:pt x="5426305" y="57030"/>
                  </a:lnTo>
                  <a:lnTo>
                    <a:pt x="5727767" y="85546"/>
                  </a:lnTo>
                  <a:lnTo>
                    <a:pt x="6029228" y="85546"/>
                  </a:lnTo>
                  <a:lnTo>
                    <a:pt x="6330690" y="85546"/>
                  </a:lnTo>
                  <a:lnTo>
                    <a:pt x="6632151" y="85546"/>
                  </a:lnTo>
                </a:path>
              </a:pathLst>
            </a:custGeom>
            <a:ln w="27101" cap="flat">
              <a:solidFill>
                <a:srgbClr val="0058AB">
                  <a:alpha val="50196"/>
                </a:srgbClr>
              </a:solidFill>
              <a:prstDash val="solid"/>
              <a:round/>
            </a:ln>
          </p:spPr>
          <p:txBody>
            <a:bodyPr/>
            <a:lstStyle/>
            <a:p/>
          </p:txBody>
        </p:sp>
        <p:sp>
          <p:nvSpPr>
            <p:cNvPr id="67" name="pl67"/>
            <p:cNvSpPr/>
            <p:nvPr/>
          </p:nvSpPr>
          <p:spPr>
            <a:xfrm>
              <a:off x="1431931" y="1506854"/>
              <a:ext cx="6632151" cy="826949"/>
            </a:xfrm>
            <a:custGeom>
              <a:avLst/>
              <a:pathLst>
                <a:path w="6632151" h="826949">
                  <a:moveTo>
                    <a:pt x="0" y="826949"/>
                  </a:moveTo>
                  <a:lnTo>
                    <a:pt x="301461" y="798433"/>
                  </a:lnTo>
                  <a:lnTo>
                    <a:pt x="602922" y="741402"/>
                  </a:lnTo>
                  <a:lnTo>
                    <a:pt x="904384" y="798433"/>
                  </a:lnTo>
                  <a:lnTo>
                    <a:pt x="1205845" y="570309"/>
                  </a:lnTo>
                  <a:lnTo>
                    <a:pt x="1507307" y="370701"/>
                  </a:lnTo>
                  <a:lnTo>
                    <a:pt x="1808768" y="114061"/>
                  </a:lnTo>
                  <a:lnTo>
                    <a:pt x="2110230" y="313670"/>
                  </a:lnTo>
                  <a:lnTo>
                    <a:pt x="2411691" y="313670"/>
                  </a:lnTo>
                  <a:lnTo>
                    <a:pt x="2713152" y="456247"/>
                  </a:lnTo>
                  <a:lnTo>
                    <a:pt x="3014614" y="0"/>
                  </a:lnTo>
                  <a:lnTo>
                    <a:pt x="3316075" y="28515"/>
                  </a:lnTo>
                  <a:lnTo>
                    <a:pt x="3617537" y="171092"/>
                  </a:lnTo>
                  <a:lnTo>
                    <a:pt x="3918998" y="199608"/>
                  </a:lnTo>
                  <a:lnTo>
                    <a:pt x="4220460" y="114061"/>
                  </a:lnTo>
                  <a:lnTo>
                    <a:pt x="4521921" y="0"/>
                  </a:lnTo>
                  <a:lnTo>
                    <a:pt x="4823382" y="0"/>
                  </a:lnTo>
                  <a:lnTo>
                    <a:pt x="5124844" y="0"/>
                  </a:lnTo>
                  <a:lnTo>
                    <a:pt x="5426305" y="0"/>
                  </a:lnTo>
                  <a:lnTo>
                    <a:pt x="5727767" y="0"/>
                  </a:lnTo>
                  <a:lnTo>
                    <a:pt x="6029228" y="0"/>
                  </a:lnTo>
                  <a:lnTo>
                    <a:pt x="6330690" y="0"/>
                  </a:lnTo>
                  <a:lnTo>
                    <a:pt x="6632151" y="0"/>
                  </a:lnTo>
                </a:path>
              </a:pathLst>
            </a:custGeom>
            <a:ln w="27101" cap="flat">
              <a:solidFill>
                <a:srgbClr val="333333">
                  <a:alpha val="50196"/>
                </a:srgbClr>
              </a:solidFill>
              <a:prstDash val="solid"/>
              <a:round/>
            </a:ln>
          </p:spPr>
          <p:txBody>
            <a:bodyPr/>
            <a:lstStyle/>
            <a:p/>
          </p:txBody>
        </p:sp>
        <p:sp>
          <p:nvSpPr>
            <p:cNvPr id="68" name="tx68"/>
            <p:cNvSpPr/>
            <p:nvPr/>
          </p:nvSpPr>
          <p:spPr>
            <a:xfrm>
              <a:off x="6496486"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69" name="tx69"/>
            <p:cNvSpPr/>
            <p:nvPr/>
          </p:nvSpPr>
          <p:spPr>
            <a:xfrm>
              <a:off x="6797947"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0" name="tx70"/>
            <p:cNvSpPr/>
            <p:nvPr/>
          </p:nvSpPr>
          <p:spPr>
            <a:xfrm>
              <a:off x="7099408"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1" name="tx71"/>
            <p:cNvSpPr/>
            <p:nvPr/>
          </p:nvSpPr>
          <p:spPr>
            <a:xfrm>
              <a:off x="7400870"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2" name="tx72"/>
            <p:cNvSpPr/>
            <p:nvPr/>
          </p:nvSpPr>
          <p:spPr>
            <a:xfrm>
              <a:off x="7702331"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3" name="tx73"/>
            <p:cNvSpPr/>
            <p:nvPr/>
          </p:nvSpPr>
          <p:spPr>
            <a:xfrm>
              <a:off x="8003793"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4" name="tx74"/>
            <p:cNvSpPr/>
            <p:nvPr/>
          </p:nvSpPr>
          <p:spPr>
            <a:xfrm>
              <a:off x="6496486"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75" name="tx75"/>
            <p:cNvSpPr/>
            <p:nvPr/>
          </p:nvSpPr>
          <p:spPr>
            <a:xfrm>
              <a:off x="6797947"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76" name="tx76"/>
            <p:cNvSpPr/>
            <p:nvPr/>
          </p:nvSpPr>
          <p:spPr>
            <a:xfrm>
              <a:off x="7099408"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77" name="tx77"/>
            <p:cNvSpPr/>
            <p:nvPr/>
          </p:nvSpPr>
          <p:spPr>
            <a:xfrm>
              <a:off x="7400870"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78" name="tx78"/>
            <p:cNvSpPr/>
            <p:nvPr/>
          </p:nvSpPr>
          <p:spPr>
            <a:xfrm>
              <a:off x="7702331"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79" name="tx79"/>
            <p:cNvSpPr/>
            <p:nvPr/>
          </p:nvSpPr>
          <p:spPr>
            <a:xfrm>
              <a:off x="8003793"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0" name="tx80"/>
            <p:cNvSpPr/>
            <p:nvPr/>
          </p:nvSpPr>
          <p:spPr>
            <a:xfrm>
              <a:off x="2230822" y="31625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1" name="tx81"/>
            <p:cNvSpPr/>
            <p:nvPr/>
          </p:nvSpPr>
          <p:spPr>
            <a:xfrm>
              <a:off x="3768274" y="33857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2" name="tx82"/>
            <p:cNvSpPr/>
            <p:nvPr/>
          </p:nvSpPr>
          <p:spPr>
            <a:xfrm>
              <a:off x="5275581" y="34754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83" name="tx83"/>
            <p:cNvSpPr/>
            <p:nvPr/>
          </p:nvSpPr>
          <p:spPr>
            <a:xfrm>
              <a:off x="6481426" y="36807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4" name="tx84"/>
            <p:cNvSpPr/>
            <p:nvPr/>
          </p:nvSpPr>
          <p:spPr>
            <a:xfrm>
              <a:off x="6828092" y="36625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5" name="tx85"/>
            <p:cNvSpPr/>
            <p:nvPr/>
          </p:nvSpPr>
          <p:spPr>
            <a:xfrm>
              <a:off x="7084349" y="36470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6" name="tx86"/>
            <p:cNvSpPr/>
            <p:nvPr/>
          </p:nvSpPr>
          <p:spPr>
            <a:xfrm>
              <a:off x="7385811" y="36467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7" name="tx87"/>
            <p:cNvSpPr/>
            <p:nvPr/>
          </p:nvSpPr>
          <p:spPr>
            <a:xfrm>
              <a:off x="7687272" y="36474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8" name="tx88"/>
            <p:cNvSpPr/>
            <p:nvPr/>
          </p:nvSpPr>
          <p:spPr>
            <a:xfrm>
              <a:off x="7988734" y="36476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9" name="tx89"/>
            <p:cNvSpPr/>
            <p:nvPr/>
          </p:nvSpPr>
          <p:spPr>
            <a:xfrm>
              <a:off x="2260966" y="23242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0" name="tx90"/>
            <p:cNvSpPr/>
            <p:nvPr/>
          </p:nvSpPr>
          <p:spPr>
            <a:xfrm>
              <a:off x="3768274" y="28637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5275581" y="30475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2" name="tx92"/>
            <p:cNvSpPr/>
            <p:nvPr/>
          </p:nvSpPr>
          <p:spPr>
            <a:xfrm>
              <a:off x="6481426" y="33904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3" name="tx93"/>
            <p:cNvSpPr/>
            <p:nvPr/>
          </p:nvSpPr>
          <p:spPr>
            <a:xfrm>
              <a:off x="6782888" y="33739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4" name="tx94"/>
            <p:cNvSpPr/>
            <p:nvPr/>
          </p:nvSpPr>
          <p:spPr>
            <a:xfrm>
              <a:off x="7084349" y="33594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5" name="tx95"/>
            <p:cNvSpPr/>
            <p:nvPr/>
          </p:nvSpPr>
          <p:spPr>
            <a:xfrm>
              <a:off x="7385811" y="33586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6" name="tx96"/>
            <p:cNvSpPr/>
            <p:nvPr/>
          </p:nvSpPr>
          <p:spPr>
            <a:xfrm>
              <a:off x="7687272" y="33605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988734" y="33611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8" name="tx98"/>
            <p:cNvSpPr/>
            <p:nvPr/>
          </p:nvSpPr>
          <p:spPr>
            <a:xfrm>
              <a:off x="2230822" y="208023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99" name="tx99"/>
            <p:cNvSpPr/>
            <p:nvPr/>
          </p:nvSpPr>
          <p:spPr>
            <a:xfrm>
              <a:off x="3768274" y="27116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0" name="tx100"/>
            <p:cNvSpPr/>
            <p:nvPr/>
          </p:nvSpPr>
          <p:spPr>
            <a:xfrm>
              <a:off x="5275581" y="28983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1" name="tx101"/>
            <p:cNvSpPr/>
            <p:nvPr/>
          </p:nvSpPr>
          <p:spPr>
            <a:xfrm>
              <a:off x="6481426" y="31748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2" name="tx102"/>
            <p:cNvSpPr/>
            <p:nvPr/>
          </p:nvSpPr>
          <p:spPr>
            <a:xfrm>
              <a:off x="6782888" y="31756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3" name="tx103"/>
            <p:cNvSpPr/>
            <p:nvPr/>
          </p:nvSpPr>
          <p:spPr>
            <a:xfrm>
              <a:off x="7129553" y="31816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4" name="tx104"/>
            <p:cNvSpPr/>
            <p:nvPr/>
          </p:nvSpPr>
          <p:spPr>
            <a:xfrm>
              <a:off x="7431015" y="318077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5" name="tx105"/>
            <p:cNvSpPr/>
            <p:nvPr/>
          </p:nvSpPr>
          <p:spPr>
            <a:xfrm>
              <a:off x="7732476" y="31829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6" name="tx106"/>
            <p:cNvSpPr/>
            <p:nvPr/>
          </p:nvSpPr>
          <p:spPr>
            <a:xfrm>
              <a:off x="8033938" y="31837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7" name="tx107"/>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639902" y="268029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9" name="tx109"/>
            <p:cNvSpPr/>
            <p:nvPr/>
          </p:nvSpPr>
          <p:spPr>
            <a:xfrm>
              <a:off x="639902" y="15390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0" name="tx11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217986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68717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19448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40032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70179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700325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30471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60614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90763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6" name="pl12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7" name="pl12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8" name="tx12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9" name="tx12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0" name="rc130"/>
            <p:cNvSpPr/>
            <p:nvPr/>
          </p:nvSpPr>
          <p:spPr>
            <a:xfrm>
              <a:off x="4663170" y="4778716"/>
              <a:ext cx="201456" cy="201456"/>
            </a:xfrm>
            <a:prstGeom prst="rect">
              <a:avLst/>
            </a:prstGeom>
            <a:solidFill>
              <a:srgbClr val="B3B3B3">
                <a:alpha val="100000"/>
              </a:srgbClr>
            </a:solidFill>
          </p:spPr>
          <p:txBody>
            <a:bodyPr/>
            <a:lstStyle/>
            <a:p/>
          </p:txBody>
        </p:sp>
        <p:sp>
          <p:nvSpPr>
            <p:cNvPr id="131" name="rc131"/>
            <p:cNvSpPr/>
            <p:nvPr/>
          </p:nvSpPr>
          <p:spPr>
            <a:xfrm>
              <a:off x="5565324" y="4778716"/>
              <a:ext cx="201456" cy="201456"/>
            </a:xfrm>
            <a:prstGeom prst="rect">
              <a:avLst/>
            </a:prstGeom>
            <a:solidFill>
              <a:srgbClr val="1CABE2">
                <a:alpha val="100000"/>
              </a:srgbClr>
            </a:solidFill>
          </p:spPr>
          <p:txBody>
            <a:bodyPr/>
            <a:lstStyle/>
            <a:p/>
          </p:txBody>
        </p:sp>
        <p:sp>
          <p:nvSpPr>
            <p:cNvPr id="132" name="tx13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3" name="tx13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4" name="tx134"/>
            <p:cNvSpPr/>
            <p:nvPr/>
          </p:nvSpPr>
          <p:spPr>
            <a:xfrm>
              <a:off x="951100" y="467611"/>
              <a:ext cx="76969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Timor-Leste, 2002-2024</a:t>
              </a:r>
            </a:p>
          </p:txBody>
        </p:sp>
        <p:sp>
          <p:nvSpPr>
            <p:cNvPr id="135" name="pl135"/>
            <p:cNvSpPr/>
            <p:nvPr/>
          </p:nvSpPr>
          <p:spPr>
            <a:xfrm>
              <a:off x="19745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333109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6876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04418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40073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265282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0093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36591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72246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807900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650800"/>
              <a:ext cx="3654537" cy="164676"/>
            </a:xfrm>
            <a:prstGeom prst="rect">
              <a:avLst/>
            </a:prstGeom>
            <a:solidFill>
              <a:srgbClr val="1CABE2">
                <a:alpha val="100000"/>
              </a:srgbClr>
            </a:solidFill>
          </p:spPr>
          <p:txBody>
            <a:bodyPr/>
            <a:lstStyle/>
            <a:p/>
          </p:txBody>
        </p:sp>
        <p:sp>
          <p:nvSpPr>
            <p:cNvPr id="150" name="rc150"/>
            <p:cNvSpPr/>
            <p:nvPr/>
          </p:nvSpPr>
          <p:spPr>
            <a:xfrm>
              <a:off x="1296273" y="5444954"/>
              <a:ext cx="4414203" cy="164676"/>
            </a:xfrm>
            <a:prstGeom prst="rect">
              <a:avLst/>
            </a:prstGeom>
            <a:solidFill>
              <a:srgbClr val="1CABE2">
                <a:alpha val="100000"/>
              </a:srgbClr>
            </a:solidFill>
          </p:spPr>
          <p:txBody>
            <a:bodyPr/>
            <a:lstStyle/>
            <a:p/>
          </p:txBody>
        </p:sp>
        <p:sp>
          <p:nvSpPr>
            <p:cNvPr id="151" name="rc151"/>
            <p:cNvSpPr/>
            <p:nvPr/>
          </p:nvSpPr>
          <p:spPr>
            <a:xfrm>
              <a:off x="1296273" y="5239108"/>
              <a:ext cx="4408777" cy="164676"/>
            </a:xfrm>
            <a:prstGeom prst="rect">
              <a:avLst/>
            </a:prstGeom>
            <a:solidFill>
              <a:srgbClr val="1CABE2">
                <a:alpha val="100000"/>
              </a:srgbClr>
            </a:solidFill>
          </p:spPr>
          <p:txBody>
            <a:bodyPr/>
            <a:lstStyle/>
            <a:p/>
          </p:txBody>
        </p:sp>
        <p:sp>
          <p:nvSpPr>
            <p:cNvPr id="152" name="rc152"/>
            <p:cNvSpPr/>
            <p:nvPr/>
          </p:nvSpPr>
          <p:spPr>
            <a:xfrm>
              <a:off x="4950810" y="5650800"/>
              <a:ext cx="3248929" cy="164676"/>
            </a:xfrm>
            <a:prstGeom prst="rect">
              <a:avLst/>
            </a:prstGeom>
            <a:solidFill>
              <a:srgbClr val="B3B3B3">
                <a:alpha val="100000"/>
              </a:srgbClr>
            </a:solidFill>
          </p:spPr>
          <p:txBody>
            <a:bodyPr/>
            <a:lstStyle/>
            <a:p/>
          </p:txBody>
        </p:sp>
        <p:sp>
          <p:nvSpPr>
            <p:cNvPr id="153" name="rc153"/>
            <p:cNvSpPr/>
            <p:nvPr/>
          </p:nvSpPr>
          <p:spPr>
            <a:xfrm>
              <a:off x="5710477" y="5444954"/>
              <a:ext cx="2409227" cy="164676"/>
            </a:xfrm>
            <a:prstGeom prst="rect">
              <a:avLst/>
            </a:prstGeom>
            <a:solidFill>
              <a:srgbClr val="B3B3B3">
                <a:alpha val="100000"/>
              </a:srgbClr>
            </a:solidFill>
          </p:spPr>
          <p:txBody>
            <a:bodyPr/>
            <a:lstStyle/>
            <a:p/>
          </p:txBody>
        </p:sp>
        <p:sp>
          <p:nvSpPr>
            <p:cNvPr id="154" name="rc154"/>
            <p:cNvSpPr/>
            <p:nvPr/>
          </p:nvSpPr>
          <p:spPr>
            <a:xfrm>
              <a:off x="5705051" y="5239108"/>
              <a:ext cx="2405157" cy="164676"/>
            </a:xfrm>
            <a:prstGeom prst="rect">
              <a:avLst/>
            </a:prstGeom>
            <a:solidFill>
              <a:srgbClr val="B3B3B3">
                <a:alpha val="100000"/>
              </a:srgbClr>
            </a:solidFill>
          </p:spPr>
          <p:txBody>
            <a:bodyPr/>
            <a:lstStyle/>
            <a:p/>
          </p:txBody>
        </p:sp>
        <p:sp>
          <p:nvSpPr>
            <p:cNvPr id="155" name="tx155"/>
            <p:cNvSpPr/>
            <p:nvPr/>
          </p:nvSpPr>
          <p:spPr>
            <a:xfrm>
              <a:off x="8280112"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56" name="tx156"/>
            <p:cNvSpPr/>
            <p:nvPr/>
          </p:nvSpPr>
          <p:spPr>
            <a:xfrm>
              <a:off x="8151858" y="5485624"/>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57" name="tx157"/>
            <p:cNvSpPr/>
            <p:nvPr/>
          </p:nvSpPr>
          <p:spPr>
            <a:xfrm>
              <a:off x="8142363" y="5279778"/>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58" name="tx158"/>
            <p:cNvSpPr/>
            <p:nvPr/>
          </p:nvSpPr>
          <p:spPr>
            <a:xfrm>
              <a:off x="3043170"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59" name="tx159"/>
            <p:cNvSpPr/>
            <p:nvPr/>
          </p:nvSpPr>
          <p:spPr>
            <a:xfrm>
              <a:off x="3423003"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60" name="tx160"/>
            <p:cNvSpPr/>
            <p:nvPr/>
          </p:nvSpPr>
          <p:spPr>
            <a:xfrm>
              <a:off x="3420290"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61" name="tx161"/>
            <p:cNvSpPr/>
            <p:nvPr/>
          </p:nvSpPr>
          <p:spPr>
            <a:xfrm>
              <a:off x="6494903"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62" name="tx162"/>
            <p:cNvSpPr/>
            <p:nvPr/>
          </p:nvSpPr>
          <p:spPr>
            <a:xfrm>
              <a:off x="6834718"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3" name="tx163"/>
            <p:cNvSpPr/>
            <p:nvPr/>
          </p:nvSpPr>
          <p:spPr>
            <a:xfrm>
              <a:off x="682725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4" name="tx16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6" name="tx16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8" name="tx168"/>
            <p:cNvSpPr/>
            <p:nvPr/>
          </p:nvSpPr>
          <p:spPr>
            <a:xfrm>
              <a:off x="2567384"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9" name="tx169"/>
            <p:cNvSpPr/>
            <p:nvPr/>
          </p:nvSpPr>
          <p:spPr>
            <a:xfrm>
              <a:off x="3923930"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0" name="tx170"/>
            <p:cNvSpPr/>
            <p:nvPr/>
          </p:nvSpPr>
          <p:spPr>
            <a:xfrm>
              <a:off x="5280477"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1" name="tx171"/>
            <p:cNvSpPr/>
            <p:nvPr/>
          </p:nvSpPr>
          <p:spPr>
            <a:xfrm>
              <a:off x="6637024"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2" name="tx172"/>
            <p:cNvSpPr/>
            <p:nvPr/>
          </p:nvSpPr>
          <p:spPr>
            <a:xfrm>
              <a:off x="7993571"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3" name="tx17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Timor-Leste.
In 2024, DTP1 coverage in Timor-Leste remained constant 89%. The number of children missing out on any DTP vaccination (zero-dose children) remained constant at from 3,000 in 2023 to 3,000 in 2024.
DTP3 coverage remained constant 83% in 2024, leaving 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404072" y="1237097"/>
              <a:ext cx="3114185" cy="799967"/>
            </a:xfrm>
            <a:custGeom>
              <a:avLst/>
              <a:pathLst>
                <a:path w="3114185" h="799967">
                  <a:moveTo>
                    <a:pt x="0" y="685686"/>
                  </a:moveTo>
                  <a:lnTo>
                    <a:pt x="141553" y="771396"/>
                  </a:lnTo>
                  <a:lnTo>
                    <a:pt x="283107" y="771396"/>
                  </a:lnTo>
                  <a:lnTo>
                    <a:pt x="424661" y="799967"/>
                  </a:lnTo>
                  <a:lnTo>
                    <a:pt x="566215" y="599975"/>
                  </a:lnTo>
                  <a:lnTo>
                    <a:pt x="707769" y="457124"/>
                  </a:lnTo>
                  <a:lnTo>
                    <a:pt x="849323" y="199991"/>
                  </a:lnTo>
                  <a:lnTo>
                    <a:pt x="990877" y="428553"/>
                  </a:lnTo>
                  <a:lnTo>
                    <a:pt x="1132431" y="457124"/>
                  </a:lnTo>
                  <a:lnTo>
                    <a:pt x="1273984" y="628545"/>
                  </a:lnTo>
                  <a:lnTo>
                    <a:pt x="1415538" y="228562"/>
                  </a:lnTo>
                  <a:lnTo>
                    <a:pt x="1557092" y="142851"/>
                  </a:lnTo>
                  <a:lnTo>
                    <a:pt x="1698646" y="314272"/>
                  </a:lnTo>
                  <a:lnTo>
                    <a:pt x="1840200" y="342843"/>
                  </a:lnTo>
                  <a:lnTo>
                    <a:pt x="1981754" y="171421"/>
                  </a:lnTo>
                  <a:lnTo>
                    <a:pt x="2123308" y="0"/>
                  </a:lnTo>
                  <a:lnTo>
                    <a:pt x="2264862" y="0"/>
                  </a:lnTo>
                  <a:lnTo>
                    <a:pt x="2406416" y="28570"/>
                  </a:lnTo>
                  <a:lnTo>
                    <a:pt x="2547969" y="57140"/>
                  </a:lnTo>
                  <a:lnTo>
                    <a:pt x="2689523" y="85710"/>
                  </a:lnTo>
                  <a:lnTo>
                    <a:pt x="2831077" y="85710"/>
                  </a:lnTo>
                  <a:lnTo>
                    <a:pt x="2972631" y="85710"/>
                  </a:lnTo>
                  <a:lnTo>
                    <a:pt x="3114185"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404072" y="1237097"/>
              <a:ext cx="3114185" cy="799967"/>
            </a:xfrm>
            <a:custGeom>
              <a:avLst/>
              <a:pathLst>
                <a:path w="3114185" h="799967">
                  <a:moveTo>
                    <a:pt x="0" y="685686"/>
                  </a:moveTo>
                  <a:lnTo>
                    <a:pt x="141553" y="771396"/>
                  </a:lnTo>
                  <a:lnTo>
                    <a:pt x="283107" y="771396"/>
                  </a:lnTo>
                  <a:lnTo>
                    <a:pt x="424661" y="799967"/>
                  </a:lnTo>
                  <a:lnTo>
                    <a:pt x="566215" y="599975"/>
                  </a:lnTo>
                  <a:lnTo>
                    <a:pt x="707769" y="457124"/>
                  </a:lnTo>
                  <a:lnTo>
                    <a:pt x="849323" y="199991"/>
                  </a:lnTo>
                  <a:lnTo>
                    <a:pt x="990877" y="428553"/>
                  </a:lnTo>
                  <a:lnTo>
                    <a:pt x="1132431" y="457124"/>
                  </a:lnTo>
                  <a:lnTo>
                    <a:pt x="1273984" y="628545"/>
                  </a:lnTo>
                  <a:lnTo>
                    <a:pt x="1415538" y="228562"/>
                  </a:lnTo>
                  <a:lnTo>
                    <a:pt x="1557092" y="142851"/>
                  </a:lnTo>
                  <a:lnTo>
                    <a:pt x="1698646" y="314272"/>
                  </a:lnTo>
                  <a:lnTo>
                    <a:pt x="1840200" y="342843"/>
                  </a:lnTo>
                  <a:lnTo>
                    <a:pt x="1981754" y="171421"/>
                  </a:lnTo>
                  <a:lnTo>
                    <a:pt x="2123308" y="0"/>
                  </a:lnTo>
                  <a:lnTo>
                    <a:pt x="2264862" y="0"/>
                  </a:lnTo>
                  <a:lnTo>
                    <a:pt x="2406416" y="28570"/>
                  </a:lnTo>
                  <a:lnTo>
                    <a:pt x="2547969" y="57140"/>
                  </a:lnTo>
                  <a:lnTo>
                    <a:pt x="2689523" y="85710"/>
                  </a:lnTo>
                  <a:lnTo>
                    <a:pt x="2831077" y="85710"/>
                  </a:lnTo>
                  <a:lnTo>
                    <a:pt x="2972631" y="85710"/>
                  </a:lnTo>
                  <a:lnTo>
                    <a:pt x="3114185" y="85710"/>
                  </a:lnTo>
                </a:path>
              </a:pathLst>
            </a:custGeom>
            <a:ln w="43362" cap="flat">
              <a:solidFill>
                <a:srgbClr val="000000">
                  <a:alpha val="100000"/>
                </a:srgbClr>
              </a:solidFill>
              <a:prstDash val="solid"/>
              <a:round/>
            </a:ln>
          </p:spPr>
          <p:txBody>
            <a:bodyPr/>
            <a:lstStyle/>
            <a:p/>
          </p:txBody>
        </p:sp>
        <p:sp>
          <p:nvSpPr>
            <p:cNvPr id="25" name="pl25"/>
            <p:cNvSpPr/>
            <p:nvPr/>
          </p:nvSpPr>
          <p:spPr>
            <a:xfrm>
              <a:off x="1828734"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6" name="pl26"/>
            <p:cNvSpPr/>
            <p:nvPr/>
          </p:nvSpPr>
          <p:spPr>
            <a:xfrm>
              <a:off x="25365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7" name="pl27"/>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8" name="pl28"/>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1404072" y="1237097"/>
              <a:ext cx="3114185" cy="799967"/>
            </a:xfrm>
            <a:custGeom>
              <a:avLst/>
              <a:pathLst>
                <a:path w="3114185" h="799967">
                  <a:moveTo>
                    <a:pt x="0" y="685686"/>
                  </a:moveTo>
                  <a:lnTo>
                    <a:pt x="141553" y="771396"/>
                  </a:lnTo>
                  <a:lnTo>
                    <a:pt x="283107" y="771396"/>
                  </a:lnTo>
                  <a:lnTo>
                    <a:pt x="424661" y="799967"/>
                  </a:lnTo>
                  <a:lnTo>
                    <a:pt x="566215" y="599975"/>
                  </a:lnTo>
                  <a:lnTo>
                    <a:pt x="707769" y="457124"/>
                  </a:lnTo>
                  <a:lnTo>
                    <a:pt x="849323" y="199991"/>
                  </a:lnTo>
                  <a:lnTo>
                    <a:pt x="990877" y="428553"/>
                  </a:lnTo>
                  <a:lnTo>
                    <a:pt x="1132431" y="457124"/>
                  </a:lnTo>
                  <a:lnTo>
                    <a:pt x="1273984" y="628545"/>
                  </a:lnTo>
                  <a:lnTo>
                    <a:pt x="1415538" y="228562"/>
                  </a:lnTo>
                  <a:lnTo>
                    <a:pt x="1557092" y="142851"/>
                  </a:lnTo>
                  <a:lnTo>
                    <a:pt x="1698646" y="314272"/>
                  </a:lnTo>
                  <a:lnTo>
                    <a:pt x="1840200" y="342843"/>
                  </a:lnTo>
                  <a:lnTo>
                    <a:pt x="1981754" y="171421"/>
                  </a:lnTo>
                  <a:lnTo>
                    <a:pt x="2123308" y="0"/>
                  </a:lnTo>
                  <a:lnTo>
                    <a:pt x="2264862" y="0"/>
                  </a:lnTo>
                  <a:lnTo>
                    <a:pt x="2406416" y="28570"/>
                  </a:lnTo>
                  <a:lnTo>
                    <a:pt x="2547969" y="57140"/>
                  </a:lnTo>
                  <a:lnTo>
                    <a:pt x="2689523" y="85710"/>
                  </a:lnTo>
                  <a:lnTo>
                    <a:pt x="2831077" y="85710"/>
                  </a:lnTo>
                  <a:lnTo>
                    <a:pt x="2972631" y="85710"/>
                  </a:lnTo>
                  <a:lnTo>
                    <a:pt x="3114185" y="85710"/>
                  </a:lnTo>
                </a:path>
              </a:pathLst>
            </a:custGeom>
            <a:ln w="27101" cap="flat">
              <a:solidFill>
                <a:srgbClr val="0058AB">
                  <a:alpha val="100000"/>
                </a:srgbClr>
              </a:solidFill>
              <a:prstDash val="solid"/>
              <a:round/>
            </a:ln>
          </p:spPr>
          <p:txBody>
            <a:bodyPr/>
            <a:lstStyle/>
            <a:p/>
          </p:txBody>
        </p:sp>
        <p:sp>
          <p:nvSpPr>
            <p:cNvPr id="32" name="tx32"/>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3" name="tx33"/>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39" name="tx39"/>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0" name="tx40"/>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1" name="tx51"/>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15736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5736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5" name="pl55"/>
            <p:cNvSpPr/>
            <p:nvPr/>
          </p:nvSpPr>
          <p:spPr>
            <a:xfrm>
              <a:off x="267752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34399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7" name="tx57"/>
            <p:cNvSpPr/>
            <p:nvPr/>
          </p:nvSpPr>
          <p:spPr>
            <a:xfrm>
              <a:off x="1840765" y="4831778"/>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58" name="tx58"/>
            <p:cNvSpPr/>
            <p:nvPr/>
          </p:nvSpPr>
          <p:spPr>
            <a:xfrm>
              <a:off x="29446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9" name="tx59"/>
            <p:cNvSpPr/>
            <p:nvPr/>
          </p:nvSpPr>
          <p:spPr>
            <a:xfrm>
              <a:off x="370707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0" name="tx60"/>
            <p:cNvSpPr/>
            <p:nvPr/>
          </p:nvSpPr>
          <p:spPr>
            <a:xfrm>
              <a:off x="1434617" y="472419"/>
              <a:ext cx="27699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Timor-Leste, 2000-2024</a:t>
              </a:r>
            </a:p>
          </p:txBody>
        </p:sp>
        <p:sp>
          <p:nvSpPr>
            <p:cNvPr id="61" name="pl61"/>
            <p:cNvSpPr/>
            <p:nvPr/>
          </p:nvSpPr>
          <p:spPr>
            <a:xfrm>
              <a:off x="5267799" y="37117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29425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1733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14041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3271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2557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17887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195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720771" y="1711803"/>
              <a:ext cx="3114185" cy="2153757"/>
            </a:xfrm>
            <a:custGeom>
              <a:avLst/>
              <a:pathLst>
                <a:path w="3114185" h="2153757">
                  <a:moveTo>
                    <a:pt x="0" y="1846077"/>
                  </a:moveTo>
                  <a:lnTo>
                    <a:pt x="141553" y="2076837"/>
                  </a:lnTo>
                  <a:lnTo>
                    <a:pt x="283107" y="2076837"/>
                  </a:lnTo>
                  <a:lnTo>
                    <a:pt x="424661" y="2153757"/>
                  </a:lnTo>
                  <a:lnTo>
                    <a:pt x="566215" y="1615318"/>
                  </a:lnTo>
                  <a:lnTo>
                    <a:pt x="707769" y="1230718"/>
                  </a:lnTo>
                  <a:lnTo>
                    <a:pt x="849323" y="538439"/>
                  </a:lnTo>
                  <a:lnTo>
                    <a:pt x="990877" y="1153798"/>
                  </a:lnTo>
                  <a:lnTo>
                    <a:pt x="1132431" y="1230718"/>
                  </a:lnTo>
                  <a:lnTo>
                    <a:pt x="1273984" y="1692237"/>
                  </a:lnTo>
                  <a:lnTo>
                    <a:pt x="1415538" y="615359"/>
                  </a:lnTo>
                  <a:lnTo>
                    <a:pt x="1557092" y="384599"/>
                  </a:lnTo>
                  <a:lnTo>
                    <a:pt x="1698646" y="846118"/>
                  </a:lnTo>
                  <a:lnTo>
                    <a:pt x="1840200" y="923038"/>
                  </a:lnTo>
                  <a:lnTo>
                    <a:pt x="1981754" y="461519"/>
                  </a:lnTo>
                  <a:lnTo>
                    <a:pt x="2123308" y="0"/>
                  </a:lnTo>
                  <a:lnTo>
                    <a:pt x="2264862" y="0"/>
                  </a:lnTo>
                  <a:lnTo>
                    <a:pt x="2406416" y="76919"/>
                  </a:lnTo>
                  <a:lnTo>
                    <a:pt x="2547969" y="153839"/>
                  </a:lnTo>
                  <a:lnTo>
                    <a:pt x="2689523" y="230759"/>
                  </a:lnTo>
                  <a:lnTo>
                    <a:pt x="2831077" y="230759"/>
                  </a:lnTo>
                  <a:lnTo>
                    <a:pt x="2972631" y="230759"/>
                  </a:lnTo>
                  <a:lnTo>
                    <a:pt x="3114185" y="230759"/>
                  </a:lnTo>
                </a:path>
              </a:pathLst>
            </a:custGeom>
            <a:ln w="27101" cap="flat">
              <a:solidFill>
                <a:srgbClr val="0058AB">
                  <a:alpha val="100000"/>
                </a:srgbClr>
              </a:solidFill>
              <a:prstDash val="solid"/>
              <a:round/>
            </a:ln>
          </p:spPr>
          <p:txBody>
            <a:bodyPr/>
            <a:lstStyle/>
            <a:p/>
          </p:txBody>
        </p:sp>
        <p:sp>
          <p:nvSpPr>
            <p:cNvPr id="77" name="pl77"/>
            <p:cNvSpPr/>
            <p:nvPr/>
          </p:nvSpPr>
          <p:spPr>
            <a:xfrm>
              <a:off x="5437664" y="1788723"/>
              <a:ext cx="3397293" cy="615359"/>
            </a:xfrm>
            <a:custGeom>
              <a:avLst/>
              <a:pathLst>
                <a:path w="3397293" h="615359">
                  <a:moveTo>
                    <a:pt x="0" y="615359"/>
                  </a:moveTo>
                  <a:lnTo>
                    <a:pt x="141553" y="538439"/>
                  </a:lnTo>
                  <a:lnTo>
                    <a:pt x="283107" y="538439"/>
                  </a:lnTo>
                  <a:lnTo>
                    <a:pt x="424661" y="461519"/>
                  </a:lnTo>
                  <a:lnTo>
                    <a:pt x="566215" y="384599"/>
                  </a:lnTo>
                  <a:lnTo>
                    <a:pt x="707769" y="307679"/>
                  </a:lnTo>
                  <a:lnTo>
                    <a:pt x="849323" y="230759"/>
                  </a:lnTo>
                  <a:lnTo>
                    <a:pt x="990877" y="230759"/>
                  </a:lnTo>
                  <a:lnTo>
                    <a:pt x="1132431" y="153839"/>
                  </a:lnTo>
                  <a:lnTo>
                    <a:pt x="1273984" y="76919"/>
                  </a:lnTo>
                  <a:lnTo>
                    <a:pt x="1415538" y="76919"/>
                  </a:lnTo>
                  <a:lnTo>
                    <a:pt x="1557092" y="76919"/>
                  </a:lnTo>
                  <a:lnTo>
                    <a:pt x="1698646" y="76919"/>
                  </a:lnTo>
                  <a:lnTo>
                    <a:pt x="1840200" y="76919"/>
                  </a:lnTo>
                  <a:lnTo>
                    <a:pt x="1981754" y="76919"/>
                  </a:lnTo>
                  <a:lnTo>
                    <a:pt x="2123308" y="76919"/>
                  </a:lnTo>
                  <a:lnTo>
                    <a:pt x="2264862" y="0"/>
                  </a:lnTo>
                  <a:lnTo>
                    <a:pt x="2406416" y="0"/>
                  </a:lnTo>
                  <a:lnTo>
                    <a:pt x="2547969" y="0"/>
                  </a:lnTo>
                  <a:lnTo>
                    <a:pt x="2689523" y="0"/>
                  </a:lnTo>
                  <a:lnTo>
                    <a:pt x="2831077" y="153839"/>
                  </a:lnTo>
                  <a:lnTo>
                    <a:pt x="2972631" y="230759"/>
                  </a:lnTo>
                  <a:lnTo>
                    <a:pt x="3114185" y="76919"/>
                  </a:lnTo>
                  <a:lnTo>
                    <a:pt x="3255739" y="76919"/>
                  </a:lnTo>
                  <a:lnTo>
                    <a:pt x="3397293" y="76919"/>
                  </a:lnTo>
                </a:path>
              </a:pathLst>
            </a:custGeom>
            <a:ln w="27101" cap="flat">
              <a:solidFill>
                <a:srgbClr val="80BD41">
                  <a:alpha val="100000"/>
                </a:srgbClr>
              </a:solidFill>
              <a:prstDash val="solid"/>
              <a:round/>
            </a:ln>
          </p:spPr>
          <p:txBody>
            <a:bodyPr/>
            <a:lstStyle/>
            <a:p/>
          </p:txBody>
        </p:sp>
        <p:sp>
          <p:nvSpPr>
            <p:cNvPr id="78" name="pl78"/>
            <p:cNvSpPr/>
            <p:nvPr/>
          </p:nvSpPr>
          <p:spPr>
            <a:xfrm>
              <a:off x="5437664" y="1634883"/>
              <a:ext cx="3397293" cy="769199"/>
            </a:xfrm>
            <a:custGeom>
              <a:avLst/>
              <a:pathLst>
                <a:path w="3397293" h="769199">
                  <a:moveTo>
                    <a:pt x="0" y="384599"/>
                  </a:moveTo>
                  <a:lnTo>
                    <a:pt x="141553" y="461519"/>
                  </a:lnTo>
                  <a:lnTo>
                    <a:pt x="283107" y="538439"/>
                  </a:lnTo>
                  <a:lnTo>
                    <a:pt x="424661" y="461519"/>
                  </a:lnTo>
                  <a:lnTo>
                    <a:pt x="566215" y="384599"/>
                  </a:lnTo>
                  <a:lnTo>
                    <a:pt x="707769" y="384599"/>
                  </a:lnTo>
                  <a:lnTo>
                    <a:pt x="849323" y="153839"/>
                  </a:lnTo>
                  <a:lnTo>
                    <a:pt x="990877" y="153839"/>
                  </a:lnTo>
                  <a:lnTo>
                    <a:pt x="1132431" y="76919"/>
                  </a:lnTo>
                  <a:lnTo>
                    <a:pt x="1273984" y="76919"/>
                  </a:lnTo>
                  <a:lnTo>
                    <a:pt x="1415538" y="76919"/>
                  </a:lnTo>
                  <a:lnTo>
                    <a:pt x="1557092" y="76919"/>
                  </a:lnTo>
                  <a:lnTo>
                    <a:pt x="1698646" y="0"/>
                  </a:lnTo>
                  <a:lnTo>
                    <a:pt x="1840200" y="76919"/>
                  </a:lnTo>
                  <a:lnTo>
                    <a:pt x="1981754" y="76919"/>
                  </a:lnTo>
                  <a:lnTo>
                    <a:pt x="2123308" y="76919"/>
                  </a:lnTo>
                  <a:lnTo>
                    <a:pt x="2264862" y="76919"/>
                  </a:lnTo>
                  <a:lnTo>
                    <a:pt x="2406416" y="76919"/>
                  </a:lnTo>
                  <a:lnTo>
                    <a:pt x="2547969" y="153839"/>
                  </a:lnTo>
                  <a:lnTo>
                    <a:pt x="2689523" y="153839"/>
                  </a:lnTo>
                  <a:lnTo>
                    <a:pt x="2831077" y="307679"/>
                  </a:lnTo>
                  <a:lnTo>
                    <a:pt x="2972631" y="769199"/>
                  </a:lnTo>
                  <a:lnTo>
                    <a:pt x="3114185" y="230759"/>
                  </a:lnTo>
                  <a:lnTo>
                    <a:pt x="3255739" y="461519"/>
                  </a:lnTo>
                  <a:lnTo>
                    <a:pt x="3397293" y="461519"/>
                  </a:lnTo>
                </a:path>
              </a:pathLst>
            </a:custGeom>
            <a:ln w="27101" cap="flat">
              <a:solidFill>
                <a:srgbClr val="961A49">
                  <a:alpha val="100000"/>
                </a:srgbClr>
              </a:solidFill>
              <a:prstDash val="solid"/>
              <a:round/>
            </a:ln>
          </p:spPr>
          <p:txBody>
            <a:bodyPr/>
            <a:lstStyle/>
            <a:p/>
          </p:txBody>
        </p:sp>
        <p:sp>
          <p:nvSpPr>
            <p:cNvPr id="79" name="pl79"/>
            <p:cNvSpPr/>
            <p:nvPr/>
          </p:nvSpPr>
          <p:spPr>
            <a:xfrm>
              <a:off x="5437664" y="1788723"/>
              <a:ext cx="3397293" cy="0"/>
            </a:xfrm>
            <a:custGeom>
              <a:avLst/>
              <a:pathLst>
                <a:path w="3397293" h="0">
                  <a:moveTo>
                    <a:pt x="0" y="0"/>
                  </a:moveTo>
                  <a:lnTo>
                    <a:pt x="0"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720771" y="1711803"/>
              <a:ext cx="3114185" cy="2153757"/>
            </a:xfrm>
            <a:custGeom>
              <a:avLst/>
              <a:pathLst>
                <a:path w="3114185" h="2153757">
                  <a:moveTo>
                    <a:pt x="0" y="1846077"/>
                  </a:moveTo>
                  <a:lnTo>
                    <a:pt x="141553" y="2076837"/>
                  </a:lnTo>
                  <a:lnTo>
                    <a:pt x="283107" y="2076837"/>
                  </a:lnTo>
                  <a:lnTo>
                    <a:pt x="424661" y="2153757"/>
                  </a:lnTo>
                  <a:lnTo>
                    <a:pt x="566215" y="1615318"/>
                  </a:lnTo>
                  <a:lnTo>
                    <a:pt x="707769" y="1230718"/>
                  </a:lnTo>
                  <a:lnTo>
                    <a:pt x="849323" y="538439"/>
                  </a:lnTo>
                  <a:lnTo>
                    <a:pt x="990877" y="1153798"/>
                  </a:lnTo>
                  <a:lnTo>
                    <a:pt x="1132431" y="1230718"/>
                  </a:lnTo>
                  <a:lnTo>
                    <a:pt x="1273984" y="1692237"/>
                  </a:lnTo>
                  <a:lnTo>
                    <a:pt x="1415538" y="615359"/>
                  </a:lnTo>
                  <a:lnTo>
                    <a:pt x="1557092" y="384599"/>
                  </a:lnTo>
                  <a:lnTo>
                    <a:pt x="1698646" y="846118"/>
                  </a:lnTo>
                  <a:lnTo>
                    <a:pt x="1840200" y="923038"/>
                  </a:lnTo>
                  <a:lnTo>
                    <a:pt x="1981754" y="461519"/>
                  </a:lnTo>
                  <a:lnTo>
                    <a:pt x="2123308" y="0"/>
                  </a:lnTo>
                  <a:lnTo>
                    <a:pt x="2264862" y="0"/>
                  </a:lnTo>
                  <a:lnTo>
                    <a:pt x="2406416" y="76919"/>
                  </a:lnTo>
                  <a:lnTo>
                    <a:pt x="2547969" y="153839"/>
                  </a:lnTo>
                  <a:lnTo>
                    <a:pt x="2689523" y="230759"/>
                  </a:lnTo>
                  <a:lnTo>
                    <a:pt x="2831077" y="230759"/>
                  </a:lnTo>
                  <a:lnTo>
                    <a:pt x="2972631" y="230759"/>
                  </a:lnTo>
                  <a:lnTo>
                    <a:pt x="3114185" y="230759"/>
                  </a:lnTo>
                </a:path>
              </a:pathLst>
            </a:custGeom>
            <a:ln w="43362" cap="flat">
              <a:solidFill>
                <a:srgbClr val="000000">
                  <a:alpha val="100000"/>
                </a:srgbClr>
              </a:solidFill>
              <a:prstDash val="solid"/>
              <a:round/>
            </a:ln>
          </p:spPr>
          <p:txBody>
            <a:bodyPr/>
            <a:lstStyle/>
            <a:p/>
          </p:txBody>
        </p:sp>
        <p:sp>
          <p:nvSpPr>
            <p:cNvPr id="81" name="pl81"/>
            <p:cNvSpPr/>
            <p:nvPr/>
          </p:nvSpPr>
          <p:spPr>
            <a:xfrm>
              <a:off x="6145433" y="1511811"/>
              <a:ext cx="0" cy="2353749"/>
            </a:xfrm>
            <a:custGeom>
              <a:avLst/>
              <a:pathLst>
                <a:path w="0" h="2353749">
                  <a:moveTo>
                    <a:pt x="0" y="235374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853202" y="1511811"/>
              <a:ext cx="0" cy="1430710"/>
            </a:xfrm>
            <a:custGeom>
              <a:avLst/>
              <a:pathLst>
                <a:path w="0" h="1430710">
                  <a:moveTo>
                    <a:pt x="0" y="143071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7560972" y="1511811"/>
              <a:ext cx="0" cy="1123030"/>
            </a:xfrm>
            <a:custGeom>
              <a:avLst/>
              <a:pathLst>
                <a:path w="0" h="1123030">
                  <a:moveTo>
                    <a:pt x="0" y="112303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8127187" y="1511811"/>
              <a:ext cx="0" cy="276911"/>
            </a:xfrm>
            <a:custGeom>
              <a:avLst/>
              <a:pathLst>
                <a:path w="0" h="276911">
                  <a:moveTo>
                    <a:pt x="0" y="27691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693403" y="1511811"/>
              <a:ext cx="0" cy="430751"/>
            </a:xfrm>
            <a:custGeom>
              <a:avLst/>
              <a:pathLst>
                <a:path w="0" h="430751">
                  <a:moveTo>
                    <a:pt x="0" y="4307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834957" y="1511811"/>
              <a:ext cx="0" cy="430751"/>
            </a:xfrm>
            <a:custGeom>
              <a:avLst/>
              <a:pathLst>
                <a:path w="0" h="430751">
                  <a:moveTo>
                    <a:pt x="0" y="4307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5720771" y="1711803"/>
              <a:ext cx="3114185" cy="2153757"/>
            </a:xfrm>
            <a:custGeom>
              <a:avLst/>
              <a:pathLst>
                <a:path w="3114185" h="2153757">
                  <a:moveTo>
                    <a:pt x="0" y="1846077"/>
                  </a:moveTo>
                  <a:lnTo>
                    <a:pt x="141553" y="2076837"/>
                  </a:lnTo>
                  <a:lnTo>
                    <a:pt x="283107" y="2076837"/>
                  </a:lnTo>
                  <a:lnTo>
                    <a:pt x="424661" y="2153757"/>
                  </a:lnTo>
                  <a:lnTo>
                    <a:pt x="566215" y="1615318"/>
                  </a:lnTo>
                  <a:lnTo>
                    <a:pt x="707769" y="1230718"/>
                  </a:lnTo>
                  <a:lnTo>
                    <a:pt x="849323" y="538439"/>
                  </a:lnTo>
                  <a:lnTo>
                    <a:pt x="990877" y="1153798"/>
                  </a:lnTo>
                  <a:lnTo>
                    <a:pt x="1132431" y="1230718"/>
                  </a:lnTo>
                  <a:lnTo>
                    <a:pt x="1273984" y="1692237"/>
                  </a:lnTo>
                  <a:lnTo>
                    <a:pt x="1415538" y="615359"/>
                  </a:lnTo>
                  <a:lnTo>
                    <a:pt x="1557092" y="384599"/>
                  </a:lnTo>
                  <a:lnTo>
                    <a:pt x="1698646" y="846118"/>
                  </a:lnTo>
                  <a:lnTo>
                    <a:pt x="1840200" y="923038"/>
                  </a:lnTo>
                  <a:lnTo>
                    <a:pt x="1981754" y="461519"/>
                  </a:lnTo>
                  <a:lnTo>
                    <a:pt x="2123308" y="0"/>
                  </a:lnTo>
                  <a:lnTo>
                    <a:pt x="2264862" y="0"/>
                  </a:lnTo>
                  <a:lnTo>
                    <a:pt x="2406416" y="76919"/>
                  </a:lnTo>
                  <a:lnTo>
                    <a:pt x="2547969" y="153839"/>
                  </a:lnTo>
                  <a:lnTo>
                    <a:pt x="2689523" y="230759"/>
                  </a:lnTo>
                  <a:lnTo>
                    <a:pt x="2831077" y="230759"/>
                  </a:lnTo>
                  <a:lnTo>
                    <a:pt x="2972631" y="230759"/>
                  </a:lnTo>
                  <a:lnTo>
                    <a:pt x="3114185" y="230759"/>
                  </a:lnTo>
                </a:path>
              </a:pathLst>
            </a:custGeom>
            <a:ln w="27101" cap="flat">
              <a:solidFill>
                <a:srgbClr val="0058AB">
                  <a:alpha val="100000"/>
                </a:srgbClr>
              </a:solidFill>
              <a:prstDash val="solid"/>
              <a:round/>
            </a:ln>
          </p:spPr>
          <p:txBody>
            <a:bodyPr/>
            <a:lstStyle/>
            <a:p/>
          </p:txBody>
        </p:sp>
        <p:sp>
          <p:nvSpPr>
            <p:cNvPr id="88" name="tx88"/>
            <p:cNvSpPr/>
            <p:nvPr/>
          </p:nvSpPr>
          <p:spPr>
            <a:xfrm>
              <a:off x="6067093" y="144192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89" name="tx89"/>
            <p:cNvSpPr/>
            <p:nvPr/>
          </p:nvSpPr>
          <p:spPr>
            <a:xfrm>
              <a:off x="6774863" y="14406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0" name="tx90"/>
            <p:cNvSpPr/>
            <p:nvPr/>
          </p:nvSpPr>
          <p:spPr>
            <a:xfrm>
              <a:off x="7482632" y="144192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8097042" y="14406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8645208" y="14419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8786762" y="14419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5" name="tx95"/>
            <p:cNvSpPr/>
            <p:nvPr/>
          </p:nvSpPr>
          <p:spPr>
            <a:xfrm>
              <a:off x="8902429" y="205760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6" name="tx96"/>
            <p:cNvSpPr/>
            <p:nvPr/>
          </p:nvSpPr>
          <p:spPr>
            <a:xfrm>
              <a:off x="5003259" y="32750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7" name="tx97"/>
            <p:cNvSpPr/>
            <p:nvPr/>
          </p:nvSpPr>
          <p:spPr>
            <a:xfrm>
              <a:off x="5003259" y="25058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8" name="tx98"/>
            <p:cNvSpPr/>
            <p:nvPr/>
          </p:nvSpPr>
          <p:spPr>
            <a:xfrm>
              <a:off x="5127474" y="173660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49780" y="9674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8" name="pl108"/>
            <p:cNvSpPr/>
            <p:nvPr/>
          </p:nvSpPr>
          <p:spPr>
            <a:xfrm>
              <a:off x="58903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58903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9942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1" name="pl111"/>
            <p:cNvSpPr/>
            <p:nvPr/>
          </p:nvSpPr>
          <p:spPr>
            <a:xfrm>
              <a:off x="775667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2" name="tx112"/>
            <p:cNvSpPr/>
            <p:nvPr/>
          </p:nvSpPr>
          <p:spPr>
            <a:xfrm>
              <a:off x="6157464" y="4831778"/>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113" name="tx113"/>
            <p:cNvSpPr/>
            <p:nvPr/>
          </p:nvSpPr>
          <p:spPr>
            <a:xfrm>
              <a:off x="726132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4" name="tx114"/>
            <p:cNvSpPr/>
            <p:nvPr/>
          </p:nvSpPr>
          <p:spPr>
            <a:xfrm>
              <a:off x="802377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5" name="tx11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6" name="pl116"/>
            <p:cNvSpPr/>
            <p:nvPr/>
          </p:nvSpPr>
          <p:spPr>
            <a:xfrm>
              <a:off x="24421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46922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69422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5671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8172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0672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25146"/>
              <a:ext cx="6061553" cy="149993"/>
            </a:xfrm>
            <a:prstGeom prst="rect">
              <a:avLst/>
            </a:prstGeom>
            <a:solidFill>
              <a:srgbClr val="1CABE2">
                <a:alpha val="80000"/>
              </a:srgbClr>
            </a:solidFill>
          </p:spPr>
          <p:txBody>
            <a:bodyPr/>
            <a:lstStyle/>
            <a:p/>
          </p:txBody>
        </p:sp>
        <p:sp>
          <p:nvSpPr>
            <p:cNvPr id="127" name="rc127"/>
            <p:cNvSpPr/>
            <p:nvPr/>
          </p:nvSpPr>
          <p:spPr>
            <a:xfrm>
              <a:off x="1317178" y="5637654"/>
              <a:ext cx="7321564" cy="149993"/>
            </a:xfrm>
            <a:prstGeom prst="rect">
              <a:avLst/>
            </a:prstGeom>
            <a:solidFill>
              <a:srgbClr val="1CABE2">
                <a:alpha val="80000"/>
              </a:srgbClr>
            </a:solidFill>
          </p:spPr>
          <p:txBody>
            <a:bodyPr/>
            <a:lstStyle/>
            <a:p/>
          </p:txBody>
        </p:sp>
        <p:sp>
          <p:nvSpPr>
            <p:cNvPr id="128" name="rc128"/>
            <p:cNvSpPr/>
            <p:nvPr/>
          </p:nvSpPr>
          <p:spPr>
            <a:xfrm>
              <a:off x="1317178" y="5450161"/>
              <a:ext cx="7312564" cy="149993"/>
            </a:xfrm>
            <a:prstGeom prst="rect">
              <a:avLst/>
            </a:prstGeom>
            <a:solidFill>
              <a:srgbClr val="1CABE2">
                <a:alpha val="80000"/>
              </a:srgbClr>
            </a:solidFill>
          </p:spPr>
          <p:txBody>
            <a:bodyPr/>
            <a:lstStyle/>
            <a:p/>
          </p:txBody>
        </p:sp>
        <p:sp>
          <p:nvSpPr>
            <p:cNvPr id="129" name="tx12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21760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46762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771764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6" name="tx13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Timor-Leste (89%) was the same as the global average and 2 percentage points lower than the average across all EAPR countries (91%).
National DTP1 coverage was 2 percentage points lower than in 2019 (91%).
This equates to 3,000 zero-dose children in 2024 - the same number of zero-dose children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Timor-Leste ranked number 7 out of 27 countries for lowest DTP1 coverage (based on tied ranks).
Timor-Leste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Timor-Leste ranked number 12 out of 27 countries with 3,000 zero-dose children.
In 2024, Timor-Leste ranked number 12 out of 27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3875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86518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69162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5197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27840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10484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211159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3284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5452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762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9788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1957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1869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62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42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4879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921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355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71992" y="3624778"/>
              <a:ext cx="219027" cy="1000757"/>
            </a:xfrm>
            <a:prstGeom prst="rect">
              <a:avLst/>
            </a:prstGeom>
            <a:solidFill>
              <a:srgbClr val="80BD41">
                <a:alpha val="100000"/>
              </a:srgbClr>
            </a:solidFill>
          </p:spPr>
          <p:txBody>
            <a:bodyPr/>
            <a:lstStyle/>
            <a:p/>
          </p:txBody>
        </p:sp>
        <p:sp>
          <p:nvSpPr>
            <p:cNvPr id="24" name="rc24"/>
            <p:cNvSpPr/>
            <p:nvPr/>
          </p:nvSpPr>
          <p:spPr>
            <a:xfrm>
              <a:off x="1271992" y="2772242"/>
              <a:ext cx="219027" cy="593060"/>
            </a:xfrm>
            <a:prstGeom prst="rect">
              <a:avLst/>
            </a:prstGeom>
            <a:solidFill>
              <a:srgbClr val="0058AB">
                <a:alpha val="100000"/>
              </a:srgbClr>
            </a:solidFill>
          </p:spPr>
          <p:txBody>
            <a:bodyPr/>
            <a:lstStyle/>
            <a:p/>
          </p:txBody>
        </p:sp>
        <p:sp>
          <p:nvSpPr>
            <p:cNvPr id="25" name="rc25"/>
            <p:cNvSpPr/>
            <p:nvPr/>
          </p:nvSpPr>
          <p:spPr>
            <a:xfrm>
              <a:off x="1271992" y="3365303"/>
              <a:ext cx="219027" cy="259475"/>
            </a:xfrm>
            <a:prstGeom prst="rect">
              <a:avLst/>
            </a:prstGeom>
            <a:solidFill>
              <a:srgbClr val="1CABE2">
                <a:alpha val="100000"/>
              </a:srgbClr>
            </a:solidFill>
          </p:spPr>
          <p:txBody>
            <a:bodyPr/>
            <a:lstStyle/>
            <a:p/>
          </p:txBody>
        </p:sp>
        <p:sp>
          <p:nvSpPr>
            <p:cNvPr id="26" name="rc26"/>
            <p:cNvSpPr/>
            <p:nvPr/>
          </p:nvSpPr>
          <p:spPr>
            <a:xfrm>
              <a:off x="1515356" y="3550374"/>
              <a:ext cx="219027" cy="1075161"/>
            </a:xfrm>
            <a:prstGeom prst="rect">
              <a:avLst/>
            </a:prstGeom>
            <a:solidFill>
              <a:srgbClr val="80BD41">
                <a:alpha val="100000"/>
              </a:srgbClr>
            </a:solidFill>
          </p:spPr>
          <p:txBody>
            <a:bodyPr/>
            <a:lstStyle/>
            <a:p/>
          </p:txBody>
        </p:sp>
        <p:sp>
          <p:nvSpPr>
            <p:cNvPr id="27" name="rc27"/>
            <p:cNvSpPr/>
            <p:nvPr/>
          </p:nvSpPr>
          <p:spPr>
            <a:xfrm>
              <a:off x="1515356" y="2670670"/>
              <a:ext cx="219027" cy="684188"/>
            </a:xfrm>
            <a:prstGeom prst="rect">
              <a:avLst/>
            </a:prstGeom>
            <a:solidFill>
              <a:srgbClr val="0058AB">
                <a:alpha val="100000"/>
              </a:srgbClr>
            </a:solidFill>
          </p:spPr>
          <p:txBody>
            <a:bodyPr/>
            <a:lstStyle/>
            <a:p/>
          </p:txBody>
        </p:sp>
        <p:sp>
          <p:nvSpPr>
            <p:cNvPr id="28" name="rc28"/>
            <p:cNvSpPr/>
            <p:nvPr/>
          </p:nvSpPr>
          <p:spPr>
            <a:xfrm>
              <a:off x="1515356" y="3354858"/>
              <a:ext cx="219027" cy="195515"/>
            </a:xfrm>
            <a:prstGeom prst="rect">
              <a:avLst/>
            </a:prstGeom>
            <a:solidFill>
              <a:srgbClr val="1CABE2">
                <a:alpha val="100000"/>
              </a:srgbClr>
            </a:solidFill>
          </p:spPr>
          <p:txBody>
            <a:bodyPr/>
            <a:lstStyle/>
            <a:p/>
          </p:txBody>
        </p:sp>
        <p:sp>
          <p:nvSpPr>
            <p:cNvPr id="29" name="rc29"/>
            <p:cNvSpPr/>
            <p:nvPr/>
          </p:nvSpPr>
          <p:spPr>
            <a:xfrm>
              <a:off x="1758720" y="3519333"/>
              <a:ext cx="219027" cy="1106201"/>
            </a:xfrm>
            <a:prstGeom prst="rect">
              <a:avLst/>
            </a:prstGeom>
            <a:solidFill>
              <a:srgbClr val="80BD41">
                <a:alpha val="100000"/>
              </a:srgbClr>
            </a:solidFill>
          </p:spPr>
          <p:txBody>
            <a:bodyPr/>
            <a:lstStyle/>
            <a:p/>
          </p:txBody>
        </p:sp>
        <p:sp>
          <p:nvSpPr>
            <p:cNvPr id="30" name="rc30"/>
            <p:cNvSpPr/>
            <p:nvPr/>
          </p:nvSpPr>
          <p:spPr>
            <a:xfrm>
              <a:off x="1758720" y="2684812"/>
              <a:ext cx="219027" cy="679259"/>
            </a:xfrm>
            <a:prstGeom prst="rect">
              <a:avLst/>
            </a:prstGeom>
            <a:solidFill>
              <a:srgbClr val="0058AB">
                <a:alpha val="100000"/>
              </a:srgbClr>
            </a:solidFill>
          </p:spPr>
          <p:txBody>
            <a:bodyPr/>
            <a:lstStyle/>
            <a:p/>
          </p:txBody>
        </p:sp>
        <p:sp>
          <p:nvSpPr>
            <p:cNvPr id="31" name="rc31"/>
            <p:cNvSpPr/>
            <p:nvPr/>
          </p:nvSpPr>
          <p:spPr>
            <a:xfrm>
              <a:off x="1758720" y="3364071"/>
              <a:ext cx="219027" cy="155262"/>
            </a:xfrm>
            <a:prstGeom prst="rect">
              <a:avLst/>
            </a:prstGeom>
            <a:solidFill>
              <a:srgbClr val="1CABE2">
                <a:alpha val="100000"/>
              </a:srgbClr>
            </a:solidFill>
          </p:spPr>
          <p:txBody>
            <a:bodyPr/>
            <a:lstStyle/>
            <a:p/>
          </p:txBody>
        </p:sp>
        <p:sp>
          <p:nvSpPr>
            <p:cNvPr id="32" name="rc32"/>
            <p:cNvSpPr/>
            <p:nvPr/>
          </p:nvSpPr>
          <p:spPr>
            <a:xfrm>
              <a:off x="2002085" y="3571909"/>
              <a:ext cx="219027" cy="1053626"/>
            </a:xfrm>
            <a:prstGeom prst="rect">
              <a:avLst/>
            </a:prstGeom>
            <a:solidFill>
              <a:srgbClr val="80BD41">
                <a:alpha val="100000"/>
              </a:srgbClr>
            </a:solidFill>
          </p:spPr>
          <p:txBody>
            <a:bodyPr/>
            <a:lstStyle/>
            <a:p/>
          </p:txBody>
        </p:sp>
        <p:sp>
          <p:nvSpPr>
            <p:cNvPr id="33" name="rc33"/>
            <p:cNvSpPr/>
            <p:nvPr/>
          </p:nvSpPr>
          <p:spPr>
            <a:xfrm>
              <a:off x="2002085" y="2709809"/>
              <a:ext cx="219027" cy="689645"/>
            </a:xfrm>
            <a:prstGeom prst="rect">
              <a:avLst/>
            </a:prstGeom>
            <a:solidFill>
              <a:srgbClr val="0058AB">
                <a:alpha val="100000"/>
              </a:srgbClr>
            </a:solidFill>
          </p:spPr>
          <p:txBody>
            <a:bodyPr/>
            <a:lstStyle/>
            <a:p/>
          </p:txBody>
        </p:sp>
        <p:sp>
          <p:nvSpPr>
            <p:cNvPr id="34" name="rc34"/>
            <p:cNvSpPr/>
            <p:nvPr/>
          </p:nvSpPr>
          <p:spPr>
            <a:xfrm>
              <a:off x="2002085" y="3399454"/>
              <a:ext cx="219027" cy="172455"/>
            </a:xfrm>
            <a:prstGeom prst="rect">
              <a:avLst/>
            </a:prstGeom>
            <a:solidFill>
              <a:srgbClr val="1CABE2">
                <a:alpha val="100000"/>
              </a:srgbClr>
            </a:solidFill>
          </p:spPr>
          <p:txBody>
            <a:bodyPr/>
            <a:lstStyle/>
            <a:p/>
          </p:txBody>
        </p:sp>
        <p:sp>
          <p:nvSpPr>
            <p:cNvPr id="35" name="rc35"/>
            <p:cNvSpPr/>
            <p:nvPr/>
          </p:nvSpPr>
          <p:spPr>
            <a:xfrm>
              <a:off x="2245449" y="3420989"/>
              <a:ext cx="219027" cy="1204546"/>
            </a:xfrm>
            <a:prstGeom prst="rect">
              <a:avLst/>
            </a:prstGeom>
            <a:solidFill>
              <a:srgbClr val="80BD41">
                <a:alpha val="100000"/>
              </a:srgbClr>
            </a:solidFill>
          </p:spPr>
          <p:txBody>
            <a:bodyPr/>
            <a:lstStyle/>
            <a:p/>
          </p:txBody>
        </p:sp>
        <p:sp>
          <p:nvSpPr>
            <p:cNvPr id="36" name="rc36"/>
            <p:cNvSpPr/>
            <p:nvPr/>
          </p:nvSpPr>
          <p:spPr>
            <a:xfrm>
              <a:off x="2245449" y="2713564"/>
              <a:ext cx="219027" cy="554450"/>
            </a:xfrm>
            <a:prstGeom prst="rect">
              <a:avLst/>
            </a:prstGeom>
            <a:solidFill>
              <a:srgbClr val="0058AB">
                <a:alpha val="100000"/>
              </a:srgbClr>
            </a:solidFill>
          </p:spPr>
          <p:txBody>
            <a:bodyPr/>
            <a:lstStyle/>
            <a:p/>
          </p:txBody>
        </p:sp>
        <p:sp>
          <p:nvSpPr>
            <p:cNvPr id="37" name="rc37"/>
            <p:cNvSpPr/>
            <p:nvPr/>
          </p:nvSpPr>
          <p:spPr>
            <a:xfrm>
              <a:off x="2245449" y="3268014"/>
              <a:ext cx="219027" cy="152974"/>
            </a:xfrm>
            <a:prstGeom prst="rect">
              <a:avLst/>
            </a:prstGeom>
            <a:solidFill>
              <a:srgbClr val="1CABE2">
                <a:alpha val="100000"/>
              </a:srgbClr>
            </a:solidFill>
          </p:spPr>
          <p:txBody>
            <a:bodyPr/>
            <a:lstStyle/>
            <a:p/>
          </p:txBody>
        </p:sp>
        <p:sp>
          <p:nvSpPr>
            <p:cNvPr id="38" name="rc38"/>
            <p:cNvSpPr/>
            <p:nvPr/>
          </p:nvSpPr>
          <p:spPr>
            <a:xfrm>
              <a:off x="2488813" y="3286263"/>
              <a:ext cx="219027" cy="1339271"/>
            </a:xfrm>
            <a:prstGeom prst="rect">
              <a:avLst/>
            </a:prstGeom>
            <a:solidFill>
              <a:srgbClr val="80BD41">
                <a:alpha val="100000"/>
              </a:srgbClr>
            </a:solidFill>
          </p:spPr>
          <p:txBody>
            <a:bodyPr/>
            <a:lstStyle/>
            <a:p/>
          </p:txBody>
        </p:sp>
        <p:sp>
          <p:nvSpPr>
            <p:cNvPr id="39" name="rc39"/>
            <p:cNvSpPr/>
            <p:nvPr/>
          </p:nvSpPr>
          <p:spPr>
            <a:xfrm>
              <a:off x="2488813" y="2712332"/>
              <a:ext cx="219027" cy="459157"/>
            </a:xfrm>
            <a:prstGeom prst="rect">
              <a:avLst/>
            </a:prstGeom>
            <a:solidFill>
              <a:srgbClr val="0058AB">
                <a:alpha val="100000"/>
              </a:srgbClr>
            </a:solidFill>
          </p:spPr>
          <p:txBody>
            <a:bodyPr/>
            <a:lstStyle/>
            <a:p/>
          </p:txBody>
        </p:sp>
        <p:sp>
          <p:nvSpPr>
            <p:cNvPr id="40" name="rc40"/>
            <p:cNvSpPr/>
            <p:nvPr/>
          </p:nvSpPr>
          <p:spPr>
            <a:xfrm>
              <a:off x="2488813" y="3171489"/>
              <a:ext cx="219027" cy="114774"/>
            </a:xfrm>
            <a:prstGeom prst="rect">
              <a:avLst/>
            </a:prstGeom>
            <a:solidFill>
              <a:srgbClr val="1CABE2">
                <a:alpha val="100000"/>
              </a:srgbClr>
            </a:solidFill>
          </p:spPr>
          <p:txBody>
            <a:bodyPr/>
            <a:lstStyle/>
            <a:p/>
          </p:txBody>
        </p:sp>
        <p:sp>
          <p:nvSpPr>
            <p:cNvPr id="41" name="rc41"/>
            <p:cNvSpPr/>
            <p:nvPr/>
          </p:nvSpPr>
          <p:spPr>
            <a:xfrm>
              <a:off x="2732178" y="3113984"/>
              <a:ext cx="219027" cy="1511550"/>
            </a:xfrm>
            <a:prstGeom prst="rect">
              <a:avLst/>
            </a:prstGeom>
            <a:solidFill>
              <a:srgbClr val="80BD41">
                <a:alpha val="100000"/>
              </a:srgbClr>
            </a:solidFill>
          </p:spPr>
          <p:txBody>
            <a:bodyPr/>
            <a:lstStyle/>
            <a:p/>
          </p:txBody>
        </p:sp>
        <p:sp>
          <p:nvSpPr>
            <p:cNvPr id="42" name="rc42"/>
            <p:cNvSpPr/>
            <p:nvPr/>
          </p:nvSpPr>
          <p:spPr>
            <a:xfrm>
              <a:off x="2732178" y="2712156"/>
              <a:ext cx="219027" cy="286995"/>
            </a:xfrm>
            <a:prstGeom prst="rect">
              <a:avLst/>
            </a:prstGeom>
            <a:solidFill>
              <a:srgbClr val="0058AB">
                <a:alpha val="100000"/>
              </a:srgbClr>
            </a:solidFill>
          </p:spPr>
          <p:txBody>
            <a:bodyPr/>
            <a:lstStyle/>
            <a:p/>
          </p:txBody>
        </p:sp>
        <p:sp>
          <p:nvSpPr>
            <p:cNvPr id="43" name="rc43"/>
            <p:cNvSpPr/>
            <p:nvPr/>
          </p:nvSpPr>
          <p:spPr>
            <a:xfrm>
              <a:off x="2732178" y="2999151"/>
              <a:ext cx="219027" cy="114833"/>
            </a:xfrm>
            <a:prstGeom prst="rect">
              <a:avLst/>
            </a:prstGeom>
            <a:solidFill>
              <a:srgbClr val="1CABE2">
                <a:alpha val="100000"/>
              </a:srgbClr>
            </a:solidFill>
          </p:spPr>
          <p:txBody>
            <a:bodyPr/>
            <a:lstStyle/>
            <a:p/>
          </p:txBody>
        </p:sp>
        <p:sp>
          <p:nvSpPr>
            <p:cNvPr id="44" name="rc44"/>
            <p:cNvSpPr/>
            <p:nvPr/>
          </p:nvSpPr>
          <p:spPr>
            <a:xfrm>
              <a:off x="2975542" y="3247242"/>
              <a:ext cx="219027" cy="1378292"/>
            </a:xfrm>
            <a:prstGeom prst="rect">
              <a:avLst/>
            </a:prstGeom>
            <a:solidFill>
              <a:srgbClr val="80BD41">
                <a:alpha val="100000"/>
              </a:srgbClr>
            </a:solidFill>
          </p:spPr>
          <p:txBody>
            <a:bodyPr/>
            <a:lstStyle/>
            <a:p/>
          </p:txBody>
        </p:sp>
        <p:sp>
          <p:nvSpPr>
            <p:cNvPr id="45" name="rc45"/>
            <p:cNvSpPr/>
            <p:nvPr/>
          </p:nvSpPr>
          <p:spPr>
            <a:xfrm>
              <a:off x="2975542" y="2711275"/>
              <a:ext cx="219027" cy="440262"/>
            </a:xfrm>
            <a:prstGeom prst="rect">
              <a:avLst/>
            </a:prstGeom>
            <a:solidFill>
              <a:srgbClr val="0058AB">
                <a:alpha val="100000"/>
              </a:srgbClr>
            </a:solidFill>
          </p:spPr>
          <p:txBody>
            <a:bodyPr/>
            <a:lstStyle/>
            <a:p/>
          </p:txBody>
        </p:sp>
        <p:sp>
          <p:nvSpPr>
            <p:cNvPr id="46" name="rc46"/>
            <p:cNvSpPr/>
            <p:nvPr/>
          </p:nvSpPr>
          <p:spPr>
            <a:xfrm>
              <a:off x="2975542" y="3151538"/>
              <a:ext cx="219027" cy="95704"/>
            </a:xfrm>
            <a:prstGeom prst="rect">
              <a:avLst/>
            </a:prstGeom>
            <a:solidFill>
              <a:srgbClr val="1CABE2">
                <a:alpha val="100000"/>
              </a:srgbClr>
            </a:solidFill>
          </p:spPr>
          <p:txBody>
            <a:bodyPr/>
            <a:lstStyle/>
            <a:p/>
          </p:txBody>
        </p:sp>
        <p:sp>
          <p:nvSpPr>
            <p:cNvPr id="47" name="rc47"/>
            <p:cNvSpPr/>
            <p:nvPr/>
          </p:nvSpPr>
          <p:spPr>
            <a:xfrm>
              <a:off x="3218906" y="3245306"/>
              <a:ext cx="219027" cy="1380229"/>
            </a:xfrm>
            <a:prstGeom prst="rect">
              <a:avLst/>
            </a:prstGeom>
            <a:solidFill>
              <a:srgbClr val="80BD41">
                <a:alpha val="100000"/>
              </a:srgbClr>
            </a:solidFill>
          </p:spPr>
          <p:txBody>
            <a:bodyPr/>
            <a:lstStyle/>
            <a:p/>
          </p:txBody>
        </p:sp>
        <p:sp>
          <p:nvSpPr>
            <p:cNvPr id="48" name="rc48"/>
            <p:cNvSpPr/>
            <p:nvPr/>
          </p:nvSpPr>
          <p:spPr>
            <a:xfrm>
              <a:off x="3218906" y="2708518"/>
              <a:ext cx="219027" cy="460095"/>
            </a:xfrm>
            <a:prstGeom prst="rect">
              <a:avLst/>
            </a:prstGeom>
            <a:solidFill>
              <a:srgbClr val="0058AB">
                <a:alpha val="100000"/>
              </a:srgbClr>
            </a:solidFill>
          </p:spPr>
          <p:txBody>
            <a:bodyPr/>
            <a:lstStyle/>
            <a:p/>
          </p:txBody>
        </p:sp>
        <p:sp>
          <p:nvSpPr>
            <p:cNvPr id="49" name="rc49"/>
            <p:cNvSpPr/>
            <p:nvPr/>
          </p:nvSpPr>
          <p:spPr>
            <a:xfrm>
              <a:off x="3218906" y="3168614"/>
              <a:ext cx="219027" cy="76692"/>
            </a:xfrm>
            <a:prstGeom prst="rect">
              <a:avLst/>
            </a:prstGeom>
            <a:solidFill>
              <a:srgbClr val="1CABE2">
                <a:alpha val="100000"/>
              </a:srgbClr>
            </a:solidFill>
          </p:spPr>
          <p:txBody>
            <a:bodyPr/>
            <a:lstStyle/>
            <a:p/>
          </p:txBody>
        </p:sp>
        <p:sp>
          <p:nvSpPr>
            <p:cNvPr id="50" name="rc50"/>
            <p:cNvSpPr/>
            <p:nvPr/>
          </p:nvSpPr>
          <p:spPr>
            <a:xfrm>
              <a:off x="3462270" y="3343357"/>
              <a:ext cx="219027" cy="1282177"/>
            </a:xfrm>
            <a:prstGeom prst="rect">
              <a:avLst/>
            </a:prstGeom>
            <a:solidFill>
              <a:srgbClr val="80BD41">
                <a:alpha val="100000"/>
              </a:srgbClr>
            </a:solidFill>
          </p:spPr>
          <p:txBody>
            <a:bodyPr/>
            <a:lstStyle/>
            <a:p/>
          </p:txBody>
        </p:sp>
        <p:sp>
          <p:nvSpPr>
            <p:cNvPr id="51" name="rc51"/>
            <p:cNvSpPr/>
            <p:nvPr/>
          </p:nvSpPr>
          <p:spPr>
            <a:xfrm>
              <a:off x="3462270" y="2711862"/>
              <a:ext cx="219027" cy="574107"/>
            </a:xfrm>
            <a:prstGeom prst="rect">
              <a:avLst/>
            </a:prstGeom>
            <a:solidFill>
              <a:srgbClr val="0058AB">
                <a:alpha val="100000"/>
              </a:srgbClr>
            </a:solidFill>
          </p:spPr>
          <p:txBody>
            <a:bodyPr/>
            <a:lstStyle/>
            <a:p/>
          </p:txBody>
        </p:sp>
        <p:sp>
          <p:nvSpPr>
            <p:cNvPr id="52" name="rc52"/>
            <p:cNvSpPr/>
            <p:nvPr/>
          </p:nvSpPr>
          <p:spPr>
            <a:xfrm>
              <a:off x="3462270" y="3285970"/>
              <a:ext cx="219027" cy="57387"/>
            </a:xfrm>
            <a:prstGeom prst="rect">
              <a:avLst/>
            </a:prstGeom>
            <a:solidFill>
              <a:srgbClr val="1CABE2">
                <a:alpha val="100000"/>
              </a:srgbClr>
            </a:solidFill>
          </p:spPr>
          <p:txBody>
            <a:bodyPr/>
            <a:lstStyle/>
            <a:p/>
          </p:txBody>
        </p:sp>
        <p:sp>
          <p:nvSpPr>
            <p:cNvPr id="53" name="rc53"/>
            <p:cNvSpPr/>
            <p:nvPr/>
          </p:nvSpPr>
          <p:spPr>
            <a:xfrm>
              <a:off x="3705635" y="3047091"/>
              <a:ext cx="219027" cy="1578444"/>
            </a:xfrm>
            <a:prstGeom prst="rect">
              <a:avLst/>
            </a:prstGeom>
            <a:solidFill>
              <a:srgbClr val="80BD41">
                <a:alpha val="100000"/>
              </a:srgbClr>
            </a:solidFill>
          </p:spPr>
          <p:txBody>
            <a:bodyPr/>
            <a:lstStyle/>
            <a:p/>
          </p:txBody>
        </p:sp>
        <p:sp>
          <p:nvSpPr>
            <p:cNvPr id="54" name="rc54"/>
            <p:cNvSpPr/>
            <p:nvPr/>
          </p:nvSpPr>
          <p:spPr>
            <a:xfrm>
              <a:off x="3705635" y="2723774"/>
              <a:ext cx="219027" cy="304305"/>
            </a:xfrm>
            <a:prstGeom prst="rect">
              <a:avLst/>
            </a:prstGeom>
            <a:solidFill>
              <a:srgbClr val="0058AB">
                <a:alpha val="100000"/>
              </a:srgbClr>
            </a:solidFill>
          </p:spPr>
          <p:txBody>
            <a:bodyPr/>
            <a:lstStyle/>
            <a:p/>
          </p:txBody>
        </p:sp>
        <p:sp>
          <p:nvSpPr>
            <p:cNvPr id="55" name="rc55"/>
            <p:cNvSpPr/>
            <p:nvPr/>
          </p:nvSpPr>
          <p:spPr>
            <a:xfrm>
              <a:off x="3705635" y="3028079"/>
              <a:ext cx="219027" cy="19011"/>
            </a:xfrm>
            <a:prstGeom prst="rect">
              <a:avLst/>
            </a:prstGeom>
            <a:solidFill>
              <a:srgbClr val="1CABE2">
                <a:alpha val="100000"/>
              </a:srgbClr>
            </a:solidFill>
          </p:spPr>
          <p:txBody>
            <a:bodyPr/>
            <a:lstStyle/>
            <a:p/>
          </p:txBody>
        </p:sp>
        <p:sp>
          <p:nvSpPr>
            <p:cNvPr id="56" name="rc56"/>
            <p:cNvSpPr/>
            <p:nvPr/>
          </p:nvSpPr>
          <p:spPr>
            <a:xfrm>
              <a:off x="3948999" y="3076313"/>
              <a:ext cx="219027" cy="1549222"/>
            </a:xfrm>
            <a:prstGeom prst="rect">
              <a:avLst/>
            </a:prstGeom>
            <a:solidFill>
              <a:srgbClr val="80BD41">
                <a:alpha val="100000"/>
              </a:srgbClr>
            </a:solidFill>
          </p:spPr>
          <p:txBody>
            <a:bodyPr/>
            <a:lstStyle/>
            <a:p/>
          </p:txBody>
        </p:sp>
        <p:sp>
          <p:nvSpPr>
            <p:cNvPr id="57" name="rc57"/>
            <p:cNvSpPr/>
            <p:nvPr/>
          </p:nvSpPr>
          <p:spPr>
            <a:xfrm>
              <a:off x="3948999" y="2736214"/>
              <a:ext cx="219027" cy="245627"/>
            </a:xfrm>
            <a:prstGeom prst="rect">
              <a:avLst/>
            </a:prstGeom>
            <a:solidFill>
              <a:srgbClr val="0058AB">
                <a:alpha val="100000"/>
              </a:srgbClr>
            </a:solidFill>
          </p:spPr>
          <p:txBody>
            <a:bodyPr/>
            <a:lstStyle/>
            <a:p/>
          </p:txBody>
        </p:sp>
        <p:sp>
          <p:nvSpPr>
            <p:cNvPr id="58" name="rc58"/>
            <p:cNvSpPr/>
            <p:nvPr/>
          </p:nvSpPr>
          <p:spPr>
            <a:xfrm>
              <a:off x="3948999" y="2981841"/>
              <a:ext cx="219027" cy="94471"/>
            </a:xfrm>
            <a:prstGeom prst="rect">
              <a:avLst/>
            </a:prstGeom>
            <a:solidFill>
              <a:srgbClr val="1CABE2">
                <a:alpha val="100000"/>
              </a:srgbClr>
            </a:solidFill>
          </p:spPr>
          <p:txBody>
            <a:bodyPr/>
            <a:lstStyle/>
            <a:p/>
          </p:txBody>
        </p:sp>
        <p:sp>
          <p:nvSpPr>
            <p:cNvPr id="59" name="rc59"/>
            <p:cNvSpPr/>
            <p:nvPr/>
          </p:nvSpPr>
          <p:spPr>
            <a:xfrm>
              <a:off x="4192363" y="3186745"/>
              <a:ext cx="219027" cy="1438789"/>
            </a:xfrm>
            <a:prstGeom prst="rect">
              <a:avLst/>
            </a:prstGeom>
            <a:solidFill>
              <a:srgbClr val="80BD41">
                <a:alpha val="100000"/>
              </a:srgbClr>
            </a:solidFill>
          </p:spPr>
          <p:txBody>
            <a:bodyPr/>
            <a:lstStyle/>
            <a:p/>
          </p:txBody>
        </p:sp>
        <p:sp>
          <p:nvSpPr>
            <p:cNvPr id="60" name="rc60"/>
            <p:cNvSpPr/>
            <p:nvPr/>
          </p:nvSpPr>
          <p:spPr>
            <a:xfrm>
              <a:off x="4192363" y="2756986"/>
              <a:ext cx="219027" cy="355003"/>
            </a:xfrm>
            <a:prstGeom prst="rect">
              <a:avLst/>
            </a:prstGeom>
            <a:solidFill>
              <a:srgbClr val="0058AB">
                <a:alpha val="100000"/>
              </a:srgbClr>
            </a:solidFill>
          </p:spPr>
          <p:txBody>
            <a:bodyPr/>
            <a:lstStyle/>
            <a:p/>
          </p:txBody>
        </p:sp>
        <p:sp>
          <p:nvSpPr>
            <p:cNvPr id="61" name="rc61"/>
            <p:cNvSpPr/>
            <p:nvPr/>
          </p:nvSpPr>
          <p:spPr>
            <a:xfrm>
              <a:off x="4192363" y="3111989"/>
              <a:ext cx="219027" cy="74756"/>
            </a:xfrm>
            <a:prstGeom prst="rect">
              <a:avLst/>
            </a:prstGeom>
            <a:solidFill>
              <a:srgbClr val="1CABE2">
                <a:alpha val="100000"/>
              </a:srgbClr>
            </a:solidFill>
          </p:spPr>
          <p:txBody>
            <a:bodyPr/>
            <a:lstStyle/>
            <a:p/>
          </p:txBody>
        </p:sp>
        <p:sp>
          <p:nvSpPr>
            <p:cNvPr id="62" name="rc62"/>
            <p:cNvSpPr/>
            <p:nvPr/>
          </p:nvSpPr>
          <p:spPr>
            <a:xfrm>
              <a:off x="4435728" y="3227702"/>
              <a:ext cx="219027" cy="1397832"/>
            </a:xfrm>
            <a:prstGeom prst="rect">
              <a:avLst/>
            </a:prstGeom>
            <a:solidFill>
              <a:srgbClr val="80BD41">
                <a:alpha val="100000"/>
              </a:srgbClr>
            </a:solidFill>
          </p:spPr>
          <p:txBody>
            <a:bodyPr/>
            <a:lstStyle/>
            <a:p/>
          </p:txBody>
        </p:sp>
        <p:sp>
          <p:nvSpPr>
            <p:cNvPr id="63" name="rc63"/>
            <p:cNvSpPr/>
            <p:nvPr/>
          </p:nvSpPr>
          <p:spPr>
            <a:xfrm>
              <a:off x="4435728" y="2786266"/>
              <a:ext cx="219027" cy="367853"/>
            </a:xfrm>
            <a:prstGeom prst="rect">
              <a:avLst/>
            </a:prstGeom>
            <a:solidFill>
              <a:srgbClr val="0058AB">
                <a:alpha val="100000"/>
              </a:srgbClr>
            </a:solidFill>
          </p:spPr>
          <p:txBody>
            <a:bodyPr/>
            <a:lstStyle/>
            <a:p/>
          </p:txBody>
        </p:sp>
        <p:sp>
          <p:nvSpPr>
            <p:cNvPr id="64" name="rc64"/>
            <p:cNvSpPr/>
            <p:nvPr/>
          </p:nvSpPr>
          <p:spPr>
            <a:xfrm>
              <a:off x="4435728" y="3154120"/>
              <a:ext cx="219027" cy="73582"/>
            </a:xfrm>
            <a:prstGeom prst="rect">
              <a:avLst/>
            </a:prstGeom>
            <a:solidFill>
              <a:srgbClr val="1CABE2">
                <a:alpha val="100000"/>
              </a:srgbClr>
            </a:solidFill>
          </p:spPr>
          <p:txBody>
            <a:bodyPr/>
            <a:lstStyle/>
            <a:p/>
          </p:txBody>
        </p:sp>
        <p:sp>
          <p:nvSpPr>
            <p:cNvPr id="65" name="rc65"/>
            <p:cNvSpPr/>
            <p:nvPr/>
          </p:nvSpPr>
          <p:spPr>
            <a:xfrm>
              <a:off x="4679092" y="3193200"/>
              <a:ext cx="219027" cy="1432335"/>
            </a:xfrm>
            <a:prstGeom prst="rect">
              <a:avLst/>
            </a:prstGeom>
            <a:solidFill>
              <a:srgbClr val="80BD41">
                <a:alpha val="100000"/>
              </a:srgbClr>
            </a:solidFill>
          </p:spPr>
          <p:txBody>
            <a:bodyPr/>
            <a:lstStyle/>
            <a:p/>
          </p:txBody>
        </p:sp>
        <p:sp>
          <p:nvSpPr>
            <p:cNvPr id="66" name="rc66"/>
            <p:cNvSpPr/>
            <p:nvPr/>
          </p:nvSpPr>
          <p:spPr>
            <a:xfrm>
              <a:off x="4679092" y="2812437"/>
              <a:ext cx="219027" cy="253841"/>
            </a:xfrm>
            <a:prstGeom prst="rect">
              <a:avLst/>
            </a:prstGeom>
            <a:solidFill>
              <a:srgbClr val="0058AB">
                <a:alpha val="100000"/>
              </a:srgbClr>
            </a:solidFill>
          </p:spPr>
          <p:txBody>
            <a:bodyPr/>
            <a:lstStyle/>
            <a:p/>
          </p:txBody>
        </p:sp>
        <p:sp>
          <p:nvSpPr>
            <p:cNvPr id="67" name="rc67"/>
            <p:cNvSpPr/>
            <p:nvPr/>
          </p:nvSpPr>
          <p:spPr>
            <a:xfrm>
              <a:off x="4679092" y="3066279"/>
              <a:ext cx="219027" cy="126920"/>
            </a:xfrm>
            <a:prstGeom prst="rect">
              <a:avLst/>
            </a:prstGeom>
            <a:solidFill>
              <a:srgbClr val="1CABE2">
                <a:alpha val="100000"/>
              </a:srgbClr>
            </a:solidFill>
          </p:spPr>
          <p:txBody>
            <a:bodyPr/>
            <a:lstStyle/>
            <a:p/>
          </p:txBody>
        </p:sp>
        <p:sp>
          <p:nvSpPr>
            <p:cNvPr id="68" name="rc68"/>
            <p:cNvSpPr/>
            <p:nvPr/>
          </p:nvSpPr>
          <p:spPr>
            <a:xfrm>
              <a:off x="4922456" y="3143441"/>
              <a:ext cx="219027" cy="1482094"/>
            </a:xfrm>
            <a:prstGeom prst="rect">
              <a:avLst/>
            </a:prstGeom>
            <a:solidFill>
              <a:srgbClr val="80BD41">
                <a:alpha val="100000"/>
              </a:srgbClr>
            </a:solidFill>
          </p:spPr>
          <p:txBody>
            <a:bodyPr/>
            <a:lstStyle/>
            <a:p/>
          </p:txBody>
        </p:sp>
        <p:sp>
          <p:nvSpPr>
            <p:cNvPr id="69" name="rc69"/>
            <p:cNvSpPr/>
            <p:nvPr/>
          </p:nvSpPr>
          <p:spPr>
            <a:xfrm>
              <a:off x="4922456" y="2839898"/>
              <a:ext cx="219027" cy="142822"/>
            </a:xfrm>
            <a:prstGeom prst="rect">
              <a:avLst/>
            </a:prstGeom>
            <a:solidFill>
              <a:srgbClr val="0058AB">
                <a:alpha val="100000"/>
              </a:srgbClr>
            </a:solidFill>
          </p:spPr>
          <p:txBody>
            <a:bodyPr/>
            <a:lstStyle/>
            <a:p/>
          </p:txBody>
        </p:sp>
        <p:sp>
          <p:nvSpPr>
            <p:cNvPr id="70" name="rc70"/>
            <p:cNvSpPr/>
            <p:nvPr/>
          </p:nvSpPr>
          <p:spPr>
            <a:xfrm>
              <a:off x="4922456" y="2982721"/>
              <a:ext cx="219027" cy="160719"/>
            </a:xfrm>
            <a:prstGeom prst="rect">
              <a:avLst/>
            </a:prstGeom>
            <a:solidFill>
              <a:srgbClr val="1CABE2">
                <a:alpha val="100000"/>
              </a:srgbClr>
            </a:solidFill>
          </p:spPr>
          <p:txBody>
            <a:bodyPr/>
            <a:lstStyle/>
            <a:p/>
          </p:txBody>
        </p:sp>
        <p:sp>
          <p:nvSpPr>
            <p:cNvPr id="71" name="rc71"/>
            <p:cNvSpPr/>
            <p:nvPr/>
          </p:nvSpPr>
          <p:spPr>
            <a:xfrm>
              <a:off x="5165820" y="3159460"/>
              <a:ext cx="219027" cy="1466075"/>
            </a:xfrm>
            <a:prstGeom prst="rect">
              <a:avLst/>
            </a:prstGeom>
            <a:solidFill>
              <a:srgbClr val="80BD41">
                <a:alpha val="100000"/>
              </a:srgbClr>
            </a:solidFill>
          </p:spPr>
          <p:txBody>
            <a:bodyPr/>
            <a:lstStyle/>
            <a:p/>
          </p:txBody>
        </p:sp>
        <p:sp>
          <p:nvSpPr>
            <p:cNvPr id="72" name="rc72"/>
            <p:cNvSpPr/>
            <p:nvPr/>
          </p:nvSpPr>
          <p:spPr>
            <a:xfrm>
              <a:off x="5165820" y="2859203"/>
              <a:ext cx="219027" cy="141297"/>
            </a:xfrm>
            <a:prstGeom prst="rect">
              <a:avLst/>
            </a:prstGeom>
            <a:solidFill>
              <a:srgbClr val="0058AB">
                <a:alpha val="100000"/>
              </a:srgbClr>
            </a:solidFill>
          </p:spPr>
          <p:txBody>
            <a:bodyPr/>
            <a:lstStyle/>
            <a:p/>
          </p:txBody>
        </p:sp>
        <p:sp>
          <p:nvSpPr>
            <p:cNvPr id="73" name="rc73"/>
            <p:cNvSpPr/>
            <p:nvPr/>
          </p:nvSpPr>
          <p:spPr>
            <a:xfrm>
              <a:off x="5165820" y="3000500"/>
              <a:ext cx="219027" cy="158959"/>
            </a:xfrm>
            <a:prstGeom prst="rect">
              <a:avLst/>
            </a:prstGeom>
            <a:solidFill>
              <a:srgbClr val="1CABE2">
                <a:alpha val="100000"/>
              </a:srgbClr>
            </a:solidFill>
          </p:spPr>
          <p:txBody>
            <a:bodyPr/>
            <a:lstStyle/>
            <a:p/>
          </p:txBody>
        </p:sp>
        <p:sp>
          <p:nvSpPr>
            <p:cNvPr id="74" name="rc74"/>
            <p:cNvSpPr/>
            <p:nvPr/>
          </p:nvSpPr>
          <p:spPr>
            <a:xfrm>
              <a:off x="5409185" y="3167675"/>
              <a:ext cx="219027" cy="1457860"/>
            </a:xfrm>
            <a:prstGeom prst="rect">
              <a:avLst/>
            </a:prstGeom>
            <a:solidFill>
              <a:srgbClr val="80BD41">
                <a:alpha val="100000"/>
              </a:srgbClr>
            </a:solidFill>
          </p:spPr>
          <p:txBody>
            <a:bodyPr/>
            <a:lstStyle/>
            <a:p/>
          </p:txBody>
        </p:sp>
        <p:sp>
          <p:nvSpPr>
            <p:cNvPr id="75" name="rc75"/>
            <p:cNvSpPr/>
            <p:nvPr/>
          </p:nvSpPr>
          <p:spPr>
            <a:xfrm>
              <a:off x="5409185" y="2869061"/>
              <a:ext cx="219027" cy="158079"/>
            </a:xfrm>
            <a:prstGeom prst="rect">
              <a:avLst/>
            </a:prstGeom>
            <a:solidFill>
              <a:srgbClr val="0058AB">
                <a:alpha val="100000"/>
              </a:srgbClr>
            </a:solidFill>
          </p:spPr>
          <p:txBody>
            <a:bodyPr/>
            <a:lstStyle/>
            <a:p/>
          </p:txBody>
        </p:sp>
        <p:sp>
          <p:nvSpPr>
            <p:cNvPr id="76" name="rc76"/>
            <p:cNvSpPr/>
            <p:nvPr/>
          </p:nvSpPr>
          <p:spPr>
            <a:xfrm>
              <a:off x="5409185" y="3027140"/>
              <a:ext cx="219027" cy="140534"/>
            </a:xfrm>
            <a:prstGeom prst="rect">
              <a:avLst/>
            </a:prstGeom>
            <a:solidFill>
              <a:srgbClr val="1CABE2">
                <a:alpha val="100000"/>
              </a:srgbClr>
            </a:solidFill>
          </p:spPr>
          <p:txBody>
            <a:bodyPr/>
            <a:lstStyle/>
            <a:p/>
          </p:txBody>
        </p:sp>
        <p:sp>
          <p:nvSpPr>
            <p:cNvPr id="77" name="rc77"/>
            <p:cNvSpPr/>
            <p:nvPr/>
          </p:nvSpPr>
          <p:spPr>
            <a:xfrm>
              <a:off x="5652549" y="3169552"/>
              <a:ext cx="219027" cy="1455982"/>
            </a:xfrm>
            <a:prstGeom prst="rect">
              <a:avLst/>
            </a:prstGeom>
            <a:solidFill>
              <a:srgbClr val="80BD41">
                <a:alpha val="100000"/>
              </a:srgbClr>
            </a:solidFill>
          </p:spPr>
          <p:txBody>
            <a:bodyPr/>
            <a:lstStyle/>
            <a:p/>
          </p:txBody>
        </p:sp>
        <p:sp>
          <p:nvSpPr>
            <p:cNvPr id="78" name="rc78"/>
            <p:cNvSpPr/>
            <p:nvPr/>
          </p:nvSpPr>
          <p:spPr>
            <a:xfrm>
              <a:off x="5652549" y="2871350"/>
              <a:ext cx="219027" cy="175389"/>
            </a:xfrm>
            <a:prstGeom prst="rect">
              <a:avLst/>
            </a:prstGeom>
            <a:solidFill>
              <a:srgbClr val="0058AB">
                <a:alpha val="100000"/>
              </a:srgbClr>
            </a:solidFill>
          </p:spPr>
          <p:txBody>
            <a:bodyPr/>
            <a:lstStyle/>
            <a:p/>
          </p:txBody>
        </p:sp>
        <p:sp>
          <p:nvSpPr>
            <p:cNvPr id="79" name="rc79"/>
            <p:cNvSpPr/>
            <p:nvPr/>
          </p:nvSpPr>
          <p:spPr>
            <a:xfrm>
              <a:off x="5652549" y="3046739"/>
              <a:ext cx="219027" cy="122813"/>
            </a:xfrm>
            <a:prstGeom prst="rect">
              <a:avLst/>
            </a:prstGeom>
            <a:solidFill>
              <a:srgbClr val="1CABE2">
                <a:alpha val="100000"/>
              </a:srgbClr>
            </a:solidFill>
          </p:spPr>
          <p:txBody>
            <a:bodyPr/>
            <a:lstStyle/>
            <a:p/>
          </p:txBody>
        </p:sp>
        <p:sp>
          <p:nvSpPr>
            <p:cNvPr id="80" name="rc80"/>
            <p:cNvSpPr/>
            <p:nvPr/>
          </p:nvSpPr>
          <p:spPr>
            <a:xfrm>
              <a:off x="5895913" y="3181288"/>
              <a:ext cx="219027" cy="1444247"/>
            </a:xfrm>
            <a:prstGeom prst="rect">
              <a:avLst/>
            </a:prstGeom>
            <a:solidFill>
              <a:srgbClr val="80BD41">
                <a:alpha val="100000"/>
              </a:srgbClr>
            </a:solidFill>
          </p:spPr>
          <p:txBody>
            <a:bodyPr/>
            <a:lstStyle/>
            <a:p/>
          </p:txBody>
        </p:sp>
        <p:sp>
          <p:nvSpPr>
            <p:cNvPr id="81" name="rc81"/>
            <p:cNvSpPr/>
            <p:nvPr/>
          </p:nvSpPr>
          <p:spPr>
            <a:xfrm>
              <a:off x="5895913" y="2885491"/>
              <a:ext cx="219027" cy="191408"/>
            </a:xfrm>
            <a:prstGeom prst="rect">
              <a:avLst/>
            </a:prstGeom>
            <a:solidFill>
              <a:srgbClr val="0058AB">
                <a:alpha val="100000"/>
              </a:srgbClr>
            </a:solidFill>
          </p:spPr>
          <p:txBody>
            <a:bodyPr/>
            <a:lstStyle/>
            <a:p/>
          </p:txBody>
        </p:sp>
        <p:sp>
          <p:nvSpPr>
            <p:cNvPr id="82" name="rc82"/>
            <p:cNvSpPr/>
            <p:nvPr/>
          </p:nvSpPr>
          <p:spPr>
            <a:xfrm>
              <a:off x="5895913" y="3076899"/>
              <a:ext cx="219027" cy="104388"/>
            </a:xfrm>
            <a:prstGeom prst="rect">
              <a:avLst/>
            </a:prstGeom>
            <a:solidFill>
              <a:srgbClr val="1CABE2">
                <a:alpha val="100000"/>
              </a:srgbClr>
            </a:solidFill>
          </p:spPr>
          <p:txBody>
            <a:bodyPr/>
            <a:lstStyle/>
            <a:p/>
          </p:txBody>
        </p:sp>
        <p:sp>
          <p:nvSpPr>
            <p:cNvPr id="83" name="rc83"/>
            <p:cNvSpPr/>
            <p:nvPr/>
          </p:nvSpPr>
          <p:spPr>
            <a:xfrm>
              <a:off x="6139278" y="3179176"/>
              <a:ext cx="219027" cy="1446359"/>
            </a:xfrm>
            <a:prstGeom prst="rect">
              <a:avLst/>
            </a:prstGeom>
            <a:solidFill>
              <a:srgbClr val="80BD41">
                <a:alpha val="100000"/>
              </a:srgbClr>
            </a:solidFill>
          </p:spPr>
          <p:txBody>
            <a:bodyPr/>
            <a:lstStyle/>
            <a:p/>
          </p:txBody>
        </p:sp>
        <p:sp>
          <p:nvSpPr>
            <p:cNvPr id="84" name="rc84"/>
            <p:cNvSpPr/>
            <p:nvPr/>
          </p:nvSpPr>
          <p:spPr>
            <a:xfrm>
              <a:off x="6139278" y="2882909"/>
              <a:ext cx="219027" cy="191701"/>
            </a:xfrm>
            <a:prstGeom prst="rect">
              <a:avLst/>
            </a:prstGeom>
            <a:solidFill>
              <a:srgbClr val="0058AB">
                <a:alpha val="100000"/>
              </a:srgbClr>
            </a:solidFill>
          </p:spPr>
          <p:txBody>
            <a:bodyPr/>
            <a:lstStyle/>
            <a:p/>
          </p:txBody>
        </p:sp>
        <p:sp>
          <p:nvSpPr>
            <p:cNvPr id="85" name="rc85"/>
            <p:cNvSpPr/>
            <p:nvPr/>
          </p:nvSpPr>
          <p:spPr>
            <a:xfrm>
              <a:off x="6139278" y="3074611"/>
              <a:ext cx="219027" cy="104564"/>
            </a:xfrm>
            <a:prstGeom prst="rect">
              <a:avLst/>
            </a:prstGeom>
            <a:solidFill>
              <a:srgbClr val="1CABE2">
                <a:alpha val="100000"/>
              </a:srgbClr>
            </a:solidFill>
          </p:spPr>
          <p:txBody>
            <a:bodyPr/>
            <a:lstStyle/>
            <a:p/>
          </p:txBody>
        </p:sp>
        <p:sp>
          <p:nvSpPr>
            <p:cNvPr id="86" name="rc86"/>
            <p:cNvSpPr/>
            <p:nvPr/>
          </p:nvSpPr>
          <p:spPr>
            <a:xfrm>
              <a:off x="6382642" y="3184633"/>
              <a:ext cx="219027" cy="1440902"/>
            </a:xfrm>
            <a:prstGeom prst="rect">
              <a:avLst/>
            </a:prstGeom>
            <a:solidFill>
              <a:srgbClr val="80BD41">
                <a:alpha val="100000"/>
              </a:srgbClr>
            </a:solidFill>
          </p:spPr>
          <p:txBody>
            <a:bodyPr/>
            <a:lstStyle/>
            <a:p/>
          </p:txBody>
        </p:sp>
        <p:sp>
          <p:nvSpPr>
            <p:cNvPr id="87" name="rc87"/>
            <p:cNvSpPr/>
            <p:nvPr/>
          </p:nvSpPr>
          <p:spPr>
            <a:xfrm>
              <a:off x="6382642" y="2889481"/>
              <a:ext cx="219027" cy="190938"/>
            </a:xfrm>
            <a:prstGeom prst="rect">
              <a:avLst/>
            </a:prstGeom>
            <a:solidFill>
              <a:srgbClr val="0058AB">
                <a:alpha val="100000"/>
              </a:srgbClr>
            </a:solidFill>
          </p:spPr>
          <p:txBody>
            <a:bodyPr/>
            <a:lstStyle/>
            <a:p/>
          </p:txBody>
        </p:sp>
        <p:sp>
          <p:nvSpPr>
            <p:cNvPr id="88" name="rc88"/>
            <p:cNvSpPr/>
            <p:nvPr/>
          </p:nvSpPr>
          <p:spPr>
            <a:xfrm>
              <a:off x="6382642" y="3080420"/>
              <a:ext cx="219027" cy="104212"/>
            </a:xfrm>
            <a:prstGeom prst="rect">
              <a:avLst/>
            </a:prstGeom>
            <a:solidFill>
              <a:srgbClr val="1CABE2">
                <a:alpha val="100000"/>
              </a:srgbClr>
            </a:solidFill>
          </p:spPr>
          <p:txBody>
            <a:bodyPr/>
            <a:lstStyle/>
            <a:p/>
          </p:txBody>
        </p:sp>
        <p:sp>
          <p:nvSpPr>
            <p:cNvPr id="89" name="rc89"/>
            <p:cNvSpPr/>
            <p:nvPr/>
          </p:nvSpPr>
          <p:spPr>
            <a:xfrm>
              <a:off x="6626006" y="3186628"/>
              <a:ext cx="219027" cy="1438907"/>
            </a:xfrm>
            <a:prstGeom prst="rect">
              <a:avLst/>
            </a:prstGeom>
            <a:solidFill>
              <a:srgbClr val="80BD41">
                <a:alpha val="100000"/>
              </a:srgbClr>
            </a:solidFill>
          </p:spPr>
          <p:txBody>
            <a:bodyPr/>
            <a:lstStyle/>
            <a:p/>
          </p:txBody>
        </p:sp>
        <p:sp>
          <p:nvSpPr>
            <p:cNvPr id="90" name="rc90"/>
            <p:cNvSpPr/>
            <p:nvPr/>
          </p:nvSpPr>
          <p:spPr>
            <a:xfrm>
              <a:off x="6626006" y="2891887"/>
              <a:ext cx="219027" cy="190704"/>
            </a:xfrm>
            <a:prstGeom prst="rect">
              <a:avLst/>
            </a:prstGeom>
            <a:solidFill>
              <a:srgbClr val="0058AB">
                <a:alpha val="100000"/>
              </a:srgbClr>
            </a:solidFill>
          </p:spPr>
          <p:txBody>
            <a:bodyPr/>
            <a:lstStyle/>
            <a:p/>
          </p:txBody>
        </p:sp>
        <p:sp>
          <p:nvSpPr>
            <p:cNvPr id="91" name="rc91"/>
            <p:cNvSpPr/>
            <p:nvPr/>
          </p:nvSpPr>
          <p:spPr>
            <a:xfrm>
              <a:off x="6626006" y="3082591"/>
              <a:ext cx="219027" cy="104036"/>
            </a:xfrm>
            <a:prstGeom prst="rect">
              <a:avLst/>
            </a:prstGeom>
            <a:solidFill>
              <a:srgbClr val="1CABE2">
                <a:alpha val="100000"/>
              </a:srgbClr>
            </a:solidFill>
          </p:spPr>
          <p:txBody>
            <a:bodyPr/>
            <a:lstStyle/>
            <a:p/>
          </p:txBody>
        </p:sp>
        <p:sp>
          <p:nvSpPr>
            <p:cNvPr id="92" name="rc92"/>
            <p:cNvSpPr/>
            <p:nvPr/>
          </p:nvSpPr>
          <p:spPr>
            <a:xfrm>
              <a:off x="6869371" y="2881384"/>
              <a:ext cx="219027" cy="164667"/>
            </a:xfrm>
            <a:prstGeom prst="rect">
              <a:avLst/>
            </a:prstGeom>
            <a:solidFill>
              <a:srgbClr val="F26A21">
                <a:alpha val="100000"/>
              </a:srgbClr>
            </a:solidFill>
          </p:spPr>
          <p:txBody>
            <a:bodyPr/>
            <a:lstStyle/>
            <a:p/>
          </p:txBody>
        </p:sp>
        <p:sp>
          <p:nvSpPr>
            <p:cNvPr id="93" name="rc93"/>
            <p:cNvSpPr/>
            <p:nvPr/>
          </p:nvSpPr>
          <p:spPr>
            <a:xfrm>
              <a:off x="6869371" y="3046051"/>
              <a:ext cx="219027" cy="1579484"/>
            </a:xfrm>
            <a:prstGeom prst="rect">
              <a:avLst/>
            </a:prstGeom>
            <a:solidFill>
              <a:srgbClr val="FFC20E">
                <a:alpha val="100000"/>
              </a:srgbClr>
            </a:solidFill>
          </p:spPr>
          <p:txBody>
            <a:bodyPr/>
            <a:lstStyle/>
            <a:p/>
          </p:txBody>
        </p:sp>
        <p:sp>
          <p:nvSpPr>
            <p:cNvPr id="94" name="rc94"/>
            <p:cNvSpPr/>
            <p:nvPr/>
          </p:nvSpPr>
          <p:spPr>
            <a:xfrm>
              <a:off x="7112735" y="2872406"/>
              <a:ext cx="219027" cy="142185"/>
            </a:xfrm>
            <a:prstGeom prst="rect">
              <a:avLst/>
            </a:prstGeom>
            <a:solidFill>
              <a:srgbClr val="F26A21">
                <a:alpha val="100000"/>
              </a:srgbClr>
            </a:solidFill>
          </p:spPr>
          <p:txBody>
            <a:bodyPr/>
            <a:lstStyle/>
            <a:p/>
          </p:txBody>
        </p:sp>
        <p:sp>
          <p:nvSpPr>
            <p:cNvPr id="95" name="rc95"/>
            <p:cNvSpPr/>
            <p:nvPr/>
          </p:nvSpPr>
          <p:spPr>
            <a:xfrm>
              <a:off x="7112735" y="3014591"/>
              <a:ext cx="219027" cy="1610943"/>
            </a:xfrm>
            <a:prstGeom prst="rect">
              <a:avLst/>
            </a:prstGeom>
            <a:solidFill>
              <a:srgbClr val="FFC20E">
                <a:alpha val="100000"/>
              </a:srgbClr>
            </a:solidFill>
          </p:spPr>
          <p:txBody>
            <a:bodyPr/>
            <a:lstStyle/>
            <a:p/>
          </p:txBody>
        </p:sp>
        <p:sp>
          <p:nvSpPr>
            <p:cNvPr id="96" name="rc96"/>
            <p:cNvSpPr/>
            <p:nvPr/>
          </p:nvSpPr>
          <p:spPr>
            <a:xfrm>
              <a:off x="7356099" y="2861140"/>
              <a:ext cx="219027" cy="122772"/>
            </a:xfrm>
            <a:prstGeom prst="rect">
              <a:avLst/>
            </a:prstGeom>
            <a:solidFill>
              <a:srgbClr val="F26A21">
                <a:alpha val="100000"/>
              </a:srgbClr>
            </a:solidFill>
          </p:spPr>
          <p:txBody>
            <a:bodyPr/>
            <a:lstStyle/>
            <a:p/>
          </p:txBody>
        </p:sp>
        <p:sp>
          <p:nvSpPr>
            <p:cNvPr id="97" name="rc97"/>
            <p:cNvSpPr/>
            <p:nvPr/>
          </p:nvSpPr>
          <p:spPr>
            <a:xfrm>
              <a:off x="7356099" y="2983913"/>
              <a:ext cx="219027" cy="1641622"/>
            </a:xfrm>
            <a:prstGeom prst="rect">
              <a:avLst/>
            </a:prstGeom>
            <a:solidFill>
              <a:srgbClr val="FFC20E">
                <a:alpha val="100000"/>
              </a:srgbClr>
            </a:solidFill>
          </p:spPr>
          <p:txBody>
            <a:bodyPr/>
            <a:lstStyle/>
            <a:p/>
          </p:txBody>
        </p:sp>
        <p:sp>
          <p:nvSpPr>
            <p:cNvPr id="98" name="rc98"/>
            <p:cNvSpPr/>
            <p:nvPr/>
          </p:nvSpPr>
          <p:spPr>
            <a:xfrm>
              <a:off x="7599463" y="2849932"/>
              <a:ext cx="219027" cy="106010"/>
            </a:xfrm>
            <a:prstGeom prst="rect">
              <a:avLst/>
            </a:prstGeom>
            <a:solidFill>
              <a:srgbClr val="F26A21">
                <a:alpha val="100000"/>
              </a:srgbClr>
            </a:solidFill>
          </p:spPr>
          <p:txBody>
            <a:bodyPr/>
            <a:lstStyle/>
            <a:p/>
          </p:txBody>
        </p:sp>
        <p:sp>
          <p:nvSpPr>
            <p:cNvPr id="99" name="rc99"/>
            <p:cNvSpPr/>
            <p:nvPr/>
          </p:nvSpPr>
          <p:spPr>
            <a:xfrm>
              <a:off x="7599463" y="2955943"/>
              <a:ext cx="219027" cy="1669592"/>
            </a:xfrm>
            <a:prstGeom prst="rect">
              <a:avLst/>
            </a:prstGeom>
            <a:solidFill>
              <a:srgbClr val="FFC20E">
                <a:alpha val="100000"/>
              </a:srgbClr>
            </a:solidFill>
          </p:spPr>
          <p:txBody>
            <a:bodyPr/>
            <a:lstStyle/>
            <a:p/>
          </p:txBody>
        </p:sp>
        <p:sp>
          <p:nvSpPr>
            <p:cNvPr id="100" name="rc100"/>
            <p:cNvSpPr/>
            <p:nvPr/>
          </p:nvSpPr>
          <p:spPr>
            <a:xfrm>
              <a:off x="7842828" y="2836964"/>
              <a:ext cx="219027" cy="91537"/>
            </a:xfrm>
            <a:prstGeom prst="rect">
              <a:avLst/>
            </a:prstGeom>
            <a:solidFill>
              <a:srgbClr val="F26A21">
                <a:alpha val="100000"/>
              </a:srgbClr>
            </a:solidFill>
          </p:spPr>
          <p:txBody>
            <a:bodyPr/>
            <a:lstStyle/>
            <a:p/>
          </p:txBody>
        </p:sp>
        <p:sp>
          <p:nvSpPr>
            <p:cNvPr id="101" name="rc101"/>
            <p:cNvSpPr/>
            <p:nvPr/>
          </p:nvSpPr>
          <p:spPr>
            <a:xfrm>
              <a:off x="7842828" y="2928501"/>
              <a:ext cx="219027" cy="1697033"/>
            </a:xfrm>
            <a:prstGeom prst="rect">
              <a:avLst/>
            </a:prstGeom>
            <a:solidFill>
              <a:srgbClr val="FFC20E">
                <a:alpha val="100000"/>
              </a:srgbClr>
            </a:solidFill>
          </p:spPr>
          <p:txBody>
            <a:bodyPr/>
            <a:lstStyle/>
            <a:p/>
          </p:txBody>
        </p:sp>
        <p:sp>
          <p:nvSpPr>
            <p:cNvPr id="102" name="rc102"/>
            <p:cNvSpPr/>
            <p:nvPr/>
          </p:nvSpPr>
          <p:spPr>
            <a:xfrm>
              <a:off x="8086192" y="2830275"/>
              <a:ext cx="219027" cy="79039"/>
            </a:xfrm>
            <a:prstGeom prst="rect">
              <a:avLst/>
            </a:prstGeom>
            <a:solidFill>
              <a:srgbClr val="F26A21">
                <a:alpha val="100000"/>
              </a:srgbClr>
            </a:solidFill>
          </p:spPr>
          <p:txBody>
            <a:bodyPr/>
            <a:lstStyle/>
            <a:p/>
          </p:txBody>
        </p:sp>
        <p:sp>
          <p:nvSpPr>
            <p:cNvPr id="103" name="rc103"/>
            <p:cNvSpPr/>
            <p:nvPr/>
          </p:nvSpPr>
          <p:spPr>
            <a:xfrm>
              <a:off x="8086192" y="2909314"/>
              <a:ext cx="219027" cy="1716220"/>
            </a:xfrm>
            <a:prstGeom prst="rect">
              <a:avLst/>
            </a:prstGeom>
            <a:solidFill>
              <a:srgbClr val="FFC20E">
                <a:alpha val="100000"/>
              </a:srgbClr>
            </a:solidFill>
          </p:spPr>
          <p:txBody>
            <a:bodyPr/>
            <a:lstStyle/>
            <a:p/>
          </p:txBody>
        </p:sp>
        <p:sp>
          <p:nvSpPr>
            <p:cNvPr id="104" name="pl104"/>
            <p:cNvSpPr/>
            <p:nvPr/>
          </p:nvSpPr>
          <p:spPr>
            <a:xfrm>
              <a:off x="1381506" y="1467689"/>
              <a:ext cx="5354014" cy="961083"/>
            </a:xfrm>
            <a:custGeom>
              <a:avLst/>
              <a:pathLst>
                <a:path w="5354014" h="961083">
                  <a:moveTo>
                    <a:pt x="0" y="823785"/>
                  </a:moveTo>
                  <a:lnTo>
                    <a:pt x="243364" y="926759"/>
                  </a:lnTo>
                  <a:lnTo>
                    <a:pt x="486728" y="926759"/>
                  </a:lnTo>
                  <a:lnTo>
                    <a:pt x="730092" y="961083"/>
                  </a:lnTo>
                  <a:lnTo>
                    <a:pt x="973457" y="720812"/>
                  </a:lnTo>
                  <a:lnTo>
                    <a:pt x="1216821" y="549190"/>
                  </a:lnTo>
                  <a:lnTo>
                    <a:pt x="1460185" y="240270"/>
                  </a:lnTo>
                  <a:lnTo>
                    <a:pt x="1703550" y="514866"/>
                  </a:lnTo>
                  <a:lnTo>
                    <a:pt x="1946914" y="549190"/>
                  </a:lnTo>
                  <a:lnTo>
                    <a:pt x="2190278" y="755137"/>
                  </a:lnTo>
                  <a:lnTo>
                    <a:pt x="2433642" y="274595"/>
                  </a:lnTo>
                  <a:lnTo>
                    <a:pt x="2677007" y="171622"/>
                  </a:lnTo>
                  <a:lnTo>
                    <a:pt x="2920371" y="377568"/>
                  </a:lnTo>
                  <a:lnTo>
                    <a:pt x="3163735" y="411892"/>
                  </a:lnTo>
                  <a:lnTo>
                    <a:pt x="3407100" y="205946"/>
                  </a:lnTo>
                  <a:lnTo>
                    <a:pt x="3650464" y="0"/>
                  </a:lnTo>
                  <a:lnTo>
                    <a:pt x="3893828" y="0"/>
                  </a:lnTo>
                  <a:lnTo>
                    <a:pt x="4137193" y="34324"/>
                  </a:lnTo>
                  <a:lnTo>
                    <a:pt x="4380557" y="68648"/>
                  </a:lnTo>
                  <a:lnTo>
                    <a:pt x="4623921" y="102973"/>
                  </a:lnTo>
                  <a:lnTo>
                    <a:pt x="4867285" y="102973"/>
                  </a:lnTo>
                  <a:lnTo>
                    <a:pt x="5110650" y="102973"/>
                  </a:lnTo>
                  <a:lnTo>
                    <a:pt x="5354014" y="102973"/>
                  </a:lnTo>
                </a:path>
              </a:pathLst>
            </a:custGeom>
            <a:ln w="27101" cap="flat">
              <a:solidFill>
                <a:srgbClr val="0058AB">
                  <a:alpha val="100000"/>
                </a:srgbClr>
              </a:solidFill>
              <a:prstDash val="solid"/>
              <a:round/>
            </a:ln>
          </p:spPr>
          <p:txBody>
            <a:bodyPr/>
            <a:lstStyle/>
            <a:p/>
          </p:txBody>
        </p:sp>
        <p:sp>
          <p:nvSpPr>
            <p:cNvPr id="105" name="pl105"/>
            <p:cNvSpPr/>
            <p:nvPr/>
          </p:nvSpPr>
          <p:spPr>
            <a:xfrm>
              <a:off x="1381506" y="1776609"/>
              <a:ext cx="5354014" cy="995407"/>
            </a:xfrm>
            <a:custGeom>
              <a:avLst/>
              <a:pathLst>
                <a:path w="5354014" h="995407">
                  <a:moveTo>
                    <a:pt x="0" y="995407"/>
                  </a:moveTo>
                  <a:lnTo>
                    <a:pt x="243364" y="961083"/>
                  </a:lnTo>
                  <a:lnTo>
                    <a:pt x="486728" y="892434"/>
                  </a:lnTo>
                  <a:lnTo>
                    <a:pt x="730092" y="961083"/>
                  </a:lnTo>
                  <a:lnTo>
                    <a:pt x="973457" y="686488"/>
                  </a:lnTo>
                  <a:lnTo>
                    <a:pt x="1216821" y="446217"/>
                  </a:lnTo>
                  <a:lnTo>
                    <a:pt x="1460185" y="137297"/>
                  </a:lnTo>
                  <a:lnTo>
                    <a:pt x="1703550" y="377568"/>
                  </a:lnTo>
                  <a:lnTo>
                    <a:pt x="1946914" y="377568"/>
                  </a:lnTo>
                  <a:lnTo>
                    <a:pt x="2190278" y="549190"/>
                  </a:lnTo>
                  <a:lnTo>
                    <a:pt x="2433642" y="0"/>
                  </a:lnTo>
                  <a:lnTo>
                    <a:pt x="2677007" y="34324"/>
                  </a:lnTo>
                  <a:lnTo>
                    <a:pt x="2920371" y="205946"/>
                  </a:lnTo>
                  <a:lnTo>
                    <a:pt x="3163735" y="240270"/>
                  </a:lnTo>
                  <a:lnTo>
                    <a:pt x="3407100" y="137297"/>
                  </a:lnTo>
                  <a:lnTo>
                    <a:pt x="3650464" y="0"/>
                  </a:lnTo>
                  <a:lnTo>
                    <a:pt x="3893828" y="0"/>
                  </a:lnTo>
                  <a:lnTo>
                    <a:pt x="4137193" y="0"/>
                  </a:lnTo>
                  <a:lnTo>
                    <a:pt x="4380557" y="0"/>
                  </a:lnTo>
                  <a:lnTo>
                    <a:pt x="4623921" y="0"/>
                  </a:lnTo>
                  <a:lnTo>
                    <a:pt x="4867285" y="0"/>
                  </a:lnTo>
                  <a:lnTo>
                    <a:pt x="5110650" y="0"/>
                  </a:lnTo>
                  <a:lnTo>
                    <a:pt x="5354014" y="0"/>
                  </a:lnTo>
                </a:path>
              </a:pathLst>
            </a:custGeom>
            <a:ln w="27101" cap="flat">
              <a:solidFill>
                <a:srgbClr val="80BD41">
                  <a:alpha val="100000"/>
                </a:srgbClr>
              </a:solidFill>
              <a:prstDash val="solid"/>
              <a:round/>
            </a:ln>
          </p:spPr>
          <p:txBody>
            <a:bodyPr/>
            <a:lstStyle/>
            <a:p/>
          </p:txBody>
        </p:sp>
        <p:sp>
          <p:nvSpPr>
            <p:cNvPr id="106" name="tx106"/>
            <p:cNvSpPr/>
            <p:nvPr/>
          </p:nvSpPr>
          <p:spPr>
            <a:xfrm>
              <a:off x="2043270"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07" name="tx107"/>
            <p:cNvSpPr/>
            <p:nvPr/>
          </p:nvSpPr>
          <p:spPr>
            <a:xfrm>
              <a:off x="3260092"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08" name="tx108"/>
            <p:cNvSpPr/>
            <p:nvPr/>
          </p:nvSpPr>
          <p:spPr>
            <a:xfrm>
              <a:off x="4476913"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09" name="tx109"/>
            <p:cNvSpPr/>
            <p:nvPr/>
          </p:nvSpPr>
          <p:spPr>
            <a:xfrm>
              <a:off x="5450370"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0" name="tx110"/>
            <p:cNvSpPr/>
            <p:nvPr/>
          </p:nvSpPr>
          <p:spPr>
            <a:xfrm>
              <a:off x="5693735"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1" name="tx111"/>
            <p:cNvSpPr/>
            <p:nvPr/>
          </p:nvSpPr>
          <p:spPr>
            <a:xfrm>
              <a:off x="5937099"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2" name="tx112"/>
            <p:cNvSpPr/>
            <p:nvPr/>
          </p:nvSpPr>
          <p:spPr>
            <a:xfrm>
              <a:off x="6180463"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3" name="tx113"/>
            <p:cNvSpPr/>
            <p:nvPr/>
          </p:nvSpPr>
          <p:spPr>
            <a:xfrm>
              <a:off x="6423828"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4" name="tx114"/>
            <p:cNvSpPr/>
            <p:nvPr/>
          </p:nvSpPr>
          <p:spPr>
            <a:xfrm>
              <a:off x="6667192"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5" name="tx115"/>
            <p:cNvSpPr/>
            <p:nvPr/>
          </p:nvSpPr>
          <p:spPr>
            <a:xfrm>
              <a:off x="2043270" y="2807748"/>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16" name="tx116"/>
            <p:cNvSpPr/>
            <p:nvPr/>
          </p:nvSpPr>
          <p:spPr>
            <a:xfrm>
              <a:off x="3260092"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17" name="tx117"/>
            <p:cNvSpPr/>
            <p:nvPr/>
          </p:nvSpPr>
          <p:spPr>
            <a:xfrm>
              <a:off x="4476913"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18" name="tx118"/>
            <p:cNvSpPr/>
            <p:nvPr/>
          </p:nvSpPr>
          <p:spPr>
            <a:xfrm>
              <a:off x="5450370"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19" name="tx119"/>
            <p:cNvSpPr/>
            <p:nvPr/>
          </p:nvSpPr>
          <p:spPr>
            <a:xfrm>
              <a:off x="5693735"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0" name="tx120"/>
            <p:cNvSpPr/>
            <p:nvPr/>
          </p:nvSpPr>
          <p:spPr>
            <a:xfrm>
              <a:off x="5937099"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1" name="tx121"/>
            <p:cNvSpPr/>
            <p:nvPr/>
          </p:nvSpPr>
          <p:spPr>
            <a:xfrm>
              <a:off x="6180463"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2" name="tx122"/>
            <p:cNvSpPr/>
            <p:nvPr/>
          </p:nvSpPr>
          <p:spPr>
            <a:xfrm>
              <a:off x="6423828"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3" name="tx123"/>
            <p:cNvSpPr/>
            <p:nvPr/>
          </p:nvSpPr>
          <p:spPr>
            <a:xfrm>
              <a:off x="6667192"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4" name="tx12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5" name="tx125"/>
            <p:cNvSpPr/>
            <p:nvPr/>
          </p:nvSpPr>
          <p:spPr>
            <a:xfrm>
              <a:off x="508103" y="339454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26" name="tx126"/>
            <p:cNvSpPr/>
            <p:nvPr/>
          </p:nvSpPr>
          <p:spPr>
            <a:xfrm>
              <a:off x="508103" y="222097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27" name="tx127"/>
            <p:cNvSpPr/>
            <p:nvPr/>
          </p:nvSpPr>
          <p:spPr>
            <a:xfrm>
              <a:off x="508103" y="104741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28" name="tx12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9" name="tx12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0" name="tx13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1" name="tx13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2" name="tx13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33" name="tx133"/>
            <p:cNvSpPr/>
            <p:nvPr/>
          </p:nvSpPr>
          <p:spPr>
            <a:xfrm rot="-5400000">
              <a:off x="198359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34" name="tx134"/>
            <p:cNvSpPr/>
            <p:nvPr/>
          </p:nvSpPr>
          <p:spPr>
            <a:xfrm rot="-5400000">
              <a:off x="320041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35" name="tx135"/>
            <p:cNvSpPr/>
            <p:nvPr/>
          </p:nvSpPr>
          <p:spPr>
            <a:xfrm rot="-5400000">
              <a:off x="44172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6" name="tx136"/>
            <p:cNvSpPr/>
            <p:nvPr/>
          </p:nvSpPr>
          <p:spPr>
            <a:xfrm rot="-5400000">
              <a:off x="563406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7" name="tx137"/>
            <p:cNvSpPr/>
            <p:nvPr/>
          </p:nvSpPr>
          <p:spPr>
            <a:xfrm rot="-5400000">
              <a:off x="68508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8" name="tx138"/>
            <p:cNvSpPr/>
            <p:nvPr/>
          </p:nvSpPr>
          <p:spPr>
            <a:xfrm rot="-5400000">
              <a:off x="80676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39" name="tx139"/>
            <p:cNvSpPr/>
            <p:nvPr/>
          </p:nvSpPr>
          <p:spPr>
            <a:xfrm rot="-5400000">
              <a:off x="539069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0" name="tx140"/>
            <p:cNvSpPr/>
            <p:nvPr/>
          </p:nvSpPr>
          <p:spPr>
            <a:xfrm rot="-5400000">
              <a:off x="563406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1" name="tx141"/>
            <p:cNvSpPr/>
            <p:nvPr/>
          </p:nvSpPr>
          <p:spPr>
            <a:xfrm rot="-5400000">
              <a:off x="587742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2" name="tx142"/>
            <p:cNvSpPr/>
            <p:nvPr/>
          </p:nvSpPr>
          <p:spPr>
            <a:xfrm rot="-5400000">
              <a:off x="612079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3" name="tx143"/>
            <p:cNvSpPr/>
            <p:nvPr/>
          </p:nvSpPr>
          <p:spPr>
            <a:xfrm rot="-5400000">
              <a:off x="63641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4" name="tx144"/>
            <p:cNvSpPr/>
            <p:nvPr/>
          </p:nvSpPr>
          <p:spPr>
            <a:xfrm rot="-5400000">
              <a:off x="660751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5" name="tx14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46" name="tx14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rc147"/>
            <p:cNvSpPr/>
            <p:nvPr/>
          </p:nvSpPr>
          <p:spPr>
            <a:xfrm>
              <a:off x="1684039" y="5504603"/>
              <a:ext cx="201455" cy="201456"/>
            </a:xfrm>
            <a:prstGeom prst="rect">
              <a:avLst/>
            </a:prstGeom>
            <a:solidFill>
              <a:srgbClr val="80BD41">
                <a:alpha val="100000"/>
              </a:srgbClr>
            </a:solidFill>
          </p:spPr>
          <p:txBody>
            <a:bodyPr/>
            <a:lstStyle/>
            <a:p/>
          </p:txBody>
        </p:sp>
        <p:sp>
          <p:nvSpPr>
            <p:cNvPr id="148" name="rc148"/>
            <p:cNvSpPr/>
            <p:nvPr/>
          </p:nvSpPr>
          <p:spPr>
            <a:xfrm>
              <a:off x="2585989" y="5504603"/>
              <a:ext cx="201456" cy="201456"/>
            </a:xfrm>
            <a:prstGeom prst="rect">
              <a:avLst/>
            </a:prstGeom>
            <a:solidFill>
              <a:srgbClr val="1CABE2">
                <a:alpha val="100000"/>
              </a:srgbClr>
            </a:solidFill>
          </p:spPr>
          <p:txBody>
            <a:bodyPr/>
            <a:lstStyle/>
            <a:p/>
          </p:txBody>
        </p:sp>
        <p:sp>
          <p:nvSpPr>
            <p:cNvPr id="149" name="rc149"/>
            <p:cNvSpPr/>
            <p:nvPr/>
          </p:nvSpPr>
          <p:spPr>
            <a:xfrm>
              <a:off x="3658812" y="5504603"/>
              <a:ext cx="201456" cy="201456"/>
            </a:xfrm>
            <a:prstGeom prst="rect">
              <a:avLst/>
            </a:prstGeom>
            <a:solidFill>
              <a:srgbClr val="0058AB">
                <a:alpha val="100000"/>
              </a:srgbClr>
            </a:solidFill>
          </p:spPr>
          <p:txBody>
            <a:bodyPr/>
            <a:lstStyle/>
            <a:p/>
          </p:txBody>
        </p:sp>
        <p:sp>
          <p:nvSpPr>
            <p:cNvPr id="150" name="rc150"/>
            <p:cNvSpPr/>
            <p:nvPr/>
          </p:nvSpPr>
          <p:spPr>
            <a:xfrm>
              <a:off x="4654145" y="5504603"/>
              <a:ext cx="201456" cy="201456"/>
            </a:xfrm>
            <a:prstGeom prst="rect">
              <a:avLst/>
            </a:prstGeom>
            <a:solidFill>
              <a:srgbClr val="FFC20E">
                <a:alpha val="100000"/>
              </a:srgbClr>
            </a:solidFill>
          </p:spPr>
          <p:txBody>
            <a:bodyPr/>
            <a:lstStyle/>
            <a:p/>
          </p:txBody>
        </p:sp>
        <p:sp>
          <p:nvSpPr>
            <p:cNvPr id="151" name="rc151"/>
            <p:cNvSpPr/>
            <p:nvPr/>
          </p:nvSpPr>
          <p:spPr>
            <a:xfrm>
              <a:off x="6558279" y="5504603"/>
              <a:ext cx="201455" cy="201456"/>
            </a:xfrm>
            <a:prstGeom prst="rect">
              <a:avLst/>
            </a:prstGeom>
            <a:solidFill>
              <a:srgbClr val="F26A21">
                <a:alpha val="100000"/>
              </a:srgbClr>
            </a:solidFill>
          </p:spPr>
          <p:txBody>
            <a:bodyPr/>
            <a:lstStyle/>
            <a:p/>
          </p:txBody>
        </p:sp>
        <p:sp>
          <p:nvSpPr>
            <p:cNvPr id="152" name="tx15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53" name="tx15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54" name="tx15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5" name="tx15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56" name="tx15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57" name="pl15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59" name="tx15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0" name="tx16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tx16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62" name="tx162"/>
            <p:cNvSpPr/>
            <p:nvPr/>
          </p:nvSpPr>
          <p:spPr>
            <a:xfrm>
              <a:off x="920330" y="580629"/>
              <a:ext cx="456638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Timor-Leste</a:t>
              </a:r>
            </a:p>
          </p:txBody>
        </p:sp>
        <p:sp>
          <p:nvSpPr>
            <p:cNvPr id="163" name="tx16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64" name="tx16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65" name="tx16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Timor-Leste is projected to have a  small increase (&lt;10,000) in the number of surviving infants by 2030. Therefore, to achieve the IA2030 ZD target, more (~1.79%)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6438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1163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5888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30613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3800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8525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3250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77975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14989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063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628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19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88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323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88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453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018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583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1487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713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278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43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4087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5386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103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6686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233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7986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5363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9285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0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058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834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1444043"/>
              <a:ext cx="230848" cy="3546716"/>
            </a:xfrm>
            <a:prstGeom prst="rect">
              <a:avLst/>
            </a:prstGeom>
            <a:solidFill>
              <a:srgbClr val="0058AB">
                <a:alpha val="100000"/>
              </a:srgbClr>
            </a:solidFill>
          </p:spPr>
          <p:txBody>
            <a:bodyPr/>
            <a:lstStyle/>
            <a:p/>
          </p:txBody>
        </p:sp>
        <p:sp>
          <p:nvSpPr>
            <p:cNvPr id="40" name="rc40"/>
            <p:cNvSpPr/>
            <p:nvPr/>
          </p:nvSpPr>
          <p:spPr>
            <a:xfrm>
              <a:off x="1547469" y="899069"/>
              <a:ext cx="230848" cy="4091690"/>
            </a:xfrm>
            <a:prstGeom prst="rect">
              <a:avLst/>
            </a:prstGeom>
            <a:solidFill>
              <a:srgbClr val="0058AB">
                <a:alpha val="100000"/>
              </a:srgbClr>
            </a:solidFill>
          </p:spPr>
          <p:txBody>
            <a:bodyPr/>
            <a:lstStyle/>
            <a:p/>
          </p:txBody>
        </p:sp>
        <p:sp>
          <p:nvSpPr>
            <p:cNvPr id="41" name="rc41"/>
            <p:cNvSpPr/>
            <p:nvPr/>
          </p:nvSpPr>
          <p:spPr>
            <a:xfrm>
              <a:off x="1803967" y="928546"/>
              <a:ext cx="230848" cy="4062213"/>
            </a:xfrm>
            <a:prstGeom prst="rect">
              <a:avLst/>
            </a:prstGeom>
            <a:solidFill>
              <a:srgbClr val="0058AB">
                <a:alpha val="100000"/>
              </a:srgbClr>
            </a:solidFill>
          </p:spPr>
          <p:txBody>
            <a:bodyPr/>
            <a:lstStyle/>
            <a:p/>
          </p:txBody>
        </p:sp>
        <p:sp>
          <p:nvSpPr>
            <p:cNvPr id="42" name="rc42"/>
            <p:cNvSpPr/>
            <p:nvPr/>
          </p:nvSpPr>
          <p:spPr>
            <a:xfrm>
              <a:off x="2060465" y="866434"/>
              <a:ext cx="230848" cy="4124325"/>
            </a:xfrm>
            <a:prstGeom prst="rect">
              <a:avLst/>
            </a:prstGeom>
            <a:solidFill>
              <a:srgbClr val="0058AB">
                <a:alpha val="100000"/>
              </a:srgbClr>
            </a:solidFill>
          </p:spPr>
          <p:txBody>
            <a:bodyPr/>
            <a:lstStyle/>
            <a:p/>
          </p:txBody>
        </p:sp>
        <p:sp>
          <p:nvSpPr>
            <p:cNvPr id="43" name="rc43"/>
            <p:cNvSpPr/>
            <p:nvPr/>
          </p:nvSpPr>
          <p:spPr>
            <a:xfrm>
              <a:off x="2316963" y="1674946"/>
              <a:ext cx="230848" cy="3315813"/>
            </a:xfrm>
            <a:prstGeom prst="rect">
              <a:avLst/>
            </a:prstGeom>
            <a:solidFill>
              <a:srgbClr val="0058AB">
                <a:alpha val="100000"/>
              </a:srgbClr>
            </a:solidFill>
          </p:spPr>
          <p:txBody>
            <a:bodyPr/>
            <a:lstStyle/>
            <a:p/>
          </p:txBody>
        </p:sp>
        <p:sp>
          <p:nvSpPr>
            <p:cNvPr id="44" name="rc44"/>
            <p:cNvSpPr/>
            <p:nvPr/>
          </p:nvSpPr>
          <p:spPr>
            <a:xfrm>
              <a:off x="2573462" y="2244835"/>
              <a:ext cx="230848" cy="2745924"/>
            </a:xfrm>
            <a:prstGeom prst="rect">
              <a:avLst/>
            </a:prstGeom>
            <a:solidFill>
              <a:srgbClr val="0058AB">
                <a:alpha val="100000"/>
              </a:srgbClr>
            </a:solidFill>
          </p:spPr>
          <p:txBody>
            <a:bodyPr/>
            <a:lstStyle/>
            <a:p/>
          </p:txBody>
        </p:sp>
        <p:sp>
          <p:nvSpPr>
            <p:cNvPr id="45" name="rc45"/>
            <p:cNvSpPr/>
            <p:nvPr/>
          </p:nvSpPr>
          <p:spPr>
            <a:xfrm>
              <a:off x="2829960" y="3274425"/>
              <a:ext cx="230848" cy="1716334"/>
            </a:xfrm>
            <a:prstGeom prst="rect">
              <a:avLst/>
            </a:prstGeom>
            <a:solidFill>
              <a:srgbClr val="0058AB">
                <a:alpha val="100000"/>
              </a:srgbClr>
            </a:solidFill>
          </p:spPr>
          <p:txBody>
            <a:bodyPr/>
            <a:lstStyle/>
            <a:p/>
          </p:txBody>
        </p:sp>
        <p:sp>
          <p:nvSpPr>
            <p:cNvPr id="46" name="rc46"/>
            <p:cNvSpPr/>
            <p:nvPr/>
          </p:nvSpPr>
          <p:spPr>
            <a:xfrm>
              <a:off x="3086458" y="2357830"/>
              <a:ext cx="230848" cy="2632929"/>
            </a:xfrm>
            <a:prstGeom prst="rect">
              <a:avLst/>
            </a:prstGeom>
            <a:solidFill>
              <a:srgbClr val="0058AB">
                <a:alpha val="100000"/>
              </a:srgbClr>
            </a:solidFill>
          </p:spPr>
          <p:txBody>
            <a:bodyPr/>
            <a:lstStyle/>
            <a:p/>
          </p:txBody>
        </p:sp>
        <p:sp>
          <p:nvSpPr>
            <p:cNvPr id="47" name="rc47"/>
            <p:cNvSpPr/>
            <p:nvPr/>
          </p:nvSpPr>
          <p:spPr>
            <a:xfrm>
              <a:off x="3342957" y="2239220"/>
              <a:ext cx="230848" cy="2751539"/>
            </a:xfrm>
            <a:prstGeom prst="rect">
              <a:avLst/>
            </a:prstGeom>
            <a:solidFill>
              <a:srgbClr val="0058AB">
                <a:alpha val="100000"/>
              </a:srgbClr>
            </a:solidFill>
          </p:spPr>
          <p:txBody>
            <a:bodyPr/>
            <a:lstStyle/>
            <a:p/>
          </p:txBody>
        </p:sp>
        <p:sp>
          <p:nvSpPr>
            <p:cNvPr id="48" name="rc48"/>
            <p:cNvSpPr/>
            <p:nvPr/>
          </p:nvSpPr>
          <p:spPr>
            <a:xfrm>
              <a:off x="3599455" y="1557389"/>
              <a:ext cx="230848" cy="3433370"/>
            </a:xfrm>
            <a:prstGeom prst="rect">
              <a:avLst/>
            </a:prstGeom>
            <a:solidFill>
              <a:srgbClr val="0058AB">
                <a:alpha val="100000"/>
              </a:srgbClr>
            </a:solidFill>
          </p:spPr>
          <p:txBody>
            <a:bodyPr/>
            <a:lstStyle/>
            <a:p/>
          </p:txBody>
        </p:sp>
        <p:sp>
          <p:nvSpPr>
            <p:cNvPr id="49" name="rc49"/>
            <p:cNvSpPr/>
            <p:nvPr/>
          </p:nvSpPr>
          <p:spPr>
            <a:xfrm>
              <a:off x="3855953" y="3170905"/>
              <a:ext cx="230848" cy="1819854"/>
            </a:xfrm>
            <a:prstGeom prst="rect">
              <a:avLst/>
            </a:prstGeom>
            <a:solidFill>
              <a:srgbClr val="0058AB">
                <a:alpha val="100000"/>
              </a:srgbClr>
            </a:solidFill>
          </p:spPr>
          <p:txBody>
            <a:bodyPr/>
            <a:lstStyle/>
            <a:p/>
          </p:txBody>
        </p:sp>
        <p:sp>
          <p:nvSpPr>
            <p:cNvPr id="50" name="rc50"/>
            <p:cNvSpPr/>
            <p:nvPr/>
          </p:nvSpPr>
          <p:spPr>
            <a:xfrm>
              <a:off x="4112451" y="3521822"/>
              <a:ext cx="230848" cy="1468937"/>
            </a:xfrm>
            <a:prstGeom prst="rect">
              <a:avLst/>
            </a:prstGeom>
            <a:solidFill>
              <a:srgbClr val="0058AB">
                <a:alpha val="100000"/>
              </a:srgbClr>
            </a:solidFill>
          </p:spPr>
          <p:txBody>
            <a:bodyPr/>
            <a:lstStyle/>
            <a:p/>
          </p:txBody>
        </p:sp>
        <p:sp>
          <p:nvSpPr>
            <p:cNvPr id="51" name="rc51"/>
            <p:cNvSpPr/>
            <p:nvPr/>
          </p:nvSpPr>
          <p:spPr>
            <a:xfrm>
              <a:off x="4368950" y="2867713"/>
              <a:ext cx="230848" cy="2123047"/>
            </a:xfrm>
            <a:prstGeom prst="rect">
              <a:avLst/>
            </a:prstGeom>
            <a:solidFill>
              <a:srgbClr val="0058AB">
                <a:alpha val="100000"/>
              </a:srgbClr>
            </a:solidFill>
          </p:spPr>
          <p:txBody>
            <a:bodyPr/>
            <a:lstStyle/>
            <a:p/>
          </p:txBody>
        </p:sp>
        <p:sp>
          <p:nvSpPr>
            <p:cNvPr id="52" name="rc52"/>
            <p:cNvSpPr/>
            <p:nvPr/>
          </p:nvSpPr>
          <p:spPr>
            <a:xfrm>
              <a:off x="4625448" y="2790862"/>
              <a:ext cx="230848" cy="2199897"/>
            </a:xfrm>
            <a:prstGeom prst="rect">
              <a:avLst/>
            </a:prstGeom>
            <a:solidFill>
              <a:srgbClr val="0058AB">
                <a:alpha val="100000"/>
              </a:srgbClr>
            </a:solidFill>
          </p:spPr>
          <p:txBody>
            <a:bodyPr/>
            <a:lstStyle/>
            <a:p/>
          </p:txBody>
        </p:sp>
        <p:sp>
          <p:nvSpPr>
            <p:cNvPr id="53" name="rc53"/>
            <p:cNvSpPr/>
            <p:nvPr/>
          </p:nvSpPr>
          <p:spPr>
            <a:xfrm>
              <a:off x="4881946" y="3472693"/>
              <a:ext cx="230848" cy="1518066"/>
            </a:xfrm>
            <a:prstGeom prst="rect">
              <a:avLst/>
            </a:prstGeom>
            <a:solidFill>
              <a:srgbClr val="0058AB">
                <a:alpha val="100000"/>
              </a:srgbClr>
            </a:solidFill>
          </p:spPr>
          <p:txBody>
            <a:bodyPr/>
            <a:lstStyle/>
            <a:p/>
          </p:txBody>
        </p:sp>
        <p:sp>
          <p:nvSpPr>
            <p:cNvPr id="54" name="rc54"/>
            <p:cNvSpPr/>
            <p:nvPr/>
          </p:nvSpPr>
          <p:spPr>
            <a:xfrm>
              <a:off x="5138444" y="4136628"/>
              <a:ext cx="230848" cy="854131"/>
            </a:xfrm>
            <a:prstGeom prst="rect">
              <a:avLst/>
            </a:prstGeom>
            <a:solidFill>
              <a:srgbClr val="0058AB">
                <a:alpha val="100000"/>
              </a:srgbClr>
            </a:solidFill>
          </p:spPr>
          <p:txBody>
            <a:bodyPr/>
            <a:lstStyle/>
            <a:p/>
          </p:txBody>
        </p:sp>
        <p:sp>
          <p:nvSpPr>
            <p:cNvPr id="55" name="rc55"/>
            <p:cNvSpPr/>
            <p:nvPr/>
          </p:nvSpPr>
          <p:spPr>
            <a:xfrm>
              <a:off x="5394943" y="4145752"/>
              <a:ext cx="230848" cy="845007"/>
            </a:xfrm>
            <a:prstGeom prst="rect">
              <a:avLst/>
            </a:prstGeom>
            <a:solidFill>
              <a:srgbClr val="0058AB">
                <a:alpha val="100000"/>
              </a:srgbClr>
            </a:solidFill>
          </p:spPr>
          <p:txBody>
            <a:bodyPr/>
            <a:lstStyle/>
            <a:p/>
          </p:txBody>
        </p:sp>
        <p:sp>
          <p:nvSpPr>
            <p:cNvPr id="56" name="rc56"/>
            <p:cNvSpPr/>
            <p:nvPr/>
          </p:nvSpPr>
          <p:spPr>
            <a:xfrm>
              <a:off x="5651441" y="4045390"/>
              <a:ext cx="230848" cy="945370"/>
            </a:xfrm>
            <a:prstGeom prst="rect">
              <a:avLst/>
            </a:prstGeom>
            <a:solidFill>
              <a:srgbClr val="0058AB">
                <a:alpha val="100000"/>
              </a:srgbClr>
            </a:solidFill>
          </p:spPr>
          <p:txBody>
            <a:bodyPr/>
            <a:lstStyle/>
            <a:p/>
          </p:txBody>
        </p:sp>
        <p:sp>
          <p:nvSpPr>
            <p:cNvPr id="57" name="rc57"/>
            <p:cNvSpPr/>
            <p:nvPr/>
          </p:nvSpPr>
          <p:spPr>
            <a:xfrm>
              <a:off x="5907939" y="3941869"/>
              <a:ext cx="230848" cy="1048890"/>
            </a:xfrm>
            <a:prstGeom prst="rect">
              <a:avLst/>
            </a:prstGeom>
            <a:solidFill>
              <a:srgbClr val="0058AB">
                <a:alpha val="100000"/>
              </a:srgbClr>
            </a:solidFill>
          </p:spPr>
          <p:txBody>
            <a:bodyPr/>
            <a:lstStyle/>
            <a:p/>
          </p:txBody>
        </p:sp>
        <p:sp>
          <p:nvSpPr>
            <p:cNvPr id="58" name="rc58"/>
            <p:cNvSpPr/>
            <p:nvPr/>
          </p:nvSpPr>
          <p:spPr>
            <a:xfrm>
              <a:off x="6164438" y="3846069"/>
              <a:ext cx="230848" cy="1144690"/>
            </a:xfrm>
            <a:prstGeom prst="rect">
              <a:avLst/>
            </a:prstGeom>
            <a:solidFill>
              <a:srgbClr val="0058AB">
                <a:alpha val="100000"/>
              </a:srgbClr>
            </a:solidFill>
          </p:spPr>
          <p:txBody>
            <a:bodyPr/>
            <a:lstStyle/>
            <a:p/>
          </p:txBody>
        </p:sp>
        <p:sp>
          <p:nvSpPr>
            <p:cNvPr id="59" name="rc59"/>
            <p:cNvSpPr/>
            <p:nvPr/>
          </p:nvSpPr>
          <p:spPr>
            <a:xfrm>
              <a:off x="6420936" y="3844314"/>
              <a:ext cx="230848" cy="1146445"/>
            </a:xfrm>
            <a:prstGeom prst="rect">
              <a:avLst/>
            </a:prstGeom>
            <a:solidFill>
              <a:srgbClr val="0058AB">
                <a:alpha val="100000"/>
              </a:srgbClr>
            </a:solidFill>
          </p:spPr>
          <p:txBody>
            <a:bodyPr/>
            <a:lstStyle/>
            <a:p/>
          </p:txBody>
        </p:sp>
        <p:sp>
          <p:nvSpPr>
            <p:cNvPr id="60" name="rc60"/>
            <p:cNvSpPr/>
            <p:nvPr/>
          </p:nvSpPr>
          <p:spPr>
            <a:xfrm>
              <a:off x="6677434" y="3848876"/>
              <a:ext cx="230848" cy="1141883"/>
            </a:xfrm>
            <a:prstGeom prst="rect">
              <a:avLst/>
            </a:prstGeom>
            <a:solidFill>
              <a:srgbClr val="0058AB">
                <a:alpha val="100000"/>
              </a:srgbClr>
            </a:solidFill>
          </p:spPr>
          <p:txBody>
            <a:bodyPr/>
            <a:lstStyle/>
            <a:p/>
          </p:txBody>
        </p:sp>
        <p:sp>
          <p:nvSpPr>
            <p:cNvPr id="61" name="rc61"/>
            <p:cNvSpPr/>
            <p:nvPr/>
          </p:nvSpPr>
          <p:spPr>
            <a:xfrm>
              <a:off x="6933932" y="3850280"/>
              <a:ext cx="230848" cy="1140479"/>
            </a:xfrm>
            <a:prstGeom prst="rect">
              <a:avLst/>
            </a:prstGeom>
            <a:solidFill>
              <a:srgbClr val="0058AB">
                <a:alpha val="100000"/>
              </a:srgbClr>
            </a:solidFill>
          </p:spPr>
          <p:txBody>
            <a:bodyPr/>
            <a:lstStyle/>
            <a:p/>
          </p:txBody>
        </p:sp>
        <p:sp>
          <p:nvSpPr>
            <p:cNvPr id="62" name="rc62"/>
            <p:cNvSpPr/>
            <p:nvPr/>
          </p:nvSpPr>
          <p:spPr>
            <a:xfrm>
              <a:off x="8472922" y="4518075"/>
              <a:ext cx="230848" cy="472685"/>
            </a:xfrm>
            <a:prstGeom prst="rect">
              <a:avLst/>
            </a:prstGeom>
            <a:solidFill>
              <a:srgbClr val="69DBFF">
                <a:alpha val="100000"/>
              </a:srgbClr>
            </a:solidFill>
          </p:spPr>
          <p:txBody>
            <a:bodyPr/>
            <a:lstStyle/>
            <a:p/>
          </p:txBody>
        </p:sp>
        <p:sp>
          <p:nvSpPr>
            <p:cNvPr id="63" name="pl63"/>
            <p:cNvSpPr/>
            <p:nvPr/>
          </p:nvSpPr>
          <p:spPr>
            <a:xfrm>
              <a:off x="6023363" y="4045390"/>
              <a:ext cx="2564982" cy="472685"/>
            </a:xfrm>
            <a:custGeom>
              <a:avLst/>
              <a:pathLst>
                <a:path w="2564982" h="472685">
                  <a:moveTo>
                    <a:pt x="0" y="0"/>
                  </a:moveTo>
                  <a:lnTo>
                    <a:pt x="256498" y="47268"/>
                  </a:lnTo>
                  <a:lnTo>
                    <a:pt x="512996" y="94537"/>
                  </a:lnTo>
                  <a:lnTo>
                    <a:pt x="769494" y="141805"/>
                  </a:lnTo>
                  <a:lnTo>
                    <a:pt x="1025993" y="189074"/>
                  </a:lnTo>
                  <a:lnTo>
                    <a:pt x="1282491" y="236342"/>
                  </a:lnTo>
                  <a:lnTo>
                    <a:pt x="1538989" y="283611"/>
                  </a:lnTo>
                  <a:lnTo>
                    <a:pt x="1795487" y="330879"/>
                  </a:lnTo>
                  <a:lnTo>
                    <a:pt x="2051986" y="378148"/>
                  </a:lnTo>
                  <a:lnTo>
                    <a:pt x="2308484" y="425416"/>
                  </a:lnTo>
                  <a:lnTo>
                    <a:pt x="2564982" y="472685"/>
                  </a:lnTo>
                </a:path>
              </a:pathLst>
            </a:custGeom>
            <a:ln w="13550" cap="flat">
              <a:solidFill>
                <a:srgbClr val="000000">
                  <a:alpha val="100000"/>
                </a:srgbClr>
              </a:solidFill>
              <a:prstDash val="solid"/>
              <a:round/>
            </a:ln>
          </p:spPr>
          <p:txBody>
            <a:bodyPr/>
            <a:lstStyle/>
            <a:p/>
          </p:txBody>
        </p:sp>
        <p:sp>
          <p:nvSpPr>
            <p:cNvPr id="64" name="pt64"/>
            <p:cNvSpPr/>
            <p:nvPr/>
          </p:nvSpPr>
          <p:spPr>
            <a:xfrm>
              <a:off x="5998538" y="4020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255036" y="40678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511534" y="41151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768032" y="41623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024531" y="42096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281029" y="4256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537527" y="43041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794025" y="43514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50524" y="43987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07022" y="44459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63520" y="44932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8805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77" name="tx77"/>
            <p:cNvSpPr/>
            <p:nvPr/>
          </p:nvSpPr>
          <p:spPr>
            <a:xfrm>
              <a:off x="571671" y="282782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78" name="tx78"/>
            <p:cNvSpPr/>
            <p:nvPr/>
          </p:nvSpPr>
          <p:spPr>
            <a:xfrm>
              <a:off x="571671" y="17750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79" name="tx79"/>
            <p:cNvSpPr/>
            <p:nvPr/>
          </p:nvSpPr>
          <p:spPr>
            <a:xfrm>
              <a:off x="508103" y="7223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80" name="tx80"/>
            <p:cNvSpPr/>
            <p:nvPr/>
          </p:nvSpPr>
          <p:spPr>
            <a:xfrm rot="-5400000">
              <a:off x="102900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1" name="tx81"/>
            <p:cNvSpPr/>
            <p:nvPr/>
          </p:nvSpPr>
          <p:spPr>
            <a:xfrm rot="-5400000">
              <a:off x="128550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2" name="tx82"/>
            <p:cNvSpPr/>
            <p:nvPr/>
          </p:nvSpPr>
          <p:spPr>
            <a:xfrm rot="-5400000">
              <a:off x="15419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3" name="tx83"/>
            <p:cNvSpPr/>
            <p:nvPr/>
          </p:nvSpPr>
          <p:spPr>
            <a:xfrm rot="-5400000">
              <a:off x="17985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4" name="tx84"/>
            <p:cNvSpPr/>
            <p:nvPr/>
          </p:nvSpPr>
          <p:spPr>
            <a:xfrm rot="-5400000">
              <a:off x="205499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5" name="tx85"/>
            <p:cNvSpPr/>
            <p:nvPr/>
          </p:nvSpPr>
          <p:spPr>
            <a:xfrm rot="-5400000">
              <a:off x="23114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6" name="tx86"/>
            <p:cNvSpPr/>
            <p:nvPr/>
          </p:nvSpPr>
          <p:spPr>
            <a:xfrm rot="-5400000">
              <a:off x="2567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7" name="tx87"/>
            <p:cNvSpPr/>
            <p:nvPr/>
          </p:nvSpPr>
          <p:spPr>
            <a:xfrm rot="-5400000">
              <a:off x="28244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8" name="tx88"/>
            <p:cNvSpPr/>
            <p:nvPr/>
          </p:nvSpPr>
          <p:spPr>
            <a:xfrm rot="-5400000">
              <a:off x="30809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9" name="tx89"/>
            <p:cNvSpPr/>
            <p:nvPr/>
          </p:nvSpPr>
          <p:spPr>
            <a:xfrm rot="-5400000">
              <a:off x="33374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0" name="tx90"/>
            <p:cNvSpPr/>
            <p:nvPr/>
          </p:nvSpPr>
          <p:spPr>
            <a:xfrm rot="-5400000">
              <a:off x="35939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1" name="tx91"/>
            <p:cNvSpPr/>
            <p:nvPr/>
          </p:nvSpPr>
          <p:spPr>
            <a:xfrm rot="-5400000">
              <a:off x="385048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2" name="tx92"/>
            <p:cNvSpPr/>
            <p:nvPr/>
          </p:nvSpPr>
          <p:spPr>
            <a:xfrm rot="-5400000">
              <a:off x="410695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3" name="tx93"/>
            <p:cNvSpPr/>
            <p:nvPr/>
          </p:nvSpPr>
          <p:spPr>
            <a:xfrm rot="-5400000">
              <a:off x="4363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4" name="tx94"/>
            <p:cNvSpPr/>
            <p:nvPr/>
          </p:nvSpPr>
          <p:spPr>
            <a:xfrm rot="-5400000">
              <a:off x="461998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6" name="tx96"/>
            <p:cNvSpPr/>
            <p:nvPr/>
          </p:nvSpPr>
          <p:spPr>
            <a:xfrm rot="-5400000">
              <a:off x="51329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7" name="tx97"/>
            <p:cNvSpPr/>
            <p:nvPr/>
          </p:nvSpPr>
          <p:spPr>
            <a:xfrm rot="-5400000">
              <a:off x="53894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8" name="tx98"/>
            <p:cNvSpPr/>
            <p:nvPr/>
          </p:nvSpPr>
          <p:spPr>
            <a:xfrm rot="-5400000">
              <a:off x="564597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9" name="tx99"/>
            <p:cNvSpPr/>
            <p:nvPr/>
          </p:nvSpPr>
          <p:spPr>
            <a:xfrm rot="-5400000">
              <a:off x="59024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0" name="tx100"/>
            <p:cNvSpPr/>
            <p:nvPr/>
          </p:nvSpPr>
          <p:spPr>
            <a:xfrm rot="-5400000">
              <a:off x="61589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1" name="tx101"/>
            <p:cNvSpPr/>
            <p:nvPr/>
          </p:nvSpPr>
          <p:spPr>
            <a:xfrm rot="-5400000">
              <a:off x="641547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2" name="tx102"/>
            <p:cNvSpPr/>
            <p:nvPr/>
          </p:nvSpPr>
          <p:spPr>
            <a:xfrm rot="-5400000">
              <a:off x="6671942"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3" name="tx103"/>
            <p:cNvSpPr/>
            <p:nvPr/>
          </p:nvSpPr>
          <p:spPr>
            <a:xfrm rot="-5400000">
              <a:off x="69284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4" name="tx104"/>
            <p:cNvSpPr/>
            <p:nvPr/>
          </p:nvSpPr>
          <p:spPr>
            <a:xfrm rot="-5400000">
              <a:off x="71849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5" name="tx105"/>
            <p:cNvSpPr/>
            <p:nvPr/>
          </p:nvSpPr>
          <p:spPr>
            <a:xfrm rot="-5400000">
              <a:off x="846743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6" name="tx106"/>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7" name="rc107"/>
            <p:cNvSpPr/>
            <p:nvPr/>
          </p:nvSpPr>
          <p:spPr>
            <a:xfrm>
              <a:off x="3661384" y="5881714"/>
              <a:ext cx="201456" cy="201456"/>
            </a:xfrm>
            <a:prstGeom prst="rect">
              <a:avLst/>
            </a:prstGeom>
            <a:solidFill>
              <a:srgbClr val="0058AB">
                <a:alpha val="100000"/>
              </a:srgbClr>
            </a:solidFill>
          </p:spPr>
          <p:txBody>
            <a:bodyPr/>
            <a:lstStyle/>
            <a:p/>
          </p:txBody>
        </p:sp>
        <p:sp>
          <p:nvSpPr>
            <p:cNvPr id="108" name="rc108"/>
            <p:cNvSpPr/>
            <p:nvPr/>
          </p:nvSpPr>
          <p:spPr>
            <a:xfrm>
              <a:off x="4563470" y="5881714"/>
              <a:ext cx="201456" cy="201456"/>
            </a:xfrm>
            <a:prstGeom prst="rect">
              <a:avLst/>
            </a:prstGeom>
            <a:solidFill>
              <a:srgbClr val="69DBFF">
                <a:alpha val="100000"/>
              </a:srgbClr>
            </a:solidFill>
          </p:spPr>
          <p:txBody>
            <a:bodyPr/>
            <a:lstStyle/>
            <a:p/>
          </p:txBody>
        </p:sp>
        <p:sp>
          <p:nvSpPr>
            <p:cNvPr id="109" name="tx109"/>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0" name="tx110"/>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1" name="tx111"/>
            <p:cNvSpPr/>
            <p:nvPr/>
          </p:nvSpPr>
          <p:spPr>
            <a:xfrm>
              <a:off x="1847695" y="398022"/>
              <a:ext cx="62993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2002-2024 and target by 2030, Timor-Leste</a:t>
              </a:r>
            </a:p>
          </p:txBody>
        </p:sp>
        <p:sp>
          <p:nvSpPr>
            <p:cNvPr id="112" name="tx11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4" name="tx114"/>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2002-2024, light blue bar is the target number of zero-dose children by 2030.</a:t>
              </a:r>
            </a:p>
          </p:txBody>
        </p:sp>
        <p:sp>
          <p:nvSpPr>
            <p:cNvPr id="115" name="tx115"/>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51%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81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9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0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611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36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46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95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233631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84362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5093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5677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58237"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5969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46116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6262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6408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56047"/>
              <a:ext cx="271315" cy="746649"/>
            </a:xfrm>
            <a:prstGeom prst="rect">
              <a:avLst/>
            </a:prstGeom>
            <a:solidFill>
              <a:srgbClr val="80BD41">
                <a:alpha val="100000"/>
              </a:srgbClr>
            </a:solidFill>
          </p:spPr>
          <p:txBody>
            <a:bodyPr/>
            <a:lstStyle/>
            <a:p/>
          </p:txBody>
        </p:sp>
        <p:sp>
          <p:nvSpPr>
            <p:cNvPr id="23" name="rc23"/>
            <p:cNvSpPr/>
            <p:nvPr/>
          </p:nvSpPr>
          <p:spPr>
            <a:xfrm>
              <a:off x="1296273" y="3004621"/>
              <a:ext cx="271315" cy="351425"/>
            </a:xfrm>
            <a:prstGeom prst="rect">
              <a:avLst/>
            </a:prstGeom>
            <a:solidFill>
              <a:srgbClr val="1CABE2">
                <a:alpha val="100000"/>
              </a:srgbClr>
            </a:solidFill>
          </p:spPr>
          <p:txBody>
            <a:bodyPr/>
            <a:lstStyle/>
            <a:p/>
          </p:txBody>
        </p:sp>
        <p:sp>
          <p:nvSpPr>
            <p:cNvPr id="24" name="rc24"/>
            <p:cNvSpPr/>
            <p:nvPr/>
          </p:nvSpPr>
          <p:spPr>
            <a:xfrm>
              <a:off x="1597735" y="3349790"/>
              <a:ext cx="271315" cy="752906"/>
            </a:xfrm>
            <a:prstGeom prst="rect">
              <a:avLst/>
            </a:prstGeom>
            <a:solidFill>
              <a:srgbClr val="80BD41">
                <a:alpha val="100000"/>
              </a:srgbClr>
            </a:solidFill>
          </p:spPr>
          <p:txBody>
            <a:bodyPr/>
            <a:lstStyle/>
            <a:p/>
          </p:txBody>
        </p:sp>
        <p:sp>
          <p:nvSpPr>
            <p:cNvPr id="25" name="rc25"/>
            <p:cNvSpPr/>
            <p:nvPr/>
          </p:nvSpPr>
          <p:spPr>
            <a:xfrm>
              <a:off x="1597735" y="2944486"/>
              <a:ext cx="271315" cy="405304"/>
            </a:xfrm>
            <a:prstGeom prst="rect">
              <a:avLst/>
            </a:prstGeom>
            <a:solidFill>
              <a:srgbClr val="1CABE2">
                <a:alpha val="100000"/>
              </a:srgbClr>
            </a:solidFill>
          </p:spPr>
          <p:txBody>
            <a:bodyPr/>
            <a:lstStyle/>
            <a:p/>
          </p:txBody>
        </p:sp>
        <p:sp>
          <p:nvSpPr>
            <p:cNvPr id="26" name="rc26"/>
            <p:cNvSpPr/>
            <p:nvPr/>
          </p:nvSpPr>
          <p:spPr>
            <a:xfrm>
              <a:off x="1899196" y="3355352"/>
              <a:ext cx="271315" cy="747344"/>
            </a:xfrm>
            <a:prstGeom prst="rect">
              <a:avLst/>
            </a:prstGeom>
            <a:solidFill>
              <a:srgbClr val="80BD41">
                <a:alpha val="100000"/>
              </a:srgbClr>
            </a:solidFill>
          </p:spPr>
          <p:txBody>
            <a:bodyPr/>
            <a:lstStyle/>
            <a:p/>
          </p:txBody>
        </p:sp>
        <p:sp>
          <p:nvSpPr>
            <p:cNvPr id="27" name="rc27"/>
            <p:cNvSpPr/>
            <p:nvPr/>
          </p:nvSpPr>
          <p:spPr>
            <a:xfrm>
              <a:off x="1899196" y="2952829"/>
              <a:ext cx="271315" cy="402523"/>
            </a:xfrm>
            <a:prstGeom prst="rect">
              <a:avLst/>
            </a:prstGeom>
            <a:solidFill>
              <a:srgbClr val="1CABE2">
                <a:alpha val="100000"/>
              </a:srgbClr>
            </a:solidFill>
          </p:spPr>
          <p:txBody>
            <a:bodyPr/>
            <a:lstStyle/>
            <a:p/>
          </p:txBody>
        </p:sp>
        <p:sp>
          <p:nvSpPr>
            <p:cNvPr id="28" name="rc28"/>
            <p:cNvSpPr/>
            <p:nvPr/>
          </p:nvSpPr>
          <p:spPr>
            <a:xfrm>
              <a:off x="2200658" y="3376208"/>
              <a:ext cx="271315" cy="726488"/>
            </a:xfrm>
            <a:prstGeom prst="rect">
              <a:avLst/>
            </a:prstGeom>
            <a:solidFill>
              <a:srgbClr val="80BD41">
                <a:alpha val="100000"/>
              </a:srgbClr>
            </a:solidFill>
          </p:spPr>
          <p:txBody>
            <a:bodyPr/>
            <a:lstStyle/>
            <a:p/>
          </p:txBody>
        </p:sp>
        <p:sp>
          <p:nvSpPr>
            <p:cNvPr id="29" name="rc29"/>
            <p:cNvSpPr/>
            <p:nvPr/>
          </p:nvSpPr>
          <p:spPr>
            <a:xfrm>
              <a:off x="2200658" y="2967775"/>
              <a:ext cx="271315" cy="408432"/>
            </a:xfrm>
            <a:prstGeom prst="rect">
              <a:avLst/>
            </a:prstGeom>
            <a:solidFill>
              <a:srgbClr val="1CABE2">
                <a:alpha val="100000"/>
              </a:srgbClr>
            </a:solidFill>
          </p:spPr>
          <p:txBody>
            <a:bodyPr/>
            <a:lstStyle/>
            <a:p/>
          </p:txBody>
        </p:sp>
        <p:sp>
          <p:nvSpPr>
            <p:cNvPr id="30" name="rc30"/>
            <p:cNvSpPr/>
            <p:nvPr/>
          </p:nvSpPr>
          <p:spPr>
            <a:xfrm>
              <a:off x="2502119" y="3298345"/>
              <a:ext cx="271315" cy="804351"/>
            </a:xfrm>
            <a:prstGeom prst="rect">
              <a:avLst/>
            </a:prstGeom>
            <a:solidFill>
              <a:srgbClr val="80BD41">
                <a:alpha val="100000"/>
              </a:srgbClr>
            </a:solidFill>
          </p:spPr>
          <p:txBody>
            <a:bodyPr/>
            <a:lstStyle/>
            <a:p/>
          </p:txBody>
        </p:sp>
        <p:sp>
          <p:nvSpPr>
            <p:cNvPr id="31" name="rc31"/>
            <p:cNvSpPr/>
            <p:nvPr/>
          </p:nvSpPr>
          <p:spPr>
            <a:xfrm>
              <a:off x="2502119" y="2969861"/>
              <a:ext cx="271315" cy="328484"/>
            </a:xfrm>
            <a:prstGeom prst="rect">
              <a:avLst/>
            </a:prstGeom>
            <a:solidFill>
              <a:srgbClr val="1CABE2">
                <a:alpha val="100000"/>
              </a:srgbClr>
            </a:solidFill>
          </p:spPr>
          <p:txBody>
            <a:bodyPr/>
            <a:lstStyle/>
            <a:p/>
          </p:txBody>
        </p:sp>
        <p:sp>
          <p:nvSpPr>
            <p:cNvPr id="32" name="rc32"/>
            <p:cNvSpPr/>
            <p:nvPr/>
          </p:nvSpPr>
          <p:spPr>
            <a:xfrm>
              <a:off x="2803581" y="3241338"/>
              <a:ext cx="271315" cy="861358"/>
            </a:xfrm>
            <a:prstGeom prst="rect">
              <a:avLst/>
            </a:prstGeom>
            <a:solidFill>
              <a:srgbClr val="80BD41">
                <a:alpha val="100000"/>
              </a:srgbClr>
            </a:solidFill>
          </p:spPr>
          <p:txBody>
            <a:bodyPr/>
            <a:lstStyle/>
            <a:p/>
          </p:txBody>
        </p:sp>
        <p:sp>
          <p:nvSpPr>
            <p:cNvPr id="33" name="rc33"/>
            <p:cNvSpPr/>
            <p:nvPr/>
          </p:nvSpPr>
          <p:spPr>
            <a:xfrm>
              <a:off x="2803581" y="2969513"/>
              <a:ext cx="271315" cy="271824"/>
            </a:xfrm>
            <a:prstGeom prst="rect">
              <a:avLst/>
            </a:prstGeom>
            <a:solidFill>
              <a:srgbClr val="1CABE2">
                <a:alpha val="100000"/>
              </a:srgbClr>
            </a:solidFill>
          </p:spPr>
          <p:txBody>
            <a:bodyPr/>
            <a:lstStyle/>
            <a:p/>
          </p:txBody>
        </p:sp>
        <p:sp>
          <p:nvSpPr>
            <p:cNvPr id="34" name="rc34"/>
            <p:cNvSpPr/>
            <p:nvPr/>
          </p:nvSpPr>
          <p:spPr>
            <a:xfrm>
              <a:off x="3105042" y="3139143"/>
              <a:ext cx="271315" cy="963553"/>
            </a:xfrm>
            <a:prstGeom prst="rect">
              <a:avLst/>
            </a:prstGeom>
            <a:solidFill>
              <a:srgbClr val="80BD41">
                <a:alpha val="100000"/>
              </a:srgbClr>
            </a:solidFill>
          </p:spPr>
          <p:txBody>
            <a:bodyPr/>
            <a:lstStyle/>
            <a:p/>
          </p:txBody>
        </p:sp>
        <p:sp>
          <p:nvSpPr>
            <p:cNvPr id="35" name="rc35"/>
            <p:cNvSpPr/>
            <p:nvPr/>
          </p:nvSpPr>
          <p:spPr>
            <a:xfrm>
              <a:off x="3105042" y="2969166"/>
              <a:ext cx="271315" cy="169977"/>
            </a:xfrm>
            <a:prstGeom prst="rect">
              <a:avLst/>
            </a:prstGeom>
            <a:solidFill>
              <a:srgbClr val="1CABE2">
                <a:alpha val="100000"/>
              </a:srgbClr>
            </a:solidFill>
          </p:spPr>
          <p:txBody>
            <a:bodyPr/>
            <a:lstStyle/>
            <a:p/>
          </p:txBody>
        </p:sp>
        <p:sp>
          <p:nvSpPr>
            <p:cNvPr id="36" name="rc36"/>
            <p:cNvSpPr/>
            <p:nvPr/>
          </p:nvSpPr>
          <p:spPr>
            <a:xfrm>
              <a:off x="3406503" y="3229520"/>
              <a:ext cx="271315" cy="873176"/>
            </a:xfrm>
            <a:prstGeom prst="rect">
              <a:avLst/>
            </a:prstGeom>
            <a:solidFill>
              <a:srgbClr val="80BD41">
                <a:alpha val="100000"/>
              </a:srgbClr>
            </a:solidFill>
          </p:spPr>
          <p:txBody>
            <a:bodyPr/>
            <a:lstStyle/>
            <a:p/>
          </p:txBody>
        </p:sp>
        <p:sp>
          <p:nvSpPr>
            <p:cNvPr id="37" name="rc37"/>
            <p:cNvSpPr/>
            <p:nvPr/>
          </p:nvSpPr>
          <p:spPr>
            <a:xfrm>
              <a:off x="3406503" y="2968818"/>
              <a:ext cx="271315" cy="260701"/>
            </a:xfrm>
            <a:prstGeom prst="rect">
              <a:avLst/>
            </a:prstGeom>
            <a:solidFill>
              <a:srgbClr val="1CABE2">
                <a:alpha val="100000"/>
              </a:srgbClr>
            </a:solidFill>
          </p:spPr>
          <p:txBody>
            <a:bodyPr/>
            <a:lstStyle/>
            <a:p/>
          </p:txBody>
        </p:sp>
        <p:sp>
          <p:nvSpPr>
            <p:cNvPr id="38" name="rc38"/>
            <p:cNvSpPr/>
            <p:nvPr/>
          </p:nvSpPr>
          <p:spPr>
            <a:xfrm>
              <a:off x="3707965" y="3239600"/>
              <a:ext cx="271315" cy="863096"/>
            </a:xfrm>
            <a:prstGeom prst="rect">
              <a:avLst/>
            </a:prstGeom>
            <a:solidFill>
              <a:srgbClr val="80BD41">
                <a:alpha val="100000"/>
              </a:srgbClr>
            </a:solidFill>
          </p:spPr>
          <p:txBody>
            <a:bodyPr/>
            <a:lstStyle/>
            <a:p/>
          </p:txBody>
        </p:sp>
        <p:sp>
          <p:nvSpPr>
            <p:cNvPr id="39" name="rc39"/>
            <p:cNvSpPr/>
            <p:nvPr/>
          </p:nvSpPr>
          <p:spPr>
            <a:xfrm>
              <a:off x="3707965" y="2967080"/>
              <a:ext cx="271315" cy="272520"/>
            </a:xfrm>
            <a:prstGeom prst="rect">
              <a:avLst/>
            </a:prstGeom>
            <a:solidFill>
              <a:srgbClr val="1CABE2">
                <a:alpha val="100000"/>
              </a:srgbClr>
            </a:solidFill>
          </p:spPr>
          <p:txBody>
            <a:bodyPr/>
            <a:lstStyle/>
            <a:p/>
          </p:txBody>
        </p:sp>
        <p:sp>
          <p:nvSpPr>
            <p:cNvPr id="40" name="rc40"/>
            <p:cNvSpPr/>
            <p:nvPr/>
          </p:nvSpPr>
          <p:spPr>
            <a:xfrm>
              <a:off x="4009426" y="3309121"/>
              <a:ext cx="271315" cy="793575"/>
            </a:xfrm>
            <a:prstGeom prst="rect">
              <a:avLst/>
            </a:prstGeom>
            <a:solidFill>
              <a:srgbClr val="80BD41">
                <a:alpha val="100000"/>
              </a:srgbClr>
            </a:solidFill>
          </p:spPr>
          <p:txBody>
            <a:bodyPr/>
            <a:lstStyle/>
            <a:p/>
          </p:txBody>
        </p:sp>
        <p:sp>
          <p:nvSpPr>
            <p:cNvPr id="41" name="rc41"/>
            <p:cNvSpPr/>
            <p:nvPr/>
          </p:nvSpPr>
          <p:spPr>
            <a:xfrm>
              <a:off x="4009426" y="2969166"/>
              <a:ext cx="271315" cy="339954"/>
            </a:xfrm>
            <a:prstGeom prst="rect">
              <a:avLst/>
            </a:prstGeom>
            <a:solidFill>
              <a:srgbClr val="1CABE2">
                <a:alpha val="100000"/>
              </a:srgbClr>
            </a:solidFill>
          </p:spPr>
          <p:txBody>
            <a:bodyPr/>
            <a:lstStyle/>
            <a:p/>
          </p:txBody>
        </p:sp>
        <p:sp>
          <p:nvSpPr>
            <p:cNvPr id="42" name="rc42"/>
            <p:cNvSpPr/>
            <p:nvPr/>
          </p:nvSpPr>
          <p:spPr>
            <a:xfrm>
              <a:off x="4310888" y="3156523"/>
              <a:ext cx="271315" cy="946173"/>
            </a:xfrm>
            <a:prstGeom prst="rect">
              <a:avLst/>
            </a:prstGeom>
            <a:solidFill>
              <a:srgbClr val="80BD41">
                <a:alpha val="100000"/>
              </a:srgbClr>
            </a:solidFill>
          </p:spPr>
          <p:txBody>
            <a:bodyPr/>
            <a:lstStyle/>
            <a:p/>
          </p:txBody>
        </p:sp>
        <p:sp>
          <p:nvSpPr>
            <p:cNvPr id="43" name="rc43"/>
            <p:cNvSpPr/>
            <p:nvPr/>
          </p:nvSpPr>
          <p:spPr>
            <a:xfrm>
              <a:off x="4310888" y="2976118"/>
              <a:ext cx="271315" cy="180405"/>
            </a:xfrm>
            <a:prstGeom prst="rect">
              <a:avLst/>
            </a:prstGeom>
            <a:solidFill>
              <a:srgbClr val="1CABE2">
                <a:alpha val="100000"/>
              </a:srgbClr>
            </a:solidFill>
          </p:spPr>
          <p:txBody>
            <a:bodyPr/>
            <a:lstStyle/>
            <a:p/>
          </p:txBody>
        </p:sp>
        <p:sp>
          <p:nvSpPr>
            <p:cNvPr id="44" name="rc44"/>
            <p:cNvSpPr/>
            <p:nvPr/>
          </p:nvSpPr>
          <p:spPr>
            <a:xfrm>
              <a:off x="4612349" y="3129063"/>
              <a:ext cx="271315" cy="973633"/>
            </a:xfrm>
            <a:prstGeom prst="rect">
              <a:avLst/>
            </a:prstGeom>
            <a:solidFill>
              <a:srgbClr val="80BD41">
                <a:alpha val="100000"/>
              </a:srgbClr>
            </a:solidFill>
          </p:spPr>
          <p:txBody>
            <a:bodyPr/>
            <a:lstStyle/>
            <a:p/>
          </p:txBody>
        </p:sp>
        <p:sp>
          <p:nvSpPr>
            <p:cNvPr id="45" name="rc45"/>
            <p:cNvSpPr/>
            <p:nvPr/>
          </p:nvSpPr>
          <p:spPr>
            <a:xfrm>
              <a:off x="4612349" y="2983418"/>
              <a:ext cx="271315" cy="145645"/>
            </a:xfrm>
            <a:prstGeom prst="rect">
              <a:avLst/>
            </a:prstGeom>
            <a:solidFill>
              <a:srgbClr val="1CABE2">
                <a:alpha val="100000"/>
              </a:srgbClr>
            </a:solidFill>
          </p:spPr>
          <p:txBody>
            <a:bodyPr/>
            <a:lstStyle/>
            <a:p/>
          </p:txBody>
        </p:sp>
        <p:sp>
          <p:nvSpPr>
            <p:cNvPr id="46" name="rc46"/>
            <p:cNvSpPr/>
            <p:nvPr/>
          </p:nvSpPr>
          <p:spPr>
            <a:xfrm>
              <a:off x="4913811" y="3206231"/>
              <a:ext cx="271315" cy="896466"/>
            </a:xfrm>
            <a:prstGeom prst="rect">
              <a:avLst/>
            </a:prstGeom>
            <a:solidFill>
              <a:srgbClr val="80BD41">
                <a:alpha val="100000"/>
              </a:srgbClr>
            </a:solidFill>
          </p:spPr>
          <p:txBody>
            <a:bodyPr/>
            <a:lstStyle/>
            <a:p/>
          </p:txBody>
        </p:sp>
        <p:sp>
          <p:nvSpPr>
            <p:cNvPr id="47" name="rc47"/>
            <p:cNvSpPr/>
            <p:nvPr/>
          </p:nvSpPr>
          <p:spPr>
            <a:xfrm>
              <a:off x="4913811" y="2995931"/>
              <a:ext cx="271315" cy="210299"/>
            </a:xfrm>
            <a:prstGeom prst="rect">
              <a:avLst/>
            </a:prstGeom>
            <a:solidFill>
              <a:srgbClr val="1CABE2">
                <a:alpha val="100000"/>
              </a:srgbClr>
            </a:solidFill>
          </p:spPr>
          <p:txBody>
            <a:bodyPr/>
            <a:lstStyle/>
            <a:p/>
          </p:txBody>
        </p:sp>
        <p:sp>
          <p:nvSpPr>
            <p:cNvPr id="48" name="rc48"/>
            <p:cNvSpPr/>
            <p:nvPr/>
          </p:nvSpPr>
          <p:spPr>
            <a:xfrm>
              <a:off x="5215272" y="3230910"/>
              <a:ext cx="271315" cy="871786"/>
            </a:xfrm>
            <a:prstGeom prst="rect">
              <a:avLst/>
            </a:prstGeom>
            <a:solidFill>
              <a:srgbClr val="80BD41">
                <a:alpha val="100000"/>
              </a:srgbClr>
            </a:solidFill>
          </p:spPr>
          <p:txBody>
            <a:bodyPr/>
            <a:lstStyle/>
            <a:p/>
          </p:txBody>
        </p:sp>
        <p:sp>
          <p:nvSpPr>
            <p:cNvPr id="49" name="rc49"/>
            <p:cNvSpPr/>
            <p:nvPr/>
          </p:nvSpPr>
          <p:spPr>
            <a:xfrm>
              <a:off x="5215272" y="3012964"/>
              <a:ext cx="271315" cy="217946"/>
            </a:xfrm>
            <a:prstGeom prst="rect">
              <a:avLst/>
            </a:prstGeom>
            <a:solidFill>
              <a:srgbClr val="1CABE2">
                <a:alpha val="100000"/>
              </a:srgbClr>
            </a:solidFill>
          </p:spPr>
          <p:txBody>
            <a:bodyPr/>
            <a:lstStyle/>
            <a:p/>
          </p:txBody>
        </p:sp>
        <p:sp>
          <p:nvSpPr>
            <p:cNvPr id="50" name="rc50"/>
            <p:cNvSpPr/>
            <p:nvPr/>
          </p:nvSpPr>
          <p:spPr>
            <a:xfrm>
              <a:off x="5516733" y="3179118"/>
              <a:ext cx="271315" cy="923579"/>
            </a:xfrm>
            <a:prstGeom prst="rect">
              <a:avLst/>
            </a:prstGeom>
            <a:solidFill>
              <a:srgbClr val="80BD41">
                <a:alpha val="100000"/>
              </a:srgbClr>
            </a:solidFill>
          </p:spPr>
          <p:txBody>
            <a:bodyPr/>
            <a:lstStyle/>
            <a:p/>
          </p:txBody>
        </p:sp>
        <p:sp>
          <p:nvSpPr>
            <p:cNvPr id="51" name="rc51"/>
            <p:cNvSpPr/>
            <p:nvPr/>
          </p:nvSpPr>
          <p:spPr>
            <a:xfrm>
              <a:off x="5516733" y="3028606"/>
              <a:ext cx="271315" cy="150511"/>
            </a:xfrm>
            <a:prstGeom prst="rect">
              <a:avLst/>
            </a:prstGeom>
            <a:solidFill>
              <a:srgbClr val="1CABE2">
                <a:alpha val="100000"/>
              </a:srgbClr>
            </a:solidFill>
          </p:spPr>
          <p:txBody>
            <a:bodyPr/>
            <a:lstStyle/>
            <a:p/>
          </p:txBody>
        </p:sp>
        <p:sp>
          <p:nvSpPr>
            <p:cNvPr id="52" name="rc52"/>
            <p:cNvSpPr/>
            <p:nvPr/>
          </p:nvSpPr>
          <p:spPr>
            <a:xfrm>
              <a:off x="5818195" y="3129411"/>
              <a:ext cx="271315" cy="973286"/>
            </a:xfrm>
            <a:prstGeom prst="rect">
              <a:avLst/>
            </a:prstGeom>
            <a:solidFill>
              <a:srgbClr val="80BD41">
                <a:alpha val="100000"/>
              </a:srgbClr>
            </a:solidFill>
          </p:spPr>
          <p:txBody>
            <a:bodyPr/>
            <a:lstStyle/>
            <a:p/>
          </p:txBody>
        </p:sp>
        <p:sp>
          <p:nvSpPr>
            <p:cNvPr id="53" name="rc53"/>
            <p:cNvSpPr/>
            <p:nvPr/>
          </p:nvSpPr>
          <p:spPr>
            <a:xfrm>
              <a:off x="5818195" y="3044943"/>
              <a:ext cx="271315" cy="84467"/>
            </a:xfrm>
            <a:prstGeom prst="rect">
              <a:avLst/>
            </a:prstGeom>
            <a:solidFill>
              <a:srgbClr val="1CABE2">
                <a:alpha val="100000"/>
              </a:srgbClr>
            </a:solidFill>
          </p:spPr>
          <p:txBody>
            <a:bodyPr/>
            <a:lstStyle/>
            <a:p/>
          </p:txBody>
        </p:sp>
        <p:sp>
          <p:nvSpPr>
            <p:cNvPr id="54" name="rc54"/>
            <p:cNvSpPr/>
            <p:nvPr/>
          </p:nvSpPr>
          <p:spPr>
            <a:xfrm>
              <a:off x="6119656" y="3140186"/>
              <a:ext cx="271315" cy="962510"/>
            </a:xfrm>
            <a:prstGeom prst="rect">
              <a:avLst/>
            </a:prstGeom>
            <a:solidFill>
              <a:srgbClr val="80BD41">
                <a:alpha val="100000"/>
              </a:srgbClr>
            </a:solidFill>
          </p:spPr>
          <p:txBody>
            <a:bodyPr/>
            <a:lstStyle/>
            <a:p/>
          </p:txBody>
        </p:sp>
        <p:sp>
          <p:nvSpPr>
            <p:cNvPr id="55" name="rc55"/>
            <p:cNvSpPr/>
            <p:nvPr/>
          </p:nvSpPr>
          <p:spPr>
            <a:xfrm>
              <a:off x="6119656" y="3056414"/>
              <a:ext cx="271315" cy="83772"/>
            </a:xfrm>
            <a:prstGeom prst="rect">
              <a:avLst/>
            </a:prstGeom>
            <a:solidFill>
              <a:srgbClr val="1CABE2">
                <a:alpha val="100000"/>
              </a:srgbClr>
            </a:solidFill>
          </p:spPr>
          <p:txBody>
            <a:bodyPr/>
            <a:lstStyle/>
            <a:p/>
          </p:txBody>
        </p:sp>
        <p:sp>
          <p:nvSpPr>
            <p:cNvPr id="56" name="rc56"/>
            <p:cNvSpPr/>
            <p:nvPr/>
          </p:nvSpPr>
          <p:spPr>
            <a:xfrm>
              <a:off x="6421118" y="3155828"/>
              <a:ext cx="271315" cy="946868"/>
            </a:xfrm>
            <a:prstGeom prst="rect">
              <a:avLst/>
            </a:prstGeom>
            <a:solidFill>
              <a:srgbClr val="80BD41">
                <a:alpha val="100000"/>
              </a:srgbClr>
            </a:solidFill>
          </p:spPr>
          <p:txBody>
            <a:bodyPr/>
            <a:lstStyle/>
            <a:p/>
          </p:txBody>
        </p:sp>
        <p:sp>
          <p:nvSpPr>
            <p:cNvPr id="57" name="rc57"/>
            <p:cNvSpPr/>
            <p:nvPr/>
          </p:nvSpPr>
          <p:spPr>
            <a:xfrm>
              <a:off x="6421118" y="3062323"/>
              <a:ext cx="271315" cy="93505"/>
            </a:xfrm>
            <a:prstGeom prst="rect">
              <a:avLst/>
            </a:prstGeom>
            <a:solidFill>
              <a:srgbClr val="1CABE2">
                <a:alpha val="100000"/>
              </a:srgbClr>
            </a:solidFill>
          </p:spPr>
          <p:txBody>
            <a:bodyPr/>
            <a:lstStyle/>
            <a:p/>
          </p:txBody>
        </p:sp>
        <p:sp>
          <p:nvSpPr>
            <p:cNvPr id="58" name="rc58"/>
            <p:cNvSpPr/>
            <p:nvPr/>
          </p:nvSpPr>
          <p:spPr>
            <a:xfrm>
              <a:off x="6722579" y="3167299"/>
              <a:ext cx="271315" cy="935397"/>
            </a:xfrm>
            <a:prstGeom prst="rect">
              <a:avLst/>
            </a:prstGeom>
            <a:solidFill>
              <a:srgbClr val="80BD41">
                <a:alpha val="100000"/>
              </a:srgbClr>
            </a:solidFill>
          </p:spPr>
          <p:txBody>
            <a:bodyPr/>
            <a:lstStyle/>
            <a:p/>
          </p:txBody>
        </p:sp>
        <p:sp>
          <p:nvSpPr>
            <p:cNvPr id="59" name="rc59"/>
            <p:cNvSpPr/>
            <p:nvPr/>
          </p:nvSpPr>
          <p:spPr>
            <a:xfrm>
              <a:off x="6722579" y="3063366"/>
              <a:ext cx="271315" cy="103933"/>
            </a:xfrm>
            <a:prstGeom prst="rect">
              <a:avLst/>
            </a:prstGeom>
            <a:solidFill>
              <a:srgbClr val="1CABE2">
                <a:alpha val="100000"/>
              </a:srgbClr>
            </a:solidFill>
          </p:spPr>
          <p:txBody>
            <a:bodyPr/>
            <a:lstStyle/>
            <a:p/>
          </p:txBody>
        </p:sp>
        <p:sp>
          <p:nvSpPr>
            <p:cNvPr id="60" name="rc60"/>
            <p:cNvSpPr/>
            <p:nvPr/>
          </p:nvSpPr>
          <p:spPr>
            <a:xfrm>
              <a:off x="7024041" y="3185374"/>
              <a:ext cx="271315" cy="917322"/>
            </a:xfrm>
            <a:prstGeom prst="rect">
              <a:avLst/>
            </a:prstGeom>
            <a:solidFill>
              <a:srgbClr val="80BD41">
                <a:alpha val="100000"/>
              </a:srgbClr>
            </a:solidFill>
          </p:spPr>
          <p:txBody>
            <a:bodyPr/>
            <a:lstStyle/>
            <a:p/>
          </p:txBody>
        </p:sp>
        <p:sp>
          <p:nvSpPr>
            <p:cNvPr id="61" name="rc61"/>
            <p:cNvSpPr/>
            <p:nvPr/>
          </p:nvSpPr>
          <p:spPr>
            <a:xfrm>
              <a:off x="7024041" y="3072056"/>
              <a:ext cx="271315" cy="113318"/>
            </a:xfrm>
            <a:prstGeom prst="rect">
              <a:avLst/>
            </a:prstGeom>
            <a:solidFill>
              <a:srgbClr val="1CABE2">
                <a:alpha val="100000"/>
              </a:srgbClr>
            </a:solidFill>
          </p:spPr>
          <p:txBody>
            <a:bodyPr/>
            <a:lstStyle/>
            <a:p/>
          </p:txBody>
        </p:sp>
        <p:sp>
          <p:nvSpPr>
            <p:cNvPr id="62" name="rc62"/>
            <p:cNvSpPr/>
            <p:nvPr/>
          </p:nvSpPr>
          <p:spPr>
            <a:xfrm>
              <a:off x="7325502" y="3183984"/>
              <a:ext cx="271315" cy="918712"/>
            </a:xfrm>
            <a:prstGeom prst="rect">
              <a:avLst/>
            </a:prstGeom>
            <a:solidFill>
              <a:srgbClr val="80BD41">
                <a:alpha val="100000"/>
              </a:srgbClr>
            </a:solidFill>
          </p:spPr>
          <p:txBody>
            <a:bodyPr/>
            <a:lstStyle/>
            <a:p/>
          </p:txBody>
        </p:sp>
        <p:sp>
          <p:nvSpPr>
            <p:cNvPr id="63" name="rc63"/>
            <p:cNvSpPr/>
            <p:nvPr/>
          </p:nvSpPr>
          <p:spPr>
            <a:xfrm>
              <a:off x="7325502" y="3070318"/>
              <a:ext cx="271315" cy="113665"/>
            </a:xfrm>
            <a:prstGeom prst="rect">
              <a:avLst/>
            </a:prstGeom>
            <a:solidFill>
              <a:srgbClr val="1CABE2">
                <a:alpha val="100000"/>
              </a:srgbClr>
            </a:solidFill>
          </p:spPr>
          <p:txBody>
            <a:bodyPr/>
            <a:lstStyle/>
            <a:p/>
          </p:txBody>
        </p:sp>
        <p:sp>
          <p:nvSpPr>
            <p:cNvPr id="64" name="rc64"/>
            <p:cNvSpPr/>
            <p:nvPr/>
          </p:nvSpPr>
          <p:spPr>
            <a:xfrm>
              <a:off x="7626963" y="3187460"/>
              <a:ext cx="271315" cy="915236"/>
            </a:xfrm>
            <a:prstGeom prst="rect">
              <a:avLst/>
            </a:prstGeom>
            <a:solidFill>
              <a:srgbClr val="80BD41">
                <a:alpha val="100000"/>
              </a:srgbClr>
            </a:solidFill>
          </p:spPr>
          <p:txBody>
            <a:bodyPr/>
            <a:lstStyle/>
            <a:p/>
          </p:txBody>
        </p:sp>
        <p:sp>
          <p:nvSpPr>
            <p:cNvPr id="65" name="rc65"/>
            <p:cNvSpPr/>
            <p:nvPr/>
          </p:nvSpPr>
          <p:spPr>
            <a:xfrm>
              <a:off x="7626963" y="3074489"/>
              <a:ext cx="271315" cy="112970"/>
            </a:xfrm>
            <a:prstGeom prst="rect">
              <a:avLst/>
            </a:prstGeom>
            <a:solidFill>
              <a:srgbClr val="1CABE2">
                <a:alpha val="100000"/>
              </a:srgbClr>
            </a:solidFill>
          </p:spPr>
          <p:txBody>
            <a:bodyPr/>
            <a:lstStyle/>
            <a:p/>
          </p:txBody>
        </p:sp>
        <p:sp>
          <p:nvSpPr>
            <p:cNvPr id="66" name="rc66"/>
            <p:cNvSpPr/>
            <p:nvPr/>
          </p:nvSpPr>
          <p:spPr>
            <a:xfrm>
              <a:off x="7928425" y="3188503"/>
              <a:ext cx="271315" cy="914193"/>
            </a:xfrm>
            <a:prstGeom prst="rect">
              <a:avLst/>
            </a:prstGeom>
            <a:solidFill>
              <a:srgbClr val="80BD41">
                <a:alpha val="100000"/>
              </a:srgbClr>
            </a:solidFill>
          </p:spPr>
          <p:txBody>
            <a:bodyPr/>
            <a:lstStyle/>
            <a:p/>
          </p:txBody>
        </p:sp>
        <p:sp>
          <p:nvSpPr>
            <p:cNvPr id="67" name="rc67"/>
            <p:cNvSpPr/>
            <p:nvPr/>
          </p:nvSpPr>
          <p:spPr>
            <a:xfrm>
              <a:off x="7928425" y="3075532"/>
              <a:ext cx="271315" cy="112970"/>
            </a:xfrm>
            <a:prstGeom prst="rect">
              <a:avLst/>
            </a:prstGeom>
            <a:solidFill>
              <a:srgbClr val="1CABE2">
                <a:alpha val="100000"/>
              </a:srgbClr>
            </a:solidFill>
          </p:spPr>
          <p:txBody>
            <a:bodyPr/>
            <a:lstStyle/>
            <a:p/>
          </p:txBody>
        </p:sp>
        <p:sp>
          <p:nvSpPr>
            <p:cNvPr id="68" name="pl68"/>
            <p:cNvSpPr/>
            <p:nvPr/>
          </p:nvSpPr>
          <p:spPr>
            <a:xfrm>
              <a:off x="1431931" y="1439212"/>
              <a:ext cx="6632151" cy="810625"/>
            </a:xfrm>
            <a:custGeom>
              <a:avLst/>
              <a:pathLst>
                <a:path w="6632151" h="810625">
                  <a:moveTo>
                    <a:pt x="0" y="694822"/>
                  </a:moveTo>
                  <a:lnTo>
                    <a:pt x="301461" y="781674"/>
                  </a:lnTo>
                  <a:lnTo>
                    <a:pt x="602922" y="781674"/>
                  </a:lnTo>
                  <a:lnTo>
                    <a:pt x="904384" y="810625"/>
                  </a:lnTo>
                  <a:lnTo>
                    <a:pt x="1205845" y="607969"/>
                  </a:lnTo>
                  <a:lnTo>
                    <a:pt x="1507307" y="463214"/>
                  </a:lnTo>
                  <a:lnTo>
                    <a:pt x="1808768" y="202656"/>
                  </a:lnTo>
                  <a:lnTo>
                    <a:pt x="2110230" y="434263"/>
                  </a:lnTo>
                  <a:lnTo>
                    <a:pt x="2411691" y="463214"/>
                  </a:lnTo>
                  <a:lnTo>
                    <a:pt x="2713152" y="636920"/>
                  </a:lnTo>
                  <a:lnTo>
                    <a:pt x="3014614" y="231607"/>
                  </a:lnTo>
                  <a:lnTo>
                    <a:pt x="3316075" y="144754"/>
                  </a:lnTo>
                  <a:lnTo>
                    <a:pt x="3617537" y="318460"/>
                  </a:lnTo>
                  <a:lnTo>
                    <a:pt x="3918998" y="347411"/>
                  </a:lnTo>
                  <a:lnTo>
                    <a:pt x="4220460" y="173705"/>
                  </a:lnTo>
                  <a:lnTo>
                    <a:pt x="4521921" y="0"/>
                  </a:lnTo>
                  <a:lnTo>
                    <a:pt x="4823382" y="0"/>
                  </a:lnTo>
                  <a:lnTo>
                    <a:pt x="5124844" y="28950"/>
                  </a:lnTo>
                  <a:lnTo>
                    <a:pt x="5426305" y="57901"/>
                  </a:lnTo>
                  <a:lnTo>
                    <a:pt x="5727767" y="86852"/>
                  </a:lnTo>
                  <a:lnTo>
                    <a:pt x="6029228" y="86852"/>
                  </a:lnTo>
                  <a:lnTo>
                    <a:pt x="6330690" y="86852"/>
                  </a:lnTo>
                  <a:lnTo>
                    <a:pt x="6632151" y="86852"/>
                  </a:lnTo>
                </a:path>
              </a:pathLst>
            </a:custGeom>
            <a:ln w="27101" cap="flat">
              <a:solidFill>
                <a:srgbClr val="0058AB">
                  <a:alpha val="100000"/>
                </a:srgbClr>
              </a:solidFill>
              <a:prstDash val="solid"/>
              <a:round/>
            </a:ln>
          </p:spPr>
          <p:txBody>
            <a:bodyPr/>
            <a:lstStyle/>
            <a:p/>
          </p:txBody>
        </p:sp>
        <p:sp>
          <p:nvSpPr>
            <p:cNvPr id="69" name="tx69"/>
            <p:cNvSpPr/>
            <p:nvPr/>
          </p:nvSpPr>
          <p:spPr>
            <a:xfrm>
              <a:off x="227602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0" name="tx70"/>
            <p:cNvSpPr/>
            <p:nvPr/>
          </p:nvSpPr>
          <p:spPr>
            <a:xfrm>
              <a:off x="378333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1" name="tx71"/>
            <p:cNvSpPr/>
            <p:nvPr/>
          </p:nvSpPr>
          <p:spPr>
            <a:xfrm>
              <a:off x="529064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2" name="tx72"/>
            <p:cNvSpPr/>
            <p:nvPr/>
          </p:nvSpPr>
          <p:spPr>
            <a:xfrm>
              <a:off x="649648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3" name="tx73"/>
            <p:cNvSpPr/>
            <p:nvPr/>
          </p:nvSpPr>
          <p:spPr>
            <a:xfrm>
              <a:off x="6797947"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4" name="tx74"/>
            <p:cNvSpPr/>
            <p:nvPr/>
          </p:nvSpPr>
          <p:spPr>
            <a:xfrm>
              <a:off x="709940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740087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770233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800379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2244887" y="28318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79" name="tx79"/>
            <p:cNvSpPr/>
            <p:nvPr/>
          </p:nvSpPr>
          <p:spPr>
            <a:xfrm>
              <a:off x="3752195" y="28311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80" name="tx80"/>
            <p:cNvSpPr/>
            <p:nvPr/>
          </p:nvSpPr>
          <p:spPr>
            <a:xfrm>
              <a:off x="5259502" y="28773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81" name="tx81"/>
            <p:cNvSpPr/>
            <p:nvPr/>
          </p:nvSpPr>
          <p:spPr>
            <a:xfrm>
              <a:off x="6465347" y="2926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2" name="tx82"/>
            <p:cNvSpPr/>
            <p:nvPr/>
          </p:nvSpPr>
          <p:spPr>
            <a:xfrm>
              <a:off x="6766809" y="2927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3" name="tx83"/>
            <p:cNvSpPr/>
            <p:nvPr/>
          </p:nvSpPr>
          <p:spPr>
            <a:xfrm>
              <a:off x="7068270" y="2936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4" name="tx84"/>
            <p:cNvSpPr/>
            <p:nvPr/>
          </p:nvSpPr>
          <p:spPr>
            <a:xfrm>
              <a:off x="7369732" y="2934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85" name="tx85"/>
            <p:cNvSpPr/>
            <p:nvPr/>
          </p:nvSpPr>
          <p:spPr>
            <a:xfrm>
              <a:off x="7671193" y="29382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6" name="tx86"/>
            <p:cNvSpPr/>
            <p:nvPr/>
          </p:nvSpPr>
          <p:spPr>
            <a:xfrm>
              <a:off x="7972655" y="29396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7" name="pl87"/>
            <p:cNvSpPr/>
            <p:nvPr/>
          </p:nvSpPr>
          <p:spPr>
            <a:xfrm>
              <a:off x="2336315"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3843622"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35093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55677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858237"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15969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6116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76262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064082"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tx96"/>
            <p:cNvSpPr/>
            <p:nvPr/>
          </p:nvSpPr>
          <p:spPr>
            <a:xfrm>
              <a:off x="2244887" y="37044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97" name="tx97"/>
            <p:cNvSpPr/>
            <p:nvPr/>
          </p:nvSpPr>
          <p:spPr>
            <a:xfrm>
              <a:off x="2244887" y="3136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98" name="tx98"/>
            <p:cNvSpPr/>
            <p:nvPr/>
          </p:nvSpPr>
          <p:spPr>
            <a:xfrm>
              <a:off x="3752195" y="36361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99" name="tx99"/>
            <p:cNvSpPr/>
            <p:nvPr/>
          </p:nvSpPr>
          <p:spPr>
            <a:xfrm>
              <a:off x="3778320" y="30682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00" name="tx100"/>
            <p:cNvSpPr/>
            <p:nvPr/>
          </p:nvSpPr>
          <p:spPr>
            <a:xfrm>
              <a:off x="5259502" y="3631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01" name="tx101"/>
            <p:cNvSpPr/>
            <p:nvPr/>
          </p:nvSpPr>
          <p:spPr>
            <a:xfrm>
              <a:off x="5285627" y="30868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2" name="tx102"/>
            <p:cNvSpPr/>
            <p:nvPr/>
          </p:nvSpPr>
          <p:spPr>
            <a:xfrm>
              <a:off x="6465347" y="35953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03" name="tx103"/>
            <p:cNvSpPr/>
            <p:nvPr/>
          </p:nvSpPr>
          <p:spPr>
            <a:xfrm>
              <a:off x="6491473" y="30751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04" name="tx104"/>
            <p:cNvSpPr/>
            <p:nvPr/>
          </p:nvSpPr>
          <p:spPr>
            <a:xfrm>
              <a:off x="6766809" y="3599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05" name="tx105"/>
            <p:cNvSpPr/>
            <p:nvPr/>
          </p:nvSpPr>
          <p:spPr>
            <a:xfrm>
              <a:off x="6832111" y="308023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6" name="tx106"/>
            <p:cNvSpPr/>
            <p:nvPr/>
          </p:nvSpPr>
          <p:spPr>
            <a:xfrm>
              <a:off x="7068270" y="36089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07" name="tx107"/>
            <p:cNvSpPr/>
            <p:nvPr/>
          </p:nvSpPr>
          <p:spPr>
            <a:xfrm>
              <a:off x="7094396" y="30936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08" name="tx108"/>
            <p:cNvSpPr/>
            <p:nvPr/>
          </p:nvSpPr>
          <p:spPr>
            <a:xfrm>
              <a:off x="7369732" y="3608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09" name="tx109"/>
            <p:cNvSpPr/>
            <p:nvPr/>
          </p:nvSpPr>
          <p:spPr>
            <a:xfrm>
              <a:off x="7395857" y="30920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0" name="tx110"/>
            <p:cNvSpPr/>
            <p:nvPr/>
          </p:nvSpPr>
          <p:spPr>
            <a:xfrm>
              <a:off x="7671193" y="36099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1" name="tx111"/>
            <p:cNvSpPr/>
            <p:nvPr/>
          </p:nvSpPr>
          <p:spPr>
            <a:xfrm>
              <a:off x="7697319" y="30958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7972655" y="36105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a:t>
              </a:r>
            </a:p>
          </p:txBody>
        </p:sp>
        <p:sp>
          <p:nvSpPr>
            <p:cNvPr id="113" name="tx113"/>
            <p:cNvSpPr/>
            <p:nvPr/>
          </p:nvSpPr>
          <p:spPr>
            <a:xfrm>
              <a:off x="7998780" y="30969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4" name="tx11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733081" y="31815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733081" y="23125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733081" y="1445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217986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68717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19448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40032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70179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700325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30471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60614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90763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33" name="tx13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pl13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6" name="rc136"/>
            <p:cNvSpPr/>
            <p:nvPr/>
          </p:nvSpPr>
          <p:spPr>
            <a:xfrm>
              <a:off x="4056806" y="5010059"/>
              <a:ext cx="201456" cy="201456"/>
            </a:xfrm>
            <a:prstGeom prst="rect">
              <a:avLst/>
            </a:prstGeom>
            <a:solidFill>
              <a:srgbClr val="1CABE2">
                <a:alpha val="100000"/>
              </a:srgbClr>
            </a:solidFill>
          </p:spPr>
          <p:txBody>
            <a:bodyPr/>
            <a:lstStyle/>
            <a:p/>
          </p:txBody>
        </p:sp>
        <p:sp>
          <p:nvSpPr>
            <p:cNvPr id="137" name="rc137"/>
            <p:cNvSpPr/>
            <p:nvPr/>
          </p:nvSpPr>
          <p:spPr>
            <a:xfrm>
              <a:off x="6014964" y="5010059"/>
              <a:ext cx="201456" cy="201456"/>
            </a:xfrm>
            <a:prstGeom prst="rect">
              <a:avLst/>
            </a:prstGeom>
            <a:solidFill>
              <a:srgbClr val="80BD41">
                <a:alpha val="100000"/>
              </a:srgbClr>
            </a:solidFill>
          </p:spPr>
          <p:txBody>
            <a:bodyPr/>
            <a:lstStyle/>
            <a:p/>
          </p:txBody>
        </p:sp>
        <p:sp>
          <p:nvSpPr>
            <p:cNvPr id="138" name="tx13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9" name="tx13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1" name="tx141"/>
            <p:cNvSpPr/>
            <p:nvPr/>
          </p:nvSpPr>
          <p:spPr>
            <a:xfrm>
              <a:off x="951100" y="661760"/>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2002-2024</a:t>
              </a:r>
            </a:p>
          </p:txBody>
        </p:sp>
        <p:sp>
          <p:nvSpPr>
            <p:cNvPr id="142" name="pl142"/>
            <p:cNvSpPr/>
            <p:nvPr/>
          </p:nvSpPr>
          <p:spPr>
            <a:xfrm>
              <a:off x="23946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5913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7880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4929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896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88638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89059"/>
              <a:ext cx="5983817" cy="167191"/>
            </a:xfrm>
            <a:prstGeom prst="rect">
              <a:avLst/>
            </a:prstGeom>
            <a:solidFill>
              <a:srgbClr val="80BD41">
                <a:alpha val="100000"/>
              </a:srgbClr>
            </a:solidFill>
          </p:spPr>
          <p:txBody>
            <a:bodyPr/>
            <a:lstStyle/>
            <a:p/>
          </p:txBody>
        </p:sp>
        <p:sp>
          <p:nvSpPr>
            <p:cNvPr id="153" name="rc153"/>
            <p:cNvSpPr/>
            <p:nvPr/>
          </p:nvSpPr>
          <p:spPr>
            <a:xfrm>
              <a:off x="7280091" y="5889059"/>
              <a:ext cx="590912" cy="167191"/>
            </a:xfrm>
            <a:prstGeom prst="rect">
              <a:avLst/>
            </a:prstGeom>
            <a:solidFill>
              <a:srgbClr val="1CABE2">
                <a:alpha val="100000"/>
              </a:srgbClr>
            </a:solidFill>
          </p:spPr>
          <p:txBody>
            <a:bodyPr/>
            <a:lstStyle/>
            <a:p/>
          </p:txBody>
        </p:sp>
        <p:sp>
          <p:nvSpPr>
            <p:cNvPr id="154" name="rc154"/>
            <p:cNvSpPr/>
            <p:nvPr/>
          </p:nvSpPr>
          <p:spPr>
            <a:xfrm>
              <a:off x="1296273" y="5680069"/>
              <a:ext cx="5783917" cy="167191"/>
            </a:xfrm>
            <a:prstGeom prst="rect">
              <a:avLst/>
            </a:prstGeom>
            <a:solidFill>
              <a:srgbClr val="80BD41">
                <a:alpha val="100000"/>
              </a:srgbClr>
            </a:solidFill>
          </p:spPr>
          <p:txBody>
            <a:bodyPr/>
            <a:lstStyle/>
            <a:p/>
          </p:txBody>
        </p:sp>
        <p:sp>
          <p:nvSpPr>
            <p:cNvPr id="155" name="rc155"/>
            <p:cNvSpPr/>
            <p:nvPr/>
          </p:nvSpPr>
          <p:spPr>
            <a:xfrm>
              <a:off x="7080191" y="5680069"/>
              <a:ext cx="713928" cy="167191"/>
            </a:xfrm>
            <a:prstGeom prst="rect">
              <a:avLst/>
            </a:prstGeom>
            <a:solidFill>
              <a:srgbClr val="1CABE2">
                <a:alpha val="100000"/>
              </a:srgbClr>
            </a:solidFill>
          </p:spPr>
          <p:txBody>
            <a:bodyPr/>
            <a:lstStyle/>
            <a:p/>
          </p:txBody>
        </p:sp>
        <p:sp>
          <p:nvSpPr>
            <p:cNvPr id="156" name="rc156"/>
            <p:cNvSpPr/>
            <p:nvPr/>
          </p:nvSpPr>
          <p:spPr>
            <a:xfrm>
              <a:off x="1296273" y="5471080"/>
              <a:ext cx="5777327" cy="167191"/>
            </a:xfrm>
            <a:prstGeom prst="rect">
              <a:avLst/>
            </a:prstGeom>
            <a:solidFill>
              <a:srgbClr val="80BD41">
                <a:alpha val="100000"/>
              </a:srgbClr>
            </a:solidFill>
          </p:spPr>
          <p:txBody>
            <a:bodyPr/>
            <a:lstStyle/>
            <a:p/>
          </p:txBody>
        </p:sp>
        <p:sp>
          <p:nvSpPr>
            <p:cNvPr id="157" name="rc157"/>
            <p:cNvSpPr/>
            <p:nvPr/>
          </p:nvSpPr>
          <p:spPr>
            <a:xfrm>
              <a:off x="7073601" y="5471080"/>
              <a:ext cx="713928" cy="167191"/>
            </a:xfrm>
            <a:prstGeom prst="rect">
              <a:avLst/>
            </a:prstGeom>
            <a:solidFill>
              <a:srgbClr val="1CABE2">
                <a:alpha val="100000"/>
              </a:srgbClr>
            </a:solidFill>
          </p:spPr>
          <p:txBody>
            <a:bodyPr/>
            <a:lstStyle/>
            <a:p/>
          </p:txBody>
        </p:sp>
        <p:sp>
          <p:nvSpPr>
            <p:cNvPr id="158" name="tx15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29.9</a:t>
              </a:r>
            </a:p>
          </p:txBody>
        </p:sp>
        <p:sp>
          <p:nvSpPr>
            <p:cNvPr id="159" name="tx159"/>
            <p:cNvSpPr/>
            <p:nvPr/>
          </p:nvSpPr>
          <p:spPr>
            <a:xfrm>
              <a:off x="800879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a:t>
              </a:r>
            </a:p>
          </p:txBody>
        </p:sp>
        <p:sp>
          <p:nvSpPr>
            <p:cNvPr id="160" name="tx160"/>
            <p:cNvSpPr/>
            <p:nvPr/>
          </p:nvSpPr>
          <p:spPr>
            <a:xfrm>
              <a:off x="7999565"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a:t>
              </a:r>
            </a:p>
          </p:txBody>
        </p:sp>
        <p:sp>
          <p:nvSpPr>
            <p:cNvPr id="161" name="tx161"/>
            <p:cNvSpPr/>
            <p:nvPr/>
          </p:nvSpPr>
          <p:spPr>
            <a:xfrm>
              <a:off x="4182688"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27.2</a:t>
              </a:r>
            </a:p>
          </p:txBody>
        </p:sp>
        <p:sp>
          <p:nvSpPr>
            <p:cNvPr id="162" name="tx162"/>
            <p:cNvSpPr/>
            <p:nvPr/>
          </p:nvSpPr>
          <p:spPr>
            <a:xfrm>
              <a:off x="750019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63" name="tx163"/>
            <p:cNvSpPr/>
            <p:nvPr/>
          </p:nvSpPr>
          <p:spPr>
            <a:xfrm>
              <a:off x="4082738"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64" name="tx164"/>
            <p:cNvSpPr/>
            <p:nvPr/>
          </p:nvSpPr>
          <p:spPr>
            <a:xfrm>
              <a:off x="7361806"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65" name="tx165"/>
            <p:cNvSpPr/>
            <p:nvPr/>
          </p:nvSpPr>
          <p:spPr>
            <a:xfrm>
              <a:off x="407944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166" name="tx166"/>
            <p:cNvSpPr/>
            <p:nvPr/>
          </p:nvSpPr>
          <p:spPr>
            <a:xfrm>
              <a:off x="7355216"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67" name="tx16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1" name="tx171"/>
            <p:cNvSpPr/>
            <p:nvPr/>
          </p:nvSpPr>
          <p:spPr>
            <a:xfrm>
              <a:off x="341528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72" name="tx172"/>
            <p:cNvSpPr/>
            <p:nvPr/>
          </p:nvSpPr>
          <p:spPr>
            <a:xfrm>
              <a:off x="561198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73" name="tx173"/>
            <p:cNvSpPr/>
            <p:nvPr/>
          </p:nvSpPr>
          <p:spPr>
            <a:xfrm>
              <a:off x="7808686"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74" name="tx17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75" name="tx17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(89%) was lower than in 2019 (91%).
The number of children vaccinated with DTP1 decreased 3%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Timor-Leste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404072" y="1494229"/>
              <a:ext cx="3114185" cy="828537"/>
            </a:xfrm>
            <a:custGeom>
              <a:avLst/>
              <a:pathLst>
                <a:path w="3114185" h="828537">
                  <a:moveTo>
                    <a:pt x="0" y="828537"/>
                  </a:moveTo>
                  <a:lnTo>
                    <a:pt x="141553" y="799967"/>
                  </a:lnTo>
                  <a:lnTo>
                    <a:pt x="283107" y="742826"/>
                  </a:lnTo>
                  <a:lnTo>
                    <a:pt x="424661" y="799967"/>
                  </a:lnTo>
                  <a:lnTo>
                    <a:pt x="566215" y="571405"/>
                  </a:lnTo>
                  <a:lnTo>
                    <a:pt x="707769" y="371413"/>
                  </a:lnTo>
                  <a:lnTo>
                    <a:pt x="849323" y="114281"/>
                  </a:lnTo>
                  <a:lnTo>
                    <a:pt x="990877" y="314272"/>
                  </a:lnTo>
                  <a:lnTo>
                    <a:pt x="1132431" y="314272"/>
                  </a:lnTo>
                  <a:lnTo>
                    <a:pt x="1273984" y="457124"/>
                  </a:lnTo>
                  <a:lnTo>
                    <a:pt x="1415538" y="0"/>
                  </a:lnTo>
                  <a:lnTo>
                    <a:pt x="1557092" y="28570"/>
                  </a:lnTo>
                  <a:lnTo>
                    <a:pt x="1698646" y="171421"/>
                  </a:lnTo>
                  <a:lnTo>
                    <a:pt x="1840200" y="199991"/>
                  </a:lnTo>
                  <a:lnTo>
                    <a:pt x="1981754" y="114281"/>
                  </a:lnTo>
                  <a:lnTo>
                    <a:pt x="2123308" y="0"/>
                  </a:lnTo>
                  <a:lnTo>
                    <a:pt x="2264862" y="0"/>
                  </a:lnTo>
                  <a:lnTo>
                    <a:pt x="2406416" y="0"/>
                  </a:lnTo>
                  <a:lnTo>
                    <a:pt x="2547969" y="0"/>
                  </a:lnTo>
                  <a:lnTo>
                    <a:pt x="2689523" y="0"/>
                  </a:lnTo>
                  <a:lnTo>
                    <a:pt x="2831077" y="0"/>
                  </a:lnTo>
                  <a:lnTo>
                    <a:pt x="2972631" y="0"/>
                  </a:lnTo>
                  <a:lnTo>
                    <a:pt x="3114185"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404072" y="1494229"/>
              <a:ext cx="3114185" cy="828537"/>
            </a:xfrm>
            <a:custGeom>
              <a:avLst/>
              <a:pathLst>
                <a:path w="3114185" h="828537">
                  <a:moveTo>
                    <a:pt x="0" y="828537"/>
                  </a:moveTo>
                  <a:lnTo>
                    <a:pt x="141553" y="799967"/>
                  </a:lnTo>
                  <a:lnTo>
                    <a:pt x="283107" y="742826"/>
                  </a:lnTo>
                  <a:lnTo>
                    <a:pt x="424661" y="799967"/>
                  </a:lnTo>
                  <a:lnTo>
                    <a:pt x="566215" y="571405"/>
                  </a:lnTo>
                  <a:lnTo>
                    <a:pt x="707769" y="371413"/>
                  </a:lnTo>
                  <a:lnTo>
                    <a:pt x="849323" y="114281"/>
                  </a:lnTo>
                  <a:lnTo>
                    <a:pt x="990877" y="314272"/>
                  </a:lnTo>
                  <a:lnTo>
                    <a:pt x="1132431" y="314272"/>
                  </a:lnTo>
                  <a:lnTo>
                    <a:pt x="1273984" y="457124"/>
                  </a:lnTo>
                  <a:lnTo>
                    <a:pt x="1415538" y="0"/>
                  </a:lnTo>
                  <a:lnTo>
                    <a:pt x="1557092" y="28570"/>
                  </a:lnTo>
                  <a:lnTo>
                    <a:pt x="1698646" y="171421"/>
                  </a:lnTo>
                  <a:lnTo>
                    <a:pt x="1840200" y="199991"/>
                  </a:lnTo>
                  <a:lnTo>
                    <a:pt x="1981754" y="114281"/>
                  </a:lnTo>
                  <a:lnTo>
                    <a:pt x="2123308" y="0"/>
                  </a:lnTo>
                  <a:lnTo>
                    <a:pt x="2264862" y="0"/>
                  </a:lnTo>
                  <a:lnTo>
                    <a:pt x="2406416" y="0"/>
                  </a:lnTo>
                  <a:lnTo>
                    <a:pt x="2547969" y="0"/>
                  </a:lnTo>
                  <a:lnTo>
                    <a:pt x="2689523" y="0"/>
                  </a:lnTo>
                  <a:lnTo>
                    <a:pt x="2831077" y="0"/>
                  </a:lnTo>
                  <a:lnTo>
                    <a:pt x="2972631" y="0"/>
                  </a:lnTo>
                  <a:lnTo>
                    <a:pt x="3114185" y="0"/>
                  </a:lnTo>
                </a:path>
              </a:pathLst>
            </a:custGeom>
            <a:ln w="43362" cap="flat">
              <a:solidFill>
                <a:srgbClr val="000000">
                  <a:alpha val="100000"/>
                </a:srgbClr>
              </a:solidFill>
              <a:prstDash val="solid"/>
              <a:round/>
            </a:ln>
          </p:spPr>
          <p:txBody>
            <a:bodyPr/>
            <a:lstStyle/>
            <a:p/>
          </p:txBody>
        </p:sp>
        <p:sp>
          <p:nvSpPr>
            <p:cNvPr id="25" name="pl25"/>
            <p:cNvSpPr/>
            <p:nvPr/>
          </p:nvSpPr>
          <p:spPr>
            <a:xfrm>
              <a:off x="1828734"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26" name="pl26"/>
            <p:cNvSpPr/>
            <p:nvPr/>
          </p:nvSpPr>
          <p:spPr>
            <a:xfrm>
              <a:off x="25365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7" name="pl27"/>
            <p:cNvSpPr/>
            <p:nvPr/>
          </p:nvSpPr>
          <p:spPr>
            <a:xfrm>
              <a:off x="3244273"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8" name="pl28"/>
            <p:cNvSpPr/>
            <p:nvPr/>
          </p:nvSpPr>
          <p:spPr>
            <a:xfrm>
              <a:off x="381048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9" name="pl29"/>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0" name="pl30"/>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1404072" y="1494229"/>
              <a:ext cx="3114185" cy="828537"/>
            </a:xfrm>
            <a:custGeom>
              <a:avLst/>
              <a:pathLst>
                <a:path w="3114185" h="828537">
                  <a:moveTo>
                    <a:pt x="0" y="828537"/>
                  </a:moveTo>
                  <a:lnTo>
                    <a:pt x="141553" y="799967"/>
                  </a:lnTo>
                  <a:lnTo>
                    <a:pt x="283107" y="742826"/>
                  </a:lnTo>
                  <a:lnTo>
                    <a:pt x="424661" y="799967"/>
                  </a:lnTo>
                  <a:lnTo>
                    <a:pt x="566215" y="571405"/>
                  </a:lnTo>
                  <a:lnTo>
                    <a:pt x="707769" y="371413"/>
                  </a:lnTo>
                  <a:lnTo>
                    <a:pt x="849323" y="114281"/>
                  </a:lnTo>
                  <a:lnTo>
                    <a:pt x="990877" y="314272"/>
                  </a:lnTo>
                  <a:lnTo>
                    <a:pt x="1132431" y="314272"/>
                  </a:lnTo>
                  <a:lnTo>
                    <a:pt x="1273984" y="457124"/>
                  </a:lnTo>
                  <a:lnTo>
                    <a:pt x="1415538" y="0"/>
                  </a:lnTo>
                  <a:lnTo>
                    <a:pt x="1557092" y="28570"/>
                  </a:lnTo>
                  <a:lnTo>
                    <a:pt x="1698646" y="171421"/>
                  </a:lnTo>
                  <a:lnTo>
                    <a:pt x="1840200" y="199991"/>
                  </a:lnTo>
                  <a:lnTo>
                    <a:pt x="1981754" y="114281"/>
                  </a:lnTo>
                  <a:lnTo>
                    <a:pt x="2123308" y="0"/>
                  </a:lnTo>
                  <a:lnTo>
                    <a:pt x="2264862" y="0"/>
                  </a:lnTo>
                  <a:lnTo>
                    <a:pt x="2406416" y="0"/>
                  </a:lnTo>
                  <a:lnTo>
                    <a:pt x="2547969" y="0"/>
                  </a:lnTo>
                  <a:lnTo>
                    <a:pt x="2689523" y="0"/>
                  </a:lnTo>
                  <a:lnTo>
                    <a:pt x="2831077" y="0"/>
                  </a:lnTo>
                  <a:lnTo>
                    <a:pt x="2972631" y="0"/>
                  </a:lnTo>
                  <a:lnTo>
                    <a:pt x="3114185" y="0"/>
                  </a:lnTo>
                </a:path>
              </a:pathLst>
            </a:custGeom>
            <a:ln w="27101" cap="flat">
              <a:solidFill>
                <a:srgbClr val="0058AB">
                  <a:alpha val="100000"/>
                </a:srgbClr>
              </a:solidFill>
              <a:prstDash val="solid"/>
              <a:round/>
            </a:ln>
          </p:spPr>
          <p:txBody>
            <a:bodyPr/>
            <a:lstStyle/>
            <a:p/>
          </p:txBody>
        </p:sp>
        <p:sp>
          <p:nvSpPr>
            <p:cNvPr id="32" name="tx32"/>
            <p:cNvSpPr/>
            <p:nvPr/>
          </p:nvSpPr>
          <p:spPr>
            <a:xfrm>
              <a:off x="1768444"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3" name="tx33"/>
            <p:cNvSpPr/>
            <p:nvPr/>
          </p:nvSpPr>
          <p:spPr>
            <a:xfrm>
              <a:off x="24762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7" name="tx37"/>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39" name="tx39"/>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0" name="tx40"/>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1" name="tx51"/>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15736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5736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5" name="pl55"/>
            <p:cNvSpPr/>
            <p:nvPr/>
          </p:nvSpPr>
          <p:spPr>
            <a:xfrm>
              <a:off x="267752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34399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7" name="tx57"/>
            <p:cNvSpPr/>
            <p:nvPr/>
          </p:nvSpPr>
          <p:spPr>
            <a:xfrm>
              <a:off x="1840765" y="4831778"/>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58" name="tx58"/>
            <p:cNvSpPr/>
            <p:nvPr/>
          </p:nvSpPr>
          <p:spPr>
            <a:xfrm>
              <a:off x="29446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9" name="tx59"/>
            <p:cNvSpPr/>
            <p:nvPr/>
          </p:nvSpPr>
          <p:spPr>
            <a:xfrm>
              <a:off x="370707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0" name="tx60"/>
            <p:cNvSpPr/>
            <p:nvPr/>
          </p:nvSpPr>
          <p:spPr>
            <a:xfrm>
              <a:off x="1434617" y="472419"/>
              <a:ext cx="27699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Timor-Leste, 2000-2024</a:t>
              </a:r>
            </a:p>
          </p:txBody>
        </p:sp>
        <p:sp>
          <p:nvSpPr>
            <p:cNvPr id="61" name="pl61"/>
            <p:cNvSpPr/>
            <p:nvPr/>
          </p:nvSpPr>
          <p:spPr>
            <a:xfrm>
              <a:off x="5267799" y="35728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2841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1095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13778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9387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3207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4753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436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120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720771" y="1743697"/>
              <a:ext cx="3114185" cy="2121863"/>
            </a:xfrm>
            <a:custGeom>
              <a:avLst/>
              <a:pathLst>
                <a:path w="3114185" h="2121863">
                  <a:moveTo>
                    <a:pt x="0" y="2121863"/>
                  </a:moveTo>
                  <a:lnTo>
                    <a:pt x="141553" y="2048696"/>
                  </a:lnTo>
                  <a:lnTo>
                    <a:pt x="283107" y="1902360"/>
                  </a:lnTo>
                  <a:lnTo>
                    <a:pt x="424661" y="2048696"/>
                  </a:lnTo>
                  <a:lnTo>
                    <a:pt x="566215" y="1463354"/>
                  </a:lnTo>
                  <a:lnTo>
                    <a:pt x="707769" y="951180"/>
                  </a:lnTo>
                  <a:lnTo>
                    <a:pt x="849323" y="292670"/>
                  </a:lnTo>
                  <a:lnTo>
                    <a:pt x="990877" y="804844"/>
                  </a:lnTo>
                  <a:lnTo>
                    <a:pt x="1132431" y="804844"/>
                  </a:lnTo>
                  <a:lnTo>
                    <a:pt x="1273984" y="1170683"/>
                  </a:lnTo>
                  <a:lnTo>
                    <a:pt x="1415538" y="0"/>
                  </a:lnTo>
                  <a:lnTo>
                    <a:pt x="1557092" y="73167"/>
                  </a:lnTo>
                  <a:lnTo>
                    <a:pt x="1698646" y="439006"/>
                  </a:lnTo>
                  <a:lnTo>
                    <a:pt x="1840200" y="512174"/>
                  </a:lnTo>
                  <a:lnTo>
                    <a:pt x="1981754" y="292670"/>
                  </a:lnTo>
                  <a:lnTo>
                    <a:pt x="2123308" y="0"/>
                  </a:lnTo>
                  <a:lnTo>
                    <a:pt x="2264862" y="0"/>
                  </a:lnTo>
                  <a:lnTo>
                    <a:pt x="2406416" y="0"/>
                  </a:lnTo>
                  <a:lnTo>
                    <a:pt x="2547969" y="0"/>
                  </a:lnTo>
                  <a:lnTo>
                    <a:pt x="2689523" y="0"/>
                  </a:lnTo>
                  <a:lnTo>
                    <a:pt x="2831077" y="0"/>
                  </a:lnTo>
                  <a:lnTo>
                    <a:pt x="2972631" y="0"/>
                  </a:lnTo>
                  <a:lnTo>
                    <a:pt x="3114185"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743697"/>
              <a:ext cx="3397293" cy="1024348"/>
            </a:xfrm>
            <a:custGeom>
              <a:avLst/>
              <a:pathLst>
                <a:path w="3397293" h="1024348">
                  <a:moveTo>
                    <a:pt x="0" y="1024348"/>
                  </a:moveTo>
                  <a:lnTo>
                    <a:pt x="141553" y="1024348"/>
                  </a:lnTo>
                  <a:lnTo>
                    <a:pt x="283107" y="1024348"/>
                  </a:lnTo>
                  <a:lnTo>
                    <a:pt x="424661" y="878012"/>
                  </a:lnTo>
                  <a:lnTo>
                    <a:pt x="566215" y="731677"/>
                  </a:lnTo>
                  <a:lnTo>
                    <a:pt x="707769" y="658509"/>
                  </a:lnTo>
                  <a:lnTo>
                    <a:pt x="849323" y="585341"/>
                  </a:lnTo>
                  <a:lnTo>
                    <a:pt x="990877" y="585341"/>
                  </a:lnTo>
                  <a:lnTo>
                    <a:pt x="1132431" y="365838"/>
                  </a:lnTo>
                  <a:lnTo>
                    <a:pt x="1273984" y="219503"/>
                  </a:lnTo>
                  <a:lnTo>
                    <a:pt x="1415538" y="219503"/>
                  </a:lnTo>
                  <a:lnTo>
                    <a:pt x="1557092" y="146335"/>
                  </a:lnTo>
                  <a:lnTo>
                    <a:pt x="1698646" y="146335"/>
                  </a:lnTo>
                  <a:lnTo>
                    <a:pt x="1840200" y="219503"/>
                  </a:lnTo>
                  <a:lnTo>
                    <a:pt x="1981754" y="146335"/>
                  </a:lnTo>
                  <a:lnTo>
                    <a:pt x="2123308" y="73167"/>
                  </a:lnTo>
                  <a:lnTo>
                    <a:pt x="2264862" y="0"/>
                  </a:lnTo>
                  <a:lnTo>
                    <a:pt x="2406416" y="0"/>
                  </a:lnTo>
                  <a:lnTo>
                    <a:pt x="2547969" y="0"/>
                  </a:lnTo>
                  <a:lnTo>
                    <a:pt x="2689523" y="0"/>
                  </a:lnTo>
                  <a:lnTo>
                    <a:pt x="2831077" y="219503"/>
                  </a:lnTo>
                  <a:lnTo>
                    <a:pt x="2972631" y="292670"/>
                  </a:lnTo>
                  <a:lnTo>
                    <a:pt x="3114185" y="73167"/>
                  </a:lnTo>
                  <a:lnTo>
                    <a:pt x="3255739" y="146335"/>
                  </a:lnTo>
                  <a:lnTo>
                    <a:pt x="3397293" y="73167"/>
                  </a:lnTo>
                </a:path>
              </a:pathLst>
            </a:custGeom>
            <a:ln w="27101" cap="flat">
              <a:solidFill>
                <a:srgbClr val="80BD41">
                  <a:alpha val="100000"/>
                </a:srgbClr>
              </a:solidFill>
              <a:prstDash val="solid"/>
              <a:round/>
            </a:ln>
          </p:spPr>
          <p:txBody>
            <a:bodyPr/>
            <a:lstStyle/>
            <a:p/>
          </p:txBody>
        </p:sp>
        <p:sp>
          <p:nvSpPr>
            <p:cNvPr id="79" name="pl79"/>
            <p:cNvSpPr/>
            <p:nvPr/>
          </p:nvSpPr>
          <p:spPr>
            <a:xfrm>
              <a:off x="5437664" y="1597361"/>
              <a:ext cx="3397293" cy="1024348"/>
            </a:xfrm>
            <a:custGeom>
              <a:avLst/>
              <a:pathLst>
                <a:path w="3397293" h="1024348">
                  <a:moveTo>
                    <a:pt x="0" y="878012"/>
                  </a:moveTo>
                  <a:lnTo>
                    <a:pt x="141553" y="878012"/>
                  </a:lnTo>
                  <a:lnTo>
                    <a:pt x="283107" y="1024348"/>
                  </a:lnTo>
                  <a:lnTo>
                    <a:pt x="424661" y="804844"/>
                  </a:lnTo>
                  <a:lnTo>
                    <a:pt x="566215" y="731677"/>
                  </a:lnTo>
                  <a:lnTo>
                    <a:pt x="707769" y="731677"/>
                  </a:lnTo>
                  <a:lnTo>
                    <a:pt x="849323" y="512174"/>
                  </a:lnTo>
                  <a:lnTo>
                    <a:pt x="990877" y="439006"/>
                  </a:lnTo>
                  <a:lnTo>
                    <a:pt x="1132431" y="219503"/>
                  </a:lnTo>
                  <a:lnTo>
                    <a:pt x="1273984" y="73167"/>
                  </a:lnTo>
                  <a:lnTo>
                    <a:pt x="1415538" y="73167"/>
                  </a:lnTo>
                  <a:lnTo>
                    <a:pt x="1557092" y="73167"/>
                  </a:lnTo>
                  <a:lnTo>
                    <a:pt x="1698646" y="0"/>
                  </a:lnTo>
                  <a:lnTo>
                    <a:pt x="1840200" y="146335"/>
                  </a:lnTo>
                  <a:lnTo>
                    <a:pt x="1981754" y="0"/>
                  </a:lnTo>
                  <a:lnTo>
                    <a:pt x="2123308" y="73167"/>
                  </a:lnTo>
                  <a:lnTo>
                    <a:pt x="2264862" y="73167"/>
                  </a:lnTo>
                  <a:lnTo>
                    <a:pt x="2406416" y="73167"/>
                  </a:lnTo>
                  <a:lnTo>
                    <a:pt x="2547969" y="146335"/>
                  </a:lnTo>
                  <a:lnTo>
                    <a:pt x="2689523" y="146335"/>
                  </a:lnTo>
                  <a:lnTo>
                    <a:pt x="2831077" y="292670"/>
                  </a:lnTo>
                  <a:lnTo>
                    <a:pt x="2972631" y="804844"/>
                  </a:lnTo>
                  <a:lnTo>
                    <a:pt x="3114185" y="146335"/>
                  </a:lnTo>
                  <a:lnTo>
                    <a:pt x="3255739" y="512174"/>
                  </a:lnTo>
                  <a:lnTo>
                    <a:pt x="3397293" y="512174"/>
                  </a:lnTo>
                </a:path>
              </a:pathLst>
            </a:custGeom>
            <a:ln w="27101" cap="flat">
              <a:solidFill>
                <a:srgbClr val="961A49">
                  <a:alpha val="100000"/>
                </a:srgbClr>
              </a:solidFill>
              <a:prstDash val="solid"/>
              <a:round/>
            </a:ln>
          </p:spPr>
          <p:txBody>
            <a:bodyPr/>
            <a:lstStyle/>
            <a:p/>
          </p:txBody>
        </p:sp>
        <p:sp>
          <p:nvSpPr>
            <p:cNvPr id="80" name="pl80"/>
            <p:cNvSpPr/>
            <p:nvPr/>
          </p:nvSpPr>
          <p:spPr>
            <a:xfrm>
              <a:off x="5437664" y="1743697"/>
              <a:ext cx="3397293" cy="0"/>
            </a:xfrm>
            <a:custGeom>
              <a:avLst/>
              <a:pathLst>
                <a:path w="3397293" h="0">
                  <a:moveTo>
                    <a:pt x="0" y="0"/>
                  </a:moveTo>
                  <a:lnTo>
                    <a:pt x="0"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720771" y="1743697"/>
              <a:ext cx="3114185" cy="2121863"/>
            </a:xfrm>
            <a:custGeom>
              <a:avLst/>
              <a:pathLst>
                <a:path w="3114185" h="2121863">
                  <a:moveTo>
                    <a:pt x="0" y="2121863"/>
                  </a:moveTo>
                  <a:lnTo>
                    <a:pt x="141553" y="2048696"/>
                  </a:lnTo>
                  <a:lnTo>
                    <a:pt x="283107" y="1902360"/>
                  </a:lnTo>
                  <a:lnTo>
                    <a:pt x="424661" y="2048696"/>
                  </a:lnTo>
                  <a:lnTo>
                    <a:pt x="566215" y="1463354"/>
                  </a:lnTo>
                  <a:lnTo>
                    <a:pt x="707769" y="951180"/>
                  </a:lnTo>
                  <a:lnTo>
                    <a:pt x="849323" y="292670"/>
                  </a:lnTo>
                  <a:lnTo>
                    <a:pt x="990877" y="804844"/>
                  </a:lnTo>
                  <a:lnTo>
                    <a:pt x="1132431" y="804844"/>
                  </a:lnTo>
                  <a:lnTo>
                    <a:pt x="1273984" y="1170683"/>
                  </a:lnTo>
                  <a:lnTo>
                    <a:pt x="1415538" y="0"/>
                  </a:lnTo>
                  <a:lnTo>
                    <a:pt x="1557092" y="73167"/>
                  </a:lnTo>
                  <a:lnTo>
                    <a:pt x="1698646" y="439006"/>
                  </a:lnTo>
                  <a:lnTo>
                    <a:pt x="1840200" y="512174"/>
                  </a:lnTo>
                  <a:lnTo>
                    <a:pt x="1981754" y="292670"/>
                  </a:lnTo>
                  <a:lnTo>
                    <a:pt x="2123308" y="0"/>
                  </a:lnTo>
                  <a:lnTo>
                    <a:pt x="2264862" y="0"/>
                  </a:lnTo>
                  <a:lnTo>
                    <a:pt x="2406416" y="0"/>
                  </a:lnTo>
                  <a:lnTo>
                    <a:pt x="2547969" y="0"/>
                  </a:lnTo>
                  <a:lnTo>
                    <a:pt x="2689523" y="0"/>
                  </a:lnTo>
                  <a:lnTo>
                    <a:pt x="2831077" y="0"/>
                  </a:lnTo>
                  <a:lnTo>
                    <a:pt x="2972631" y="0"/>
                  </a:lnTo>
                  <a:lnTo>
                    <a:pt x="3114185" y="0"/>
                  </a:lnTo>
                </a:path>
              </a:pathLst>
            </a:custGeom>
            <a:ln w="43362" cap="flat">
              <a:solidFill>
                <a:srgbClr val="000000">
                  <a:alpha val="100000"/>
                </a:srgbClr>
              </a:solidFill>
              <a:prstDash val="solid"/>
              <a:round/>
            </a:ln>
          </p:spPr>
          <p:txBody>
            <a:bodyPr/>
            <a:lstStyle/>
            <a:p/>
          </p:txBody>
        </p:sp>
        <p:sp>
          <p:nvSpPr>
            <p:cNvPr id="82" name="pl82"/>
            <p:cNvSpPr/>
            <p:nvPr/>
          </p:nvSpPr>
          <p:spPr>
            <a:xfrm>
              <a:off x="6145433" y="1480293"/>
              <a:ext cx="0" cy="2312099"/>
            </a:xfrm>
            <a:custGeom>
              <a:avLst/>
              <a:pathLst>
                <a:path w="0" h="2312099">
                  <a:moveTo>
                    <a:pt x="0" y="231209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480293"/>
              <a:ext cx="0" cy="1068248"/>
            </a:xfrm>
            <a:custGeom>
              <a:avLst/>
              <a:pathLst>
                <a:path w="0" h="1068248">
                  <a:moveTo>
                    <a:pt x="0" y="106824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480293"/>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480293"/>
              <a:ext cx="0" cy="263403"/>
            </a:xfrm>
            <a:custGeom>
              <a:avLst/>
              <a:pathLst>
                <a:path w="0" h="263403">
                  <a:moveTo>
                    <a:pt x="0" y="26340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480293"/>
              <a:ext cx="0" cy="263403"/>
            </a:xfrm>
            <a:custGeom>
              <a:avLst/>
              <a:pathLst>
                <a:path w="0" h="263403">
                  <a:moveTo>
                    <a:pt x="0" y="26340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480293"/>
              <a:ext cx="0" cy="263403"/>
            </a:xfrm>
            <a:custGeom>
              <a:avLst/>
              <a:pathLst>
                <a:path w="0" h="263403">
                  <a:moveTo>
                    <a:pt x="0" y="26340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720771" y="1743697"/>
              <a:ext cx="3114185" cy="2121863"/>
            </a:xfrm>
            <a:custGeom>
              <a:avLst/>
              <a:pathLst>
                <a:path w="3114185" h="2121863">
                  <a:moveTo>
                    <a:pt x="0" y="2121863"/>
                  </a:moveTo>
                  <a:lnTo>
                    <a:pt x="141553" y="2048696"/>
                  </a:lnTo>
                  <a:lnTo>
                    <a:pt x="283107" y="1902360"/>
                  </a:lnTo>
                  <a:lnTo>
                    <a:pt x="424661" y="2048696"/>
                  </a:lnTo>
                  <a:lnTo>
                    <a:pt x="566215" y="1463354"/>
                  </a:lnTo>
                  <a:lnTo>
                    <a:pt x="707769" y="951180"/>
                  </a:lnTo>
                  <a:lnTo>
                    <a:pt x="849323" y="292670"/>
                  </a:lnTo>
                  <a:lnTo>
                    <a:pt x="990877" y="804844"/>
                  </a:lnTo>
                  <a:lnTo>
                    <a:pt x="1132431" y="804844"/>
                  </a:lnTo>
                  <a:lnTo>
                    <a:pt x="1273984" y="1170683"/>
                  </a:lnTo>
                  <a:lnTo>
                    <a:pt x="1415538" y="0"/>
                  </a:lnTo>
                  <a:lnTo>
                    <a:pt x="1557092" y="73167"/>
                  </a:lnTo>
                  <a:lnTo>
                    <a:pt x="1698646" y="439006"/>
                  </a:lnTo>
                  <a:lnTo>
                    <a:pt x="1840200" y="512174"/>
                  </a:lnTo>
                  <a:lnTo>
                    <a:pt x="1981754" y="292670"/>
                  </a:lnTo>
                  <a:lnTo>
                    <a:pt x="2123308" y="0"/>
                  </a:lnTo>
                  <a:lnTo>
                    <a:pt x="2264862" y="0"/>
                  </a:lnTo>
                  <a:lnTo>
                    <a:pt x="2406416" y="0"/>
                  </a:lnTo>
                  <a:lnTo>
                    <a:pt x="2547969" y="0"/>
                  </a:lnTo>
                  <a:lnTo>
                    <a:pt x="2689523" y="0"/>
                  </a:lnTo>
                  <a:lnTo>
                    <a:pt x="2831077" y="0"/>
                  </a:lnTo>
                  <a:lnTo>
                    <a:pt x="2972631" y="0"/>
                  </a:lnTo>
                  <a:lnTo>
                    <a:pt x="3114185" y="0"/>
                  </a:lnTo>
                </a:path>
              </a:pathLst>
            </a:custGeom>
            <a:ln w="27101" cap="flat">
              <a:solidFill>
                <a:srgbClr val="0058AB">
                  <a:alpha val="100000"/>
                </a:srgbClr>
              </a:solidFill>
              <a:prstDash val="solid"/>
              <a:round/>
            </a:ln>
          </p:spPr>
          <p:txBody>
            <a:bodyPr/>
            <a:lstStyle/>
            <a:p/>
          </p:txBody>
        </p:sp>
        <p:sp>
          <p:nvSpPr>
            <p:cNvPr id="89" name="tx89"/>
            <p:cNvSpPr/>
            <p:nvPr/>
          </p:nvSpPr>
          <p:spPr>
            <a:xfrm>
              <a:off x="6067093" y="141058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0" name="tx90"/>
            <p:cNvSpPr/>
            <p:nvPr/>
          </p:nvSpPr>
          <p:spPr>
            <a:xfrm>
              <a:off x="6774863" y="141190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7512777" y="141323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8097042" y="1410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663258" y="1410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804812" y="1410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902429" y="17777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6" name="tx96"/>
            <p:cNvSpPr/>
            <p:nvPr/>
          </p:nvSpPr>
          <p:spPr>
            <a:xfrm>
              <a:off x="8902429" y="207047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7" name="tx97"/>
            <p:cNvSpPr/>
            <p:nvPr/>
          </p:nvSpPr>
          <p:spPr>
            <a:xfrm>
              <a:off x="5003259" y="388654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98" name="tx98"/>
            <p:cNvSpPr/>
            <p:nvPr/>
          </p:nvSpPr>
          <p:spPr>
            <a:xfrm>
              <a:off x="5003259" y="31549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003259" y="24232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1691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959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8903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8903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942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5667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57464" y="4831778"/>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115" name="tx115"/>
            <p:cNvSpPr/>
            <p:nvPr/>
          </p:nvSpPr>
          <p:spPr>
            <a:xfrm>
              <a:off x="726132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02377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365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4752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9139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3526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913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7558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1945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332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719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5106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1CABE2">
                <a:alpha val="80000"/>
              </a:srgbClr>
            </a:solidFill>
          </p:spPr>
          <p:txBody>
            <a:bodyPr/>
            <a:lstStyle/>
            <a:p/>
          </p:txBody>
        </p:sp>
        <p:sp>
          <p:nvSpPr>
            <p:cNvPr id="133" name="rc133"/>
            <p:cNvSpPr/>
            <p:nvPr/>
          </p:nvSpPr>
          <p:spPr>
            <a:xfrm>
              <a:off x="1317178" y="5637654"/>
              <a:ext cx="7236681" cy="149993"/>
            </a:xfrm>
            <a:prstGeom prst="rect">
              <a:avLst/>
            </a:prstGeom>
            <a:solidFill>
              <a:srgbClr val="1CABE2">
                <a:alpha val="80000"/>
              </a:srgbClr>
            </a:solidFill>
          </p:spPr>
          <p:txBody>
            <a:bodyPr/>
            <a:lstStyle/>
            <a:p/>
          </p:txBody>
        </p:sp>
        <p:sp>
          <p:nvSpPr>
            <p:cNvPr id="134" name="rc134"/>
            <p:cNvSpPr/>
            <p:nvPr/>
          </p:nvSpPr>
          <p:spPr>
            <a:xfrm>
              <a:off x="1317178" y="5450161"/>
              <a:ext cx="7226610"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40629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384499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528369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672240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816110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Timor-Leste (83%) was 2 percentage points lower than the global average (85%) and 5 percentage points lower than the average across all EAPR countries (88%).
National DTP3 coverage was the same as in 2019 (83%).
This equates to 5,000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Timor-Leste ranked number 9 out of 27 countries for lowest DTP3 coverage (based on tied ranks).
Timor-Leste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52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23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95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56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638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209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80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233631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84362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5093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5677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582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5969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46116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6262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6408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31513"/>
              <a:ext cx="271315" cy="575171"/>
            </a:xfrm>
            <a:prstGeom prst="rect">
              <a:avLst/>
            </a:prstGeom>
            <a:solidFill>
              <a:srgbClr val="80BD41">
                <a:alpha val="100000"/>
              </a:srgbClr>
            </a:solidFill>
          </p:spPr>
          <p:txBody>
            <a:bodyPr/>
            <a:lstStyle/>
            <a:p/>
          </p:txBody>
        </p:sp>
        <p:sp>
          <p:nvSpPr>
            <p:cNvPr id="23" name="rc23"/>
            <p:cNvSpPr/>
            <p:nvPr/>
          </p:nvSpPr>
          <p:spPr>
            <a:xfrm>
              <a:off x="1296273" y="2941640"/>
              <a:ext cx="271315" cy="489873"/>
            </a:xfrm>
            <a:prstGeom prst="rect">
              <a:avLst/>
            </a:prstGeom>
            <a:solidFill>
              <a:srgbClr val="1CABE2">
                <a:alpha val="100000"/>
              </a:srgbClr>
            </a:solidFill>
          </p:spPr>
          <p:txBody>
            <a:bodyPr/>
            <a:lstStyle/>
            <a:p/>
          </p:txBody>
        </p:sp>
        <p:sp>
          <p:nvSpPr>
            <p:cNvPr id="24" name="rc24"/>
            <p:cNvSpPr/>
            <p:nvPr/>
          </p:nvSpPr>
          <p:spPr>
            <a:xfrm>
              <a:off x="1597735" y="3389033"/>
              <a:ext cx="271315" cy="617651"/>
            </a:xfrm>
            <a:prstGeom prst="rect">
              <a:avLst/>
            </a:prstGeom>
            <a:solidFill>
              <a:srgbClr val="80BD41">
                <a:alpha val="100000"/>
              </a:srgbClr>
            </a:solidFill>
          </p:spPr>
          <p:txBody>
            <a:bodyPr/>
            <a:lstStyle/>
            <a:p/>
          </p:txBody>
        </p:sp>
        <p:sp>
          <p:nvSpPr>
            <p:cNvPr id="25" name="rc25"/>
            <p:cNvSpPr/>
            <p:nvPr/>
          </p:nvSpPr>
          <p:spPr>
            <a:xfrm>
              <a:off x="1597735" y="2883651"/>
              <a:ext cx="271315" cy="505382"/>
            </a:xfrm>
            <a:prstGeom prst="rect">
              <a:avLst/>
            </a:prstGeom>
            <a:solidFill>
              <a:srgbClr val="1CABE2">
                <a:alpha val="100000"/>
              </a:srgbClr>
            </a:solidFill>
          </p:spPr>
          <p:txBody>
            <a:bodyPr/>
            <a:lstStyle/>
            <a:p/>
          </p:txBody>
        </p:sp>
        <p:sp>
          <p:nvSpPr>
            <p:cNvPr id="26" name="rc26"/>
            <p:cNvSpPr/>
            <p:nvPr/>
          </p:nvSpPr>
          <p:spPr>
            <a:xfrm>
              <a:off x="1899196" y="3371164"/>
              <a:ext cx="271315" cy="635520"/>
            </a:xfrm>
            <a:prstGeom prst="rect">
              <a:avLst/>
            </a:prstGeom>
            <a:solidFill>
              <a:srgbClr val="80BD41">
                <a:alpha val="100000"/>
              </a:srgbClr>
            </a:solidFill>
          </p:spPr>
          <p:txBody>
            <a:bodyPr/>
            <a:lstStyle/>
            <a:p/>
          </p:txBody>
        </p:sp>
        <p:sp>
          <p:nvSpPr>
            <p:cNvPr id="27" name="rc27"/>
            <p:cNvSpPr/>
            <p:nvPr/>
          </p:nvSpPr>
          <p:spPr>
            <a:xfrm>
              <a:off x="1899196" y="2891742"/>
              <a:ext cx="271315" cy="479421"/>
            </a:xfrm>
            <a:prstGeom prst="rect">
              <a:avLst/>
            </a:prstGeom>
            <a:solidFill>
              <a:srgbClr val="1CABE2">
                <a:alpha val="100000"/>
              </a:srgbClr>
            </a:solidFill>
          </p:spPr>
          <p:txBody>
            <a:bodyPr/>
            <a:lstStyle/>
            <a:p/>
          </p:txBody>
        </p:sp>
        <p:sp>
          <p:nvSpPr>
            <p:cNvPr id="28" name="rc28"/>
            <p:cNvSpPr/>
            <p:nvPr/>
          </p:nvSpPr>
          <p:spPr>
            <a:xfrm>
              <a:off x="2200658" y="3401170"/>
              <a:ext cx="271315" cy="605514"/>
            </a:xfrm>
            <a:prstGeom prst="rect">
              <a:avLst/>
            </a:prstGeom>
            <a:solidFill>
              <a:srgbClr val="80BD41">
                <a:alpha val="100000"/>
              </a:srgbClr>
            </a:solidFill>
          </p:spPr>
          <p:txBody>
            <a:bodyPr/>
            <a:lstStyle/>
            <a:p/>
          </p:txBody>
        </p:sp>
        <p:sp>
          <p:nvSpPr>
            <p:cNvPr id="29" name="rc29"/>
            <p:cNvSpPr/>
            <p:nvPr/>
          </p:nvSpPr>
          <p:spPr>
            <a:xfrm>
              <a:off x="2200658" y="2905902"/>
              <a:ext cx="271315" cy="495267"/>
            </a:xfrm>
            <a:prstGeom prst="rect">
              <a:avLst/>
            </a:prstGeom>
            <a:solidFill>
              <a:srgbClr val="1CABE2">
                <a:alpha val="100000"/>
              </a:srgbClr>
            </a:solidFill>
          </p:spPr>
          <p:txBody>
            <a:bodyPr/>
            <a:lstStyle/>
            <a:p/>
          </p:txBody>
        </p:sp>
        <p:sp>
          <p:nvSpPr>
            <p:cNvPr id="30" name="rc30"/>
            <p:cNvSpPr/>
            <p:nvPr/>
          </p:nvSpPr>
          <p:spPr>
            <a:xfrm>
              <a:off x="2502119" y="3314524"/>
              <a:ext cx="271315" cy="692161"/>
            </a:xfrm>
            <a:prstGeom prst="rect">
              <a:avLst/>
            </a:prstGeom>
            <a:solidFill>
              <a:srgbClr val="80BD41">
                <a:alpha val="100000"/>
              </a:srgbClr>
            </a:solidFill>
          </p:spPr>
          <p:txBody>
            <a:bodyPr/>
            <a:lstStyle/>
            <a:p/>
          </p:txBody>
        </p:sp>
        <p:sp>
          <p:nvSpPr>
            <p:cNvPr id="31" name="rc31"/>
            <p:cNvSpPr/>
            <p:nvPr/>
          </p:nvSpPr>
          <p:spPr>
            <a:xfrm>
              <a:off x="2502119" y="2907925"/>
              <a:ext cx="271315" cy="406598"/>
            </a:xfrm>
            <a:prstGeom prst="rect">
              <a:avLst/>
            </a:prstGeom>
            <a:solidFill>
              <a:srgbClr val="1CABE2">
                <a:alpha val="100000"/>
              </a:srgbClr>
            </a:solidFill>
          </p:spPr>
          <p:txBody>
            <a:bodyPr/>
            <a:lstStyle/>
            <a:p/>
          </p:txBody>
        </p:sp>
        <p:sp>
          <p:nvSpPr>
            <p:cNvPr id="32" name="rc32"/>
            <p:cNvSpPr/>
            <p:nvPr/>
          </p:nvSpPr>
          <p:spPr>
            <a:xfrm>
              <a:off x="2803581" y="3237317"/>
              <a:ext cx="271315" cy="769367"/>
            </a:xfrm>
            <a:prstGeom prst="rect">
              <a:avLst/>
            </a:prstGeom>
            <a:solidFill>
              <a:srgbClr val="80BD41">
                <a:alpha val="100000"/>
              </a:srgbClr>
            </a:solidFill>
          </p:spPr>
          <p:txBody>
            <a:bodyPr/>
            <a:lstStyle/>
            <a:p/>
          </p:txBody>
        </p:sp>
        <p:sp>
          <p:nvSpPr>
            <p:cNvPr id="33" name="rc33"/>
            <p:cNvSpPr/>
            <p:nvPr/>
          </p:nvSpPr>
          <p:spPr>
            <a:xfrm>
              <a:off x="2803581" y="2907588"/>
              <a:ext cx="271315" cy="329728"/>
            </a:xfrm>
            <a:prstGeom prst="rect">
              <a:avLst/>
            </a:prstGeom>
            <a:solidFill>
              <a:srgbClr val="1CABE2">
                <a:alpha val="100000"/>
              </a:srgbClr>
            </a:solidFill>
          </p:spPr>
          <p:txBody>
            <a:bodyPr/>
            <a:lstStyle/>
            <a:p/>
          </p:txBody>
        </p:sp>
        <p:sp>
          <p:nvSpPr>
            <p:cNvPr id="34" name="rc34"/>
            <p:cNvSpPr/>
            <p:nvPr/>
          </p:nvSpPr>
          <p:spPr>
            <a:xfrm>
              <a:off x="3105042" y="3138196"/>
              <a:ext cx="271315" cy="868488"/>
            </a:xfrm>
            <a:prstGeom prst="rect">
              <a:avLst/>
            </a:prstGeom>
            <a:solidFill>
              <a:srgbClr val="80BD41">
                <a:alpha val="100000"/>
              </a:srgbClr>
            </a:solidFill>
          </p:spPr>
          <p:txBody>
            <a:bodyPr/>
            <a:lstStyle/>
            <a:p/>
          </p:txBody>
        </p:sp>
        <p:sp>
          <p:nvSpPr>
            <p:cNvPr id="35" name="rc35"/>
            <p:cNvSpPr/>
            <p:nvPr/>
          </p:nvSpPr>
          <p:spPr>
            <a:xfrm>
              <a:off x="3105042" y="2907251"/>
              <a:ext cx="271315" cy="230945"/>
            </a:xfrm>
            <a:prstGeom prst="rect">
              <a:avLst/>
            </a:prstGeom>
            <a:solidFill>
              <a:srgbClr val="1CABE2">
                <a:alpha val="100000"/>
              </a:srgbClr>
            </a:solidFill>
          </p:spPr>
          <p:txBody>
            <a:bodyPr/>
            <a:lstStyle/>
            <a:p/>
          </p:txBody>
        </p:sp>
        <p:sp>
          <p:nvSpPr>
            <p:cNvPr id="36" name="rc36"/>
            <p:cNvSpPr/>
            <p:nvPr/>
          </p:nvSpPr>
          <p:spPr>
            <a:xfrm>
              <a:off x="3406503" y="3214728"/>
              <a:ext cx="271315" cy="791956"/>
            </a:xfrm>
            <a:prstGeom prst="rect">
              <a:avLst/>
            </a:prstGeom>
            <a:solidFill>
              <a:srgbClr val="80BD41">
                <a:alpha val="100000"/>
              </a:srgbClr>
            </a:solidFill>
          </p:spPr>
          <p:txBody>
            <a:bodyPr/>
            <a:lstStyle/>
            <a:p/>
          </p:txBody>
        </p:sp>
        <p:sp>
          <p:nvSpPr>
            <p:cNvPr id="37" name="rc37"/>
            <p:cNvSpPr/>
            <p:nvPr/>
          </p:nvSpPr>
          <p:spPr>
            <a:xfrm>
              <a:off x="3406503" y="2906914"/>
              <a:ext cx="271315" cy="307814"/>
            </a:xfrm>
            <a:prstGeom prst="rect">
              <a:avLst/>
            </a:prstGeom>
            <a:solidFill>
              <a:srgbClr val="1CABE2">
                <a:alpha val="100000"/>
              </a:srgbClr>
            </a:solidFill>
          </p:spPr>
          <p:txBody>
            <a:bodyPr/>
            <a:lstStyle/>
            <a:p/>
          </p:txBody>
        </p:sp>
        <p:sp>
          <p:nvSpPr>
            <p:cNvPr id="38" name="rc38"/>
            <p:cNvSpPr/>
            <p:nvPr/>
          </p:nvSpPr>
          <p:spPr>
            <a:xfrm>
              <a:off x="3707965" y="3213717"/>
              <a:ext cx="271315" cy="792967"/>
            </a:xfrm>
            <a:prstGeom prst="rect">
              <a:avLst/>
            </a:prstGeom>
            <a:solidFill>
              <a:srgbClr val="80BD41">
                <a:alpha val="100000"/>
              </a:srgbClr>
            </a:solidFill>
          </p:spPr>
          <p:txBody>
            <a:bodyPr/>
            <a:lstStyle/>
            <a:p/>
          </p:txBody>
        </p:sp>
        <p:sp>
          <p:nvSpPr>
            <p:cNvPr id="39" name="rc39"/>
            <p:cNvSpPr/>
            <p:nvPr/>
          </p:nvSpPr>
          <p:spPr>
            <a:xfrm>
              <a:off x="3707965" y="2905228"/>
              <a:ext cx="271315" cy="308488"/>
            </a:xfrm>
            <a:prstGeom prst="rect">
              <a:avLst/>
            </a:prstGeom>
            <a:solidFill>
              <a:srgbClr val="1CABE2">
                <a:alpha val="100000"/>
              </a:srgbClr>
            </a:solidFill>
          </p:spPr>
          <p:txBody>
            <a:bodyPr/>
            <a:lstStyle/>
            <a:p/>
          </p:txBody>
        </p:sp>
        <p:sp>
          <p:nvSpPr>
            <p:cNvPr id="40" name="rc40"/>
            <p:cNvSpPr/>
            <p:nvPr/>
          </p:nvSpPr>
          <p:spPr>
            <a:xfrm>
              <a:off x="4009426" y="3270020"/>
              <a:ext cx="271315" cy="736664"/>
            </a:xfrm>
            <a:prstGeom prst="rect">
              <a:avLst/>
            </a:prstGeom>
            <a:solidFill>
              <a:srgbClr val="80BD41">
                <a:alpha val="100000"/>
              </a:srgbClr>
            </a:solidFill>
          </p:spPr>
          <p:txBody>
            <a:bodyPr/>
            <a:lstStyle/>
            <a:p/>
          </p:txBody>
        </p:sp>
        <p:sp>
          <p:nvSpPr>
            <p:cNvPr id="41" name="rc41"/>
            <p:cNvSpPr/>
            <p:nvPr/>
          </p:nvSpPr>
          <p:spPr>
            <a:xfrm>
              <a:off x="4009426" y="2907251"/>
              <a:ext cx="271315" cy="362769"/>
            </a:xfrm>
            <a:prstGeom prst="rect">
              <a:avLst/>
            </a:prstGeom>
            <a:solidFill>
              <a:srgbClr val="1CABE2">
                <a:alpha val="100000"/>
              </a:srgbClr>
            </a:solidFill>
          </p:spPr>
          <p:txBody>
            <a:bodyPr/>
            <a:lstStyle/>
            <a:p/>
          </p:txBody>
        </p:sp>
        <p:sp>
          <p:nvSpPr>
            <p:cNvPr id="42" name="rc42"/>
            <p:cNvSpPr/>
            <p:nvPr/>
          </p:nvSpPr>
          <p:spPr>
            <a:xfrm>
              <a:off x="4310888" y="3099761"/>
              <a:ext cx="271315" cy="906923"/>
            </a:xfrm>
            <a:prstGeom prst="rect">
              <a:avLst/>
            </a:prstGeom>
            <a:solidFill>
              <a:srgbClr val="80BD41">
                <a:alpha val="100000"/>
              </a:srgbClr>
            </a:solidFill>
          </p:spPr>
          <p:txBody>
            <a:bodyPr/>
            <a:lstStyle/>
            <a:p/>
          </p:txBody>
        </p:sp>
        <p:sp>
          <p:nvSpPr>
            <p:cNvPr id="43" name="rc43"/>
            <p:cNvSpPr/>
            <p:nvPr/>
          </p:nvSpPr>
          <p:spPr>
            <a:xfrm>
              <a:off x="4310888" y="2913994"/>
              <a:ext cx="271315" cy="185767"/>
            </a:xfrm>
            <a:prstGeom prst="rect">
              <a:avLst/>
            </a:prstGeom>
            <a:solidFill>
              <a:srgbClr val="1CABE2">
                <a:alpha val="100000"/>
              </a:srgbClr>
            </a:solidFill>
          </p:spPr>
          <p:txBody>
            <a:bodyPr/>
            <a:lstStyle/>
            <a:p/>
          </p:txBody>
        </p:sp>
        <p:sp>
          <p:nvSpPr>
            <p:cNvPr id="44" name="rc44"/>
            <p:cNvSpPr/>
            <p:nvPr/>
          </p:nvSpPr>
          <p:spPr>
            <a:xfrm>
              <a:off x="4612349" y="3116619"/>
              <a:ext cx="271315" cy="890065"/>
            </a:xfrm>
            <a:prstGeom prst="rect">
              <a:avLst/>
            </a:prstGeom>
            <a:solidFill>
              <a:srgbClr val="80BD41">
                <a:alpha val="100000"/>
              </a:srgbClr>
            </a:solidFill>
          </p:spPr>
          <p:txBody>
            <a:bodyPr/>
            <a:lstStyle/>
            <a:p/>
          </p:txBody>
        </p:sp>
        <p:sp>
          <p:nvSpPr>
            <p:cNvPr id="45" name="rc45"/>
            <p:cNvSpPr/>
            <p:nvPr/>
          </p:nvSpPr>
          <p:spPr>
            <a:xfrm>
              <a:off x="4612349" y="2921074"/>
              <a:ext cx="271315" cy="195544"/>
            </a:xfrm>
            <a:prstGeom prst="rect">
              <a:avLst/>
            </a:prstGeom>
            <a:solidFill>
              <a:srgbClr val="1CABE2">
                <a:alpha val="100000"/>
              </a:srgbClr>
            </a:solidFill>
          </p:spPr>
          <p:txBody>
            <a:bodyPr/>
            <a:lstStyle/>
            <a:p/>
          </p:txBody>
        </p:sp>
        <p:sp>
          <p:nvSpPr>
            <p:cNvPr id="46" name="rc46"/>
            <p:cNvSpPr/>
            <p:nvPr/>
          </p:nvSpPr>
          <p:spPr>
            <a:xfrm>
              <a:off x="4913811" y="3180002"/>
              <a:ext cx="271315" cy="826682"/>
            </a:xfrm>
            <a:prstGeom prst="rect">
              <a:avLst/>
            </a:prstGeom>
            <a:solidFill>
              <a:srgbClr val="80BD41">
                <a:alpha val="100000"/>
              </a:srgbClr>
            </a:solidFill>
          </p:spPr>
          <p:txBody>
            <a:bodyPr/>
            <a:lstStyle/>
            <a:p/>
          </p:txBody>
        </p:sp>
        <p:sp>
          <p:nvSpPr>
            <p:cNvPr id="47" name="rc47"/>
            <p:cNvSpPr/>
            <p:nvPr/>
          </p:nvSpPr>
          <p:spPr>
            <a:xfrm>
              <a:off x="4913811" y="2933211"/>
              <a:ext cx="271315" cy="246791"/>
            </a:xfrm>
            <a:prstGeom prst="rect">
              <a:avLst/>
            </a:prstGeom>
            <a:solidFill>
              <a:srgbClr val="1CABE2">
                <a:alpha val="100000"/>
              </a:srgbClr>
            </a:solidFill>
          </p:spPr>
          <p:txBody>
            <a:bodyPr/>
            <a:lstStyle/>
            <a:p/>
          </p:txBody>
        </p:sp>
        <p:sp>
          <p:nvSpPr>
            <p:cNvPr id="48" name="rc48"/>
            <p:cNvSpPr/>
            <p:nvPr/>
          </p:nvSpPr>
          <p:spPr>
            <a:xfrm>
              <a:off x="5215272" y="3203603"/>
              <a:ext cx="271315" cy="803082"/>
            </a:xfrm>
            <a:prstGeom prst="rect">
              <a:avLst/>
            </a:prstGeom>
            <a:solidFill>
              <a:srgbClr val="80BD41">
                <a:alpha val="100000"/>
              </a:srgbClr>
            </a:solidFill>
          </p:spPr>
          <p:txBody>
            <a:bodyPr/>
            <a:lstStyle/>
            <a:p/>
          </p:txBody>
        </p:sp>
        <p:sp>
          <p:nvSpPr>
            <p:cNvPr id="49" name="rc49"/>
            <p:cNvSpPr/>
            <p:nvPr/>
          </p:nvSpPr>
          <p:spPr>
            <a:xfrm>
              <a:off x="5215272" y="2950069"/>
              <a:ext cx="271315" cy="253533"/>
            </a:xfrm>
            <a:prstGeom prst="rect">
              <a:avLst/>
            </a:prstGeom>
            <a:solidFill>
              <a:srgbClr val="1CABE2">
                <a:alpha val="100000"/>
              </a:srgbClr>
            </a:solidFill>
          </p:spPr>
          <p:txBody>
            <a:bodyPr/>
            <a:lstStyle/>
            <a:p/>
          </p:txBody>
        </p:sp>
        <p:sp>
          <p:nvSpPr>
            <p:cNvPr id="50" name="rc50"/>
            <p:cNvSpPr/>
            <p:nvPr/>
          </p:nvSpPr>
          <p:spPr>
            <a:xfrm>
              <a:off x="5516733" y="3183711"/>
              <a:ext cx="271315" cy="822973"/>
            </a:xfrm>
            <a:prstGeom prst="rect">
              <a:avLst/>
            </a:prstGeom>
            <a:solidFill>
              <a:srgbClr val="80BD41">
                <a:alpha val="100000"/>
              </a:srgbClr>
            </a:solidFill>
          </p:spPr>
          <p:txBody>
            <a:bodyPr/>
            <a:lstStyle/>
            <a:p/>
          </p:txBody>
        </p:sp>
        <p:sp>
          <p:nvSpPr>
            <p:cNvPr id="51" name="rc51"/>
            <p:cNvSpPr/>
            <p:nvPr/>
          </p:nvSpPr>
          <p:spPr>
            <a:xfrm>
              <a:off x="5516733" y="2964903"/>
              <a:ext cx="271315" cy="218807"/>
            </a:xfrm>
            <a:prstGeom prst="rect">
              <a:avLst/>
            </a:prstGeom>
            <a:solidFill>
              <a:srgbClr val="1CABE2">
                <a:alpha val="100000"/>
              </a:srgbClr>
            </a:solidFill>
          </p:spPr>
          <p:txBody>
            <a:bodyPr/>
            <a:lstStyle/>
            <a:p/>
          </p:txBody>
        </p:sp>
        <p:sp>
          <p:nvSpPr>
            <p:cNvPr id="52" name="rc52"/>
            <p:cNvSpPr/>
            <p:nvPr/>
          </p:nvSpPr>
          <p:spPr>
            <a:xfrm>
              <a:off x="5818195" y="3155053"/>
              <a:ext cx="271315" cy="851631"/>
            </a:xfrm>
            <a:prstGeom prst="rect">
              <a:avLst/>
            </a:prstGeom>
            <a:solidFill>
              <a:srgbClr val="80BD41">
                <a:alpha val="100000"/>
              </a:srgbClr>
            </a:solidFill>
          </p:spPr>
          <p:txBody>
            <a:bodyPr/>
            <a:lstStyle/>
            <a:p/>
          </p:txBody>
        </p:sp>
        <p:sp>
          <p:nvSpPr>
            <p:cNvPr id="53" name="rc53"/>
            <p:cNvSpPr/>
            <p:nvPr/>
          </p:nvSpPr>
          <p:spPr>
            <a:xfrm>
              <a:off x="5818195" y="2980749"/>
              <a:ext cx="271315" cy="174304"/>
            </a:xfrm>
            <a:prstGeom prst="rect">
              <a:avLst/>
            </a:prstGeom>
            <a:solidFill>
              <a:srgbClr val="1CABE2">
                <a:alpha val="100000"/>
              </a:srgbClr>
            </a:solidFill>
          </p:spPr>
          <p:txBody>
            <a:bodyPr/>
            <a:lstStyle/>
            <a:p/>
          </p:txBody>
        </p:sp>
        <p:sp>
          <p:nvSpPr>
            <p:cNvPr id="54" name="rc54"/>
            <p:cNvSpPr/>
            <p:nvPr/>
          </p:nvSpPr>
          <p:spPr>
            <a:xfrm>
              <a:off x="6119656" y="3164494"/>
              <a:ext cx="271315" cy="842191"/>
            </a:xfrm>
            <a:prstGeom prst="rect">
              <a:avLst/>
            </a:prstGeom>
            <a:solidFill>
              <a:srgbClr val="80BD41">
                <a:alpha val="100000"/>
              </a:srgbClr>
            </a:solidFill>
          </p:spPr>
          <p:txBody>
            <a:bodyPr/>
            <a:lstStyle/>
            <a:p/>
          </p:txBody>
        </p:sp>
        <p:sp>
          <p:nvSpPr>
            <p:cNvPr id="55" name="rc55"/>
            <p:cNvSpPr/>
            <p:nvPr/>
          </p:nvSpPr>
          <p:spPr>
            <a:xfrm>
              <a:off x="6119656" y="2991875"/>
              <a:ext cx="271315" cy="172618"/>
            </a:xfrm>
            <a:prstGeom prst="rect">
              <a:avLst/>
            </a:prstGeom>
            <a:solidFill>
              <a:srgbClr val="1CABE2">
                <a:alpha val="100000"/>
              </a:srgbClr>
            </a:solidFill>
          </p:spPr>
          <p:txBody>
            <a:bodyPr/>
            <a:lstStyle/>
            <a:p/>
          </p:txBody>
        </p:sp>
        <p:sp>
          <p:nvSpPr>
            <p:cNvPr id="56" name="rc56"/>
            <p:cNvSpPr/>
            <p:nvPr/>
          </p:nvSpPr>
          <p:spPr>
            <a:xfrm>
              <a:off x="6421118" y="3169214"/>
              <a:ext cx="271315" cy="837471"/>
            </a:xfrm>
            <a:prstGeom prst="rect">
              <a:avLst/>
            </a:prstGeom>
            <a:solidFill>
              <a:srgbClr val="80BD41">
                <a:alpha val="100000"/>
              </a:srgbClr>
            </a:solidFill>
          </p:spPr>
          <p:txBody>
            <a:bodyPr/>
            <a:lstStyle/>
            <a:p/>
          </p:txBody>
        </p:sp>
        <p:sp>
          <p:nvSpPr>
            <p:cNvPr id="57" name="rc57"/>
            <p:cNvSpPr/>
            <p:nvPr/>
          </p:nvSpPr>
          <p:spPr>
            <a:xfrm>
              <a:off x="6421118" y="2997606"/>
              <a:ext cx="271315" cy="171607"/>
            </a:xfrm>
            <a:prstGeom prst="rect">
              <a:avLst/>
            </a:prstGeom>
            <a:solidFill>
              <a:srgbClr val="1CABE2">
                <a:alpha val="100000"/>
              </a:srgbClr>
            </a:solidFill>
          </p:spPr>
          <p:txBody>
            <a:bodyPr/>
            <a:lstStyle/>
            <a:p/>
          </p:txBody>
        </p:sp>
        <p:sp>
          <p:nvSpPr>
            <p:cNvPr id="58" name="rc58"/>
            <p:cNvSpPr/>
            <p:nvPr/>
          </p:nvSpPr>
          <p:spPr>
            <a:xfrm>
              <a:off x="6722579" y="3170225"/>
              <a:ext cx="271315" cy="836459"/>
            </a:xfrm>
            <a:prstGeom prst="rect">
              <a:avLst/>
            </a:prstGeom>
            <a:solidFill>
              <a:srgbClr val="80BD41">
                <a:alpha val="100000"/>
              </a:srgbClr>
            </a:solidFill>
          </p:spPr>
          <p:txBody>
            <a:bodyPr/>
            <a:lstStyle/>
            <a:p/>
          </p:txBody>
        </p:sp>
        <p:sp>
          <p:nvSpPr>
            <p:cNvPr id="59" name="rc59"/>
            <p:cNvSpPr/>
            <p:nvPr/>
          </p:nvSpPr>
          <p:spPr>
            <a:xfrm>
              <a:off x="6722579" y="2998955"/>
              <a:ext cx="271315" cy="171270"/>
            </a:xfrm>
            <a:prstGeom prst="rect">
              <a:avLst/>
            </a:prstGeom>
            <a:solidFill>
              <a:srgbClr val="1CABE2">
                <a:alpha val="100000"/>
              </a:srgbClr>
            </a:solidFill>
          </p:spPr>
          <p:txBody>
            <a:bodyPr/>
            <a:lstStyle/>
            <a:p/>
          </p:txBody>
        </p:sp>
        <p:sp>
          <p:nvSpPr>
            <p:cNvPr id="60" name="rc60"/>
            <p:cNvSpPr/>
            <p:nvPr/>
          </p:nvSpPr>
          <p:spPr>
            <a:xfrm>
              <a:off x="7024041" y="3176968"/>
              <a:ext cx="271315" cy="829716"/>
            </a:xfrm>
            <a:prstGeom prst="rect">
              <a:avLst/>
            </a:prstGeom>
            <a:solidFill>
              <a:srgbClr val="80BD41">
                <a:alpha val="100000"/>
              </a:srgbClr>
            </a:solidFill>
          </p:spPr>
          <p:txBody>
            <a:bodyPr/>
            <a:lstStyle/>
            <a:p/>
          </p:txBody>
        </p:sp>
        <p:sp>
          <p:nvSpPr>
            <p:cNvPr id="61" name="rc61"/>
            <p:cNvSpPr/>
            <p:nvPr/>
          </p:nvSpPr>
          <p:spPr>
            <a:xfrm>
              <a:off x="7024041" y="3007046"/>
              <a:ext cx="271315" cy="169921"/>
            </a:xfrm>
            <a:prstGeom prst="rect">
              <a:avLst/>
            </a:prstGeom>
            <a:solidFill>
              <a:srgbClr val="1CABE2">
                <a:alpha val="100000"/>
              </a:srgbClr>
            </a:solidFill>
          </p:spPr>
          <p:txBody>
            <a:bodyPr/>
            <a:lstStyle/>
            <a:p/>
          </p:txBody>
        </p:sp>
        <p:sp>
          <p:nvSpPr>
            <p:cNvPr id="62" name="rc62"/>
            <p:cNvSpPr/>
            <p:nvPr/>
          </p:nvSpPr>
          <p:spPr>
            <a:xfrm>
              <a:off x="7325502" y="3175619"/>
              <a:ext cx="271315" cy="831065"/>
            </a:xfrm>
            <a:prstGeom prst="rect">
              <a:avLst/>
            </a:prstGeom>
            <a:solidFill>
              <a:srgbClr val="80BD41">
                <a:alpha val="100000"/>
              </a:srgbClr>
            </a:solidFill>
          </p:spPr>
          <p:txBody>
            <a:bodyPr/>
            <a:lstStyle/>
            <a:p/>
          </p:txBody>
        </p:sp>
        <p:sp>
          <p:nvSpPr>
            <p:cNvPr id="63" name="rc63"/>
            <p:cNvSpPr/>
            <p:nvPr/>
          </p:nvSpPr>
          <p:spPr>
            <a:xfrm>
              <a:off x="7325502" y="3005361"/>
              <a:ext cx="271315" cy="170258"/>
            </a:xfrm>
            <a:prstGeom prst="rect">
              <a:avLst/>
            </a:prstGeom>
            <a:solidFill>
              <a:srgbClr val="1CABE2">
                <a:alpha val="100000"/>
              </a:srgbClr>
            </a:solidFill>
          </p:spPr>
          <p:txBody>
            <a:bodyPr/>
            <a:lstStyle/>
            <a:p/>
          </p:txBody>
        </p:sp>
        <p:sp>
          <p:nvSpPr>
            <p:cNvPr id="64" name="rc64"/>
            <p:cNvSpPr/>
            <p:nvPr/>
          </p:nvSpPr>
          <p:spPr>
            <a:xfrm>
              <a:off x="7626963" y="3178654"/>
              <a:ext cx="271315" cy="828031"/>
            </a:xfrm>
            <a:prstGeom prst="rect">
              <a:avLst/>
            </a:prstGeom>
            <a:solidFill>
              <a:srgbClr val="80BD41">
                <a:alpha val="100000"/>
              </a:srgbClr>
            </a:solidFill>
          </p:spPr>
          <p:txBody>
            <a:bodyPr/>
            <a:lstStyle/>
            <a:p/>
          </p:txBody>
        </p:sp>
        <p:sp>
          <p:nvSpPr>
            <p:cNvPr id="65" name="rc65"/>
            <p:cNvSpPr/>
            <p:nvPr/>
          </p:nvSpPr>
          <p:spPr>
            <a:xfrm>
              <a:off x="7626963" y="3009069"/>
              <a:ext cx="271315" cy="169584"/>
            </a:xfrm>
            <a:prstGeom prst="rect">
              <a:avLst/>
            </a:prstGeom>
            <a:solidFill>
              <a:srgbClr val="1CABE2">
                <a:alpha val="100000"/>
              </a:srgbClr>
            </a:solidFill>
          </p:spPr>
          <p:txBody>
            <a:bodyPr/>
            <a:lstStyle/>
            <a:p/>
          </p:txBody>
        </p:sp>
        <p:sp>
          <p:nvSpPr>
            <p:cNvPr id="66" name="rc66"/>
            <p:cNvSpPr/>
            <p:nvPr/>
          </p:nvSpPr>
          <p:spPr>
            <a:xfrm>
              <a:off x="7928425" y="3180002"/>
              <a:ext cx="271315" cy="826682"/>
            </a:xfrm>
            <a:prstGeom prst="rect">
              <a:avLst/>
            </a:prstGeom>
            <a:solidFill>
              <a:srgbClr val="80BD41">
                <a:alpha val="100000"/>
              </a:srgbClr>
            </a:solidFill>
          </p:spPr>
          <p:txBody>
            <a:bodyPr/>
            <a:lstStyle/>
            <a:p/>
          </p:txBody>
        </p:sp>
        <p:sp>
          <p:nvSpPr>
            <p:cNvPr id="67" name="rc67"/>
            <p:cNvSpPr/>
            <p:nvPr/>
          </p:nvSpPr>
          <p:spPr>
            <a:xfrm>
              <a:off x="7928425" y="3010755"/>
              <a:ext cx="271315" cy="169247"/>
            </a:xfrm>
            <a:prstGeom prst="rect">
              <a:avLst/>
            </a:prstGeom>
            <a:solidFill>
              <a:srgbClr val="1CABE2">
                <a:alpha val="100000"/>
              </a:srgbClr>
            </a:solidFill>
          </p:spPr>
          <p:txBody>
            <a:bodyPr/>
            <a:lstStyle/>
            <a:p/>
          </p:txBody>
        </p:sp>
        <p:sp>
          <p:nvSpPr>
            <p:cNvPr id="68" name="pl68"/>
            <p:cNvSpPr/>
            <p:nvPr/>
          </p:nvSpPr>
          <p:spPr>
            <a:xfrm>
              <a:off x="1431931" y="1676039"/>
              <a:ext cx="6632151" cy="814321"/>
            </a:xfrm>
            <a:custGeom>
              <a:avLst/>
              <a:pathLst>
                <a:path w="6632151" h="814321">
                  <a:moveTo>
                    <a:pt x="0" y="814321"/>
                  </a:moveTo>
                  <a:lnTo>
                    <a:pt x="301461" y="786241"/>
                  </a:lnTo>
                  <a:lnTo>
                    <a:pt x="602922" y="730081"/>
                  </a:lnTo>
                  <a:lnTo>
                    <a:pt x="904384" y="786241"/>
                  </a:lnTo>
                  <a:lnTo>
                    <a:pt x="1205845" y="561601"/>
                  </a:lnTo>
                  <a:lnTo>
                    <a:pt x="1507307" y="365040"/>
                  </a:lnTo>
                  <a:lnTo>
                    <a:pt x="1808768" y="112320"/>
                  </a:lnTo>
                  <a:lnTo>
                    <a:pt x="2110230" y="308880"/>
                  </a:lnTo>
                  <a:lnTo>
                    <a:pt x="2411691" y="308880"/>
                  </a:lnTo>
                  <a:lnTo>
                    <a:pt x="2713152" y="449281"/>
                  </a:lnTo>
                  <a:lnTo>
                    <a:pt x="3014614" y="0"/>
                  </a:lnTo>
                  <a:lnTo>
                    <a:pt x="3316075" y="28080"/>
                  </a:lnTo>
                  <a:lnTo>
                    <a:pt x="3617537" y="168480"/>
                  </a:lnTo>
                  <a:lnTo>
                    <a:pt x="3918998" y="196560"/>
                  </a:lnTo>
                  <a:lnTo>
                    <a:pt x="4220460" y="112320"/>
                  </a:lnTo>
                  <a:lnTo>
                    <a:pt x="4521921" y="0"/>
                  </a:lnTo>
                  <a:lnTo>
                    <a:pt x="4823382" y="0"/>
                  </a:lnTo>
                  <a:lnTo>
                    <a:pt x="5124844" y="0"/>
                  </a:lnTo>
                  <a:lnTo>
                    <a:pt x="5426305" y="0"/>
                  </a:lnTo>
                  <a:lnTo>
                    <a:pt x="5727767" y="0"/>
                  </a:lnTo>
                  <a:lnTo>
                    <a:pt x="6029228" y="0"/>
                  </a:lnTo>
                  <a:lnTo>
                    <a:pt x="6330690" y="0"/>
                  </a:lnTo>
                  <a:lnTo>
                    <a:pt x="6632151" y="0"/>
                  </a:lnTo>
                </a:path>
              </a:pathLst>
            </a:custGeom>
            <a:ln w="27101" cap="flat">
              <a:solidFill>
                <a:srgbClr val="0058AB">
                  <a:alpha val="100000"/>
                </a:srgbClr>
              </a:solidFill>
              <a:prstDash val="solid"/>
              <a:round/>
            </a:ln>
          </p:spPr>
          <p:txBody>
            <a:bodyPr/>
            <a:lstStyle/>
            <a:p/>
          </p:txBody>
        </p:sp>
        <p:sp>
          <p:nvSpPr>
            <p:cNvPr id="69" name="tx69"/>
            <p:cNvSpPr/>
            <p:nvPr/>
          </p:nvSpPr>
          <p:spPr>
            <a:xfrm>
              <a:off x="2276026" y="10646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0" name="tx70"/>
            <p:cNvSpPr/>
            <p:nvPr/>
          </p:nvSpPr>
          <p:spPr>
            <a:xfrm>
              <a:off x="3783333"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1" name="tx71"/>
            <p:cNvSpPr/>
            <p:nvPr/>
          </p:nvSpPr>
          <p:spPr>
            <a:xfrm>
              <a:off x="529064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2" name="tx72"/>
            <p:cNvSpPr/>
            <p:nvPr/>
          </p:nvSpPr>
          <p:spPr>
            <a:xfrm>
              <a:off x="649648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3" name="tx73"/>
            <p:cNvSpPr/>
            <p:nvPr/>
          </p:nvSpPr>
          <p:spPr>
            <a:xfrm>
              <a:off x="6797947"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4" name="tx74"/>
            <p:cNvSpPr/>
            <p:nvPr/>
          </p:nvSpPr>
          <p:spPr>
            <a:xfrm>
              <a:off x="709940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740087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770233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800379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2244887" y="27699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79" name="tx79"/>
            <p:cNvSpPr/>
            <p:nvPr/>
          </p:nvSpPr>
          <p:spPr>
            <a:xfrm>
              <a:off x="3752195" y="27692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80" name="tx80"/>
            <p:cNvSpPr/>
            <p:nvPr/>
          </p:nvSpPr>
          <p:spPr>
            <a:xfrm>
              <a:off x="5259502" y="28140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81" name="tx81"/>
            <p:cNvSpPr/>
            <p:nvPr/>
          </p:nvSpPr>
          <p:spPr>
            <a:xfrm>
              <a:off x="6465347" y="2861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2" name="tx82"/>
            <p:cNvSpPr/>
            <p:nvPr/>
          </p:nvSpPr>
          <p:spPr>
            <a:xfrm>
              <a:off x="6766809" y="28626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3" name="tx83"/>
            <p:cNvSpPr/>
            <p:nvPr/>
          </p:nvSpPr>
          <p:spPr>
            <a:xfrm>
              <a:off x="7068270" y="28711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4" name="tx84"/>
            <p:cNvSpPr/>
            <p:nvPr/>
          </p:nvSpPr>
          <p:spPr>
            <a:xfrm>
              <a:off x="7369732" y="2869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85" name="tx85"/>
            <p:cNvSpPr/>
            <p:nvPr/>
          </p:nvSpPr>
          <p:spPr>
            <a:xfrm>
              <a:off x="7671193" y="28731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6" name="tx86"/>
            <p:cNvSpPr/>
            <p:nvPr/>
          </p:nvSpPr>
          <p:spPr>
            <a:xfrm>
              <a:off x="7972655" y="28744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7" name="pl87"/>
            <p:cNvSpPr/>
            <p:nvPr/>
          </p:nvSpPr>
          <p:spPr>
            <a:xfrm>
              <a:off x="2336315" y="1198678"/>
              <a:ext cx="0" cy="1263602"/>
            </a:xfrm>
            <a:custGeom>
              <a:avLst/>
              <a:pathLst>
                <a:path w="0" h="1263602">
                  <a:moveTo>
                    <a:pt x="0" y="12636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3843622"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350930"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556775"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858237"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159698"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61160"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76262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064082"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6" name="tx96"/>
            <p:cNvSpPr/>
            <p:nvPr/>
          </p:nvSpPr>
          <p:spPr>
            <a:xfrm>
              <a:off x="2284064" y="366887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97" name="tx97"/>
            <p:cNvSpPr/>
            <p:nvPr/>
          </p:nvSpPr>
          <p:spPr>
            <a:xfrm>
              <a:off x="2244887" y="31196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98" name="tx98"/>
            <p:cNvSpPr/>
            <p:nvPr/>
          </p:nvSpPr>
          <p:spPr>
            <a:xfrm>
              <a:off x="3752195" y="3575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99" name="tx99"/>
            <p:cNvSpPr/>
            <p:nvPr/>
          </p:nvSpPr>
          <p:spPr>
            <a:xfrm>
              <a:off x="3778320" y="30244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00" name="tx100"/>
            <p:cNvSpPr/>
            <p:nvPr/>
          </p:nvSpPr>
          <p:spPr>
            <a:xfrm>
              <a:off x="5259502" y="35700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01" name="tx101"/>
            <p:cNvSpPr/>
            <p:nvPr/>
          </p:nvSpPr>
          <p:spPr>
            <a:xfrm>
              <a:off x="5285627" y="30429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2" name="tx102"/>
            <p:cNvSpPr/>
            <p:nvPr/>
          </p:nvSpPr>
          <p:spPr>
            <a:xfrm>
              <a:off x="6465347" y="3552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03" name="tx103"/>
            <p:cNvSpPr/>
            <p:nvPr/>
          </p:nvSpPr>
          <p:spPr>
            <a:xfrm>
              <a:off x="6491473" y="30483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04" name="tx104"/>
            <p:cNvSpPr/>
            <p:nvPr/>
          </p:nvSpPr>
          <p:spPr>
            <a:xfrm>
              <a:off x="6766809" y="3553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05" name="tx105"/>
            <p:cNvSpPr/>
            <p:nvPr/>
          </p:nvSpPr>
          <p:spPr>
            <a:xfrm>
              <a:off x="6792934" y="30495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06" name="tx106"/>
            <p:cNvSpPr/>
            <p:nvPr/>
          </p:nvSpPr>
          <p:spPr>
            <a:xfrm>
              <a:off x="7068270" y="35567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07" name="tx107"/>
            <p:cNvSpPr/>
            <p:nvPr/>
          </p:nvSpPr>
          <p:spPr>
            <a:xfrm>
              <a:off x="7133573" y="305815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08" name="tx108"/>
            <p:cNvSpPr/>
            <p:nvPr/>
          </p:nvSpPr>
          <p:spPr>
            <a:xfrm>
              <a:off x="7369732" y="3556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09" name="tx109"/>
            <p:cNvSpPr/>
            <p:nvPr/>
          </p:nvSpPr>
          <p:spPr>
            <a:xfrm>
              <a:off x="7435034" y="3056635"/>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0" name="tx110"/>
            <p:cNvSpPr/>
            <p:nvPr/>
          </p:nvSpPr>
          <p:spPr>
            <a:xfrm>
              <a:off x="7671193" y="3557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11" name="tx111"/>
            <p:cNvSpPr/>
            <p:nvPr/>
          </p:nvSpPr>
          <p:spPr>
            <a:xfrm>
              <a:off x="7736496" y="306000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2" name="tx112"/>
            <p:cNvSpPr/>
            <p:nvPr/>
          </p:nvSpPr>
          <p:spPr>
            <a:xfrm>
              <a:off x="7972655" y="3558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13" name="tx113"/>
            <p:cNvSpPr/>
            <p:nvPr/>
          </p:nvSpPr>
          <p:spPr>
            <a:xfrm>
              <a:off x="8037957" y="3061523"/>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4" name="tx11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733081" y="31117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733081" y="22688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733081" y="142767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217986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68717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19448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40032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70179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700325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30471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60614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90763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33" name="tx13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pl13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6" name="rc136"/>
            <p:cNvSpPr/>
            <p:nvPr/>
          </p:nvSpPr>
          <p:spPr>
            <a:xfrm>
              <a:off x="4433341" y="4909475"/>
              <a:ext cx="201456" cy="201456"/>
            </a:xfrm>
            <a:prstGeom prst="rect">
              <a:avLst/>
            </a:prstGeom>
            <a:solidFill>
              <a:srgbClr val="1CABE2">
                <a:alpha val="100000"/>
              </a:srgbClr>
            </a:solidFill>
          </p:spPr>
          <p:txBody>
            <a:bodyPr/>
            <a:lstStyle/>
            <a:p/>
          </p:txBody>
        </p:sp>
        <p:sp>
          <p:nvSpPr>
            <p:cNvPr id="137" name="rc137"/>
            <p:cNvSpPr/>
            <p:nvPr/>
          </p:nvSpPr>
          <p:spPr>
            <a:xfrm>
              <a:off x="5638429" y="4909475"/>
              <a:ext cx="201456" cy="201456"/>
            </a:xfrm>
            <a:prstGeom prst="rect">
              <a:avLst/>
            </a:prstGeom>
            <a:solidFill>
              <a:srgbClr val="80BD41">
                <a:alpha val="100000"/>
              </a:srgbClr>
            </a:solidFill>
          </p:spPr>
          <p:txBody>
            <a:bodyPr/>
            <a:lstStyle/>
            <a:p/>
          </p:txBody>
        </p:sp>
        <p:sp>
          <p:nvSpPr>
            <p:cNvPr id="138" name="tx13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1" name="tx141"/>
            <p:cNvSpPr/>
            <p:nvPr/>
          </p:nvSpPr>
          <p:spPr>
            <a:xfrm>
              <a:off x="951100" y="661760"/>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2002-2024</a:t>
              </a:r>
            </a:p>
          </p:txBody>
        </p:sp>
        <p:sp>
          <p:nvSpPr>
            <p:cNvPr id="142" name="pl142"/>
            <p:cNvSpPr/>
            <p:nvPr/>
          </p:nvSpPr>
          <p:spPr>
            <a:xfrm>
              <a:off x="23946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5913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7880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4929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896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8863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774644"/>
              <a:ext cx="5456608" cy="162162"/>
            </a:xfrm>
            <a:prstGeom prst="rect">
              <a:avLst/>
            </a:prstGeom>
            <a:solidFill>
              <a:srgbClr val="80BD41">
                <a:alpha val="100000"/>
              </a:srgbClr>
            </a:solidFill>
          </p:spPr>
          <p:txBody>
            <a:bodyPr/>
            <a:lstStyle/>
            <a:p/>
          </p:txBody>
        </p:sp>
        <p:sp>
          <p:nvSpPr>
            <p:cNvPr id="153" name="rc153"/>
            <p:cNvSpPr/>
            <p:nvPr/>
          </p:nvSpPr>
          <p:spPr>
            <a:xfrm>
              <a:off x="6752882" y="5774644"/>
              <a:ext cx="1118121" cy="162162"/>
            </a:xfrm>
            <a:prstGeom prst="rect">
              <a:avLst/>
            </a:prstGeom>
            <a:solidFill>
              <a:srgbClr val="1CABE2">
                <a:alpha val="100000"/>
              </a:srgbClr>
            </a:solidFill>
          </p:spPr>
          <p:txBody>
            <a:bodyPr/>
            <a:lstStyle/>
            <a:p/>
          </p:txBody>
        </p:sp>
        <p:sp>
          <p:nvSpPr>
            <p:cNvPr id="154" name="rc154"/>
            <p:cNvSpPr/>
            <p:nvPr/>
          </p:nvSpPr>
          <p:spPr>
            <a:xfrm>
              <a:off x="1296273" y="5571941"/>
              <a:ext cx="5395101" cy="162162"/>
            </a:xfrm>
            <a:prstGeom prst="rect">
              <a:avLst/>
            </a:prstGeom>
            <a:solidFill>
              <a:srgbClr val="80BD41">
                <a:alpha val="100000"/>
              </a:srgbClr>
            </a:solidFill>
          </p:spPr>
          <p:txBody>
            <a:bodyPr/>
            <a:lstStyle/>
            <a:p/>
          </p:txBody>
        </p:sp>
        <p:sp>
          <p:nvSpPr>
            <p:cNvPr id="155" name="rc155"/>
            <p:cNvSpPr/>
            <p:nvPr/>
          </p:nvSpPr>
          <p:spPr>
            <a:xfrm>
              <a:off x="6691374" y="5571941"/>
              <a:ext cx="1104941" cy="162162"/>
            </a:xfrm>
            <a:prstGeom prst="rect">
              <a:avLst/>
            </a:prstGeom>
            <a:solidFill>
              <a:srgbClr val="1CABE2">
                <a:alpha val="100000"/>
              </a:srgbClr>
            </a:solidFill>
          </p:spPr>
          <p:txBody>
            <a:bodyPr/>
            <a:lstStyle/>
            <a:p/>
          </p:txBody>
        </p:sp>
        <p:sp>
          <p:nvSpPr>
            <p:cNvPr id="156" name="rc156"/>
            <p:cNvSpPr/>
            <p:nvPr/>
          </p:nvSpPr>
          <p:spPr>
            <a:xfrm>
              <a:off x="1296273" y="5369238"/>
              <a:ext cx="5386314" cy="162162"/>
            </a:xfrm>
            <a:prstGeom prst="rect">
              <a:avLst/>
            </a:prstGeom>
            <a:solidFill>
              <a:srgbClr val="80BD41">
                <a:alpha val="100000"/>
              </a:srgbClr>
            </a:solidFill>
          </p:spPr>
          <p:txBody>
            <a:bodyPr/>
            <a:lstStyle/>
            <a:p/>
          </p:txBody>
        </p:sp>
        <p:sp>
          <p:nvSpPr>
            <p:cNvPr id="157" name="rc157"/>
            <p:cNvSpPr/>
            <p:nvPr/>
          </p:nvSpPr>
          <p:spPr>
            <a:xfrm>
              <a:off x="6682588" y="5369238"/>
              <a:ext cx="1102744" cy="162162"/>
            </a:xfrm>
            <a:prstGeom prst="rect">
              <a:avLst/>
            </a:prstGeom>
            <a:solidFill>
              <a:srgbClr val="1CABE2">
                <a:alpha val="100000"/>
              </a:srgbClr>
            </a:solidFill>
          </p:spPr>
          <p:txBody>
            <a:bodyPr/>
            <a:lstStyle/>
            <a:p/>
          </p:txBody>
        </p:sp>
        <p:sp>
          <p:nvSpPr>
            <p:cNvPr id="158" name="tx158"/>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29.9</a:t>
              </a:r>
            </a:p>
          </p:txBody>
        </p:sp>
        <p:sp>
          <p:nvSpPr>
            <p:cNvPr id="159" name="tx159"/>
            <p:cNvSpPr/>
            <p:nvPr/>
          </p:nvSpPr>
          <p:spPr>
            <a:xfrm>
              <a:off x="800879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a:t>
              </a:r>
            </a:p>
          </p:txBody>
        </p:sp>
        <p:sp>
          <p:nvSpPr>
            <p:cNvPr id="160" name="tx160"/>
            <p:cNvSpPr/>
            <p:nvPr/>
          </p:nvSpPr>
          <p:spPr>
            <a:xfrm>
              <a:off x="799956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a:t>
              </a:r>
            </a:p>
          </p:txBody>
        </p:sp>
        <p:sp>
          <p:nvSpPr>
            <p:cNvPr id="161" name="tx161"/>
            <p:cNvSpPr/>
            <p:nvPr/>
          </p:nvSpPr>
          <p:spPr>
            <a:xfrm>
              <a:off x="391908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162" name="tx162"/>
            <p:cNvSpPr/>
            <p:nvPr/>
          </p:nvSpPr>
          <p:spPr>
            <a:xfrm>
              <a:off x="7236594"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63" name="tx163"/>
            <p:cNvSpPr/>
            <p:nvPr/>
          </p:nvSpPr>
          <p:spPr>
            <a:xfrm>
              <a:off x="388833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164" name="tx164"/>
            <p:cNvSpPr/>
            <p:nvPr/>
          </p:nvSpPr>
          <p:spPr>
            <a:xfrm>
              <a:off x="7213700" y="561395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65" name="tx165"/>
            <p:cNvSpPr/>
            <p:nvPr/>
          </p:nvSpPr>
          <p:spPr>
            <a:xfrm>
              <a:off x="388393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66" name="tx166"/>
            <p:cNvSpPr/>
            <p:nvPr/>
          </p:nvSpPr>
          <p:spPr>
            <a:xfrm>
              <a:off x="7203815" y="54112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67" name="tx16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1" name="tx171"/>
            <p:cNvSpPr/>
            <p:nvPr/>
          </p:nvSpPr>
          <p:spPr>
            <a:xfrm>
              <a:off x="341528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72" name="tx172"/>
            <p:cNvSpPr/>
            <p:nvPr/>
          </p:nvSpPr>
          <p:spPr>
            <a:xfrm>
              <a:off x="561198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73" name="tx173"/>
            <p:cNvSpPr/>
            <p:nvPr/>
          </p:nvSpPr>
          <p:spPr>
            <a:xfrm>
              <a:off x="7808686"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74" name="tx174"/>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75" name="tx17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(83%) was the same as in 2019 (83%).
The number of children vaccinated with DTP3 decreased 1%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57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38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518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69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4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28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609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233631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84362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5093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5677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582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5969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46116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6262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6408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20050"/>
              <a:ext cx="271315" cy="1086634"/>
            </a:xfrm>
            <a:prstGeom prst="rect">
              <a:avLst/>
            </a:prstGeom>
            <a:solidFill>
              <a:srgbClr val="E2231A">
                <a:alpha val="100000"/>
              </a:srgbClr>
            </a:solidFill>
          </p:spPr>
          <p:txBody>
            <a:bodyPr/>
            <a:lstStyle/>
            <a:p/>
          </p:txBody>
        </p:sp>
        <p:sp>
          <p:nvSpPr>
            <p:cNvPr id="23" name="rc23"/>
            <p:cNvSpPr/>
            <p:nvPr/>
          </p:nvSpPr>
          <p:spPr>
            <a:xfrm>
              <a:off x="1597735" y="2834430"/>
              <a:ext cx="271315" cy="1172255"/>
            </a:xfrm>
            <a:prstGeom prst="rect">
              <a:avLst/>
            </a:prstGeom>
            <a:solidFill>
              <a:srgbClr val="E2231A">
                <a:alpha val="100000"/>
              </a:srgbClr>
            </a:solidFill>
          </p:spPr>
          <p:txBody>
            <a:bodyPr/>
            <a:lstStyle/>
            <a:p/>
          </p:txBody>
        </p:sp>
        <p:sp>
          <p:nvSpPr>
            <p:cNvPr id="24" name="rc24"/>
            <p:cNvSpPr/>
            <p:nvPr/>
          </p:nvSpPr>
          <p:spPr>
            <a:xfrm>
              <a:off x="1899196" y="2842953"/>
              <a:ext cx="271315" cy="1163732"/>
            </a:xfrm>
            <a:prstGeom prst="rect">
              <a:avLst/>
            </a:prstGeom>
            <a:solidFill>
              <a:srgbClr val="E2231A">
                <a:alpha val="100000"/>
              </a:srgbClr>
            </a:solidFill>
          </p:spPr>
          <p:txBody>
            <a:bodyPr/>
            <a:lstStyle/>
            <a:p/>
          </p:txBody>
        </p:sp>
        <p:sp>
          <p:nvSpPr>
            <p:cNvPr id="25" name="rc25"/>
            <p:cNvSpPr/>
            <p:nvPr/>
          </p:nvSpPr>
          <p:spPr>
            <a:xfrm>
              <a:off x="2200658" y="2679219"/>
              <a:ext cx="271315" cy="1327466"/>
            </a:xfrm>
            <a:prstGeom prst="rect">
              <a:avLst/>
            </a:prstGeom>
            <a:solidFill>
              <a:srgbClr val="E2231A">
                <a:alpha val="100000"/>
              </a:srgbClr>
            </a:solidFill>
          </p:spPr>
          <p:txBody>
            <a:bodyPr/>
            <a:lstStyle/>
            <a:p/>
          </p:txBody>
        </p:sp>
        <p:sp>
          <p:nvSpPr>
            <p:cNvPr id="26" name="rc26"/>
            <p:cNvSpPr/>
            <p:nvPr/>
          </p:nvSpPr>
          <p:spPr>
            <a:xfrm>
              <a:off x="2502119" y="3013020"/>
              <a:ext cx="271315" cy="993664"/>
            </a:xfrm>
            <a:prstGeom prst="rect">
              <a:avLst/>
            </a:prstGeom>
            <a:solidFill>
              <a:srgbClr val="E2231A">
                <a:alpha val="100000"/>
              </a:srgbClr>
            </a:solidFill>
          </p:spPr>
          <p:txBody>
            <a:bodyPr/>
            <a:lstStyle/>
            <a:p/>
          </p:txBody>
        </p:sp>
        <p:sp>
          <p:nvSpPr>
            <p:cNvPr id="27" name="rc27"/>
            <p:cNvSpPr/>
            <p:nvPr/>
          </p:nvSpPr>
          <p:spPr>
            <a:xfrm>
              <a:off x="2803581" y="3063376"/>
              <a:ext cx="271315" cy="943308"/>
            </a:xfrm>
            <a:prstGeom prst="rect">
              <a:avLst/>
            </a:prstGeom>
            <a:solidFill>
              <a:srgbClr val="E2231A">
                <a:alpha val="100000"/>
              </a:srgbClr>
            </a:solidFill>
          </p:spPr>
          <p:txBody>
            <a:bodyPr/>
            <a:lstStyle/>
            <a:p/>
          </p:txBody>
        </p:sp>
        <p:sp>
          <p:nvSpPr>
            <p:cNvPr id="28" name="rc28"/>
            <p:cNvSpPr/>
            <p:nvPr/>
          </p:nvSpPr>
          <p:spPr>
            <a:xfrm>
              <a:off x="3105042" y="3318282"/>
              <a:ext cx="271315" cy="688402"/>
            </a:xfrm>
            <a:prstGeom prst="rect">
              <a:avLst/>
            </a:prstGeom>
            <a:solidFill>
              <a:srgbClr val="E2231A">
                <a:alpha val="100000"/>
              </a:srgbClr>
            </a:solidFill>
          </p:spPr>
          <p:txBody>
            <a:bodyPr/>
            <a:lstStyle/>
            <a:p/>
          </p:txBody>
        </p:sp>
        <p:sp>
          <p:nvSpPr>
            <p:cNvPr id="29" name="rc29"/>
            <p:cNvSpPr/>
            <p:nvPr/>
          </p:nvSpPr>
          <p:spPr>
            <a:xfrm>
              <a:off x="3406503" y="3241419"/>
              <a:ext cx="271315" cy="765265"/>
            </a:xfrm>
            <a:prstGeom prst="rect">
              <a:avLst/>
            </a:prstGeom>
            <a:solidFill>
              <a:srgbClr val="E2231A">
                <a:alpha val="100000"/>
              </a:srgbClr>
            </a:solidFill>
          </p:spPr>
          <p:txBody>
            <a:bodyPr/>
            <a:lstStyle/>
            <a:p/>
          </p:txBody>
        </p:sp>
        <p:sp>
          <p:nvSpPr>
            <p:cNvPr id="30" name="rc30"/>
            <p:cNvSpPr/>
            <p:nvPr/>
          </p:nvSpPr>
          <p:spPr>
            <a:xfrm>
              <a:off x="3707965" y="3138128"/>
              <a:ext cx="271315" cy="868557"/>
            </a:xfrm>
            <a:prstGeom prst="rect">
              <a:avLst/>
            </a:prstGeom>
            <a:solidFill>
              <a:srgbClr val="E2231A">
                <a:alpha val="100000"/>
              </a:srgbClr>
            </a:solidFill>
          </p:spPr>
          <p:txBody>
            <a:bodyPr/>
            <a:lstStyle/>
            <a:p/>
          </p:txBody>
        </p:sp>
        <p:sp>
          <p:nvSpPr>
            <p:cNvPr id="31" name="rc31"/>
            <p:cNvSpPr/>
            <p:nvPr/>
          </p:nvSpPr>
          <p:spPr>
            <a:xfrm>
              <a:off x="4009426" y="3037651"/>
              <a:ext cx="271315" cy="969033"/>
            </a:xfrm>
            <a:prstGeom prst="rect">
              <a:avLst/>
            </a:prstGeom>
            <a:solidFill>
              <a:srgbClr val="E2231A">
                <a:alpha val="100000"/>
              </a:srgbClr>
            </a:solidFill>
          </p:spPr>
          <p:txBody>
            <a:bodyPr/>
            <a:lstStyle/>
            <a:p/>
          </p:txBody>
        </p:sp>
        <p:sp>
          <p:nvSpPr>
            <p:cNvPr id="32" name="rc32"/>
            <p:cNvSpPr/>
            <p:nvPr/>
          </p:nvSpPr>
          <p:spPr>
            <a:xfrm>
              <a:off x="4310888" y="3322426"/>
              <a:ext cx="271315" cy="684258"/>
            </a:xfrm>
            <a:prstGeom prst="rect">
              <a:avLst/>
            </a:prstGeom>
            <a:solidFill>
              <a:srgbClr val="E2231A">
                <a:alpha val="100000"/>
              </a:srgbClr>
            </a:solidFill>
          </p:spPr>
          <p:txBody>
            <a:bodyPr/>
            <a:lstStyle/>
            <a:p/>
          </p:txBody>
        </p:sp>
        <p:sp>
          <p:nvSpPr>
            <p:cNvPr id="33" name="rc33"/>
            <p:cNvSpPr/>
            <p:nvPr/>
          </p:nvSpPr>
          <p:spPr>
            <a:xfrm>
              <a:off x="4612349" y="3251428"/>
              <a:ext cx="271315" cy="755256"/>
            </a:xfrm>
            <a:prstGeom prst="rect">
              <a:avLst/>
            </a:prstGeom>
            <a:solidFill>
              <a:srgbClr val="E2231A">
                <a:alpha val="100000"/>
              </a:srgbClr>
            </a:solidFill>
          </p:spPr>
          <p:txBody>
            <a:bodyPr/>
            <a:lstStyle/>
            <a:p/>
          </p:txBody>
        </p:sp>
        <p:sp>
          <p:nvSpPr>
            <p:cNvPr id="34" name="rc34"/>
            <p:cNvSpPr/>
            <p:nvPr/>
          </p:nvSpPr>
          <p:spPr>
            <a:xfrm>
              <a:off x="4913811" y="3359333"/>
              <a:ext cx="271315" cy="647351"/>
            </a:xfrm>
            <a:prstGeom prst="rect">
              <a:avLst/>
            </a:prstGeom>
            <a:solidFill>
              <a:srgbClr val="E2231A">
                <a:alpha val="100000"/>
              </a:srgbClr>
            </a:solidFill>
          </p:spPr>
          <p:txBody>
            <a:bodyPr/>
            <a:lstStyle/>
            <a:p/>
          </p:txBody>
        </p:sp>
        <p:sp>
          <p:nvSpPr>
            <p:cNvPr id="35" name="rc35"/>
            <p:cNvSpPr/>
            <p:nvPr/>
          </p:nvSpPr>
          <p:spPr>
            <a:xfrm>
              <a:off x="5215272" y="3271445"/>
              <a:ext cx="271315" cy="735239"/>
            </a:xfrm>
            <a:prstGeom prst="rect">
              <a:avLst/>
            </a:prstGeom>
            <a:solidFill>
              <a:srgbClr val="E2231A">
                <a:alpha val="100000"/>
              </a:srgbClr>
            </a:solidFill>
          </p:spPr>
          <p:txBody>
            <a:bodyPr/>
            <a:lstStyle/>
            <a:p/>
          </p:txBody>
        </p:sp>
        <p:sp>
          <p:nvSpPr>
            <p:cNvPr id="36" name="rc36"/>
            <p:cNvSpPr/>
            <p:nvPr/>
          </p:nvSpPr>
          <p:spPr>
            <a:xfrm>
              <a:off x="5516733" y="3354329"/>
              <a:ext cx="271315" cy="652356"/>
            </a:xfrm>
            <a:prstGeom prst="rect">
              <a:avLst/>
            </a:prstGeom>
            <a:solidFill>
              <a:srgbClr val="E2231A">
                <a:alpha val="100000"/>
              </a:srgbClr>
            </a:solidFill>
          </p:spPr>
          <p:txBody>
            <a:bodyPr/>
            <a:lstStyle/>
            <a:p/>
          </p:txBody>
        </p:sp>
        <p:sp>
          <p:nvSpPr>
            <p:cNvPr id="37" name="rc37"/>
            <p:cNvSpPr/>
            <p:nvPr/>
          </p:nvSpPr>
          <p:spPr>
            <a:xfrm>
              <a:off x="5818195" y="3459419"/>
              <a:ext cx="271315" cy="547266"/>
            </a:xfrm>
            <a:prstGeom prst="rect">
              <a:avLst/>
            </a:prstGeom>
            <a:solidFill>
              <a:srgbClr val="E2231A">
                <a:alpha val="100000"/>
              </a:srgbClr>
            </a:solidFill>
          </p:spPr>
          <p:txBody>
            <a:bodyPr/>
            <a:lstStyle/>
            <a:p/>
          </p:txBody>
        </p:sp>
        <p:sp>
          <p:nvSpPr>
            <p:cNvPr id="38" name="rc38"/>
            <p:cNvSpPr/>
            <p:nvPr/>
          </p:nvSpPr>
          <p:spPr>
            <a:xfrm>
              <a:off x="6119656" y="3465361"/>
              <a:ext cx="271315" cy="541323"/>
            </a:xfrm>
            <a:prstGeom prst="rect">
              <a:avLst/>
            </a:prstGeom>
            <a:solidFill>
              <a:srgbClr val="E2231A">
                <a:alpha val="100000"/>
              </a:srgbClr>
            </a:solidFill>
          </p:spPr>
          <p:txBody>
            <a:bodyPr/>
            <a:lstStyle/>
            <a:p/>
          </p:txBody>
        </p:sp>
        <p:sp>
          <p:nvSpPr>
            <p:cNvPr id="39" name="rc39"/>
            <p:cNvSpPr/>
            <p:nvPr/>
          </p:nvSpPr>
          <p:spPr>
            <a:xfrm>
              <a:off x="6421118" y="3421574"/>
              <a:ext cx="271315" cy="585111"/>
            </a:xfrm>
            <a:prstGeom prst="rect">
              <a:avLst/>
            </a:prstGeom>
            <a:solidFill>
              <a:srgbClr val="E2231A">
                <a:alpha val="100000"/>
              </a:srgbClr>
            </a:solidFill>
          </p:spPr>
          <p:txBody>
            <a:bodyPr/>
            <a:lstStyle/>
            <a:p/>
          </p:txBody>
        </p:sp>
        <p:sp>
          <p:nvSpPr>
            <p:cNvPr id="40" name="rc40"/>
            <p:cNvSpPr/>
            <p:nvPr/>
          </p:nvSpPr>
          <p:spPr>
            <a:xfrm>
              <a:off x="6722579" y="3398898"/>
              <a:ext cx="271315" cy="607786"/>
            </a:xfrm>
            <a:prstGeom prst="rect">
              <a:avLst/>
            </a:prstGeom>
            <a:solidFill>
              <a:srgbClr val="E2231A">
                <a:alpha val="100000"/>
              </a:srgbClr>
            </a:solidFill>
          </p:spPr>
          <p:txBody>
            <a:bodyPr/>
            <a:lstStyle/>
            <a:p/>
          </p:txBody>
        </p:sp>
        <p:sp>
          <p:nvSpPr>
            <p:cNvPr id="41" name="rc41"/>
            <p:cNvSpPr/>
            <p:nvPr/>
          </p:nvSpPr>
          <p:spPr>
            <a:xfrm>
              <a:off x="7024041" y="3357456"/>
              <a:ext cx="271315" cy="649228"/>
            </a:xfrm>
            <a:prstGeom prst="rect">
              <a:avLst/>
            </a:prstGeom>
            <a:solidFill>
              <a:srgbClr val="E2231A">
                <a:alpha val="100000"/>
              </a:srgbClr>
            </a:solidFill>
          </p:spPr>
          <p:txBody>
            <a:bodyPr/>
            <a:lstStyle/>
            <a:p/>
          </p:txBody>
        </p:sp>
        <p:sp>
          <p:nvSpPr>
            <p:cNvPr id="42" name="rc42"/>
            <p:cNvSpPr/>
            <p:nvPr/>
          </p:nvSpPr>
          <p:spPr>
            <a:xfrm>
              <a:off x="7325502" y="3356518"/>
              <a:ext cx="271315" cy="650166"/>
            </a:xfrm>
            <a:prstGeom prst="rect">
              <a:avLst/>
            </a:prstGeom>
            <a:solidFill>
              <a:srgbClr val="E2231A">
                <a:alpha val="100000"/>
              </a:srgbClr>
            </a:solidFill>
          </p:spPr>
          <p:txBody>
            <a:bodyPr/>
            <a:lstStyle/>
            <a:p/>
          </p:txBody>
        </p:sp>
        <p:sp>
          <p:nvSpPr>
            <p:cNvPr id="43" name="rc43"/>
            <p:cNvSpPr/>
            <p:nvPr/>
          </p:nvSpPr>
          <p:spPr>
            <a:xfrm>
              <a:off x="7626963" y="3358942"/>
              <a:ext cx="271315" cy="647742"/>
            </a:xfrm>
            <a:prstGeom prst="rect">
              <a:avLst/>
            </a:prstGeom>
            <a:solidFill>
              <a:srgbClr val="E2231A">
                <a:alpha val="100000"/>
              </a:srgbClr>
            </a:solidFill>
          </p:spPr>
          <p:txBody>
            <a:bodyPr/>
            <a:lstStyle/>
            <a:p/>
          </p:txBody>
        </p:sp>
        <p:sp>
          <p:nvSpPr>
            <p:cNvPr id="44" name="rc44"/>
            <p:cNvSpPr/>
            <p:nvPr/>
          </p:nvSpPr>
          <p:spPr>
            <a:xfrm>
              <a:off x="7928425" y="3359802"/>
              <a:ext cx="271315" cy="646882"/>
            </a:xfrm>
            <a:prstGeom prst="rect">
              <a:avLst/>
            </a:prstGeom>
            <a:solidFill>
              <a:srgbClr val="E2231A">
                <a:alpha val="100000"/>
              </a:srgbClr>
            </a:solidFill>
          </p:spPr>
          <p:txBody>
            <a:bodyPr/>
            <a:lstStyle/>
            <a:p/>
          </p:txBody>
        </p:sp>
        <p:sp>
          <p:nvSpPr>
            <p:cNvPr id="45" name="rc45"/>
            <p:cNvSpPr/>
            <p:nvPr/>
          </p:nvSpPr>
          <p:spPr>
            <a:xfrm>
              <a:off x="5516733" y="2321881"/>
              <a:ext cx="271315" cy="1032447"/>
            </a:xfrm>
            <a:prstGeom prst="rect">
              <a:avLst/>
            </a:prstGeom>
            <a:solidFill>
              <a:srgbClr val="B3B3B3">
                <a:alpha val="100000"/>
              </a:srgbClr>
            </a:solidFill>
          </p:spPr>
          <p:txBody>
            <a:bodyPr/>
            <a:lstStyle/>
            <a:p/>
          </p:txBody>
        </p:sp>
        <p:sp>
          <p:nvSpPr>
            <p:cNvPr id="46" name="rc46"/>
            <p:cNvSpPr/>
            <p:nvPr/>
          </p:nvSpPr>
          <p:spPr>
            <a:xfrm>
              <a:off x="5818195" y="2868287"/>
              <a:ext cx="271315" cy="591131"/>
            </a:xfrm>
            <a:prstGeom prst="rect">
              <a:avLst/>
            </a:prstGeom>
            <a:solidFill>
              <a:srgbClr val="B3B3B3">
                <a:alpha val="100000"/>
              </a:srgbClr>
            </a:solidFill>
          </p:spPr>
          <p:txBody>
            <a:bodyPr/>
            <a:lstStyle/>
            <a:p/>
          </p:txBody>
        </p:sp>
        <p:sp>
          <p:nvSpPr>
            <p:cNvPr id="47" name="rc47"/>
            <p:cNvSpPr/>
            <p:nvPr/>
          </p:nvSpPr>
          <p:spPr>
            <a:xfrm>
              <a:off x="6119656" y="2972595"/>
              <a:ext cx="271315" cy="492766"/>
            </a:xfrm>
            <a:prstGeom prst="rect">
              <a:avLst/>
            </a:prstGeom>
            <a:solidFill>
              <a:srgbClr val="B3B3B3">
                <a:alpha val="100000"/>
              </a:srgbClr>
            </a:solidFill>
          </p:spPr>
          <p:txBody>
            <a:bodyPr/>
            <a:lstStyle/>
            <a:p/>
          </p:txBody>
        </p:sp>
        <p:sp>
          <p:nvSpPr>
            <p:cNvPr id="48" name="rc48"/>
            <p:cNvSpPr/>
            <p:nvPr/>
          </p:nvSpPr>
          <p:spPr>
            <a:xfrm>
              <a:off x="6421118" y="3060248"/>
              <a:ext cx="271315" cy="361325"/>
            </a:xfrm>
            <a:prstGeom prst="rect">
              <a:avLst/>
            </a:prstGeom>
            <a:solidFill>
              <a:srgbClr val="B3B3B3">
                <a:alpha val="100000"/>
              </a:srgbClr>
            </a:solidFill>
          </p:spPr>
          <p:txBody>
            <a:bodyPr/>
            <a:lstStyle/>
            <a:p/>
          </p:txBody>
        </p:sp>
        <p:sp>
          <p:nvSpPr>
            <p:cNvPr id="49" name="rc49"/>
            <p:cNvSpPr/>
            <p:nvPr/>
          </p:nvSpPr>
          <p:spPr>
            <a:xfrm>
              <a:off x="6722579" y="3173470"/>
              <a:ext cx="271315" cy="225427"/>
            </a:xfrm>
            <a:prstGeom prst="rect">
              <a:avLst/>
            </a:prstGeom>
            <a:solidFill>
              <a:srgbClr val="B3B3B3">
                <a:alpha val="100000"/>
              </a:srgbClr>
            </a:solidFill>
          </p:spPr>
          <p:txBody>
            <a:bodyPr/>
            <a:lstStyle/>
            <a:p/>
          </p:txBody>
        </p:sp>
        <p:sp>
          <p:nvSpPr>
            <p:cNvPr id="50" name="rc50"/>
            <p:cNvSpPr/>
            <p:nvPr/>
          </p:nvSpPr>
          <p:spPr>
            <a:xfrm>
              <a:off x="7024041" y="3272853"/>
              <a:ext cx="271315" cy="84603"/>
            </a:xfrm>
            <a:prstGeom prst="rect">
              <a:avLst/>
            </a:prstGeom>
            <a:solidFill>
              <a:srgbClr val="B3B3B3">
                <a:alpha val="100000"/>
              </a:srgbClr>
            </a:solidFill>
          </p:spPr>
          <p:txBody>
            <a:bodyPr/>
            <a:lstStyle/>
            <a:p/>
          </p:txBody>
        </p:sp>
        <p:sp>
          <p:nvSpPr>
            <p:cNvPr id="51" name="rc51"/>
            <p:cNvSpPr/>
            <p:nvPr/>
          </p:nvSpPr>
          <p:spPr>
            <a:xfrm>
              <a:off x="7325502" y="3289195"/>
              <a:ext cx="271315" cy="67323"/>
            </a:xfrm>
            <a:prstGeom prst="rect">
              <a:avLst/>
            </a:prstGeom>
            <a:solidFill>
              <a:srgbClr val="B3B3B3">
                <a:alpha val="100000"/>
              </a:srgbClr>
            </a:solidFill>
          </p:spPr>
          <p:txBody>
            <a:bodyPr/>
            <a:lstStyle/>
            <a:p/>
          </p:txBody>
        </p:sp>
        <p:sp>
          <p:nvSpPr>
            <p:cNvPr id="52" name="rc52"/>
            <p:cNvSpPr/>
            <p:nvPr/>
          </p:nvSpPr>
          <p:spPr>
            <a:xfrm>
              <a:off x="7626963" y="3323365"/>
              <a:ext cx="271315" cy="35577"/>
            </a:xfrm>
            <a:prstGeom prst="rect">
              <a:avLst/>
            </a:prstGeom>
            <a:solidFill>
              <a:srgbClr val="B3B3B3">
                <a:alpha val="100000"/>
              </a:srgbClr>
            </a:solidFill>
          </p:spPr>
          <p:txBody>
            <a:bodyPr/>
            <a:lstStyle/>
            <a:p/>
          </p:txBody>
        </p:sp>
        <p:sp>
          <p:nvSpPr>
            <p:cNvPr id="53" name="rc53"/>
            <p:cNvSpPr/>
            <p:nvPr/>
          </p:nvSpPr>
          <p:spPr>
            <a:xfrm>
              <a:off x="7928425" y="3355032"/>
              <a:ext cx="271315" cy="4769"/>
            </a:xfrm>
            <a:prstGeom prst="rect">
              <a:avLst/>
            </a:prstGeom>
            <a:solidFill>
              <a:srgbClr val="B3B3B3">
                <a:alpha val="100000"/>
              </a:srgbClr>
            </a:solidFill>
          </p:spPr>
          <p:txBody>
            <a:bodyPr/>
            <a:lstStyle/>
            <a:p/>
          </p:txBody>
        </p:sp>
        <p:sp>
          <p:nvSpPr>
            <p:cNvPr id="54" name="pl54"/>
            <p:cNvSpPr/>
            <p:nvPr/>
          </p:nvSpPr>
          <p:spPr>
            <a:xfrm>
              <a:off x="1431931" y="1844520"/>
              <a:ext cx="6632151" cy="814321"/>
            </a:xfrm>
            <a:custGeom>
              <a:avLst/>
              <a:pathLst>
                <a:path w="6632151" h="814321">
                  <a:moveTo>
                    <a:pt x="0" y="589681"/>
                  </a:moveTo>
                  <a:lnTo>
                    <a:pt x="301461" y="617761"/>
                  </a:lnTo>
                  <a:lnTo>
                    <a:pt x="602922" y="617761"/>
                  </a:lnTo>
                  <a:lnTo>
                    <a:pt x="904384" y="814321"/>
                  </a:lnTo>
                  <a:lnTo>
                    <a:pt x="1205845" y="449281"/>
                  </a:lnTo>
                  <a:lnTo>
                    <a:pt x="1507307" y="393120"/>
                  </a:lnTo>
                  <a:lnTo>
                    <a:pt x="1808768" y="112320"/>
                  </a:lnTo>
                  <a:lnTo>
                    <a:pt x="2110230" y="196560"/>
                  </a:lnTo>
                  <a:lnTo>
                    <a:pt x="2411691" y="308880"/>
                  </a:lnTo>
                  <a:lnTo>
                    <a:pt x="2713152" y="421200"/>
                  </a:lnTo>
                  <a:lnTo>
                    <a:pt x="3014614" y="112320"/>
                  </a:lnTo>
                  <a:lnTo>
                    <a:pt x="3316075" y="196560"/>
                  </a:lnTo>
                  <a:lnTo>
                    <a:pt x="3617537" y="84240"/>
                  </a:lnTo>
                  <a:lnTo>
                    <a:pt x="3918998" y="196560"/>
                  </a:lnTo>
                  <a:lnTo>
                    <a:pt x="4220460" y="112320"/>
                  </a:lnTo>
                  <a:lnTo>
                    <a:pt x="4521921" y="0"/>
                  </a:lnTo>
                  <a:lnTo>
                    <a:pt x="4823382" y="0"/>
                  </a:lnTo>
                  <a:lnTo>
                    <a:pt x="5124844" y="56160"/>
                  </a:lnTo>
                  <a:lnTo>
                    <a:pt x="5426305" y="84240"/>
                  </a:lnTo>
                  <a:lnTo>
                    <a:pt x="5727767" y="140400"/>
                  </a:lnTo>
                  <a:lnTo>
                    <a:pt x="6029228" y="140400"/>
                  </a:lnTo>
                  <a:lnTo>
                    <a:pt x="6330690" y="140400"/>
                  </a:lnTo>
                  <a:lnTo>
                    <a:pt x="6632151" y="140400"/>
                  </a:lnTo>
                </a:path>
              </a:pathLst>
            </a:custGeom>
            <a:ln w="27101" cap="flat">
              <a:solidFill>
                <a:srgbClr val="0058AB">
                  <a:alpha val="100000"/>
                </a:srgbClr>
              </a:solidFill>
              <a:prstDash val="solid"/>
              <a:round/>
            </a:ln>
          </p:spPr>
          <p:txBody>
            <a:bodyPr/>
            <a:lstStyle/>
            <a:p/>
          </p:txBody>
        </p:sp>
        <p:sp>
          <p:nvSpPr>
            <p:cNvPr id="55" name="pl55"/>
            <p:cNvSpPr/>
            <p:nvPr/>
          </p:nvSpPr>
          <p:spPr>
            <a:xfrm>
              <a:off x="5652391" y="1984920"/>
              <a:ext cx="2411691" cy="1179362"/>
            </a:xfrm>
            <a:custGeom>
              <a:avLst/>
              <a:pathLst>
                <a:path w="2411691" h="1179362">
                  <a:moveTo>
                    <a:pt x="0" y="1179362"/>
                  </a:moveTo>
                  <a:lnTo>
                    <a:pt x="301461" y="505441"/>
                  </a:lnTo>
                  <a:lnTo>
                    <a:pt x="602922" y="365040"/>
                  </a:lnTo>
                  <a:lnTo>
                    <a:pt x="904384" y="252720"/>
                  </a:lnTo>
                  <a:lnTo>
                    <a:pt x="1205845" y="112320"/>
                  </a:lnTo>
                  <a:lnTo>
                    <a:pt x="1507307" y="0"/>
                  </a:lnTo>
                  <a:lnTo>
                    <a:pt x="1808768" y="0"/>
                  </a:lnTo>
                  <a:lnTo>
                    <a:pt x="2110230" y="0"/>
                  </a:lnTo>
                  <a:lnTo>
                    <a:pt x="2411691" y="0"/>
                  </a:lnTo>
                </a:path>
              </a:pathLst>
            </a:custGeom>
            <a:ln w="27101" cap="flat">
              <a:solidFill>
                <a:srgbClr val="333333">
                  <a:alpha val="100000"/>
                </a:srgbClr>
              </a:solidFill>
              <a:prstDash val="solid"/>
              <a:round/>
            </a:ln>
          </p:spPr>
          <p:txBody>
            <a:bodyPr/>
            <a:lstStyle/>
            <a:p/>
          </p:txBody>
        </p:sp>
        <p:sp>
          <p:nvSpPr>
            <p:cNvPr id="56" name="tx56"/>
            <p:cNvSpPr/>
            <p:nvPr/>
          </p:nvSpPr>
          <p:spPr>
            <a:xfrm>
              <a:off x="6486437"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7" name="tx57"/>
            <p:cNvSpPr/>
            <p:nvPr/>
          </p:nvSpPr>
          <p:spPr>
            <a:xfrm>
              <a:off x="6787899"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58" name="tx58"/>
            <p:cNvSpPr/>
            <p:nvPr/>
          </p:nvSpPr>
          <p:spPr>
            <a:xfrm>
              <a:off x="7089360"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59" name="tx59"/>
            <p:cNvSpPr/>
            <p:nvPr/>
          </p:nvSpPr>
          <p:spPr>
            <a:xfrm>
              <a:off x="7390822"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0" name="tx60"/>
            <p:cNvSpPr/>
            <p:nvPr/>
          </p:nvSpPr>
          <p:spPr>
            <a:xfrm>
              <a:off x="7692283"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1" name="tx61"/>
            <p:cNvSpPr/>
            <p:nvPr/>
          </p:nvSpPr>
          <p:spPr>
            <a:xfrm>
              <a:off x="7993745"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2" name="tx62"/>
            <p:cNvSpPr/>
            <p:nvPr/>
          </p:nvSpPr>
          <p:spPr>
            <a:xfrm>
              <a:off x="6486437"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63" name="tx63"/>
            <p:cNvSpPr/>
            <p:nvPr/>
          </p:nvSpPr>
          <p:spPr>
            <a:xfrm>
              <a:off x="6787899"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64" name="tx64"/>
            <p:cNvSpPr/>
            <p:nvPr/>
          </p:nvSpPr>
          <p:spPr>
            <a:xfrm>
              <a:off x="7089360"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65" name="tx65"/>
            <p:cNvSpPr/>
            <p:nvPr/>
          </p:nvSpPr>
          <p:spPr>
            <a:xfrm>
              <a:off x="7390822"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66" name="tx66"/>
            <p:cNvSpPr/>
            <p:nvPr/>
          </p:nvSpPr>
          <p:spPr>
            <a:xfrm>
              <a:off x="7692283"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67" name="tx67"/>
            <p:cNvSpPr/>
            <p:nvPr/>
          </p:nvSpPr>
          <p:spPr>
            <a:xfrm>
              <a:off x="7993745"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68" name="tx68"/>
            <p:cNvSpPr/>
            <p:nvPr/>
          </p:nvSpPr>
          <p:spPr>
            <a:xfrm>
              <a:off x="2276026" y="33038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69" name="tx69"/>
            <p:cNvSpPr/>
            <p:nvPr/>
          </p:nvSpPr>
          <p:spPr>
            <a:xfrm>
              <a:off x="3738129" y="353328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70" name="tx70"/>
            <p:cNvSpPr/>
            <p:nvPr/>
          </p:nvSpPr>
          <p:spPr>
            <a:xfrm>
              <a:off x="5275581" y="35986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71" name="tx71"/>
            <p:cNvSpPr/>
            <p:nvPr/>
          </p:nvSpPr>
          <p:spPr>
            <a:xfrm>
              <a:off x="6481426" y="36750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72" name="tx72"/>
            <p:cNvSpPr/>
            <p:nvPr/>
          </p:nvSpPr>
          <p:spPr>
            <a:xfrm>
              <a:off x="6782888" y="36623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73" name="tx73"/>
            <p:cNvSpPr/>
            <p:nvPr/>
          </p:nvSpPr>
          <p:spPr>
            <a:xfrm>
              <a:off x="7084349" y="36415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74" name="tx74"/>
            <p:cNvSpPr/>
            <p:nvPr/>
          </p:nvSpPr>
          <p:spPr>
            <a:xfrm>
              <a:off x="7385811" y="36411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75" name="tx75"/>
            <p:cNvSpPr/>
            <p:nvPr/>
          </p:nvSpPr>
          <p:spPr>
            <a:xfrm>
              <a:off x="7687272" y="36423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76" name="tx76"/>
            <p:cNvSpPr/>
            <p:nvPr/>
          </p:nvSpPr>
          <p:spPr>
            <a:xfrm>
              <a:off x="7988734" y="36427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77" name="tx77"/>
            <p:cNvSpPr/>
            <p:nvPr/>
          </p:nvSpPr>
          <p:spPr>
            <a:xfrm>
              <a:off x="6481426" y="32004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78" name="tx78"/>
            <p:cNvSpPr/>
            <p:nvPr/>
          </p:nvSpPr>
          <p:spPr>
            <a:xfrm>
              <a:off x="6782888" y="32457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79" name="tx79"/>
            <p:cNvSpPr/>
            <p:nvPr/>
          </p:nvSpPr>
          <p:spPr>
            <a:xfrm>
              <a:off x="7084349" y="32760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0" name="tx80"/>
            <p:cNvSpPr/>
            <p:nvPr/>
          </p:nvSpPr>
          <p:spPr>
            <a:xfrm>
              <a:off x="6461831" y="2955205"/>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81" name="tx81"/>
            <p:cNvSpPr/>
            <p:nvPr/>
          </p:nvSpPr>
          <p:spPr>
            <a:xfrm>
              <a:off x="6763292" y="306723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10.7</a:t>
              </a:r>
            </a:p>
          </p:txBody>
        </p:sp>
        <p:sp>
          <p:nvSpPr>
            <p:cNvPr id="82" name="tx82"/>
            <p:cNvSpPr/>
            <p:nvPr/>
          </p:nvSpPr>
          <p:spPr>
            <a:xfrm>
              <a:off x="7091884" y="316661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3" name="tx83"/>
            <p:cNvSpPr/>
            <p:nvPr/>
          </p:nvSpPr>
          <p:spPr>
            <a:xfrm>
              <a:off x="7393346" y="318296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4" name="tx84"/>
            <p:cNvSpPr/>
            <p:nvPr/>
          </p:nvSpPr>
          <p:spPr>
            <a:xfrm>
              <a:off x="7694807" y="321713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5" name="tx85"/>
            <p:cNvSpPr/>
            <p:nvPr/>
          </p:nvSpPr>
          <p:spPr>
            <a:xfrm>
              <a:off x="7996268" y="324875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6" name="tx86"/>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7" name="tx87"/>
            <p:cNvSpPr/>
            <p:nvPr/>
          </p:nvSpPr>
          <p:spPr>
            <a:xfrm>
              <a:off x="639902" y="31726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88" name="tx88"/>
            <p:cNvSpPr/>
            <p:nvPr/>
          </p:nvSpPr>
          <p:spPr>
            <a:xfrm>
              <a:off x="639902" y="239072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89" name="tx89"/>
            <p:cNvSpPr/>
            <p:nvPr/>
          </p:nvSpPr>
          <p:spPr>
            <a:xfrm>
              <a:off x="639902" y="160874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90" name="tx9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2" name="tx9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3" name="tx9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4" name="tx9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5" name="tx95"/>
            <p:cNvSpPr/>
            <p:nvPr/>
          </p:nvSpPr>
          <p:spPr>
            <a:xfrm rot="-5400000">
              <a:off x="217986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8717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19448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40032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70179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700325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30471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60614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90763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5" name="tx10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6" name="pl106"/>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7" name="pl107"/>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8" name="tx108"/>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9" name="tx109"/>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0" name="rc110"/>
            <p:cNvSpPr/>
            <p:nvPr/>
          </p:nvSpPr>
          <p:spPr>
            <a:xfrm>
              <a:off x="4678790" y="4909475"/>
              <a:ext cx="201456" cy="201456"/>
            </a:xfrm>
            <a:prstGeom prst="rect">
              <a:avLst/>
            </a:prstGeom>
            <a:solidFill>
              <a:srgbClr val="E2231A">
                <a:alpha val="100000"/>
              </a:srgbClr>
            </a:solidFill>
          </p:spPr>
          <p:txBody>
            <a:bodyPr/>
            <a:lstStyle/>
            <a:p/>
          </p:txBody>
        </p:sp>
        <p:sp>
          <p:nvSpPr>
            <p:cNvPr id="111" name="rc111"/>
            <p:cNvSpPr/>
            <p:nvPr/>
          </p:nvSpPr>
          <p:spPr>
            <a:xfrm>
              <a:off x="5642950" y="4909475"/>
              <a:ext cx="201456" cy="201456"/>
            </a:xfrm>
            <a:prstGeom prst="rect">
              <a:avLst/>
            </a:prstGeom>
            <a:solidFill>
              <a:srgbClr val="B3B3B3">
                <a:alpha val="100000"/>
              </a:srgbClr>
            </a:solidFill>
          </p:spPr>
          <p:txBody>
            <a:bodyPr/>
            <a:lstStyle/>
            <a:p/>
          </p:txBody>
        </p:sp>
        <p:sp>
          <p:nvSpPr>
            <p:cNvPr id="112" name="tx112"/>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3" name="tx113"/>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4" name="tx114"/>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5" name="tx115"/>
            <p:cNvSpPr/>
            <p:nvPr/>
          </p:nvSpPr>
          <p:spPr>
            <a:xfrm>
              <a:off x="951100" y="661760"/>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2002-2024</a:t>
              </a:r>
            </a:p>
          </p:txBody>
        </p:sp>
        <p:sp>
          <p:nvSpPr>
            <p:cNvPr id="116" name="pl116"/>
            <p:cNvSpPr/>
            <p:nvPr/>
          </p:nvSpPr>
          <p:spPr>
            <a:xfrm>
              <a:off x="20092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34350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8609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2868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7126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27221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1480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5738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997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4255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296273" y="5774644"/>
              <a:ext cx="4267898" cy="162162"/>
            </a:xfrm>
            <a:prstGeom prst="rect">
              <a:avLst/>
            </a:prstGeom>
            <a:solidFill>
              <a:srgbClr val="E2231A">
                <a:alpha val="100000"/>
              </a:srgbClr>
            </a:solidFill>
          </p:spPr>
          <p:txBody>
            <a:bodyPr/>
            <a:lstStyle/>
            <a:p/>
          </p:txBody>
        </p:sp>
        <p:sp>
          <p:nvSpPr>
            <p:cNvPr id="131" name="rc131"/>
            <p:cNvSpPr/>
            <p:nvPr/>
          </p:nvSpPr>
          <p:spPr>
            <a:xfrm>
              <a:off x="1296273" y="5571941"/>
              <a:ext cx="4724745" cy="162162"/>
            </a:xfrm>
            <a:prstGeom prst="rect">
              <a:avLst/>
            </a:prstGeom>
            <a:solidFill>
              <a:srgbClr val="E2231A">
                <a:alpha val="100000"/>
              </a:srgbClr>
            </a:solidFill>
          </p:spPr>
          <p:txBody>
            <a:bodyPr/>
            <a:lstStyle/>
            <a:p/>
          </p:txBody>
        </p:sp>
        <p:sp>
          <p:nvSpPr>
            <p:cNvPr id="132" name="rc132"/>
            <p:cNvSpPr/>
            <p:nvPr/>
          </p:nvSpPr>
          <p:spPr>
            <a:xfrm>
              <a:off x="1296273" y="5369238"/>
              <a:ext cx="4718471" cy="162162"/>
            </a:xfrm>
            <a:prstGeom prst="rect">
              <a:avLst/>
            </a:prstGeom>
            <a:solidFill>
              <a:srgbClr val="E2231A">
                <a:alpha val="100000"/>
              </a:srgbClr>
            </a:solidFill>
          </p:spPr>
          <p:txBody>
            <a:bodyPr/>
            <a:lstStyle/>
            <a:p/>
          </p:txBody>
        </p:sp>
        <p:sp>
          <p:nvSpPr>
            <p:cNvPr id="133" name="rc133"/>
            <p:cNvSpPr/>
            <p:nvPr/>
          </p:nvSpPr>
          <p:spPr>
            <a:xfrm>
              <a:off x="5564172" y="5774644"/>
              <a:ext cx="2635568" cy="162162"/>
            </a:xfrm>
            <a:prstGeom prst="rect">
              <a:avLst/>
            </a:prstGeom>
            <a:solidFill>
              <a:srgbClr val="B3B3B3">
                <a:alpha val="100000"/>
              </a:srgbClr>
            </a:solidFill>
          </p:spPr>
          <p:txBody>
            <a:bodyPr/>
            <a:lstStyle/>
            <a:p/>
          </p:txBody>
        </p:sp>
        <p:sp>
          <p:nvSpPr>
            <p:cNvPr id="134" name="rc134"/>
            <p:cNvSpPr/>
            <p:nvPr/>
          </p:nvSpPr>
          <p:spPr>
            <a:xfrm>
              <a:off x="6021019" y="5571941"/>
              <a:ext cx="259507" cy="162162"/>
            </a:xfrm>
            <a:prstGeom prst="rect">
              <a:avLst/>
            </a:prstGeom>
            <a:solidFill>
              <a:srgbClr val="B3B3B3">
                <a:alpha val="100000"/>
              </a:srgbClr>
            </a:solidFill>
          </p:spPr>
          <p:txBody>
            <a:bodyPr/>
            <a:lstStyle/>
            <a:p/>
          </p:txBody>
        </p:sp>
        <p:sp>
          <p:nvSpPr>
            <p:cNvPr id="135" name="rc135"/>
            <p:cNvSpPr/>
            <p:nvPr/>
          </p:nvSpPr>
          <p:spPr>
            <a:xfrm>
              <a:off x="6014745" y="5369238"/>
              <a:ext cx="34791" cy="162162"/>
            </a:xfrm>
            <a:prstGeom prst="rect">
              <a:avLst/>
            </a:prstGeom>
            <a:solidFill>
              <a:srgbClr val="B3B3B3">
                <a:alpha val="100000"/>
              </a:srgbClr>
            </a:solidFill>
          </p:spPr>
          <p:txBody>
            <a:bodyPr/>
            <a:lstStyle/>
            <a:p/>
          </p:txBody>
        </p:sp>
        <p:sp>
          <p:nvSpPr>
            <p:cNvPr id="136" name="tx136"/>
            <p:cNvSpPr/>
            <p:nvPr/>
          </p:nvSpPr>
          <p:spPr>
            <a:xfrm>
              <a:off x="8312267"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a:t>
              </a:r>
            </a:p>
          </p:txBody>
        </p:sp>
        <p:sp>
          <p:nvSpPr>
            <p:cNvPr id="137" name="tx137"/>
            <p:cNvSpPr/>
            <p:nvPr/>
          </p:nvSpPr>
          <p:spPr>
            <a:xfrm>
              <a:off x="636089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a:t>
              </a:r>
            </a:p>
          </p:txBody>
        </p:sp>
        <p:sp>
          <p:nvSpPr>
            <p:cNvPr id="138" name="tx138"/>
            <p:cNvSpPr/>
            <p:nvPr/>
          </p:nvSpPr>
          <p:spPr>
            <a:xfrm>
              <a:off x="6129908"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a:t>
              </a:r>
            </a:p>
          </p:txBody>
        </p:sp>
        <p:sp>
          <p:nvSpPr>
            <p:cNvPr id="139" name="tx139"/>
            <p:cNvSpPr/>
            <p:nvPr/>
          </p:nvSpPr>
          <p:spPr>
            <a:xfrm>
              <a:off x="3349850"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40" name="tx140"/>
            <p:cNvSpPr/>
            <p:nvPr/>
          </p:nvSpPr>
          <p:spPr>
            <a:xfrm>
              <a:off x="3578274"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41" name="tx141"/>
            <p:cNvSpPr/>
            <p:nvPr/>
          </p:nvSpPr>
          <p:spPr>
            <a:xfrm>
              <a:off x="3575137"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42" name="tx142"/>
            <p:cNvSpPr/>
            <p:nvPr/>
          </p:nvSpPr>
          <p:spPr>
            <a:xfrm>
              <a:off x="6801584"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43" name="tx143"/>
            <p:cNvSpPr/>
            <p:nvPr/>
          </p:nvSpPr>
          <p:spPr>
            <a:xfrm>
              <a:off x="6084854"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4" name="tx144"/>
            <p:cNvSpPr/>
            <p:nvPr/>
          </p:nvSpPr>
          <p:spPr>
            <a:xfrm>
              <a:off x="5918005"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5" name="tx14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49" name="tx149"/>
            <p:cNvSpPr/>
            <p:nvPr/>
          </p:nvSpPr>
          <p:spPr>
            <a:xfrm>
              <a:off x="2578448"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50" name="tx150"/>
            <p:cNvSpPr/>
            <p:nvPr/>
          </p:nvSpPr>
          <p:spPr>
            <a:xfrm>
              <a:off x="4004312"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1" name="tx151"/>
            <p:cNvSpPr/>
            <p:nvPr/>
          </p:nvSpPr>
          <p:spPr>
            <a:xfrm>
              <a:off x="5430177"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52" name="tx152"/>
            <p:cNvSpPr/>
            <p:nvPr/>
          </p:nvSpPr>
          <p:spPr>
            <a:xfrm>
              <a:off x="6817195"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3" name="tx153"/>
            <p:cNvSpPr/>
            <p:nvPr/>
          </p:nvSpPr>
          <p:spPr>
            <a:xfrm>
              <a:off x="8243059"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54" name="tx154"/>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5" name="tx15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6" name="tx156"/>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72%. This is lower than in 2019, where coverage was 75%.
8,000 children missed their routine first dose of measles vaccine.
MCV2 is typically administered to children between 18 months and five years old. MCV2 coverage remained constant at 72%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404072" y="1665651"/>
              <a:ext cx="3114185" cy="828537"/>
            </a:xfrm>
            <a:custGeom>
              <a:avLst/>
              <a:pathLst>
                <a:path w="3114185" h="828537">
                  <a:moveTo>
                    <a:pt x="0" y="599975"/>
                  </a:moveTo>
                  <a:lnTo>
                    <a:pt x="141553" y="628545"/>
                  </a:lnTo>
                  <a:lnTo>
                    <a:pt x="283107" y="628545"/>
                  </a:lnTo>
                  <a:lnTo>
                    <a:pt x="424661" y="828537"/>
                  </a:lnTo>
                  <a:lnTo>
                    <a:pt x="566215" y="457124"/>
                  </a:lnTo>
                  <a:lnTo>
                    <a:pt x="707769" y="399983"/>
                  </a:lnTo>
                  <a:lnTo>
                    <a:pt x="849323" y="114281"/>
                  </a:lnTo>
                  <a:lnTo>
                    <a:pt x="990877" y="199991"/>
                  </a:lnTo>
                  <a:lnTo>
                    <a:pt x="1132431" y="314272"/>
                  </a:lnTo>
                  <a:lnTo>
                    <a:pt x="1273984" y="428553"/>
                  </a:lnTo>
                  <a:lnTo>
                    <a:pt x="1415538" y="114281"/>
                  </a:lnTo>
                  <a:lnTo>
                    <a:pt x="1557092" y="199991"/>
                  </a:lnTo>
                  <a:lnTo>
                    <a:pt x="1698646" y="85710"/>
                  </a:lnTo>
                  <a:lnTo>
                    <a:pt x="1840200" y="199991"/>
                  </a:lnTo>
                  <a:lnTo>
                    <a:pt x="1981754" y="114281"/>
                  </a:lnTo>
                  <a:lnTo>
                    <a:pt x="2123308" y="0"/>
                  </a:lnTo>
                  <a:lnTo>
                    <a:pt x="2264862" y="0"/>
                  </a:lnTo>
                  <a:lnTo>
                    <a:pt x="2406416" y="57140"/>
                  </a:lnTo>
                  <a:lnTo>
                    <a:pt x="2547969" y="85710"/>
                  </a:lnTo>
                  <a:lnTo>
                    <a:pt x="2689523" y="142851"/>
                  </a:lnTo>
                  <a:lnTo>
                    <a:pt x="2831077" y="142851"/>
                  </a:lnTo>
                  <a:lnTo>
                    <a:pt x="2972631" y="142851"/>
                  </a:lnTo>
                  <a:lnTo>
                    <a:pt x="3114185"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404072" y="1665651"/>
              <a:ext cx="3114185" cy="828537"/>
            </a:xfrm>
            <a:custGeom>
              <a:avLst/>
              <a:pathLst>
                <a:path w="3114185" h="828537">
                  <a:moveTo>
                    <a:pt x="0" y="599975"/>
                  </a:moveTo>
                  <a:lnTo>
                    <a:pt x="141553" y="628545"/>
                  </a:lnTo>
                  <a:lnTo>
                    <a:pt x="283107" y="628545"/>
                  </a:lnTo>
                  <a:lnTo>
                    <a:pt x="424661" y="828537"/>
                  </a:lnTo>
                  <a:lnTo>
                    <a:pt x="566215" y="457124"/>
                  </a:lnTo>
                  <a:lnTo>
                    <a:pt x="707769" y="399983"/>
                  </a:lnTo>
                  <a:lnTo>
                    <a:pt x="849323" y="114281"/>
                  </a:lnTo>
                  <a:lnTo>
                    <a:pt x="990877" y="199991"/>
                  </a:lnTo>
                  <a:lnTo>
                    <a:pt x="1132431" y="314272"/>
                  </a:lnTo>
                  <a:lnTo>
                    <a:pt x="1273984" y="428553"/>
                  </a:lnTo>
                  <a:lnTo>
                    <a:pt x="1415538" y="114281"/>
                  </a:lnTo>
                  <a:lnTo>
                    <a:pt x="1557092" y="199991"/>
                  </a:lnTo>
                  <a:lnTo>
                    <a:pt x="1698646" y="85710"/>
                  </a:lnTo>
                  <a:lnTo>
                    <a:pt x="1840200" y="199991"/>
                  </a:lnTo>
                  <a:lnTo>
                    <a:pt x="1981754" y="114281"/>
                  </a:lnTo>
                  <a:lnTo>
                    <a:pt x="2123308" y="0"/>
                  </a:lnTo>
                  <a:lnTo>
                    <a:pt x="2264862" y="0"/>
                  </a:lnTo>
                  <a:lnTo>
                    <a:pt x="2406416" y="57140"/>
                  </a:lnTo>
                  <a:lnTo>
                    <a:pt x="2547969" y="85710"/>
                  </a:lnTo>
                  <a:lnTo>
                    <a:pt x="2689523" y="142851"/>
                  </a:lnTo>
                  <a:lnTo>
                    <a:pt x="2831077" y="142851"/>
                  </a:lnTo>
                  <a:lnTo>
                    <a:pt x="2972631" y="142851"/>
                  </a:lnTo>
                  <a:lnTo>
                    <a:pt x="3114185" y="142851"/>
                  </a:lnTo>
                </a:path>
              </a:pathLst>
            </a:custGeom>
            <a:ln w="43362" cap="flat">
              <a:solidFill>
                <a:srgbClr val="000000">
                  <a:alpha val="100000"/>
                </a:srgbClr>
              </a:solidFill>
              <a:prstDash val="solid"/>
              <a:round/>
            </a:ln>
          </p:spPr>
          <p:txBody>
            <a:bodyPr/>
            <a:lstStyle/>
            <a:p/>
          </p:txBody>
        </p:sp>
        <p:sp>
          <p:nvSpPr>
            <p:cNvPr id="25" name="pl25"/>
            <p:cNvSpPr/>
            <p:nvPr/>
          </p:nvSpPr>
          <p:spPr>
            <a:xfrm>
              <a:off x="1828734" y="951395"/>
              <a:ext cx="0" cy="1542793"/>
            </a:xfrm>
            <a:custGeom>
              <a:avLst/>
              <a:pathLst>
                <a:path w="0" h="1542793">
                  <a:moveTo>
                    <a:pt x="0" y="0"/>
                  </a:moveTo>
                  <a:lnTo>
                    <a:pt x="0" y="1542793"/>
                  </a:lnTo>
                </a:path>
              </a:pathLst>
            </a:custGeom>
            <a:ln w="13550" cap="flat">
              <a:solidFill>
                <a:srgbClr val="0058AB">
                  <a:alpha val="100000"/>
                </a:srgbClr>
              </a:solidFill>
              <a:prstDash val="dot"/>
              <a:round/>
            </a:ln>
          </p:spPr>
          <p:txBody>
            <a:bodyPr/>
            <a:lstStyle/>
            <a:p/>
          </p:txBody>
        </p:sp>
        <p:sp>
          <p:nvSpPr>
            <p:cNvPr id="26" name="pl26"/>
            <p:cNvSpPr/>
            <p:nvPr/>
          </p:nvSpPr>
          <p:spPr>
            <a:xfrm>
              <a:off x="2536504"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27" name="pl27"/>
            <p:cNvSpPr/>
            <p:nvPr/>
          </p:nvSpPr>
          <p:spPr>
            <a:xfrm>
              <a:off x="3244273"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8" name="pl28"/>
            <p:cNvSpPr/>
            <p:nvPr/>
          </p:nvSpPr>
          <p:spPr>
            <a:xfrm>
              <a:off x="381048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9" name="pl29"/>
            <p:cNvSpPr/>
            <p:nvPr/>
          </p:nvSpPr>
          <p:spPr>
            <a:xfrm>
              <a:off x="43767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0" name="pl30"/>
            <p:cNvSpPr/>
            <p:nvPr/>
          </p:nvSpPr>
          <p:spPr>
            <a:xfrm>
              <a:off x="4518258"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1" name="pl31"/>
            <p:cNvSpPr/>
            <p:nvPr/>
          </p:nvSpPr>
          <p:spPr>
            <a:xfrm>
              <a:off x="1404072" y="1665651"/>
              <a:ext cx="3114185" cy="828537"/>
            </a:xfrm>
            <a:custGeom>
              <a:avLst/>
              <a:pathLst>
                <a:path w="3114185" h="828537">
                  <a:moveTo>
                    <a:pt x="0" y="599975"/>
                  </a:moveTo>
                  <a:lnTo>
                    <a:pt x="141553" y="628545"/>
                  </a:lnTo>
                  <a:lnTo>
                    <a:pt x="283107" y="628545"/>
                  </a:lnTo>
                  <a:lnTo>
                    <a:pt x="424661" y="828537"/>
                  </a:lnTo>
                  <a:lnTo>
                    <a:pt x="566215" y="457124"/>
                  </a:lnTo>
                  <a:lnTo>
                    <a:pt x="707769" y="399983"/>
                  </a:lnTo>
                  <a:lnTo>
                    <a:pt x="849323" y="114281"/>
                  </a:lnTo>
                  <a:lnTo>
                    <a:pt x="990877" y="199991"/>
                  </a:lnTo>
                  <a:lnTo>
                    <a:pt x="1132431" y="314272"/>
                  </a:lnTo>
                  <a:lnTo>
                    <a:pt x="1273984" y="428553"/>
                  </a:lnTo>
                  <a:lnTo>
                    <a:pt x="1415538" y="114281"/>
                  </a:lnTo>
                  <a:lnTo>
                    <a:pt x="1557092" y="199991"/>
                  </a:lnTo>
                  <a:lnTo>
                    <a:pt x="1698646" y="85710"/>
                  </a:lnTo>
                  <a:lnTo>
                    <a:pt x="1840200" y="199991"/>
                  </a:lnTo>
                  <a:lnTo>
                    <a:pt x="1981754" y="114281"/>
                  </a:lnTo>
                  <a:lnTo>
                    <a:pt x="2123308" y="0"/>
                  </a:lnTo>
                  <a:lnTo>
                    <a:pt x="2264862" y="0"/>
                  </a:lnTo>
                  <a:lnTo>
                    <a:pt x="2406416" y="57140"/>
                  </a:lnTo>
                  <a:lnTo>
                    <a:pt x="2547969" y="85710"/>
                  </a:lnTo>
                  <a:lnTo>
                    <a:pt x="2689523" y="142851"/>
                  </a:lnTo>
                  <a:lnTo>
                    <a:pt x="2831077" y="142851"/>
                  </a:lnTo>
                  <a:lnTo>
                    <a:pt x="2972631" y="142851"/>
                  </a:lnTo>
                  <a:lnTo>
                    <a:pt x="3114185" y="142851"/>
                  </a:lnTo>
                </a:path>
              </a:pathLst>
            </a:custGeom>
            <a:ln w="27101" cap="flat">
              <a:solidFill>
                <a:srgbClr val="0058AB">
                  <a:alpha val="100000"/>
                </a:srgbClr>
              </a:solidFill>
              <a:prstDash val="solid"/>
              <a:round/>
            </a:ln>
          </p:spPr>
          <p:txBody>
            <a:bodyPr/>
            <a:lstStyle/>
            <a:p/>
          </p:txBody>
        </p:sp>
        <p:sp>
          <p:nvSpPr>
            <p:cNvPr id="32" name="tx32"/>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3" name="tx33"/>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7" name="tx37"/>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39" name="tx39"/>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0" name="tx40"/>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1" name="tx51"/>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pl53"/>
            <p:cNvSpPr/>
            <p:nvPr/>
          </p:nvSpPr>
          <p:spPr>
            <a:xfrm>
              <a:off x="15736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4" name="pl54"/>
            <p:cNvSpPr/>
            <p:nvPr/>
          </p:nvSpPr>
          <p:spPr>
            <a:xfrm>
              <a:off x="15736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5" name="pl55"/>
            <p:cNvSpPr/>
            <p:nvPr/>
          </p:nvSpPr>
          <p:spPr>
            <a:xfrm>
              <a:off x="267752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34399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7" name="tx57"/>
            <p:cNvSpPr/>
            <p:nvPr/>
          </p:nvSpPr>
          <p:spPr>
            <a:xfrm>
              <a:off x="1840765" y="4831778"/>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58" name="tx58"/>
            <p:cNvSpPr/>
            <p:nvPr/>
          </p:nvSpPr>
          <p:spPr>
            <a:xfrm>
              <a:off x="29446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9" name="tx59"/>
            <p:cNvSpPr/>
            <p:nvPr/>
          </p:nvSpPr>
          <p:spPr>
            <a:xfrm>
              <a:off x="370707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0" name="tx60"/>
            <p:cNvSpPr/>
            <p:nvPr/>
          </p:nvSpPr>
          <p:spPr>
            <a:xfrm>
              <a:off x="1417688" y="471005"/>
              <a:ext cx="28038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Timor-Leste, 2000-2024</a:t>
              </a:r>
            </a:p>
          </p:txBody>
        </p:sp>
        <p:sp>
          <p:nvSpPr>
            <p:cNvPr id="61" name="pl61"/>
            <p:cNvSpPr/>
            <p:nvPr/>
          </p:nvSpPr>
          <p:spPr>
            <a:xfrm>
              <a:off x="5267799" y="37117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29425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1733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14041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3271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2557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17887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195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720771" y="1634883"/>
              <a:ext cx="3114185" cy="2230677"/>
            </a:xfrm>
            <a:custGeom>
              <a:avLst/>
              <a:pathLst>
                <a:path w="3114185" h="2230677">
                  <a:moveTo>
                    <a:pt x="0" y="1615318"/>
                  </a:moveTo>
                  <a:lnTo>
                    <a:pt x="141553" y="1692237"/>
                  </a:lnTo>
                  <a:lnTo>
                    <a:pt x="283107" y="1692237"/>
                  </a:lnTo>
                  <a:lnTo>
                    <a:pt x="424661" y="2230677"/>
                  </a:lnTo>
                  <a:lnTo>
                    <a:pt x="566215" y="1230718"/>
                  </a:lnTo>
                  <a:lnTo>
                    <a:pt x="707769" y="1076878"/>
                  </a:lnTo>
                  <a:lnTo>
                    <a:pt x="849323" y="307679"/>
                  </a:lnTo>
                  <a:lnTo>
                    <a:pt x="990877" y="538439"/>
                  </a:lnTo>
                  <a:lnTo>
                    <a:pt x="1132431" y="846118"/>
                  </a:lnTo>
                  <a:lnTo>
                    <a:pt x="1273984" y="1153798"/>
                  </a:lnTo>
                  <a:lnTo>
                    <a:pt x="1415538" y="307679"/>
                  </a:lnTo>
                  <a:lnTo>
                    <a:pt x="1557092" y="538439"/>
                  </a:lnTo>
                  <a:lnTo>
                    <a:pt x="1698646" y="230759"/>
                  </a:lnTo>
                  <a:lnTo>
                    <a:pt x="1840200" y="538439"/>
                  </a:lnTo>
                  <a:lnTo>
                    <a:pt x="1981754" y="307679"/>
                  </a:lnTo>
                  <a:lnTo>
                    <a:pt x="2123308" y="0"/>
                  </a:lnTo>
                  <a:lnTo>
                    <a:pt x="2264862" y="0"/>
                  </a:lnTo>
                  <a:lnTo>
                    <a:pt x="2406416" y="153839"/>
                  </a:lnTo>
                  <a:lnTo>
                    <a:pt x="2547969" y="230759"/>
                  </a:lnTo>
                  <a:lnTo>
                    <a:pt x="2689523" y="384599"/>
                  </a:lnTo>
                  <a:lnTo>
                    <a:pt x="2831077" y="384599"/>
                  </a:lnTo>
                  <a:lnTo>
                    <a:pt x="2972631" y="384599"/>
                  </a:lnTo>
                  <a:lnTo>
                    <a:pt x="3114185" y="384599"/>
                  </a:lnTo>
                </a:path>
              </a:pathLst>
            </a:custGeom>
            <a:ln w="27101" cap="flat">
              <a:solidFill>
                <a:srgbClr val="0058AB">
                  <a:alpha val="100000"/>
                </a:srgbClr>
              </a:solidFill>
              <a:prstDash val="solid"/>
              <a:round/>
            </a:ln>
          </p:spPr>
          <p:txBody>
            <a:bodyPr/>
            <a:lstStyle/>
            <a:p/>
          </p:txBody>
        </p:sp>
        <p:sp>
          <p:nvSpPr>
            <p:cNvPr id="77" name="pl77"/>
            <p:cNvSpPr/>
            <p:nvPr/>
          </p:nvSpPr>
          <p:spPr>
            <a:xfrm>
              <a:off x="5437664" y="1788723"/>
              <a:ext cx="3397293" cy="1153798"/>
            </a:xfrm>
            <a:custGeom>
              <a:avLst/>
              <a:pathLst>
                <a:path w="3397293" h="1153798">
                  <a:moveTo>
                    <a:pt x="0" y="1153798"/>
                  </a:moveTo>
                  <a:lnTo>
                    <a:pt x="141553" y="1076878"/>
                  </a:lnTo>
                  <a:lnTo>
                    <a:pt x="283107" y="1076878"/>
                  </a:lnTo>
                  <a:lnTo>
                    <a:pt x="424661" y="999958"/>
                  </a:lnTo>
                  <a:lnTo>
                    <a:pt x="566215" y="846118"/>
                  </a:lnTo>
                  <a:lnTo>
                    <a:pt x="707769" y="692279"/>
                  </a:lnTo>
                  <a:lnTo>
                    <a:pt x="849323" y="538439"/>
                  </a:lnTo>
                  <a:lnTo>
                    <a:pt x="990877" y="538439"/>
                  </a:lnTo>
                  <a:lnTo>
                    <a:pt x="1132431" y="384599"/>
                  </a:lnTo>
                  <a:lnTo>
                    <a:pt x="1273984" y="230759"/>
                  </a:lnTo>
                  <a:lnTo>
                    <a:pt x="1415538" y="153839"/>
                  </a:lnTo>
                  <a:lnTo>
                    <a:pt x="1557092" y="153839"/>
                  </a:lnTo>
                  <a:lnTo>
                    <a:pt x="1698646" y="153839"/>
                  </a:lnTo>
                  <a:lnTo>
                    <a:pt x="1840200" y="153839"/>
                  </a:lnTo>
                  <a:lnTo>
                    <a:pt x="1981754" y="153839"/>
                  </a:lnTo>
                  <a:lnTo>
                    <a:pt x="2123308" y="153839"/>
                  </a:lnTo>
                  <a:lnTo>
                    <a:pt x="2264862" y="76919"/>
                  </a:lnTo>
                  <a:lnTo>
                    <a:pt x="2406416" y="76919"/>
                  </a:lnTo>
                  <a:lnTo>
                    <a:pt x="2547969" y="0"/>
                  </a:lnTo>
                  <a:lnTo>
                    <a:pt x="2689523" y="0"/>
                  </a:lnTo>
                  <a:lnTo>
                    <a:pt x="2831077" y="230759"/>
                  </a:lnTo>
                  <a:lnTo>
                    <a:pt x="2972631" y="384599"/>
                  </a:lnTo>
                  <a:lnTo>
                    <a:pt x="3114185" y="230759"/>
                  </a:lnTo>
                  <a:lnTo>
                    <a:pt x="3255739" y="230759"/>
                  </a:lnTo>
                  <a:lnTo>
                    <a:pt x="3397293" y="153839"/>
                  </a:lnTo>
                </a:path>
              </a:pathLst>
            </a:custGeom>
            <a:ln w="27101" cap="flat">
              <a:solidFill>
                <a:srgbClr val="80BD41">
                  <a:alpha val="100000"/>
                </a:srgbClr>
              </a:solidFill>
              <a:prstDash val="solid"/>
              <a:round/>
            </a:ln>
          </p:spPr>
          <p:txBody>
            <a:bodyPr/>
            <a:lstStyle/>
            <a:p/>
          </p:txBody>
        </p:sp>
        <p:sp>
          <p:nvSpPr>
            <p:cNvPr id="78" name="pl78"/>
            <p:cNvSpPr/>
            <p:nvPr/>
          </p:nvSpPr>
          <p:spPr>
            <a:xfrm>
              <a:off x="5437664" y="1711803"/>
              <a:ext cx="3397293" cy="923038"/>
            </a:xfrm>
            <a:custGeom>
              <a:avLst/>
              <a:pathLst>
                <a:path w="3397293" h="923038">
                  <a:moveTo>
                    <a:pt x="0" y="923038"/>
                  </a:moveTo>
                  <a:lnTo>
                    <a:pt x="141553" y="923038"/>
                  </a:lnTo>
                  <a:lnTo>
                    <a:pt x="283107" y="923038"/>
                  </a:lnTo>
                  <a:lnTo>
                    <a:pt x="424661" y="846118"/>
                  </a:lnTo>
                  <a:lnTo>
                    <a:pt x="566215" y="692279"/>
                  </a:lnTo>
                  <a:lnTo>
                    <a:pt x="707769" y="692279"/>
                  </a:lnTo>
                  <a:lnTo>
                    <a:pt x="849323" y="384599"/>
                  </a:lnTo>
                  <a:lnTo>
                    <a:pt x="990877" y="461519"/>
                  </a:lnTo>
                  <a:lnTo>
                    <a:pt x="1132431" y="230759"/>
                  </a:lnTo>
                  <a:lnTo>
                    <a:pt x="1273984" y="153839"/>
                  </a:lnTo>
                  <a:lnTo>
                    <a:pt x="1415538" y="153839"/>
                  </a:lnTo>
                  <a:lnTo>
                    <a:pt x="1557092" y="76919"/>
                  </a:lnTo>
                  <a:lnTo>
                    <a:pt x="1698646" y="76919"/>
                  </a:lnTo>
                  <a:lnTo>
                    <a:pt x="1840200" y="0"/>
                  </a:lnTo>
                  <a:lnTo>
                    <a:pt x="1981754" y="76919"/>
                  </a:lnTo>
                  <a:lnTo>
                    <a:pt x="2123308" y="76919"/>
                  </a:lnTo>
                  <a:lnTo>
                    <a:pt x="2264862" y="0"/>
                  </a:lnTo>
                  <a:lnTo>
                    <a:pt x="2406416" y="0"/>
                  </a:lnTo>
                  <a:lnTo>
                    <a:pt x="2547969" y="0"/>
                  </a:lnTo>
                  <a:lnTo>
                    <a:pt x="2689523" y="76919"/>
                  </a:lnTo>
                  <a:lnTo>
                    <a:pt x="2831077" y="307679"/>
                  </a:lnTo>
                  <a:lnTo>
                    <a:pt x="2972631" y="692279"/>
                  </a:lnTo>
                  <a:lnTo>
                    <a:pt x="3114185" y="230759"/>
                  </a:lnTo>
                  <a:lnTo>
                    <a:pt x="3255739" y="538439"/>
                  </a:lnTo>
                  <a:lnTo>
                    <a:pt x="3397293" y="461519"/>
                  </a:lnTo>
                </a:path>
              </a:pathLst>
            </a:custGeom>
            <a:ln w="27101" cap="flat">
              <a:solidFill>
                <a:srgbClr val="961A49">
                  <a:alpha val="100000"/>
                </a:srgbClr>
              </a:solidFill>
              <a:prstDash val="solid"/>
              <a:round/>
            </a:ln>
          </p:spPr>
          <p:txBody>
            <a:bodyPr/>
            <a:lstStyle/>
            <a:p/>
          </p:txBody>
        </p:sp>
        <p:sp>
          <p:nvSpPr>
            <p:cNvPr id="79" name="pl79"/>
            <p:cNvSpPr/>
            <p:nvPr/>
          </p:nvSpPr>
          <p:spPr>
            <a:xfrm>
              <a:off x="5437664" y="1788723"/>
              <a:ext cx="3397293" cy="0"/>
            </a:xfrm>
            <a:custGeom>
              <a:avLst/>
              <a:pathLst>
                <a:path w="3397293" h="0">
                  <a:moveTo>
                    <a:pt x="0" y="0"/>
                  </a:moveTo>
                  <a:lnTo>
                    <a:pt x="0"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720771" y="1634883"/>
              <a:ext cx="3114185" cy="2230677"/>
            </a:xfrm>
            <a:custGeom>
              <a:avLst/>
              <a:pathLst>
                <a:path w="3114185" h="2230677">
                  <a:moveTo>
                    <a:pt x="0" y="1615318"/>
                  </a:moveTo>
                  <a:lnTo>
                    <a:pt x="141553" y="1692237"/>
                  </a:lnTo>
                  <a:lnTo>
                    <a:pt x="283107" y="1692237"/>
                  </a:lnTo>
                  <a:lnTo>
                    <a:pt x="424661" y="2230677"/>
                  </a:lnTo>
                  <a:lnTo>
                    <a:pt x="566215" y="1230718"/>
                  </a:lnTo>
                  <a:lnTo>
                    <a:pt x="707769" y="1076878"/>
                  </a:lnTo>
                  <a:lnTo>
                    <a:pt x="849323" y="307679"/>
                  </a:lnTo>
                  <a:lnTo>
                    <a:pt x="990877" y="538439"/>
                  </a:lnTo>
                  <a:lnTo>
                    <a:pt x="1132431" y="846118"/>
                  </a:lnTo>
                  <a:lnTo>
                    <a:pt x="1273984" y="1153798"/>
                  </a:lnTo>
                  <a:lnTo>
                    <a:pt x="1415538" y="307679"/>
                  </a:lnTo>
                  <a:lnTo>
                    <a:pt x="1557092" y="538439"/>
                  </a:lnTo>
                  <a:lnTo>
                    <a:pt x="1698646" y="230759"/>
                  </a:lnTo>
                  <a:lnTo>
                    <a:pt x="1840200" y="538439"/>
                  </a:lnTo>
                  <a:lnTo>
                    <a:pt x="1981754" y="307679"/>
                  </a:lnTo>
                  <a:lnTo>
                    <a:pt x="2123308" y="0"/>
                  </a:lnTo>
                  <a:lnTo>
                    <a:pt x="2264862" y="0"/>
                  </a:lnTo>
                  <a:lnTo>
                    <a:pt x="2406416" y="153839"/>
                  </a:lnTo>
                  <a:lnTo>
                    <a:pt x="2547969" y="230759"/>
                  </a:lnTo>
                  <a:lnTo>
                    <a:pt x="2689523" y="384599"/>
                  </a:lnTo>
                  <a:lnTo>
                    <a:pt x="2831077" y="384599"/>
                  </a:lnTo>
                  <a:lnTo>
                    <a:pt x="2972631" y="384599"/>
                  </a:lnTo>
                  <a:lnTo>
                    <a:pt x="3114185" y="384599"/>
                  </a:lnTo>
                </a:path>
              </a:pathLst>
            </a:custGeom>
            <a:ln w="43362" cap="flat">
              <a:solidFill>
                <a:srgbClr val="000000">
                  <a:alpha val="100000"/>
                </a:srgbClr>
              </a:solidFill>
              <a:prstDash val="solid"/>
              <a:round/>
            </a:ln>
          </p:spPr>
          <p:txBody>
            <a:bodyPr/>
            <a:lstStyle/>
            <a:p/>
          </p:txBody>
        </p:sp>
        <p:sp>
          <p:nvSpPr>
            <p:cNvPr id="81" name="pl81"/>
            <p:cNvSpPr/>
            <p:nvPr/>
          </p:nvSpPr>
          <p:spPr>
            <a:xfrm>
              <a:off x="6145433" y="1511811"/>
              <a:ext cx="0" cy="2353749"/>
            </a:xfrm>
            <a:custGeom>
              <a:avLst/>
              <a:pathLst>
                <a:path w="0" h="2353749">
                  <a:moveTo>
                    <a:pt x="0" y="235374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853202" y="1511811"/>
              <a:ext cx="0" cy="969190"/>
            </a:xfrm>
            <a:custGeom>
              <a:avLst/>
              <a:pathLst>
                <a:path w="0" h="969190">
                  <a:moveTo>
                    <a:pt x="0" y="96919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7560972" y="1511811"/>
              <a:ext cx="0" cy="661511"/>
            </a:xfrm>
            <a:custGeom>
              <a:avLst/>
              <a:pathLst>
                <a:path w="0" h="661511">
                  <a:moveTo>
                    <a:pt x="0" y="66151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8127187" y="1511811"/>
              <a:ext cx="0" cy="276911"/>
            </a:xfrm>
            <a:custGeom>
              <a:avLst/>
              <a:pathLst>
                <a:path w="0" h="276911">
                  <a:moveTo>
                    <a:pt x="0" y="27691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693403" y="1511811"/>
              <a:ext cx="0" cy="507671"/>
            </a:xfrm>
            <a:custGeom>
              <a:avLst/>
              <a:pathLst>
                <a:path w="0" h="507671">
                  <a:moveTo>
                    <a:pt x="0" y="5076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834957" y="1511811"/>
              <a:ext cx="0" cy="507671"/>
            </a:xfrm>
            <a:custGeom>
              <a:avLst/>
              <a:pathLst>
                <a:path w="0" h="507671">
                  <a:moveTo>
                    <a:pt x="0" y="5076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5720771" y="1634883"/>
              <a:ext cx="3114185" cy="2230677"/>
            </a:xfrm>
            <a:custGeom>
              <a:avLst/>
              <a:pathLst>
                <a:path w="3114185" h="2230677">
                  <a:moveTo>
                    <a:pt x="0" y="1615318"/>
                  </a:moveTo>
                  <a:lnTo>
                    <a:pt x="141553" y="1692237"/>
                  </a:lnTo>
                  <a:lnTo>
                    <a:pt x="283107" y="1692237"/>
                  </a:lnTo>
                  <a:lnTo>
                    <a:pt x="424661" y="2230677"/>
                  </a:lnTo>
                  <a:lnTo>
                    <a:pt x="566215" y="1230718"/>
                  </a:lnTo>
                  <a:lnTo>
                    <a:pt x="707769" y="1076878"/>
                  </a:lnTo>
                  <a:lnTo>
                    <a:pt x="849323" y="307679"/>
                  </a:lnTo>
                  <a:lnTo>
                    <a:pt x="990877" y="538439"/>
                  </a:lnTo>
                  <a:lnTo>
                    <a:pt x="1132431" y="846118"/>
                  </a:lnTo>
                  <a:lnTo>
                    <a:pt x="1273984" y="1153798"/>
                  </a:lnTo>
                  <a:lnTo>
                    <a:pt x="1415538" y="307679"/>
                  </a:lnTo>
                  <a:lnTo>
                    <a:pt x="1557092" y="538439"/>
                  </a:lnTo>
                  <a:lnTo>
                    <a:pt x="1698646" y="230759"/>
                  </a:lnTo>
                  <a:lnTo>
                    <a:pt x="1840200" y="538439"/>
                  </a:lnTo>
                  <a:lnTo>
                    <a:pt x="1981754" y="307679"/>
                  </a:lnTo>
                  <a:lnTo>
                    <a:pt x="2123308" y="0"/>
                  </a:lnTo>
                  <a:lnTo>
                    <a:pt x="2264862" y="0"/>
                  </a:lnTo>
                  <a:lnTo>
                    <a:pt x="2406416" y="153839"/>
                  </a:lnTo>
                  <a:lnTo>
                    <a:pt x="2547969" y="230759"/>
                  </a:lnTo>
                  <a:lnTo>
                    <a:pt x="2689523" y="384599"/>
                  </a:lnTo>
                  <a:lnTo>
                    <a:pt x="2831077" y="384599"/>
                  </a:lnTo>
                  <a:lnTo>
                    <a:pt x="2972631" y="384599"/>
                  </a:lnTo>
                  <a:lnTo>
                    <a:pt x="3114185" y="384599"/>
                  </a:lnTo>
                </a:path>
              </a:pathLst>
            </a:custGeom>
            <a:ln w="27101" cap="flat">
              <a:solidFill>
                <a:srgbClr val="0058AB">
                  <a:alpha val="100000"/>
                </a:srgbClr>
              </a:solidFill>
              <a:prstDash val="solid"/>
              <a:round/>
            </a:ln>
          </p:spPr>
          <p:txBody>
            <a:bodyPr/>
            <a:lstStyle/>
            <a:p/>
          </p:txBody>
        </p:sp>
        <p:sp>
          <p:nvSpPr>
            <p:cNvPr id="88" name="tx88"/>
            <p:cNvSpPr/>
            <p:nvPr/>
          </p:nvSpPr>
          <p:spPr>
            <a:xfrm>
              <a:off x="6067093" y="144192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89" name="tx89"/>
            <p:cNvSpPr/>
            <p:nvPr/>
          </p:nvSpPr>
          <p:spPr>
            <a:xfrm>
              <a:off x="6805008" y="14406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0" name="tx90"/>
            <p:cNvSpPr/>
            <p:nvPr/>
          </p:nvSpPr>
          <p:spPr>
            <a:xfrm>
              <a:off x="7512777" y="144197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8097042" y="14406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8645208" y="14405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8786762" y="14405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902429" y="19034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5" name="tx95"/>
            <p:cNvSpPr/>
            <p:nvPr/>
          </p:nvSpPr>
          <p:spPr>
            <a:xfrm>
              <a:off x="8902429" y="213425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6" name="tx96"/>
            <p:cNvSpPr/>
            <p:nvPr/>
          </p:nvSpPr>
          <p:spPr>
            <a:xfrm>
              <a:off x="5003259" y="32750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7" name="tx97"/>
            <p:cNvSpPr/>
            <p:nvPr/>
          </p:nvSpPr>
          <p:spPr>
            <a:xfrm>
              <a:off x="5003259" y="25058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8" name="tx98"/>
            <p:cNvSpPr/>
            <p:nvPr/>
          </p:nvSpPr>
          <p:spPr>
            <a:xfrm>
              <a:off x="5127474" y="173660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49780" y="9674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8" name="pl108"/>
            <p:cNvSpPr/>
            <p:nvPr/>
          </p:nvSpPr>
          <p:spPr>
            <a:xfrm>
              <a:off x="58903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58903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9942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1" name="pl111"/>
            <p:cNvSpPr/>
            <p:nvPr/>
          </p:nvSpPr>
          <p:spPr>
            <a:xfrm>
              <a:off x="775667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2" name="tx112"/>
            <p:cNvSpPr/>
            <p:nvPr/>
          </p:nvSpPr>
          <p:spPr>
            <a:xfrm>
              <a:off x="6157464" y="4831778"/>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113" name="tx113"/>
            <p:cNvSpPr/>
            <p:nvPr/>
          </p:nvSpPr>
          <p:spPr>
            <a:xfrm>
              <a:off x="726132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4" name="tx114"/>
            <p:cNvSpPr/>
            <p:nvPr/>
          </p:nvSpPr>
          <p:spPr>
            <a:xfrm>
              <a:off x="802377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5" name="tx11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6" name="pl116"/>
            <p:cNvSpPr/>
            <p:nvPr/>
          </p:nvSpPr>
          <p:spPr>
            <a:xfrm>
              <a:off x="22009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39686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7362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5039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0848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8524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6200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3877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6613625" cy="149993"/>
            </a:xfrm>
            <a:prstGeom prst="rect">
              <a:avLst/>
            </a:prstGeom>
            <a:solidFill>
              <a:srgbClr val="E2231A">
                <a:alpha val="80000"/>
              </a:srgbClr>
            </a:solidFill>
          </p:spPr>
          <p:txBody>
            <a:bodyPr/>
            <a:lstStyle/>
            <a:p/>
          </p:txBody>
        </p:sp>
        <p:sp>
          <p:nvSpPr>
            <p:cNvPr id="129" name="rc129"/>
            <p:cNvSpPr/>
            <p:nvPr/>
          </p:nvSpPr>
          <p:spPr>
            <a:xfrm>
              <a:off x="1317178" y="5637654"/>
              <a:ext cx="7321564" cy="149993"/>
            </a:xfrm>
            <a:prstGeom prst="rect">
              <a:avLst/>
            </a:prstGeom>
            <a:solidFill>
              <a:srgbClr val="E2231A">
                <a:alpha val="80000"/>
              </a:srgbClr>
            </a:solidFill>
          </p:spPr>
          <p:txBody>
            <a:bodyPr/>
            <a:lstStyle/>
            <a:p/>
          </p:txBody>
        </p:sp>
        <p:sp>
          <p:nvSpPr>
            <p:cNvPr id="130" name="rc130"/>
            <p:cNvSpPr/>
            <p:nvPr/>
          </p:nvSpPr>
          <p:spPr>
            <a:xfrm>
              <a:off x="1317178" y="5450161"/>
              <a:ext cx="7311842"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273522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450286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7" name="tx137"/>
            <p:cNvSpPr/>
            <p:nvPr/>
          </p:nvSpPr>
          <p:spPr>
            <a:xfrm>
              <a:off x="627050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8" name="tx138"/>
            <p:cNvSpPr/>
            <p:nvPr/>
          </p:nvSpPr>
          <p:spPr>
            <a:xfrm>
              <a:off x="803814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39" name="tx13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Timor-Leste (72%) was 12 percentage points lower than the global average (84%) and 17 percentage points lower than the average across all EAPR countries (89%).
National MCV1 coverage was 3 percentage points lower than in 2019 (75%).
This equates to 8,000 unvaccinated children in 2024 compared to 7,000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Timor-Leste ranked number 5 out of 27 countries for lowest MCV1 coverage (based on tied ranks).
Timor-Leste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81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9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0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611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36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46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95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233631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84362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5093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5677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58237"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5969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46116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6262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6408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87788"/>
              <a:ext cx="271315" cy="614908"/>
            </a:xfrm>
            <a:prstGeom prst="rect">
              <a:avLst/>
            </a:prstGeom>
            <a:solidFill>
              <a:srgbClr val="80BD41">
                <a:alpha val="100000"/>
              </a:srgbClr>
            </a:solidFill>
          </p:spPr>
          <p:txBody>
            <a:bodyPr/>
            <a:lstStyle/>
            <a:p/>
          </p:txBody>
        </p:sp>
        <p:sp>
          <p:nvSpPr>
            <p:cNvPr id="23" name="rc23"/>
            <p:cNvSpPr/>
            <p:nvPr/>
          </p:nvSpPr>
          <p:spPr>
            <a:xfrm>
              <a:off x="1296273" y="3004621"/>
              <a:ext cx="271315" cy="483167"/>
            </a:xfrm>
            <a:prstGeom prst="rect">
              <a:avLst/>
            </a:prstGeom>
            <a:solidFill>
              <a:srgbClr val="E2231A">
                <a:alpha val="100000"/>
              </a:srgbClr>
            </a:solidFill>
          </p:spPr>
          <p:txBody>
            <a:bodyPr/>
            <a:lstStyle/>
            <a:p/>
          </p:txBody>
        </p:sp>
        <p:sp>
          <p:nvSpPr>
            <p:cNvPr id="24" name="rc24"/>
            <p:cNvSpPr/>
            <p:nvPr/>
          </p:nvSpPr>
          <p:spPr>
            <a:xfrm>
              <a:off x="1597735" y="3465889"/>
              <a:ext cx="271315" cy="636807"/>
            </a:xfrm>
            <a:prstGeom prst="rect">
              <a:avLst/>
            </a:prstGeom>
            <a:solidFill>
              <a:srgbClr val="80BD41">
                <a:alpha val="100000"/>
              </a:srgbClr>
            </a:solidFill>
          </p:spPr>
          <p:txBody>
            <a:bodyPr/>
            <a:lstStyle/>
            <a:p/>
          </p:txBody>
        </p:sp>
        <p:sp>
          <p:nvSpPr>
            <p:cNvPr id="25" name="rc25"/>
            <p:cNvSpPr/>
            <p:nvPr/>
          </p:nvSpPr>
          <p:spPr>
            <a:xfrm>
              <a:off x="1597735" y="2944834"/>
              <a:ext cx="271315" cy="521055"/>
            </a:xfrm>
            <a:prstGeom prst="rect">
              <a:avLst/>
            </a:prstGeom>
            <a:solidFill>
              <a:srgbClr val="E2231A">
                <a:alpha val="100000"/>
              </a:srgbClr>
            </a:solidFill>
          </p:spPr>
          <p:txBody>
            <a:bodyPr/>
            <a:lstStyle/>
            <a:p/>
          </p:txBody>
        </p:sp>
        <p:sp>
          <p:nvSpPr>
            <p:cNvPr id="26" name="rc26"/>
            <p:cNvSpPr/>
            <p:nvPr/>
          </p:nvSpPr>
          <p:spPr>
            <a:xfrm>
              <a:off x="1899196" y="3470408"/>
              <a:ext cx="271315" cy="632288"/>
            </a:xfrm>
            <a:prstGeom prst="rect">
              <a:avLst/>
            </a:prstGeom>
            <a:solidFill>
              <a:srgbClr val="80BD41">
                <a:alpha val="100000"/>
              </a:srgbClr>
            </a:solidFill>
          </p:spPr>
          <p:txBody>
            <a:bodyPr/>
            <a:lstStyle/>
            <a:p/>
          </p:txBody>
        </p:sp>
        <p:sp>
          <p:nvSpPr>
            <p:cNvPr id="27" name="rc27"/>
            <p:cNvSpPr/>
            <p:nvPr/>
          </p:nvSpPr>
          <p:spPr>
            <a:xfrm>
              <a:off x="1899196" y="2953176"/>
              <a:ext cx="271315" cy="517232"/>
            </a:xfrm>
            <a:prstGeom prst="rect">
              <a:avLst/>
            </a:prstGeom>
            <a:solidFill>
              <a:srgbClr val="E2231A">
                <a:alpha val="100000"/>
              </a:srgbClr>
            </a:solidFill>
          </p:spPr>
          <p:txBody>
            <a:bodyPr/>
            <a:lstStyle/>
            <a:p/>
          </p:txBody>
        </p:sp>
        <p:sp>
          <p:nvSpPr>
            <p:cNvPr id="28" name="rc28"/>
            <p:cNvSpPr/>
            <p:nvPr/>
          </p:nvSpPr>
          <p:spPr>
            <a:xfrm>
              <a:off x="2200658" y="3558004"/>
              <a:ext cx="271315" cy="544692"/>
            </a:xfrm>
            <a:prstGeom prst="rect">
              <a:avLst/>
            </a:prstGeom>
            <a:solidFill>
              <a:srgbClr val="80BD41">
                <a:alpha val="100000"/>
              </a:srgbClr>
            </a:solidFill>
          </p:spPr>
          <p:txBody>
            <a:bodyPr/>
            <a:lstStyle/>
            <a:p/>
          </p:txBody>
        </p:sp>
        <p:sp>
          <p:nvSpPr>
            <p:cNvPr id="29" name="rc29"/>
            <p:cNvSpPr/>
            <p:nvPr/>
          </p:nvSpPr>
          <p:spPr>
            <a:xfrm>
              <a:off x="2200658" y="2967775"/>
              <a:ext cx="271315" cy="590228"/>
            </a:xfrm>
            <a:prstGeom prst="rect">
              <a:avLst/>
            </a:prstGeom>
            <a:solidFill>
              <a:srgbClr val="E2231A">
                <a:alpha val="100000"/>
              </a:srgbClr>
            </a:solidFill>
          </p:spPr>
          <p:txBody>
            <a:bodyPr/>
            <a:lstStyle/>
            <a:p/>
          </p:txBody>
        </p:sp>
        <p:sp>
          <p:nvSpPr>
            <p:cNvPr id="30" name="rc30"/>
            <p:cNvSpPr/>
            <p:nvPr/>
          </p:nvSpPr>
          <p:spPr>
            <a:xfrm>
              <a:off x="2502119" y="3411664"/>
              <a:ext cx="271315" cy="691033"/>
            </a:xfrm>
            <a:prstGeom prst="rect">
              <a:avLst/>
            </a:prstGeom>
            <a:solidFill>
              <a:srgbClr val="80BD41">
                <a:alpha val="100000"/>
              </a:srgbClr>
            </a:solidFill>
          </p:spPr>
          <p:txBody>
            <a:bodyPr/>
            <a:lstStyle/>
            <a:p/>
          </p:txBody>
        </p:sp>
        <p:sp>
          <p:nvSpPr>
            <p:cNvPr id="31" name="rc31"/>
            <p:cNvSpPr/>
            <p:nvPr/>
          </p:nvSpPr>
          <p:spPr>
            <a:xfrm>
              <a:off x="2502119" y="2969861"/>
              <a:ext cx="271315" cy="441802"/>
            </a:xfrm>
            <a:prstGeom prst="rect">
              <a:avLst/>
            </a:prstGeom>
            <a:solidFill>
              <a:srgbClr val="E2231A">
                <a:alpha val="100000"/>
              </a:srgbClr>
            </a:solidFill>
          </p:spPr>
          <p:txBody>
            <a:bodyPr/>
            <a:lstStyle/>
            <a:p/>
          </p:txBody>
        </p:sp>
        <p:sp>
          <p:nvSpPr>
            <p:cNvPr id="32" name="rc32"/>
            <p:cNvSpPr/>
            <p:nvPr/>
          </p:nvSpPr>
          <p:spPr>
            <a:xfrm>
              <a:off x="2803581" y="3388722"/>
              <a:ext cx="271315" cy="713975"/>
            </a:xfrm>
            <a:prstGeom prst="rect">
              <a:avLst/>
            </a:prstGeom>
            <a:solidFill>
              <a:srgbClr val="80BD41">
                <a:alpha val="100000"/>
              </a:srgbClr>
            </a:solidFill>
          </p:spPr>
          <p:txBody>
            <a:bodyPr/>
            <a:lstStyle/>
            <a:p/>
          </p:txBody>
        </p:sp>
        <p:sp>
          <p:nvSpPr>
            <p:cNvPr id="33" name="rc33"/>
            <p:cNvSpPr/>
            <p:nvPr/>
          </p:nvSpPr>
          <p:spPr>
            <a:xfrm>
              <a:off x="2803581" y="2969513"/>
              <a:ext cx="271315" cy="419208"/>
            </a:xfrm>
            <a:prstGeom prst="rect">
              <a:avLst/>
            </a:prstGeom>
            <a:solidFill>
              <a:srgbClr val="E2231A">
                <a:alpha val="100000"/>
              </a:srgbClr>
            </a:solidFill>
          </p:spPr>
          <p:txBody>
            <a:bodyPr/>
            <a:lstStyle/>
            <a:p/>
          </p:txBody>
        </p:sp>
        <p:sp>
          <p:nvSpPr>
            <p:cNvPr id="34" name="rc34"/>
            <p:cNvSpPr/>
            <p:nvPr/>
          </p:nvSpPr>
          <p:spPr>
            <a:xfrm>
              <a:off x="3105042" y="3275403"/>
              <a:ext cx="271315" cy="827293"/>
            </a:xfrm>
            <a:prstGeom prst="rect">
              <a:avLst/>
            </a:prstGeom>
            <a:solidFill>
              <a:srgbClr val="80BD41">
                <a:alpha val="100000"/>
              </a:srgbClr>
            </a:solidFill>
          </p:spPr>
          <p:txBody>
            <a:bodyPr/>
            <a:lstStyle/>
            <a:p/>
          </p:txBody>
        </p:sp>
        <p:sp>
          <p:nvSpPr>
            <p:cNvPr id="35" name="rc35"/>
            <p:cNvSpPr/>
            <p:nvPr/>
          </p:nvSpPr>
          <p:spPr>
            <a:xfrm>
              <a:off x="3105042" y="2969513"/>
              <a:ext cx="271315" cy="305889"/>
            </a:xfrm>
            <a:prstGeom prst="rect">
              <a:avLst/>
            </a:prstGeom>
            <a:solidFill>
              <a:srgbClr val="E2231A">
                <a:alpha val="100000"/>
              </a:srgbClr>
            </a:solidFill>
          </p:spPr>
          <p:txBody>
            <a:bodyPr/>
            <a:lstStyle/>
            <a:p/>
          </p:txBody>
        </p:sp>
        <p:sp>
          <p:nvSpPr>
            <p:cNvPr id="36" name="rc36"/>
            <p:cNvSpPr/>
            <p:nvPr/>
          </p:nvSpPr>
          <p:spPr>
            <a:xfrm>
              <a:off x="3406503" y="3308773"/>
              <a:ext cx="271315" cy="793923"/>
            </a:xfrm>
            <a:prstGeom prst="rect">
              <a:avLst/>
            </a:prstGeom>
            <a:solidFill>
              <a:srgbClr val="80BD41">
                <a:alpha val="100000"/>
              </a:srgbClr>
            </a:solidFill>
          </p:spPr>
          <p:txBody>
            <a:bodyPr/>
            <a:lstStyle/>
            <a:p/>
          </p:txBody>
        </p:sp>
        <p:sp>
          <p:nvSpPr>
            <p:cNvPr id="37" name="rc37"/>
            <p:cNvSpPr/>
            <p:nvPr/>
          </p:nvSpPr>
          <p:spPr>
            <a:xfrm>
              <a:off x="3406503" y="2968471"/>
              <a:ext cx="271315" cy="340302"/>
            </a:xfrm>
            <a:prstGeom prst="rect">
              <a:avLst/>
            </a:prstGeom>
            <a:solidFill>
              <a:srgbClr val="E2231A">
                <a:alpha val="100000"/>
              </a:srgbClr>
            </a:solidFill>
          </p:spPr>
          <p:txBody>
            <a:bodyPr/>
            <a:lstStyle/>
            <a:p/>
          </p:txBody>
        </p:sp>
        <p:sp>
          <p:nvSpPr>
            <p:cNvPr id="38" name="rc38"/>
            <p:cNvSpPr/>
            <p:nvPr/>
          </p:nvSpPr>
          <p:spPr>
            <a:xfrm>
              <a:off x="3707965" y="3353266"/>
              <a:ext cx="271315" cy="749430"/>
            </a:xfrm>
            <a:prstGeom prst="rect">
              <a:avLst/>
            </a:prstGeom>
            <a:solidFill>
              <a:srgbClr val="80BD41">
                <a:alpha val="100000"/>
              </a:srgbClr>
            </a:solidFill>
          </p:spPr>
          <p:txBody>
            <a:bodyPr/>
            <a:lstStyle/>
            <a:p/>
          </p:txBody>
        </p:sp>
        <p:sp>
          <p:nvSpPr>
            <p:cNvPr id="39" name="rc39"/>
            <p:cNvSpPr/>
            <p:nvPr/>
          </p:nvSpPr>
          <p:spPr>
            <a:xfrm>
              <a:off x="3707965" y="2967080"/>
              <a:ext cx="271315" cy="386186"/>
            </a:xfrm>
            <a:prstGeom prst="rect">
              <a:avLst/>
            </a:prstGeom>
            <a:solidFill>
              <a:srgbClr val="E2231A">
                <a:alpha val="100000"/>
              </a:srgbClr>
            </a:solidFill>
          </p:spPr>
          <p:txBody>
            <a:bodyPr/>
            <a:lstStyle/>
            <a:p/>
          </p:txBody>
        </p:sp>
        <p:sp>
          <p:nvSpPr>
            <p:cNvPr id="40" name="rc40"/>
            <p:cNvSpPr/>
            <p:nvPr/>
          </p:nvSpPr>
          <p:spPr>
            <a:xfrm>
              <a:off x="4009426" y="3399845"/>
              <a:ext cx="271315" cy="702851"/>
            </a:xfrm>
            <a:prstGeom prst="rect">
              <a:avLst/>
            </a:prstGeom>
            <a:solidFill>
              <a:srgbClr val="80BD41">
                <a:alpha val="100000"/>
              </a:srgbClr>
            </a:solidFill>
          </p:spPr>
          <p:txBody>
            <a:bodyPr/>
            <a:lstStyle/>
            <a:p/>
          </p:txBody>
        </p:sp>
        <p:sp>
          <p:nvSpPr>
            <p:cNvPr id="41" name="rc41"/>
            <p:cNvSpPr/>
            <p:nvPr/>
          </p:nvSpPr>
          <p:spPr>
            <a:xfrm>
              <a:off x="4009426" y="2969166"/>
              <a:ext cx="271315" cy="430679"/>
            </a:xfrm>
            <a:prstGeom prst="rect">
              <a:avLst/>
            </a:prstGeom>
            <a:solidFill>
              <a:srgbClr val="E2231A">
                <a:alpha val="100000"/>
              </a:srgbClr>
            </a:solidFill>
          </p:spPr>
          <p:txBody>
            <a:bodyPr/>
            <a:lstStyle/>
            <a:p/>
          </p:txBody>
        </p:sp>
        <p:sp>
          <p:nvSpPr>
            <p:cNvPr id="42" name="rc42"/>
            <p:cNvSpPr/>
            <p:nvPr/>
          </p:nvSpPr>
          <p:spPr>
            <a:xfrm>
              <a:off x="4310888" y="3280270"/>
              <a:ext cx="271315" cy="822426"/>
            </a:xfrm>
            <a:prstGeom prst="rect">
              <a:avLst/>
            </a:prstGeom>
            <a:solidFill>
              <a:srgbClr val="80BD41">
                <a:alpha val="100000"/>
              </a:srgbClr>
            </a:solidFill>
          </p:spPr>
          <p:txBody>
            <a:bodyPr/>
            <a:lstStyle/>
            <a:p/>
          </p:txBody>
        </p:sp>
        <p:sp>
          <p:nvSpPr>
            <p:cNvPr id="43" name="rc43"/>
            <p:cNvSpPr/>
            <p:nvPr/>
          </p:nvSpPr>
          <p:spPr>
            <a:xfrm>
              <a:off x="4310888" y="2976118"/>
              <a:ext cx="271315" cy="304151"/>
            </a:xfrm>
            <a:prstGeom prst="rect">
              <a:avLst/>
            </a:prstGeom>
            <a:solidFill>
              <a:srgbClr val="E2231A">
                <a:alpha val="100000"/>
              </a:srgbClr>
            </a:solidFill>
          </p:spPr>
          <p:txBody>
            <a:bodyPr/>
            <a:lstStyle/>
            <a:p/>
          </p:txBody>
        </p:sp>
        <p:sp>
          <p:nvSpPr>
            <p:cNvPr id="44" name="rc44"/>
            <p:cNvSpPr/>
            <p:nvPr/>
          </p:nvSpPr>
          <p:spPr>
            <a:xfrm>
              <a:off x="4612349" y="3319201"/>
              <a:ext cx="271315" cy="783495"/>
            </a:xfrm>
            <a:prstGeom prst="rect">
              <a:avLst/>
            </a:prstGeom>
            <a:solidFill>
              <a:srgbClr val="80BD41">
                <a:alpha val="100000"/>
              </a:srgbClr>
            </a:solidFill>
          </p:spPr>
          <p:txBody>
            <a:bodyPr/>
            <a:lstStyle/>
            <a:p/>
          </p:txBody>
        </p:sp>
        <p:sp>
          <p:nvSpPr>
            <p:cNvPr id="45" name="rc45"/>
            <p:cNvSpPr/>
            <p:nvPr/>
          </p:nvSpPr>
          <p:spPr>
            <a:xfrm>
              <a:off x="4612349" y="2983418"/>
              <a:ext cx="271315" cy="335783"/>
            </a:xfrm>
            <a:prstGeom prst="rect">
              <a:avLst/>
            </a:prstGeom>
            <a:solidFill>
              <a:srgbClr val="E2231A">
                <a:alpha val="100000"/>
              </a:srgbClr>
            </a:solidFill>
          </p:spPr>
          <p:txBody>
            <a:bodyPr/>
            <a:lstStyle/>
            <a:p/>
          </p:txBody>
        </p:sp>
        <p:sp>
          <p:nvSpPr>
            <p:cNvPr id="46" name="rc46"/>
            <p:cNvSpPr/>
            <p:nvPr/>
          </p:nvSpPr>
          <p:spPr>
            <a:xfrm>
              <a:off x="4913811" y="3283398"/>
              <a:ext cx="271315" cy="819298"/>
            </a:xfrm>
            <a:prstGeom prst="rect">
              <a:avLst/>
            </a:prstGeom>
            <a:solidFill>
              <a:srgbClr val="80BD41">
                <a:alpha val="100000"/>
              </a:srgbClr>
            </a:solidFill>
          </p:spPr>
          <p:txBody>
            <a:bodyPr/>
            <a:lstStyle/>
            <a:p/>
          </p:txBody>
        </p:sp>
        <p:sp>
          <p:nvSpPr>
            <p:cNvPr id="47" name="rc47"/>
            <p:cNvSpPr/>
            <p:nvPr/>
          </p:nvSpPr>
          <p:spPr>
            <a:xfrm>
              <a:off x="4913811" y="2995584"/>
              <a:ext cx="271315" cy="287814"/>
            </a:xfrm>
            <a:prstGeom prst="rect">
              <a:avLst/>
            </a:prstGeom>
            <a:solidFill>
              <a:srgbClr val="E2231A">
                <a:alpha val="100000"/>
              </a:srgbClr>
            </a:solidFill>
          </p:spPr>
          <p:txBody>
            <a:bodyPr/>
            <a:lstStyle/>
            <a:p/>
          </p:txBody>
        </p:sp>
        <p:sp>
          <p:nvSpPr>
            <p:cNvPr id="48" name="rc48"/>
            <p:cNvSpPr/>
            <p:nvPr/>
          </p:nvSpPr>
          <p:spPr>
            <a:xfrm>
              <a:off x="5215272" y="3340057"/>
              <a:ext cx="271315" cy="762639"/>
            </a:xfrm>
            <a:prstGeom prst="rect">
              <a:avLst/>
            </a:prstGeom>
            <a:solidFill>
              <a:srgbClr val="80BD41">
                <a:alpha val="100000"/>
              </a:srgbClr>
            </a:solidFill>
          </p:spPr>
          <p:txBody>
            <a:bodyPr/>
            <a:lstStyle/>
            <a:p/>
          </p:txBody>
        </p:sp>
        <p:sp>
          <p:nvSpPr>
            <p:cNvPr id="49" name="rc49"/>
            <p:cNvSpPr/>
            <p:nvPr/>
          </p:nvSpPr>
          <p:spPr>
            <a:xfrm>
              <a:off x="5215272" y="3013311"/>
              <a:ext cx="271315" cy="326746"/>
            </a:xfrm>
            <a:prstGeom prst="rect">
              <a:avLst/>
            </a:prstGeom>
            <a:solidFill>
              <a:srgbClr val="E2231A">
                <a:alpha val="100000"/>
              </a:srgbClr>
            </a:solidFill>
          </p:spPr>
          <p:txBody>
            <a:bodyPr/>
            <a:lstStyle/>
            <a:p/>
          </p:txBody>
        </p:sp>
        <p:sp>
          <p:nvSpPr>
            <p:cNvPr id="50" name="rc50"/>
            <p:cNvSpPr/>
            <p:nvPr/>
          </p:nvSpPr>
          <p:spPr>
            <a:xfrm>
              <a:off x="5516733" y="3318506"/>
              <a:ext cx="271315" cy="784190"/>
            </a:xfrm>
            <a:prstGeom prst="rect">
              <a:avLst/>
            </a:prstGeom>
            <a:solidFill>
              <a:srgbClr val="80BD41">
                <a:alpha val="100000"/>
              </a:srgbClr>
            </a:solidFill>
          </p:spPr>
          <p:txBody>
            <a:bodyPr/>
            <a:lstStyle/>
            <a:p/>
          </p:txBody>
        </p:sp>
        <p:sp>
          <p:nvSpPr>
            <p:cNvPr id="51" name="rc51"/>
            <p:cNvSpPr/>
            <p:nvPr/>
          </p:nvSpPr>
          <p:spPr>
            <a:xfrm>
              <a:off x="5516733" y="3028606"/>
              <a:ext cx="271315" cy="289900"/>
            </a:xfrm>
            <a:prstGeom prst="rect">
              <a:avLst/>
            </a:prstGeom>
            <a:solidFill>
              <a:srgbClr val="E2231A">
                <a:alpha val="100000"/>
              </a:srgbClr>
            </a:solidFill>
          </p:spPr>
          <p:txBody>
            <a:bodyPr/>
            <a:lstStyle/>
            <a:p/>
          </p:txBody>
        </p:sp>
        <p:sp>
          <p:nvSpPr>
            <p:cNvPr id="52" name="rc52"/>
            <p:cNvSpPr/>
            <p:nvPr/>
          </p:nvSpPr>
          <p:spPr>
            <a:xfrm>
              <a:off x="5818195" y="3288265"/>
              <a:ext cx="271315" cy="814432"/>
            </a:xfrm>
            <a:prstGeom prst="rect">
              <a:avLst/>
            </a:prstGeom>
            <a:solidFill>
              <a:srgbClr val="80BD41">
                <a:alpha val="100000"/>
              </a:srgbClr>
            </a:solidFill>
          </p:spPr>
          <p:txBody>
            <a:bodyPr/>
            <a:lstStyle/>
            <a:p/>
          </p:txBody>
        </p:sp>
        <p:sp>
          <p:nvSpPr>
            <p:cNvPr id="53" name="rc53"/>
            <p:cNvSpPr/>
            <p:nvPr/>
          </p:nvSpPr>
          <p:spPr>
            <a:xfrm>
              <a:off x="5818195" y="3044943"/>
              <a:ext cx="271315" cy="243321"/>
            </a:xfrm>
            <a:prstGeom prst="rect">
              <a:avLst/>
            </a:prstGeom>
            <a:solidFill>
              <a:srgbClr val="E2231A">
                <a:alpha val="100000"/>
              </a:srgbClr>
            </a:solidFill>
          </p:spPr>
          <p:txBody>
            <a:bodyPr/>
            <a:lstStyle/>
            <a:p/>
          </p:txBody>
        </p:sp>
        <p:sp>
          <p:nvSpPr>
            <p:cNvPr id="54" name="rc54"/>
            <p:cNvSpPr/>
            <p:nvPr/>
          </p:nvSpPr>
          <p:spPr>
            <a:xfrm>
              <a:off x="6119656" y="3296955"/>
              <a:ext cx="271315" cy="805742"/>
            </a:xfrm>
            <a:prstGeom prst="rect">
              <a:avLst/>
            </a:prstGeom>
            <a:solidFill>
              <a:srgbClr val="80BD41">
                <a:alpha val="100000"/>
              </a:srgbClr>
            </a:solidFill>
          </p:spPr>
          <p:txBody>
            <a:bodyPr/>
            <a:lstStyle/>
            <a:p/>
          </p:txBody>
        </p:sp>
        <p:sp>
          <p:nvSpPr>
            <p:cNvPr id="55" name="rc55"/>
            <p:cNvSpPr/>
            <p:nvPr/>
          </p:nvSpPr>
          <p:spPr>
            <a:xfrm>
              <a:off x="6119656" y="3056414"/>
              <a:ext cx="271315" cy="240540"/>
            </a:xfrm>
            <a:prstGeom prst="rect">
              <a:avLst/>
            </a:prstGeom>
            <a:solidFill>
              <a:srgbClr val="E2231A">
                <a:alpha val="100000"/>
              </a:srgbClr>
            </a:solidFill>
          </p:spPr>
          <p:txBody>
            <a:bodyPr/>
            <a:lstStyle/>
            <a:p/>
          </p:txBody>
        </p:sp>
        <p:sp>
          <p:nvSpPr>
            <p:cNvPr id="56" name="rc56"/>
            <p:cNvSpPr/>
            <p:nvPr/>
          </p:nvSpPr>
          <p:spPr>
            <a:xfrm>
              <a:off x="6421118" y="3322330"/>
              <a:ext cx="271315" cy="780367"/>
            </a:xfrm>
            <a:prstGeom prst="rect">
              <a:avLst/>
            </a:prstGeom>
            <a:solidFill>
              <a:srgbClr val="80BD41">
                <a:alpha val="100000"/>
              </a:srgbClr>
            </a:solidFill>
          </p:spPr>
          <p:txBody>
            <a:bodyPr/>
            <a:lstStyle/>
            <a:p/>
          </p:txBody>
        </p:sp>
        <p:sp>
          <p:nvSpPr>
            <p:cNvPr id="57" name="rc57"/>
            <p:cNvSpPr/>
            <p:nvPr/>
          </p:nvSpPr>
          <p:spPr>
            <a:xfrm>
              <a:off x="6421118" y="3062323"/>
              <a:ext cx="271315" cy="260006"/>
            </a:xfrm>
            <a:prstGeom prst="rect">
              <a:avLst/>
            </a:prstGeom>
            <a:solidFill>
              <a:srgbClr val="E2231A">
                <a:alpha val="100000"/>
              </a:srgbClr>
            </a:solidFill>
          </p:spPr>
          <p:txBody>
            <a:bodyPr/>
            <a:lstStyle/>
            <a:p/>
          </p:txBody>
        </p:sp>
        <p:sp>
          <p:nvSpPr>
            <p:cNvPr id="58" name="rc58"/>
            <p:cNvSpPr/>
            <p:nvPr/>
          </p:nvSpPr>
          <p:spPr>
            <a:xfrm>
              <a:off x="6722579" y="3333801"/>
              <a:ext cx="271315" cy="768896"/>
            </a:xfrm>
            <a:prstGeom prst="rect">
              <a:avLst/>
            </a:prstGeom>
            <a:solidFill>
              <a:srgbClr val="80BD41">
                <a:alpha val="100000"/>
              </a:srgbClr>
            </a:solidFill>
          </p:spPr>
          <p:txBody>
            <a:bodyPr/>
            <a:lstStyle/>
            <a:p/>
          </p:txBody>
        </p:sp>
        <p:sp>
          <p:nvSpPr>
            <p:cNvPr id="59" name="rc59"/>
            <p:cNvSpPr/>
            <p:nvPr/>
          </p:nvSpPr>
          <p:spPr>
            <a:xfrm>
              <a:off x="6722579" y="3063714"/>
              <a:ext cx="271315" cy="270086"/>
            </a:xfrm>
            <a:prstGeom prst="rect">
              <a:avLst/>
            </a:prstGeom>
            <a:solidFill>
              <a:srgbClr val="E2231A">
                <a:alpha val="100000"/>
              </a:srgbClr>
            </a:solidFill>
          </p:spPr>
          <p:txBody>
            <a:bodyPr/>
            <a:lstStyle/>
            <a:p/>
          </p:txBody>
        </p:sp>
        <p:sp>
          <p:nvSpPr>
            <p:cNvPr id="60" name="rc60"/>
            <p:cNvSpPr/>
            <p:nvPr/>
          </p:nvSpPr>
          <p:spPr>
            <a:xfrm>
              <a:off x="7024041" y="3360566"/>
              <a:ext cx="271315" cy="742130"/>
            </a:xfrm>
            <a:prstGeom prst="rect">
              <a:avLst/>
            </a:prstGeom>
            <a:solidFill>
              <a:srgbClr val="80BD41">
                <a:alpha val="100000"/>
              </a:srgbClr>
            </a:solidFill>
          </p:spPr>
          <p:txBody>
            <a:bodyPr/>
            <a:lstStyle/>
            <a:p/>
          </p:txBody>
        </p:sp>
        <p:sp>
          <p:nvSpPr>
            <p:cNvPr id="61" name="rc61"/>
            <p:cNvSpPr/>
            <p:nvPr/>
          </p:nvSpPr>
          <p:spPr>
            <a:xfrm>
              <a:off x="7024041" y="3072056"/>
              <a:ext cx="271315" cy="288509"/>
            </a:xfrm>
            <a:prstGeom prst="rect">
              <a:avLst/>
            </a:prstGeom>
            <a:solidFill>
              <a:srgbClr val="E2231A">
                <a:alpha val="100000"/>
              </a:srgbClr>
            </a:solidFill>
          </p:spPr>
          <p:txBody>
            <a:bodyPr/>
            <a:lstStyle/>
            <a:p/>
          </p:txBody>
        </p:sp>
        <p:sp>
          <p:nvSpPr>
            <p:cNvPr id="62" name="rc62"/>
            <p:cNvSpPr/>
            <p:nvPr/>
          </p:nvSpPr>
          <p:spPr>
            <a:xfrm>
              <a:off x="7325502" y="3359523"/>
              <a:ext cx="271315" cy="743173"/>
            </a:xfrm>
            <a:prstGeom prst="rect">
              <a:avLst/>
            </a:prstGeom>
            <a:solidFill>
              <a:srgbClr val="80BD41">
                <a:alpha val="100000"/>
              </a:srgbClr>
            </a:solidFill>
          </p:spPr>
          <p:txBody>
            <a:bodyPr/>
            <a:lstStyle/>
            <a:p/>
          </p:txBody>
        </p:sp>
        <p:sp>
          <p:nvSpPr>
            <p:cNvPr id="63" name="rc63"/>
            <p:cNvSpPr/>
            <p:nvPr/>
          </p:nvSpPr>
          <p:spPr>
            <a:xfrm>
              <a:off x="7325502" y="3070666"/>
              <a:ext cx="271315" cy="288857"/>
            </a:xfrm>
            <a:prstGeom prst="rect">
              <a:avLst/>
            </a:prstGeom>
            <a:solidFill>
              <a:srgbClr val="E2231A">
                <a:alpha val="100000"/>
              </a:srgbClr>
            </a:solidFill>
          </p:spPr>
          <p:txBody>
            <a:bodyPr/>
            <a:lstStyle/>
            <a:p/>
          </p:txBody>
        </p:sp>
        <p:sp>
          <p:nvSpPr>
            <p:cNvPr id="64" name="rc64"/>
            <p:cNvSpPr/>
            <p:nvPr/>
          </p:nvSpPr>
          <p:spPr>
            <a:xfrm>
              <a:off x="7626963" y="3362304"/>
              <a:ext cx="271315" cy="740392"/>
            </a:xfrm>
            <a:prstGeom prst="rect">
              <a:avLst/>
            </a:prstGeom>
            <a:solidFill>
              <a:srgbClr val="80BD41">
                <a:alpha val="100000"/>
              </a:srgbClr>
            </a:solidFill>
          </p:spPr>
          <p:txBody>
            <a:bodyPr/>
            <a:lstStyle/>
            <a:p/>
          </p:txBody>
        </p:sp>
        <p:sp>
          <p:nvSpPr>
            <p:cNvPr id="65" name="rc65"/>
            <p:cNvSpPr/>
            <p:nvPr/>
          </p:nvSpPr>
          <p:spPr>
            <a:xfrm>
              <a:off x="7626963" y="3074489"/>
              <a:ext cx="271315" cy="287814"/>
            </a:xfrm>
            <a:prstGeom prst="rect">
              <a:avLst/>
            </a:prstGeom>
            <a:solidFill>
              <a:srgbClr val="E2231A">
                <a:alpha val="100000"/>
              </a:srgbClr>
            </a:solidFill>
          </p:spPr>
          <p:txBody>
            <a:bodyPr/>
            <a:lstStyle/>
            <a:p/>
          </p:txBody>
        </p:sp>
        <p:sp>
          <p:nvSpPr>
            <p:cNvPr id="66" name="rc66"/>
            <p:cNvSpPr/>
            <p:nvPr/>
          </p:nvSpPr>
          <p:spPr>
            <a:xfrm>
              <a:off x="7928425" y="3363347"/>
              <a:ext cx="271315" cy="739349"/>
            </a:xfrm>
            <a:prstGeom prst="rect">
              <a:avLst/>
            </a:prstGeom>
            <a:solidFill>
              <a:srgbClr val="80BD41">
                <a:alpha val="100000"/>
              </a:srgbClr>
            </a:solidFill>
          </p:spPr>
          <p:txBody>
            <a:bodyPr/>
            <a:lstStyle/>
            <a:p/>
          </p:txBody>
        </p:sp>
        <p:sp>
          <p:nvSpPr>
            <p:cNvPr id="67" name="rc67"/>
            <p:cNvSpPr/>
            <p:nvPr/>
          </p:nvSpPr>
          <p:spPr>
            <a:xfrm>
              <a:off x="7928425" y="3075880"/>
              <a:ext cx="271315" cy="287467"/>
            </a:xfrm>
            <a:prstGeom prst="rect">
              <a:avLst/>
            </a:prstGeom>
            <a:solidFill>
              <a:srgbClr val="E2231A">
                <a:alpha val="100000"/>
              </a:srgbClr>
            </a:solidFill>
          </p:spPr>
          <p:txBody>
            <a:bodyPr/>
            <a:lstStyle/>
            <a:p/>
          </p:txBody>
        </p:sp>
        <p:sp>
          <p:nvSpPr>
            <p:cNvPr id="68" name="pl68"/>
            <p:cNvSpPr/>
            <p:nvPr/>
          </p:nvSpPr>
          <p:spPr>
            <a:xfrm>
              <a:off x="1431931" y="1873476"/>
              <a:ext cx="6632151" cy="839576"/>
            </a:xfrm>
            <a:custGeom>
              <a:avLst/>
              <a:pathLst>
                <a:path w="6632151" h="839576">
                  <a:moveTo>
                    <a:pt x="0" y="607969"/>
                  </a:moveTo>
                  <a:lnTo>
                    <a:pt x="301461" y="636920"/>
                  </a:lnTo>
                  <a:lnTo>
                    <a:pt x="602922" y="636920"/>
                  </a:lnTo>
                  <a:lnTo>
                    <a:pt x="904384" y="839576"/>
                  </a:lnTo>
                  <a:lnTo>
                    <a:pt x="1205845" y="463214"/>
                  </a:lnTo>
                  <a:lnTo>
                    <a:pt x="1507307" y="405312"/>
                  </a:lnTo>
                  <a:lnTo>
                    <a:pt x="1808768" y="115803"/>
                  </a:lnTo>
                  <a:lnTo>
                    <a:pt x="2110230" y="202656"/>
                  </a:lnTo>
                  <a:lnTo>
                    <a:pt x="2411691" y="318460"/>
                  </a:lnTo>
                  <a:lnTo>
                    <a:pt x="2713152" y="434263"/>
                  </a:lnTo>
                  <a:lnTo>
                    <a:pt x="3014614" y="115803"/>
                  </a:lnTo>
                  <a:lnTo>
                    <a:pt x="3316075" y="202656"/>
                  </a:lnTo>
                  <a:lnTo>
                    <a:pt x="3617537" y="86852"/>
                  </a:lnTo>
                  <a:lnTo>
                    <a:pt x="3918998" y="202656"/>
                  </a:lnTo>
                  <a:lnTo>
                    <a:pt x="4220460" y="115803"/>
                  </a:lnTo>
                  <a:lnTo>
                    <a:pt x="4521921" y="0"/>
                  </a:lnTo>
                  <a:lnTo>
                    <a:pt x="4823382" y="0"/>
                  </a:lnTo>
                  <a:lnTo>
                    <a:pt x="5124844" y="57901"/>
                  </a:lnTo>
                  <a:lnTo>
                    <a:pt x="5426305" y="86852"/>
                  </a:lnTo>
                  <a:lnTo>
                    <a:pt x="5727767" y="144754"/>
                  </a:lnTo>
                  <a:lnTo>
                    <a:pt x="6029228" y="144754"/>
                  </a:lnTo>
                  <a:lnTo>
                    <a:pt x="6330690" y="144754"/>
                  </a:lnTo>
                  <a:lnTo>
                    <a:pt x="6632151" y="144754"/>
                  </a:lnTo>
                </a:path>
              </a:pathLst>
            </a:custGeom>
            <a:ln w="27101" cap="flat">
              <a:solidFill>
                <a:srgbClr val="0058AB">
                  <a:alpha val="100000"/>
                </a:srgbClr>
              </a:solidFill>
              <a:prstDash val="solid"/>
              <a:round/>
            </a:ln>
          </p:spPr>
          <p:txBody>
            <a:bodyPr/>
            <a:lstStyle/>
            <a:p/>
          </p:txBody>
        </p:sp>
        <p:sp>
          <p:nvSpPr>
            <p:cNvPr id="69" name="tx69"/>
            <p:cNvSpPr/>
            <p:nvPr/>
          </p:nvSpPr>
          <p:spPr>
            <a:xfrm>
              <a:off x="227602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0" name="tx70"/>
            <p:cNvSpPr/>
            <p:nvPr/>
          </p:nvSpPr>
          <p:spPr>
            <a:xfrm>
              <a:off x="378333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1" name="tx71"/>
            <p:cNvSpPr/>
            <p:nvPr/>
          </p:nvSpPr>
          <p:spPr>
            <a:xfrm>
              <a:off x="529064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2" name="tx72"/>
            <p:cNvSpPr/>
            <p:nvPr/>
          </p:nvSpPr>
          <p:spPr>
            <a:xfrm>
              <a:off x="649648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3" name="tx73"/>
            <p:cNvSpPr/>
            <p:nvPr/>
          </p:nvSpPr>
          <p:spPr>
            <a:xfrm>
              <a:off x="6797947"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4" name="tx74"/>
            <p:cNvSpPr/>
            <p:nvPr/>
          </p:nvSpPr>
          <p:spPr>
            <a:xfrm>
              <a:off x="709940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5" name="tx75"/>
            <p:cNvSpPr/>
            <p:nvPr/>
          </p:nvSpPr>
          <p:spPr>
            <a:xfrm>
              <a:off x="740087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6" name="tx76"/>
            <p:cNvSpPr/>
            <p:nvPr/>
          </p:nvSpPr>
          <p:spPr>
            <a:xfrm>
              <a:off x="770233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7" name="tx77"/>
            <p:cNvSpPr/>
            <p:nvPr/>
          </p:nvSpPr>
          <p:spPr>
            <a:xfrm>
              <a:off x="8003793"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8" name="tx78"/>
            <p:cNvSpPr/>
            <p:nvPr/>
          </p:nvSpPr>
          <p:spPr>
            <a:xfrm>
              <a:off x="2244887" y="28318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79" name="tx79"/>
            <p:cNvSpPr/>
            <p:nvPr/>
          </p:nvSpPr>
          <p:spPr>
            <a:xfrm>
              <a:off x="3752195" y="28311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80" name="tx80"/>
            <p:cNvSpPr/>
            <p:nvPr/>
          </p:nvSpPr>
          <p:spPr>
            <a:xfrm>
              <a:off x="5259502" y="28773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81" name="tx81"/>
            <p:cNvSpPr/>
            <p:nvPr/>
          </p:nvSpPr>
          <p:spPr>
            <a:xfrm>
              <a:off x="6465347" y="2926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2" name="tx82"/>
            <p:cNvSpPr/>
            <p:nvPr/>
          </p:nvSpPr>
          <p:spPr>
            <a:xfrm>
              <a:off x="6766809" y="2927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29.9</a:t>
              </a:r>
            </a:p>
          </p:txBody>
        </p:sp>
        <p:sp>
          <p:nvSpPr>
            <p:cNvPr id="83" name="tx83"/>
            <p:cNvSpPr/>
            <p:nvPr/>
          </p:nvSpPr>
          <p:spPr>
            <a:xfrm>
              <a:off x="7068270" y="2936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4" name="tx84"/>
            <p:cNvSpPr/>
            <p:nvPr/>
          </p:nvSpPr>
          <p:spPr>
            <a:xfrm>
              <a:off x="7369732" y="2934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85" name="tx85"/>
            <p:cNvSpPr/>
            <p:nvPr/>
          </p:nvSpPr>
          <p:spPr>
            <a:xfrm>
              <a:off x="7671193" y="29382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6" name="tx86"/>
            <p:cNvSpPr/>
            <p:nvPr/>
          </p:nvSpPr>
          <p:spPr>
            <a:xfrm>
              <a:off x="7972655" y="29396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a:t>
              </a:r>
            </a:p>
          </p:txBody>
        </p:sp>
        <p:sp>
          <p:nvSpPr>
            <p:cNvPr id="87" name="pl87"/>
            <p:cNvSpPr/>
            <p:nvPr/>
          </p:nvSpPr>
          <p:spPr>
            <a:xfrm>
              <a:off x="2336315"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3843622"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350930"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556775"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858237"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159698"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61160"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76262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064082"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6" name="tx96"/>
            <p:cNvSpPr/>
            <p:nvPr/>
          </p:nvSpPr>
          <p:spPr>
            <a:xfrm>
              <a:off x="2244887" y="3795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97" name="tx97"/>
            <p:cNvSpPr/>
            <p:nvPr/>
          </p:nvSpPr>
          <p:spPr>
            <a:xfrm>
              <a:off x="2284064" y="322898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98" name="tx98"/>
            <p:cNvSpPr/>
            <p:nvPr/>
          </p:nvSpPr>
          <p:spPr>
            <a:xfrm>
              <a:off x="3752195" y="3692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99" name="tx99"/>
            <p:cNvSpPr/>
            <p:nvPr/>
          </p:nvSpPr>
          <p:spPr>
            <a:xfrm>
              <a:off x="3752195" y="31262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00" name="tx100"/>
            <p:cNvSpPr/>
            <p:nvPr/>
          </p:nvSpPr>
          <p:spPr>
            <a:xfrm>
              <a:off x="5259502" y="36863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01" name="tx101"/>
            <p:cNvSpPr/>
            <p:nvPr/>
          </p:nvSpPr>
          <p:spPr>
            <a:xfrm>
              <a:off x="5285627" y="31416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02" name="tx102"/>
            <p:cNvSpPr/>
            <p:nvPr/>
          </p:nvSpPr>
          <p:spPr>
            <a:xfrm>
              <a:off x="6465347" y="36786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3" name="tx103"/>
            <p:cNvSpPr/>
            <p:nvPr/>
          </p:nvSpPr>
          <p:spPr>
            <a:xfrm>
              <a:off x="6491473" y="31584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4" name="tx104"/>
            <p:cNvSpPr/>
            <p:nvPr/>
          </p:nvSpPr>
          <p:spPr>
            <a:xfrm>
              <a:off x="6766809" y="368434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05" name="tx105"/>
            <p:cNvSpPr/>
            <p:nvPr/>
          </p:nvSpPr>
          <p:spPr>
            <a:xfrm>
              <a:off x="6792934" y="31637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06" name="tx106"/>
            <p:cNvSpPr/>
            <p:nvPr/>
          </p:nvSpPr>
          <p:spPr>
            <a:xfrm>
              <a:off x="7068270" y="36977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07" name="tx107"/>
            <p:cNvSpPr/>
            <p:nvPr/>
          </p:nvSpPr>
          <p:spPr>
            <a:xfrm>
              <a:off x="7094396" y="31812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08" name="tx108"/>
            <p:cNvSpPr/>
            <p:nvPr/>
          </p:nvSpPr>
          <p:spPr>
            <a:xfrm>
              <a:off x="7369732" y="36972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09" name="tx109"/>
            <p:cNvSpPr/>
            <p:nvPr/>
          </p:nvSpPr>
          <p:spPr>
            <a:xfrm>
              <a:off x="7395857" y="31800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0" name="tx110"/>
            <p:cNvSpPr/>
            <p:nvPr/>
          </p:nvSpPr>
          <p:spPr>
            <a:xfrm>
              <a:off x="7671193" y="36974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1" name="tx111"/>
            <p:cNvSpPr/>
            <p:nvPr/>
          </p:nvSpPr>
          <p:spPr>
            <a:xfrm>
              <a:off x="7697319" y="31833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2" name="tx112"/>
            <p:cNvSpPr/>
            <p:nvPr/>
          </p:nvSpPr>
          <p:spPr>
            <a:xfrm>
              <a:off x="7972655" y="36979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13" name="tx113"/>
            <p:cNvSpPr/>
            <p:nvPr/>
          </p:nvSpPr>
          <p:spPr>
            <a:xfrm>
              <a:off x="7998780" y="31845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14" name="tx11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733081" y="31815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733081" y="23125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733081" y="1445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217986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68717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19448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40032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70179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700325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30471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60614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90763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33" name="tx13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pl13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6" name="rc136"/>
            <p:cNvSpPr/>
            <p:nvPr/>
          </p:nvSpPr>
          <p:spPr>
            <a:xfrm>
              <a:off x="4448859" y="5010059"/>
              <a:ext cx="201456" cy="201456"/>
            </a:xfrm>
            <a:prstGeom prst="rect">
              <a:avLst/>
            </a:prstGeom>
            <a:solidFill>
              <a:srgbClr val="E2231A">
                <a:alpha val="100000"/>
              </a:srgbClr>
            </a:solidFill>
          </p:spPr>
          <p:txBody>
            <a:bodyPr/>
            <a:lstStyle/>
            <a:p/>
          </p:txBody>
        </p:sp>
        <p:sp>
          <p:nvSpPr>
            <p:cNvPr id="137" name="rc137"/>
            <p:cNvSpPr/>
            <p:nvPr/>
          </p:nvSpPr>
          <p:spPr>
            <a:xfrm>
              <a:off x="5653947" y="5010059"/>
              <a:ext cx="201456" cy="201456"/>
            </a:xfrm>
            <a:prstGeom prst="rect">
              <a:avLst/>
            </a:prstGeom>
            <a:solidFill>
              <a:srgbClr val="80BD41">
                <a:alpha val="100000"/>
              </a:srgbClr>
            </a:solidFill>
          </p:spPr>
          <p:txBody>
            <a:bodyPr/>
            <a:lstStyle/>
            <a:p/>
          </p:txBody>
        </p:sp>
        <p:sp>
          <p:nvSpPr>
            <p:cNvPr id="138" name="tx13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1" name="tx141"/>
            <p:cNvSpPr/>
            <p:nvPr/>
          </p:nvSpPr>
          <p:spPr>
            <a:xfrm>
              <a:off x="951100" y="661760"/>
              <a:ext cx="178911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Timor-Leste, 2002-2024</a:t>
              </a:r>
            </a:p>
          </p:txBody>
        </p:sp>
        <p:sp>
          <p:nvSpPr>
            <p:cNvPr id="142" name="pl142"/>
            <p:cNvSpPr/>
            <p:nvPr/>
          </p:nvSpPr>
          <p:spPr>
            <a:xfrm>
              <a:off x="23946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5913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7880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4929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896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88638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89059"/>
              <a:ext cx="4931596" cy="167191"/>
            </a:xfrm>
            <a:prstGeom prst="rect">
              <a:avLst/>
            </a:prstGeom>
            <a:solidFill>
              <a:srgbClr val="80BD41">
                <a:alpha val="100000"/>
              </a:srgbClr>
            </a:solidFill>
          </p:spPr>
          <p:txBody>
            <a:bodyPr/>
            <a:lstStyle/>
            <a:p/>
          </p:txBody>
        </p:sp>
        <p:sp>
          <p:nvSpPr>
            <p:cNvPr id="153" name="rc153"/>
            <p:cNvSpPr/>
            <p:nvPr/>
          </p:nvSpPr>
          <p:spPr>
            <a:xfrm>
              <a:off x="6227870" y="5889059"/>
              <a:ext cx="1643133" cy="167191"/>
            </a:xfrm>
            <a:prstGeom prst="rect">
              <a:avLst/>
            </a:prstGeom>
            <a:solidFill>
              <a:srgbClr val="E2231A">
                <a:alpha val="100000"/>
              </a:srgbClr>
            </a:solidFill>
          </p:spPr>
          <p:txBody>
            <a:bodyPr/>
            <a:lstStyle/>
            <a:p/>
          </p:txBody>
        </p:sp>
        <p:sp>
          <p:nvSpPr>
            <p:cNvPr id="154" name="rc154"/>
            <p:cNvSpPr/>
            <p:nvPr/>
          </p:nvSpPr>
          <p:spPr>
            <a:xfrm>
              <a:off x="1296273" y="5680069"/>
              <a:ext cx="4678976" cy="167191"/>
            </a:xfrm>
            <a:prstGeom prst="rect">
              <a:avLst/>
            </a:prstGeom>
            <a:solidFill>
              <a:srgbClr val="80BD41">
                <a:alpha val="100000"/>
              </a:srgbClr>
            </a:solidFill>
          </p:spPr>
          <p:txBody>
            <a:bodyPr/>
            <a:lstStyle/>
            <a:p/>
          </p:txBody>
        </p:sp>
        <p:sp>
          <p:nvSpPr>
            <p:cNvPr id="155" name="rc155"/>
            <p:cNvSpPr/>
            <p:nvPr/>
          </p:nvSpPr>
          <p:spPr>
            <a:xfrm>
              <a:off x="5975249" y="5680069"/>
              <a:ext cx="1818869" cy="167191"/>
            </a:xfrm>
            <a:prstGeom prst="rect">
              <a:avLst/>
            </a:prstGeom>
            <a:solidFill>
              <a:srgbClr val="E2231A">
                <a:alpha val="100000"/>
              </a:srgbClr>
            </a:solidFill>
          </p:spPr>
          <p:txBody>
            <a:bodyPr/>
            <a:lstStyle/>
            <a:p/>
          </p:txBody>
        </p:sp>
        <p:sp>
          <p:nvSpPr>
            <p:cNvPr id="156" name="rc156"/>
            <p:cNvSpPr/>
            <p:nvPr/>
          </p:nvSpPr>
          <p:spPr>
            <a:xfrm>
              <a:off x="1296273" y="5471080"/>
              <a:ext cx="4672385" cy="167191"/>
            </a:xfrm>
            <a:prstGeom prst="rect">
              <a:avLst/>
            </a:prstGeom>
            <a:solidFill>
              <a:srgbClr val="80BD41">
                <a:alpha val="100000"/>
              </a:srgbClr>
            </a:solidFill>
          </p:spPr>
          <p:txBody>
            <a:bodyPr/>
            <a:lstStyle/>
            <a:p/>
          </p:txBody>
        </p:sp>
        <p:sp>
          <p:nvSpPr>
            <p:cNvPr id="157" name="rc157"/>
            <p:cNvSpPr/>
            <p:nvPr/>
          </p:nvSpPr>
          <p:spPr>
            <a:xfrm>
              <a:off x="5968659" y="5471080"/>
              <a:ext cx="1816672" cy="167191"/>
            </a:xfrm>
            <a:prstGeom prst="rect">
              <a:avLst/>
            </a:prstGeom>
            <a:solidFill>
              <a:srgbClr val="E2231A">
                <a:alpha val="100000"/>
              </a:srgbClr>
            </a:solidFill>
          </p:spPr>
          <p:txBody>
            <a:bodyPr/>
            <a:lstStyle/>
            <a:p/>
          </p:txBody>
        </p:sp>
        <p:sp>
          <p:nvSpPr>
            <p:cNvPr id="158" name="tx158"/>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29.9</a:t>
              </a:r>
            </a:p>
          </p:txBody>
        </p:sp>
        <p:sp>
          <p:nvSpPr>
            <p:cNvPr id="159" name="tx159"/>
            <p:cNvSpPr/>
            <p:nvPr/>
          </p:nvSpPr>
          <p:spPr>
            <a:xfrm>
              <a:off x="800879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a:t>
              </a:r>
            </a:p>
          </p:txBody>
        </p:sp>
        <p:sp>
          <p:nvSpPr>
            <p:cNvPr id="160" name="tx160"/>
            <p:cNvSpPr/>
            <p:nvPr/>
          </p:nvSpPr>
          <p:spPr>
            <a:xfrm>
              <a:off x="7999565"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a:t>
              </a:r>
            </a:p>
          </p:txBody>
        </p:sp>
        <p:sp>
          <p:nvSpPr>
            <p:cNvPr id="161" name="tx161"/>
            <p:cNvSpPr/>
            <p:nvPr/>
          </p:nvSpPr>
          <p:spPr>
            <a:xfrm>
              <a:off x="3656578"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62" name="tx162"/>
            <p:cNvSpPr/>
            <p:nvPr/>
          </p:nvSpPr>
          <p:spPr>
            <a:xfrm>
              <a:off x="697408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63" name="tx163"/>
            <p:cNvSpPr/>
            <p:nvPr/>
          </p:nvSpPr>
          <p:spPr>
            <a:xfrm>
              <a:off x="3530268"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64" name="tx164"/>
            <p:cNvSpPr/>
            <p:nvPr/>
          </p:nvSpPr>
          <p:spPr>
            <a:xfrm>
              <a:off x="6809335"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65" name="tx165"/>
            <p:cNvSpPr/>
            <p:nvPr/>
          </p:nvSpPr>
          <p:spPr>
            <a:xfrm>
              <a:off x="352697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66" name="tx166"/>
            <p:cNvSpPr/>
            <p:nvPr/>
          </p:nvSpPr>
          <p:spPr>
            <a:xfrm>
              <a:off x="6801647"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67" name="tx16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1" name="tx171"/>
            <p:cNvSpPr/>
            <p:nvPr/>
          </p:nvSpPr>
          <p:spPr>
            <a:xfrm>
              <a:off x="341528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72" name="tx172"/>
            <p:cNvSpPr/>
            <p:nvPr/>
          </p:nvSpPr>
          <p:spPr>
            <a:xfrm>
              <a:off x="561198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73" name="tx173"/>
            <p:cNvSpPr/>
            <p:nvPr/>
          </p:nvSpPr>
          <p:spPr>
            <a:xfrm>
              <a:off x="7808686"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74" name="tx17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75" name="tx17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(72%) was lower than in 2019 (75%).
The number of children vaccinated with MCV1 decreased 5%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3824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47881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21938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95995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085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284910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58966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65002" y="5065701"/>
              <a:ext cx="494248" cy="302263"/>
            </a:xfrm>
            <a:prstGeom prst="rect">
              <a:avLst/>
            </a:prstGeom>
            <a:solidFill>
              <a:srgbClr val="1CABE2">
                <a:alpha val="100000"/>
              </a:srgbClr>
            </a:solidFill>
          </p:spPr>
          <p:txBody>
            <a:bodyPr/>
            <a:lstStyle/>
            <a:p/>
          </p:txBody>
        </p:sp>
        <p:sp>
          <p:nvSpPr>
            <p:cNvPr id="26" name="rc26"/>
            <p:cNvSpPr/>
            <p:nvPr/>
          </p:nvSpPr>
          <p:spPr>
            <a:xfrm>
              <a:off x="1414167" y="5267211"/>
              <a:ext cx="494248" cy="100754"/>
            </a:xfrm>
            <a:prstGeom prst="rect">
              <a:avLst/>
            </a:prstGeom>
            <a:solidFill>
              <a:srgbClr val="1CABE2">
                <a:alpha val="100000"/>
              </a:srgbClr>
            </a:solidFill>
          </p:spPr>
          <p:txBody>
            <a:bodyPr/>
            <a:lstStyle/>
            <a:p/>
          </p:txBody>
        </p:sp>
        <p:sp>
          <p:nvSpPr>
            <p:cNvPr id="27" name="rc27"/>
            <p:cNvSpPr/>
            <p:nvPr/>
          </p:nvSpPr>
          <p:spPr>
            <a:xfrm>
              <a:off x="1963333" y="4058156"/>
              <a:ext cx="494248" cy="1309809"/>
            </a:xfrm>
            <a:prstGeom prst="rect">
              <a:avLst/>
            </a:prstGeom>
            <a:solidFill>
              <a:srgbClr val="1CABE2">
                <a:alpha val="100000"/>
              </a:srgbClr>
            </a:solidFill>
          </p:spPr>
          <p:txBody>
            <a:bodyPr/>
            <a:lstStyle/>
            <a:p/>
          </p:txBody>
        </p:sp>
        <p:sp>
          <p:nvSpPr>
            <p:cNvPr id="28" name="rc28"/>
            <p:cNvSpPr/>
            <p:nvPr/>
          </p:nvSpPr>
          <p:spPr>
            <a:xfrm>
              <a:off x="2512498" y="5216833"/>
              <a:ext cx="494248" cy="151131"/>
            </a:xfrm>
            <a:prstGeom prst="rect">
              <a:avLst/>
            </a:prstGeom>
            <a:solidFill>
              <a:srgbClr val="1CABE2">
                <a:alpha val="100000"/>
              </a:srgbClr>
            </a:solidFill>
          </p:spPr>
          <p:txBody>
            <a:bodyPr/>
            <a:lstStyle/>
            <a:p/>
          </p:txBody>
        </p:sp>
        <p:sp>
          <p:nvSpPr>
            <p:cNvPr id="29" name="rc29"/>
            <p:cNvSpPr/>
            <p:nvPr/>
          </p:nvSpPr>
          <p:spPr>
            <a:xfrm>
              <a:off x="3061663" y="5040513"/>
              <a:ext cx="494248" cy="327452"/>
            </a:xfrm>
            <a:prstGeom prst="rect">
              <a:avLst/>
            </a:prstGeom>
            <a:solidFill>
              <a:srgbClr val="1CABE2">
                <a:alpha val="100000"/>
              </a:srgbClr>
            </a:solidFill>
          </p:spPr>
          <p:txBody>
            <a:bodyPr/>
            <a:lstStyle/>
            <a:p/>
          </p:txBody>
        </p:sp>
        <p:sp>
          <p:nvSpPr>
            <p:cNvPr id="30" name="rc30"/>
            <p:cNvSpPr/>
            <p:nvPr/>
          </p:nvSpPr>
          <p:spPr>
            <a:xfrm>
              <a:off x="3610829" y="5367965"/>
              <a:ext cx="494248" cy="0"/>
            </a:xfrm>
            <a:prstGeom prst="rect">
              <a:avLst/>
            </a:prstGeom>
            <a:solidFill>
              <a:srgbClr val="1CABE2">
                <a:alpha val="100000"/>
              </a:srgbClr>
            </a:solidFill>
          </p:spPr>
          <p:txBody>
            <a:bodyPr/>
            <a:lstStyle/>
            <a:p/>
          </p:txBody>
        </p:sp>
        <p:sp>
          <p:nvSpPr>
            <p:cNvPr id="31" name="rc31"/>
            <p:cNvSpPr/>
            <p:nvPr/>
          </p:nvSpPr>
          <p:spPr>
            <a:xfrm>
              <a:off x="4159994" y="5317588"/>
              <a:ext cx="494248" cy="50377"/>
            </a:xfrm>
            <a:prstGeom prst="rect">
              <a:avLst/>
            </a:prstGeom>
            <a:solidFill>
              <a:srgbClr val="1CABE2">
                <a:alpha val="100000"/>
              </a:srgbClr>
            </a:solidFill>
          </p:spPr>
          <p:txBody>
            <a:bodyPr/>
            <a:lstStyle/>
            <a:p/>
          </p:txBody>
        </p:sp>
        <p:sp>
          <p:nvSpPr>
            <p:cNvPr id="32" name="rc32"/>
            <p:cNvSpPr/>
            <p:nvPr/>
          </p:nvSpPr>
          <p:spPr>
            <a:xfrm>
              <a:off x="4709160" y="4536740"/>
              <a:ext cx="494248" cy="831225"/>
            </a:xfrm>
            <a:prstGeom prst="rect">
              <a:avLst/>
            </a:prstGeom>
            <a:solidFill>
              <a:srgbClr val="1CABE2">
                <a:alpha val="100000"/>
              </a:srgbClr>
            </a:solidFill>
          </p:spPr>
          <p:txBody>
            <a:bodyPr/>
            <a:lstStyle/>
            <a:p/>
          </p:txBody>
        </p:sp>
        <p:sp>
          <p:nvSpPr>
            <p:cNvPr id="33" name="rc33"/>
            <p:cNvSpPr/>
            <p:nvPr/>
          </p:nvSpPr>
          <p:spPr>
            <a:xfrm>
              <a:off x="5258325" y="5090890"/>
              <a:ext cx="494248" cy="277075"/>
            </a:xfrm>
            <a:prstGeom prst="rect">
              <a:avLst/>
            </a:prstGeom>
            <a:solidFill>
              <a:srgbClr val="1CABE2">
                <a:alpha val="100000"/>
              </a:srgbClr>
            </a:solidFill>
          </p:spPr>
          <p:txBody>
            <a:bodyPr/>
            <a:lstStyle/>
            <a:p/>
          </p:txBody>
        </p:sp>
        <p:sp>
          <p:nvSpPr>
            <p:cNvPr id="34" name="rc34"/>
            <p:cNvSpPr/>
            <p:nvPr/>
          </p:nvSpPr>
          <p:spPr>
            <a:xfrm>
              <a:off x="5807490" y="5342777"/>
              <a:ext cx="494248" cy="25188"/>
            </a:xfrm>
            <a:prstGeom prst="rect">
              <a:avLst/>
            </a:prstGeom>
            <a:solidFill>
              <a:srgbClr val="1CABE2">
                <a:alpha val="100000"/>
              </a:srgbClr>
            </a:solidFill>
          </p:spPr>
          <p:txBody>
            <a:bodyPr/>
            <a:lstStyle/>
            <a:p/>
          </p:txBody>
        </p:sp>
        <p:sp>
          <p:nvSpPr>
            <p:cNvPr id="35" name="rc35"/>
            <p:cNvSpPr/>
            <p:nvPr/>
          </p:nvSpPr>
          <p:spPr>
            <a:xfrm>
              <a:off x="6356656" y="5141267"/>
              <a:ext cx="494248" cy="226697"/>
            </a:xfrm>
            <a:prstGeom prst="rect">
              <a:avLst/>
            </a:prstGeom>
            <a:solidFill>
              <a:srgbClr val="1CABE2">
                <a:alpha val="100000"/>
              </a:srgbClr>
            </a:solidFill>
          </p:spPr>
          <p:txBody>
            <a:bodyPr/>
            <a:lstStyle/>
            <a:p/>
          </p:txBody>
        </p:sp>
        <p:sp>
          <p:nvSpPr>
            <p:cNvPr id="36" name="rc36"/>
            <p:cNvSpPr/>
            <p:nvPr/>
          </p:nvSpPr>
          <p:spPr>
            <a:xfrm>
              <a:off x="6905821" y="5141267"/>
              <a:ext cx="494248" cy="226697"/>
            </a:xfrm>
            <a:prstGeom prst="rect">
              <a:avLst/>
            </a:prstGeom>
            <a:solidFill>
              <a:srgbClr val="1CABE2">
                <a:alpha val="100000"/>
              </a:srgbClr>
            </a:solidFill>
          </p:spPr>
          <p:txBody>
            <a:bodyPr/>
            <a:lstStyle/>
            <a:p/>
          </p:txBody>
        </p:sp>
        <p:sp>
          <p:nvSpPr>
            <p:cNvPr id="37" name="rc37"/>
            <p:cNvSpPr/>
            <p:nvPr/>
          </p:nvSpPr>
          <p:spPr>
            <a:xfrm>
              <a:off x="7454986" y="5317588"/>
              <a:ext cx="494248" cy="50377"/>
            </a:xfrm>
            <a:prstGeom prst="rect">
              <a:avLst/>
            </a:prstGeom>
            <a:solidFill>
              <a:srgbClr val="1CABE2">
                <a:alpha val="100000"/>
              </a:srgbClr>
            </a:solidFill>
          </p:spPr>
          <p:txBody>
            <a:bodyPr/>
            <a:lstStyle/>
            <a:p/>
          </p:txBody>
        </p:sp>
        <p:sp>
          <p:nvSpPr>
            <p:cNvPr id="38" name="pl38"/>
            <p:cNvSpPr/>
            <p:nvPr/>
          </p:nvSpPr>
          <p:spPr>
            <a:xfrm>
              <a:off x="1112126" y="2006120"/>
              <a:ext cx="6589984" cy="305622"/>
            </a:xfrm>
            <a:custGeom>
              <a:avLst/>
              <a:pathLst>
                <a:path w="6589984" h="305622">
                  <a:moveTo>
                    <a:pt x="0" y="174641"/>
                  </a:moveTo>
                  <a:lnTo>
                    <a:pt x="549165" y="305622"/>
                  </a:lnTo>
                  <a:lnTo>
                    <a:pt x="1098330" y="130980"/>
                  </a:lnTo>
                  <a:lnTo>
                    <a:pt x="1647496" y="305622"/>
                  </a:lnTo>
                  <a:lnTo>
                    <a:pt x="2196661" y="174641"/>
                  </a:lnTo>
                  <a:lnTo>
                    <a:pt x="2745826" y="0"/>
                  </a:lnTo>
                  <a:lnTo>
                    <a:pt x="3294992" y="0"/>
                  </a:lnTo>
                  <a:lnTo>
                    <a:pt x="3844157" y="87320"/>
                  </a:lnTo>
                  <a:lnTo>
                    <a:pt x="4393322" y="130980"/>
                  </a:lnTo>
                  <a:lnTo>
                    <a:pt x="4942488" y="218301"/>
                  </a:lnTo>
                  <a:lnTo>
                    <a:pt x="5491653" y="218301"/>
                  </a:lnTo>
                  <a:lnTo>
                    <a:pt x="6040819" y="218301"/>
                  </a:lnTo>
                  <a:lnTo>
                    <a:pt x="6589984" y="218301"/>
                  </a:lnTo>
                </a:path>
              </a:pathLst>
            </a:custGeom>
            <a:ln w="27101" cap="flat">
              <a:solidFill>
                <a:srgbClr val="00833D">
                  <a:alpha val="100000"/>
                </a:srgbClr>
              </a:solidFill>
              <a:prstDash val="solid"/>
              <a:round/>
            </a:ln>
          </p:spPr>
          <p:txBody>
            <a:bodyPr/>
            <a:lstStyle/>
            <a:p/>
          </p:txBody>
        </p:sp>
        <p:sp>
          <p:nvSpPr>
            <p:cNvPr id="39" name="pl39"/>
            <p:cNvSpPr/>
            <p:nvPr/>
          </p:nvSpPr>
          <p:spPr>
            <a:xfrm>
              <a:off x="3308788" y="2224422"/>
              <a:ext cx="4393322" cy="1833733"/>
            </a:xfrm>
            <a:custGeom>
              <a:avLst/>
              <a:pathLst>
                <a:path w="4393322" h="1833733">
                  <a:moveTo>
                    <a:pt x="0" y="1833733"/>
                  </a:moveTo>
                  <a:lnTo>
                    <a:pt x="549165" y="785885"/>
                  </a:lnTo>
                  <a:lnTo>
                    <a:pt x="1098330" y="567584"/>
                  </a:lnTo>
                  <a:lnTo>
                    <a:pt x="1647496" y="392942"/>
                  </a:lnTo>
                  <a:lnTo>
                    <a:pt x="2196661" y="174641"/>
                  </a:lnTo>
                  <a:lnTo>
                    <a:pt x="2745826" y="0"/>
                  </a:lnTo>
                  <a:lnTo>
                    <a:pt x="3294992" y="0"/>
                  </a:lnTo>
                  <a:lnTo>
                    <a:pt x="3844157" y="0"/>
                  </a:lnTo>
                  <a:lnTo>
                    <a:pt x="4393322" y="0"/>
                  </a:lnTo>
                </a:path>
              </a:pathLst>
            </a:custGeom>
            <a:ln w="27101" cap="flat">
              <a:solidFill>
                <a:srgbClr val="002759">
                  <a:alpha val="100000"/>
                </a:srgbClr>
              </a:solidFill>
              <a:prstDash val="solid"/>
              <a:round/>
            </a:ln>
          </p:spPr>
          <p:txBody>
            <a:bodyPr/>
            <a:lstStyle/>
            <a:p/>
          </p:txBody>
        </p:sp>
        <p:sp>
          <p:nvSpPr>
            <p:cNvPr id="40" name="pt40"/>
            <p:cNvSpPr/>
            <p:nvPr/>
          </p:nvSpPr>
          <p:spPr>
            <a:xfrm>
              <a:off x="1080525"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29690"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78856"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728021"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277187"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26352"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375517"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24683"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473848"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23013"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72179"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21344"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70510"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277187" y="40265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26352"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375517"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24683"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473848" y="2367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23013"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572179"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121344"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670510"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045808" y="493731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63" name="tx63"/>
            <p:cNvSpPr/>
            <p:nvPr/>
          </p:nvSpPr>
          <p:spPr>
            <a:xfrm>
              <a:off x="1628132" y="513917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4" name="tx64"/>
            <p:cNvSpPr/>
            <p:nvPr/>
          </p:nvSpPr>
          <p:spPr>
            <a:xfrm>
              <a:off x="2144138" y="392831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65" name="tx65"/>
            <p:cNvSpPr/>
            <p:nvPr/>
          </p:nvSpPr>
          <p:spPr>
            <a:xfrm>
              <a:off x="2726463" y="508699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6" name="tx66"/>
            <p:cNvSpPr/>
            <p:nvPr/>
          </p:nvSpPr>
          <p:spPr>
            <a:xfrm>
              <a:off x="3242469" y="491061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7" name="tx67"/>
            <p:cNvSpPr/>
            <p:nvPr/>
          </p:nvSpPr>
          <p:spPr>
            <a:xfrm>
              <a:off x="382479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4373959" y="518920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9" name="tx69"/>
            <p:cNvSpPr/>
            <p:nvPr/>
          </p:nvSpPr>
          <p:spPr>
            <a:xfrm>
              <a:off x="4889965" y="440683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70" name="tx70"/>
            <p:cNvSpPr/>
            <p:nvPr/>
          </p:nvSpPr>
          <p:spPr>
            <a:xfrm>
              <a:off x="5439131" y="496250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1" name="tx71"/>
            <p:cNvSpPr/>
            <p:nvPr/>
          </p:nvSpPr>
          <p:spPr>
            <a:xfrm>
              <a:off x="6021455" y="521439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6570621" y="501142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3" name="tx73"/>
            <p:cNvSpPr/>
            <p:nvPr/>
          </p:nvSpPr>
          <p:spPr>
            <a:xfrm>
              <a:off x="7119786" y="501142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4" name="tx74"/>
            <p:cNvSpPr/>
            <p:nvPr/>
          </p:nvSpPr>
          <p:spPr>
            <a:xfrm>
              <a:off x="7668951" y="518920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5" name="pl75"/>
            <p:cNvSpPr/>
            <p:nvPr/>
          </p:nvSpPr>
          <p:spPr>
            <a:xfrm>
              <a:off x="7717035" y="2154929"/>
              <a:ext cx="145269" cy="63018"/>
            </a:xfrm>
            <a:custGeom>
              <a:avLst/>
              <a:pathLst>
                <a:path w="145269" h="63018">
                  <a:moveTo>
                    <a:pt x="145269" y="0"/>
                  </a:moveTo>
                  <a:lnTo>
                    <a:pt x="0" y="63018"/>
                  </a:lnTo>
                </a:path>
              </a:pathLst>
            </a:custGeom>
          </p:spPr>
          <p:txBody>
            <a:bodyPr/>
            <a:lstStyle/>
            <a:p/>
          </p:txBody>
        </p:sp>
        <p:sp>
          <p:nvSpPr>
            <p:cNvPr id="76" name="pl76"/>
            <p:cNvSpPr/>
            <p:nvPr/>
          </p:nvSpPr>
          <p:spPr>
            <a:xfrm>
              <a:off x="7712490" y="2233778"/>
              <a:ext cx="149813" cy="135049"/>
            </a:xfrm>
            <a:custGeom>
              <a:avLst/>
              <a:pathLst>
                <a:path w="149813" h="135049">
                  <a:moveTo>
                    <a:pt x="149813" y="135049"/>
                  </a:moveTo>
                  <a:lnTo>
                    <a:pt x="0" y="0"/>
                  </a:lnTo>
                </a:path>
              </a:pathLst>
            </a:custGeom>
          </p:spPr>
          <p:txBody>
            <a:bodyPr/>
            <a:lstStyle/>
            <a:p/>
          </p:txBody>
        </p:sp>
        <p:sp>
          <p:nvSpPr>
            <p:cNvPr id="77" name="pg77"/>
            <p:cNvSpPr/>
            <p:nvPr/>
          </p:nvSpPr>
          <p:spPr>
            <a:xfrm>
              <a:off x="7793724" y="204327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208439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72%</a:t>
              </a:r>
            </a:p>
          </p:txBody>
        </p:sp>
        <p:sp>
          <p:nvSpPr>
            <p:cNvPr id="79" name="pg79"/>
            <p:cNvSpPr/>
            <p:nvPr/>
          </p:nvSpPr>
          <p:spPr>
            <a:xfrm>
              <a:off x="7793724" y="23106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23517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72%</a:t>
              </a:r>
            </a:p>
          </p:txBody>
        </p:sp>
        <p:sp>
          <p:nvSpPr>
            <p:cNvPr id="81" name="rc81"/>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82" name="tx82"/>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78734" y="406115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508103" y="280172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a:off x="508103" y="15422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86" name="tx86"/>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493736"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173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2648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6322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6155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6980305"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5988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1846004" y="401416"/>
              <a:ext cx="57263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Timor-Leste,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 confirmed measles cases in Timor-Leste. In the same year, MCV1 coverage was 72% and MCV2 coverage was 72%.
The number of cases in 2024 was 78% lower than in 2023 (n=9).
The highest number of measles cases was reported in 2014 (n=52). In this year, MCV1 coverage was 74%.
Timor-Leste reported measles vaccine stockouts in 2013.
There were measles-containing vaccine supplementary immunization activities/campaigns in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398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988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236805" y="2327067"/>
              <a:ext cx="3226759" cy="2640968"/>
            </a:xfrm>
            <a:custGeom>
              <a:avLst/>
              <a:pathLst>
                <a:path w="3226759" h="2640968">
                  <a:moveTo>
                    <a:pt x="0" y="0"/>
                  </a:moveTo>
                  <a:lnTo>
                    <a:pt x="146670" y="792290"/>
                  </a:lnTo>
                  <a:lnTo>
                    <a:pt x="293341" y="1188435"/>
                  </a:lnTo>
                  <a:lnTo>
                    <a:pt x="440012" y="924338"/>
                  </a:lnTo>
                  <a:lnTo>
                    <a:pt x="586683" y="1320484"/>
                  </a:lnTo>
                  <a:lnTo>
                    <a:pt x="733354" y="1716629"/>
                  </a:lnTo>
                  <a:lnTo>
                    <a:pt x="880025" y="1848677"/>
                  </a:lnTo>
                  <a:lnTo>
                    <a:pt x="1026696" y="1980726"/>
                  </a:lnTo>
                  <a:lnTo>
                    <a:pt x="1173367" y="2112774"/>
                  </a:lnTo>
                  <a:lnTo>
                    <a:pt x="1320038" y="2244823"/>
                  </a:lnTo>
                  <a:lnTo>
                    <a:pt x="1466709" y="2640968"/>
                  </a:lnTo>
                  <a:lnTo>
                    <a:pt x="1613379" y="1980726"/>
                  </a:lnTo>
                  <a:lnTo>
                    <a:pt x="1760050" y="2112774"/>
                  </a:lnTo>
                  <a:lnTo>
                    <a:pt x="1906721" y="2112774"/>
                  </a:lnTo>
                  <a:lnTo>
                    <a:pt x="2053392" y="1716629"/>
                  </a:lnTo>
                  <a:lnTo>
                    <a:pt x="2200063" y="1452532"/>
                  </a:lnTo>
                  <a:lnTo>
                    <a:pt x="2346734" y="1452532"/>
                  </a:lnTo>
                  <a:lnTo>
                    <a:pt x="2493405" y="1584581"/>
                  </a:lnTo>
                  <a:lnTo>
                    <a:pt x="2640076" y="1716629"/>
                  </a:lnTo>
                  <a:lnTo>
                    <a:pt x="2786747" y="1848677"/>
                  </a:lnTo>
                  <a:lnTo>
                    <a:pt x="2933418" y="1848677"/>
                  </a:lnTo>
                  <a:lnTo>
                    <a:pt x="3080089" y="1848677"/>
                  </a:lnTo>
                  <a:lnTo>
                    <a:pt x="3226759" y="1848677"/>
                  </a:lnTo>
                </a:path>
              </a:pathLst>
            </a:custGeom>
            <a:ln w="27101" cap="flat">
              <a:solidFill>
                <a:srgbClr val="0058AB">
                  <a:alpha val="80000"/>
                </a:srgbClr>
              </a:solidFill>
              <a:prstDash val="solid"/>
              <a:round/>
            </a:ln>
          </p:spPr>
          <p:txBody>
            <a:bodyPr/>
            <a:lstStyle/>
            <a:p/>
          </p:txBody>
        </p:sp>
        <p:sp>
          <p:nvSpPr>
            <p:cNvPr id="20" name="pl20"/>
            <p:cNvSpPr/>
            <p:nvPr/>
          </p:nvSpPr>
          <p:spPr>
            <a:xfrm>
              <a:off x="943464" y="3383455"/>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1" name="pl21"/>
            <p:cNvSpPr/>
            <p:nvPr/>
          </p:nvSpPr>
          <p:spPr>
            <a:xfrm>
              <a:off x="943464" y="3779600"/>
              <a:ext cx="3520101" cy="1188435"/>
            </a:xfrm>
            <a:custGeom>
              <a:avLst/>
              <a:pathLst>
                <a:path w="3520101" h="1188435">
                  <a:moveTo>
                    <a:pt x="0" y="0"/>
                  </a:moveTo>
                  <a:lnTo>
                    <a:pt x="146670" y="132048"/>
                  </a:lnTo>
                  <a:lnTo>
                    <a:pt x="293341" y="0"/>
                  </a:lnTo>
                  <a:lnTo>
                    <a:pt x="440012" y="132048"/>
                  </a:lnTo>
                  <a:lnTo>
                    <a:pt x="586683" y="264096"/>
                  </a:lnTo>
                  <a:lnTo>
                    <a:pt x="733354" y="264096"/>
                  </a:lnTo>
                  <a:lnTo>
                    <a:pt x="880025" y="396145"/>
                  </a:lnTo>
                  <a:lnTo>
                    <a:pt x="1026696" y="528193"/>
                  </a:lnTo>
                  <a:lnTo>
                    <a:pt x="1173367" y="792290"/>
                  </a:lnTo>
                  <a:lnTo>
                    <a:pt x="1320038" y="1056387"/>
                  </a:lnTo>
                  <a:lnTo>
                    <a:pt x="1466709" y="1056387"/>
                  </a:lnTo>
                  <a:lnTo>
                    <a:pt x="1613379" y="1056387"/>
                  </a:lnTo>
                  <a:lnTo>
                    <a:pt x="1760050" y="1188435"/>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924338"/>
                  </a:lnTo>
                  <a:lnTo>
                    <a:pt x="3520101" y="924338"/>
                  </a:lnTo>
                </a:path>
              </a:pathLst>
            </a:custGeom>
            <a:ln w="27101" cap="flat">
              <a:solidFill>
                <a:srgbClr val="00833D">
                  <a:alpha val="80000"/>
                </a:srgbClr>
              </a:solidFill>
              <a:prstDash val="solid"/>
              <a:round/>
            </a:ln>
          </p:spPr>
          <p:txBody>
            <a:bodyPr/>
            <a:lstStyle/>
            <a:p/>
          </p:txBody>
        </p:sp>
        <p:sp>
          <p:nvSpPr>
            <p:cNvPr id="22" name="pl22"/>
            <p:cNvSpPr/>
            <p:nvPr/>
          </p:nvSpPr>
          <p:spPr>
            <a:xfrm>
              <a:off x="1236805" y="2327067"/>
              <a:ext cx="3226759" cy="2640968"/>
            </a:xfrm>
            <a:custGeom>
              <a:avLst/>
              <a:pathLst>
                <a:path w="3226759" h="2640968">
                  <a:moveTo>
                    <a:pt x="0" y="0"/>
                  </a:moveTo>
                  <a:lnTo>
                    <a:pt x="146670" y="792290"/>
                  </a:lnTo>
                  <a:lnTo>
                    <a:pt x="293341" y="1188435"/>
                  </a:lnTo>
                  <a:lnTo>
                    <a:pt x="440012" y="924338"/>
                  </a:lnTo>
                  <a:lnTo>
                    <a:pt x="586683" y="1320484"/>
                  </a:lnTo>
                  <a:lnTo>
                    <a:pt x="733354" y="1716629"/>
                  </a:lnTo>
                  <a:lnTo>
                    <a:pt x="880025" y="1848677"/>
                  </a:lnTo>
                  <a:lnTo>
                    <a:pt x="1026696" y="1980726"/>
                  </a:lnTo>
                  <a:lnTo>
                    <a:pt x="1173367" y="2112774"/>
                  </a:lnTo>
                  <a:lnTo>
                    <a:pt x="1320038" y="2244823"/>
                  </a:lnTo>
                  <a:lnTo>
                    <a:pt x="1466709" y="2640968"/>
                  </a:lnTo>
                  <a:lnTo>
                    <a:pt x="1613379" y="1980726"/>
                  </a:lnTo>
                  <a:lnTo>
                    <a:pt x="1760050" y="2112774"/>
                  </a:lnTo>
                  <a:lnTo>
                    <a:pt x="1906721" y="2112774"/>
                  </a:lnTo>
                  <a:lnTo>
                    <a:pt x="2053392" y="1716629"/>
                  </a:lnTo>
                  <a:lnTo>
                    <a:pt x="2200063" y="1452532"/>
                  </a:lnTo>
                  <a:lnTo>
                    <a:pt x="2346734" y="1452532"/>
                  </a:lnTo>
                  <a:lnTo>
                    <a:pt x="2493405" y="1584581"/>
                  </a:lnTo>
                  <a:lnTo>
                    <a:pt x="2640076" y="1716629"/>
                  </a:lnTo>
                  <a:lnTo>
                    <a:pt x="2786747" y="1848677"/>
                  </a:lnTo>
                  <a:lnTo>
                    <a:pt x="2933418" y="1848677"/>
                  </a:lnTo>
                  <a:lnTo>
                    <a:pt x="3080089" y="1848677"/>
                  </a:lnTo>
                  <a:lnTo>
                    <a:pt x="3226759" y="1848677"/>
                  </a:lnTo>
                </a:path>
              </a:pathLst>
            </a:custGeom>
            <a:ln w="43362" cap="flat">
              <a:solidFill>
                <a:srgbClr val="000000">
                  <a:alpha val="100000"/>
                </a:srgbClr>
              </a:solidFill>
              <a:prstDash val="solid"/>
              <a:round/>
            </a:ln>
          </p:spPr>
          <p:txBody>
            <a:bodyPr/>
            <a:lstStyle/>
            <a:p/>
          </p:txBody>
        </p:sp>
        <p:sp>
          <p:nvSpPr>
            <p:cNvPr id="23" name="pl23"/>
            <p:cNvSpPr/>
            <p:nvPr/>
          </p:nvSpPr>
          <p:spPr>
            <a:xfrm>
              <a:off x="1236805" y="2327067"/>
              <a:ext cx="3226759" cy="2640968"/>
            </a:xfrm>
            <a:custGeom>
              <a:avLst/>
              <a:pathLst>
                <a:path w="3226759" h="2640968">
                  <a:moveTo>
                    <a:pt x="0" y="0"/>
                  </a:moveTo>
                  <a:lnTo>
                    <a:pt x="146670" y="792290"/>
                  </a:lnTo>
                  <a:lnTo>
                    <a:pt x="293341" y="1188435"/>
                  </a:lnTo>
                  <a:lnTo>
                    <a:pt x="440012" y="924338"/>
                  </a:lnTo>
                  <a:lnTo>
                    <a:pt x="586683" y="1320484"/>
                  </a:lnTo>
                  <a:lnTo>
                    <a:pt x="733354" y="1716629"/>
                  </a:lnTo>
                  <a:lnTo>
                    <a:pt x="880025" y="1848677"/>
                  </a:lnTo>
                  <a:lnTo>
                    <a:pt x="1026696" y="1980726"/>
                  </a:lnTo>
                  <a:lnTo>
                    <a:pt x="1173367" y="2112774"/>
                  </a:lnTo>
                  <a:lnTo>
                    <a:pt x="1320038" y="2244823"/>
                  </a:lnTo>
                  <a:lnTo>
                    <a:pt x="1466709" y="2640968"/>
                  </a:lnTo>
                  <a:lnTo>
                    <a:pt x="1613379" y="1980726"/>
                  </a:lnTo>
                  <a:lnTo>
                    <a:pt x="1760050" y="2112774"/>
                  </a:lnTo>
                  <a:lnTo>
                    <a:pt x="1906721" y="2112774"/>
                  </a:lnTo>
                  <a:lnTo>
                    <a:pt x="2053392" y="1716629"/>
                  </a:lnTo>
                  <a:lnTo>
                    <a:pt x="2200063" y="1452532"/>
                  </a:lnTo>
                  <a:lnTo>
                    <a:pt x="2346734" y="1452532"/>
                  </a:lnTo>
                  <a:lnTo>
                    <a:pt x="2493405" y="1584581"/>
                  </a:lnTo>
                  <a:lnTo>
                    <a:pt x="2640076" y="1716629"/>
                  </a:lnTo>
                  <a:lnTo>
                    <a:pt x="2786747" y="1848677"/>
                  </a:lnTo>
                  <a:lnTo>
                    <a:pt x="2933418" y="1848677"/>
                  </a:lnTo>
                  <a:lnTo>
                    <a:pt x="3080089" y="1848677"/>
                  </a:lnTo>
                  <a:lnTo>
                    <a:pt x="3226759" y="1848677"/>
                  </a:lnTo>
                </a:path>
              </a:pathLst>
            </a:custGeom>
            <a:ln w="27101" cap="flat">
              <a:solidFill>
                <a:srgbClr val="0058AB">
                  <a:alpha val="100000"/>
                </a:srgbClr>
              </a:solidFill>
              <a:prstDash val="solid"/>
              <a:round/>
            </a:ln>
          </p:spPr>
          <p:txBody>
            <a:bodyPr/>
            <a:lstStyle/>
            <a:p/>
          </p:txBody>
        </p:sp>
        <p:sp>
          <p:nvSpPr>
            <p:cNvPr id="24" name="pl24"/>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1676818" y="285526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043697"/>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043697"/>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51550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1590194" y="27886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1620548" y="281875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3" name="pg33"/>
            <p:cNvSpPr/>
            <p:nvPr/>
          </p:nvSpPr>
          <p:spPr>
            <a:xfrm>
              <a:off x="2351684"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2382037" y="400723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5" name="pg35"/>
            <p:cNvSpPr/>
            <p:nvPr/>
          </p:nvSpPr>
          <p:spPr>
            <a:xfrm>
              <a:off x="3085039"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3115392" y="400723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7" name="pg37"/>
            <p:cNvSpPr/>
            <p:nvPr/>
          </p:nvSpPr>
          <p:spPr>
            <a:xfrm>
              <a:off x="3671722"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702076"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9" name="pg39"/>
            <p:cNvSpPr/>
            <p:nvPr/>
          </p:nvSpPr>
          <p:spPr>
            <a:xfrm>
              <a:off x="4258406"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4288759" y="374432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405077"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435430" y="374432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tx43"/>
            <p:cNvSpPr/>
            <p:nvPr/>
          </p:nvSpPr>
          <p:spPr>
            <a:xfrm>
              <a:off x="4523855" y="44007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4" name="tx44"/>
            <p:cNvSpPr/>
            <p:nvPr/>
          </p:nvSpPr>
          <p:spPr>
            <a:xfrm>
              <a:off x="4523855" y="466344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5" name="tx45"/>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6" name="tx46"/>
            <p:cNvSpPr/>
            <p:nvPr/>
          </p:nvSpPr>
          <p:spPr>
            <a:xfrm>
              <a:off x="577692"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7" name="tx47"/>
            <p:cNvSpPr/>
            <p:nvPr/>
          </p:nvSpPr>
          <p:spPr>
            <a:xfrm>
              <a:off x="577692"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8" name="tx48"/>
            <p:cNvSpPr/>
            <p:nvPr/>
          </p:nvSpPr>
          <p:spPr>
            <a:xfrm>
              <a:off x="577692" y="10959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49" name="tx49"/>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0" name="tx50"/>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1" name="tx51"/>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2" name="tx52"/>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3" name="tx53"/>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5" name="tx55"/>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7" name="pl57"/>
            <p:cNvSpPr/>
            <p:nvPr/>
          </p:nvSpPr>
          <p:spPr>
            <a:xfrm>
              <a:off x="14575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8" name="pl58"/>
            <p:cNvSpPr/>
            <p:nvPr/>
          </p:nvSpPr>
          <p:spPr>
            <a:xfrm>
              <a:off x="14575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9" name="pl59"/>
            <p:cNvSpPr/>
            <p:nvPr/>
          </p:nvSpPr>
          <p:spPr>
            <a:xfrm>
              <a:off x="256142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0" name="pl60"/>
            <p:cNvSpPr/>
            <p:nvPr/>
          </p:nvSpPr>
          <p:spPr>
            <a:xfrm>
              <a:off x="332388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1" name="tx61"/>
            <p:cNvSpPr/>
            <p:nvPr/>
          </p:nvSpPr>
          <p:spPr>
            <a:xfrm>
              <a:off x="1724668" y="6102617"/>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62" name="tx62"/>
            <p:cNvSpPr/>
            <p:nvPr/>
          </p:nvSpPr>
          <p:spPr>
            <a:xfrm>
              <a:off x="282852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3" name="tx63"/>
            <p:cNvSpPr/>
            <p:nvPr/>
          </p:nvSpPr>
          <p:spPr>
            <a:xfrm>
              <a:off x="359098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4" name="tx64"/>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5" name="pl65"/>
            <p:cNvSpPr/>
            <p:nvPr/>
          </p:nvSpPr>
          <p:spPr>
            <a:xfrm>
              <a:off x="5132709" y="443984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6" name="pl6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17988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9" name="pl69"/>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602056" y="1798874"/>
              <a:ext cx="3226759" cy="2112774"/>
            </a:xfrm>
            <a:custGeom>
              <a:avLst/>
              <a:pathLst>
                <a:path w="3226759" h="2112774">
                  <a:moveTo>
                    <a:pt x="0" y="924338"/>
                  </a:moveTo>
                  <a:lnTo>
                    <a:pt x="146670" y="1320484"/>
                  </a:lnTo>
                  <a:lnTo>
                    <a:pt x="293341" y="1320484"/>
                  </a:lnTo>
                  <a:lnTo>
                    <a:pt x="440012" y="0"/>
                  </a:lnTo>
                  <a:lnTo>
                    <a:pt x="586683" y="1452532"/>
                  </a:lnTo>
                  <a:lnTo>
                    <a:pt x="733354" y="1056387"/>
                  </a:lnTo>
                  <a:lnTo>
                    <a:pt x="880025" y="1452532"/>
                  </a:lnTo>
                  <a:lnTo>
                    <a:pt x="1026696" y="2112774"/>
                  </a:lnTo>
                  <a:lnTo>
                    <a:pt x="1173367" y="1584581"/>
                  </a:lnTo>
                  <a:lnTo>
                    <a:pt x="1320038" y="1848677"/>
                  </a:lnTo>
                  <a:lnTo>
                    <a:pt x="1466709" y="1584581"/>
                  </a:lnTo>
                  <a:lnTo>
                    <a:pt x="1613379" y="660242"/>
                  </a:lnTo>
                  <a:lnTo>
                    <a:pt x="1760050" y="2112774"/>
                  </a:lnTo>
                  <a:lnTo>
                    <a:pt x="1906721" y="1716629"/>
                  </a:lnTo>
                  <a:lnTo>
                    <a:pt x="2053392" y="1320484"/>
                  </a:lnTo>
                  <a:lnTo>
                    <a:pt x="2200063" y="1188435"/>
                  </a:lnTo>
                  <a:lnTo>
                    <a:pt x="2346734" y="1188435"/>
                  </a:lnTo>
                  <a:lnTo>
                    <a:pt x="2493405" y="924338"/>
                  </a:lnTo>
                  <a:lnTo>
                    <a:pt x="2640076" y="924338"/>
                  </a:lnTo>
                  <a:lnTo>
                    <a:pt x="2786747" y="792290"/>
                  </a:lnTo>
                  <a:lnTo>
                    <a:pt x="2933418" y="792290"/>
                  </a:lnTo>
                  <a:lnTo>
                    <a:pt x="3080089" y="792290"/>
                  </a:lnTo>
                  <a:lnTo>
                    <a:pt x="3226759" y="792290"/>
                  </a:lnTo>
                </a:path>
              </a:pathLst>
            </a:custGeom>
            <a:ln w="27101" cap="flat">
              <a:solidFill>
                <a:srgbClr val="0058AB">
                  <a:alpha val="80000"/>
                </a:srgbClr>
              </a:solidFill>
              <a:prstDash val="solid"/>
              <a:round/>
            </a:ln>
          </p:spPr>
          <p:txBody>
            <a:bodyPr/>
            <a:lstStyle/>
            <a:p/>
          </p:txBody>
        </p:sp>
        <p:sp>
          <p:nvSpPr>
            <p:cNvPr id="80" name="pl80"/>
            <p:cNvSpPr/>
            <p:nvPr/>
          </p:nvSpPr>
          <p:spPr>
            <a:xfrm>
              <a:off x="5308715" y="3251406"/>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1" name="pl81"/>
            <p:cNvSpPr/>
            <p:nvPr/>
          </p:nvSpPr>
          <p:spPr>
            <a:xfrm>
              <a:off x="5308715" y="3779600"/>
              <a:ext cx="3520101" cy="1320484"/>
            </a:xfrm>
            <a:custGeom>
              <a:avLst/>
              <a:pathLst>
                <a:path w="3520101" h="1320484">
                  <a:moveTo>
                    <a:pt x="0" y="0"/>
                  </a:moveTo>
                  <a:lnTo>
                    <a:pt x="146670" y="132048"/>
                  </a:lnTo>
                  <a:lnTo>
                    <a:pt x="293341" y="264096"/>
                  </a:lnTo>
                  <a:lnTo>
                    <a:pt x="440012" y="132048"/>
                  </a:lnTo>
                  <a:lnTo>
                    <a:pt x="586683" y="396145"/>
                  </a:lnTo>
                  <a:lnTo>
                    <a:pt x="733354" y="396145"/>
                  </a:lnTo>
                  <a:lnTo>
                    <a:pt x="880025" y="660242"/>
                  </a:lnTo>
                  <a:lnTo>
                    <a:pt x="1026696" y="528193"/>
                  </a:lnTo>
                  <a:lnTo>
                    <a:pt x="1173367" y="792290"/>
                  </a:lnTo>
                  <a:lnTo>
                    <a:pt x="1320038" y="924338"/>
                  </a:lnTo>
                  <a:lnTo>
                    <a:pt x="1466709" y="1056387"/>
                  </a:lnTo>
                  <a:lnTo>
                    <a:pt x="1613379" y="1056387"/>
                  </a:lnTo>
                  <a:lnTo>
                    <a:pt x="1760050" y="924338"/>
                  </a:lnTo>
                  <a:lnTo>
                    <a:pt x="1906721" y="1056387"/>
                  </a:lnTo>
                  <a:lnTo>
                    <a:pt x="2053392" y="1056387"/>
                  </a:lnTo>
                  <a:lnTo>
                    <a:pt x="2200063" y="1188435"/>
                  </a:lnTo>
                  <a:lnTo>
                    <a:pt x="2346734" y="1188435"/>
                  </a:lnTo>
                  <a:lnTo>
                    <a:pt x="2493405" y="1188435"/>
                  </a:lnTo>
                  <a:lnTo>
                    <a:pt x="2640076" y="1320484"/>
                  </a:lnTo>
                  <a:lnTo>
                    <a:pt x="2786747" y="1188435"/>
                  </a:lnTo>
                  <a:lnTo>
                    <a:pt x="2933418" y="1056387"/>
                  </a:lnTo>
                  <a:lnTo>
                    <a:pt x="3080089" y="1188435"/>
                  </a:lnTo>
                  <a:lnTo>
                    <a:pt x="3226759" y="1056387"/>
                  </a:lnTo>
                  <a:lnTo>
                    <a:pt x="3373430" y="924338"/>
                  </a:lnTo>
                  <a:lnTo>
                    <a:pt x="3520101" y="1188435"/>
                  </a:lnTo>
                </a:path>
              </a:pathLst>
            </a:custGeom>
            <a:ln w="27101" cap="flat">
              <a:solidFill>
                <a:srgbClr val="00833D">
                  <a:alpha val="80000"/>
                </a:srgbClr>
              </a:solidFill>
              <a:prstDash val="solid"/>
              <a:round/>
            </a:ln>
          </p:spPr>
          <p:txBody>
            <a:bodyPr/>
            <a:lstStyle/>
            <a:p/>
          </p:txBody>
        </p:sp>
        <p:sp>
          <p:nvSpPr>
            <p:cNvPr id="82" name="pl82"/>
            <p:cNvSpPr/>
            <p:nvPr/>
          </p:nvSpPr>
          <p:spPr>
            <a:xfrm>
              <a:off x="5602056" y="1798874"/>
              <a:ext cx="3226759" cy="2112774"/>
            </a:xfrm>
            <a:custGeom>
              <a:avLst/>
              <a:pathLst>
                <a:path w="3226759" h="2112774">
                  <a:moveTo>
                    <a:pt x="0" y="924338"/>
                  </a:moveTo>
                  <a:lnTo>
                    <a:pt x="146670" y="1320484"/>
                  </a:lnTo>
                  <a:lnTo>
                    <a:pt x="293341" y="1320484"/>
                  </a:lnTo>
                  <a:lnTo>
                    <a:pt x="440012" y="0"/>
                  </a:lnTo>
                  <a:lnTo>
                    <a:pt x="586683" y="1452532"/>
                  </a:lnTo>
                  <a:lnTo>
                    <a:pt x="733354" y="1056387"/>
                  </a:lnTo>
                  <a:lnTo>
                    <a:pt x="880025" y="1452532"/>
                  </a:lnTo>
                  <a:lnTo>
                    <a:pt x="1026696" y="2112774"/>
                  </a:lnTo>
                  <a:lnTo>
                    <a:pt x="1173367" y="1584581"/>
                  </a:lnTo>
                  <a:lnTo>
                    <a:pt x="1320038" y="1848677"/>
                  </a:lnTo>
                  <a:lnTo>
                    <a:pt x="1466709" y="1584581"/>
                  </a:lnTo>
                  <a:lnTo>
                    <a:pt x="1613379" y="660242"/>
                  </a:lnTo>
                  <a:lnTo>
                    <a:pt x="1760050" y="2112774"/>
                  </a:lnTo>
                  <a:lnTo>
                    <a:pt x="1906721" y="1716629"/>
                  </a:lnTo>
                  <a:lnTo>
                    <a:pt x="2053392" y="1320484"/>
                  </a:lnTo>
                  <a:lnTo>
                    <a:pt x="2200063" y="1188435"/>
                  </a:lnTo>
                  <a:lnTo>
                    <a:pt x="2346734" y="1188435"/>
                  </a:lnTo>
                  <a:lnTo>
                    <a:pt x="2493405" y="924338"/>
                  </a:lnTo>
                  <a:lnTo>
                    <a:pt x="2640076" y="924338"/>
                  </a:lnTo>
                  <a:lnTo>
                    <a:pt x="2786747" y="792290"/>
                  </a:lnTo>
                  <a:lnTo>
                    <a:pt x="2933418" y="792290"/>
                  </a:lnTo>
                  <a:lnTo>
                    <a:pt x="3080089" y="792290"/>
                  </a:lnTo>
                  <a:lnTo>
                    <a:pt x="3226759" y="792290"/>
                  </a:lnTo>
                </a:path>
              </a:pathLst>
            </a:custGeom>
            <a:ln w="43362" cap="flat">
              <a:solidFill>
                <a:srgbClr val="000000">
                  <a:alpha val="100000"/>
                </a:srgbClr>
              </a:solidFill>
              <a:prstDash val="solid"/>
              <a:round/>
            </a:ln>
          </p:spPr>
          <p:txBody>
            <a:bodyPr/>
            <a:lstStyle/>
            <a:p/>
          </p:txBody>
        </p:sp>
        <p:sp>
          <p:nvSpPr>
            <p:cNvPr id="83" name="pl83"/>
            <p:cNvSpPr/>
            <p:nvPr/>
          </p:nvSpPr>
          <p:spPr>
            <a:xfrm>
              <a:off x="5602056" y="1798874"/>
              <a:ext cx="3226759" cy="2112774"/>
            </a:xfrm>
            <a:custGeom>
              <a:avLst/>
              <a:pathLst>
                <a:path w="3226759" h="2112774">
                  <a:moveTo>
                    <a:pt x="0" y="924338"/>
                  </a:moveTo>
                  <a:lnTo>
                    <a:pt x="146670" y="1320484"/>
                  </a:lnTo>
                  <a:lnTo>
                    <a:pt x="293341" y="1320484"/>
                  </a:lnTo>
                  <a:lnTo>
                    <a:pt x="440012" y="0"/>
                  </a:lnTo>
                  <a:lnTo>
                    <a:pt x="586683" y="1452532"/>
                  </a:lnTo>
                  <a:lnTo>
                    <a:pt x="733354" y="1056387"/>
                  </a:lnTo>
                  <a:lnTo>
                    <a:pt x="880025" y="1452532"/>
                  </a:lnTo>
                  <a:lnTo>
                    <a:pt x="1026696" y="2112774"/>
                  </a:lnTo>
                  <a:lnTo>
                    <a:pt x="1173367" y="1584581"/>
                  </a:lnTo>
                  <a:lnTo>
                    <a:pt x="1320038" y="1848677"/>
                  </a:lnTo>
                  <a:lnTo>
                    <a:pt x="1466709" y="1584581"/>
                  </a:lnTo>
                  <a:lnTo>
                    <a:pt x="1613379" y="660242"/>
                  </a:lnTo>
                  <a:lnTo>
                    <a:pt x="1760050" y="2112774"/>
                  </a:lnTo>
                  <a:lnTo>
                    <a:pt x="1906721" y="1716629"/>
                  </a:lnTo>
                  <a:lnTo>
                    <a:pt x="2053392" y="1320484"/>
                  </a:lnTo>
                  <a:lnTo>
                    <a:pt x="2200063" y="1188435"/>
                  </a:lnTo>
                  <a:lnTo>
                    <a:pt x="2346734" y="1188435"/>
                  </a:lnTo>
                  <a:lnTo>
                    <a:pt x="2493405" y="924338"/>
                  </a:lnTo>
                  <a:lnTo>
                    <a:pt x="2640076" y="924338"/>
                  </a:lnTo>
                  <a:lnTo>
                    <a:pt x="2786747" y="792290"/>
                  </a:lnTo>
                  <a:lnTo>
                    <a:pt x="2933418" y="792290"/>
                  </a:lnTo>
                  <a:lnTo>
                    <a:pt x="3080089" y="792290"/>
                  </a:lnTo>
                  <a:lnTo>
                    <a:pt x="3226759" y="792290"/>
                  </a:lnTo>
                </a:path>
              </a:pathLst>
            </a:custGeom>
            <a:ln w="27101" cap="flat">
              <a:solidFill>
                <a:srgbClr val="0058AB">
                  <a:alpha val="100000"/>
                </a:srgbClr>
              </a:solidFill>
              <a:prstDash val="solid"/>
              <a:round/>
            </a:ln>
          </p:spPr>
          <p:txBody>
            <a:bodyPr/>
            <a:lstStyle/>
            <a:p/>
          </p:txBody>
        </p:sp>
        <p:sp>
          <p:nvSpPr>
            <p:cNvPr id="84" name="pl84"/>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6042069" y="140272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75424" y="298731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08778"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95462" y="2327067"/>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82145" y="219501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28816" y="219501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1" name="pg91"/>
            <p:cNvSpPr/>
            <p:nvPr/>
          </p:nvSpPr>
          <p:spPr>
            <a:xfrm>
              <a:off x="5955445" y="13361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5985799" y="13649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93" name="pg93"/>
            <p:cNvSpPr/>
            <p:nvPr/>
          </p:nvSpPr>
          <p:spPr>
            <a:xfrm>
              <a:off x="6688800" y="29207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6719153" y="294951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5" name="pg95"/>
            <p:cNvSpPr/>
            <p:nvPr/>
          </p:nvSpPr>
          <p:spPr>
            <a:xfrm>
              <a:off x="7422154" y="3052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7452508" y="3082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97" name="pg97"/>
            <p:cNvSpPr/>
            <p:nvPr/>
          </p:nvSpPr>
          <p:spPr>
            <a:xfrm>
              <a:off x="8008838" y="22605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8039191" y="228932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9" name="pg99"/>
            <p:cNvSpPr/>
            <p:nvPr/>
          </p:nvSpPr>
          <p:spPr>
            <a:xfrm>
              <a:off x="8595522" y="21284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8625875" y="21572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1" name="pg101"/>
            <p:cNvSpPr/>
            <p:nvPr/>
          </p:nvSpPr>
          <p:spPr>
            <a:xfrm>
              <a:off x="8742193" y="21284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772546" y="21572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3" name="tx103"/>
            <p:cNvSpPr/>
            <p:nvPr/>
          </p:nvSpPr>
          <p:spPr>
            <a:xfrm>
              <a:off x="8889106" y="42673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4" name="tx104"/>
            <p:cNvSpPr/>
            <p:nvPr/>
          </p:nvSpPr>
          <p:spPr>
            <a:xfrm>
              <a:off x="8889106" y="49289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5" name="tx105"/>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6" name="tx106"/>
            <p:cNvSpPr/>
            <p:nvPr/>
          </p:nvSpPr>
          <p:spPr>
            <a:xfrm>
              <a:off x="4942943" y="37369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7" name="tx107"/>
            <p:cNvSpPr/>
            <p:nvPr/>
          </p:nvSpPr>
          <p:spPr>
            <a:xfrm>
              <a:off x="4942943"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8" name="tx108"/>
            <p:cNvSpPr/>
            <p:nvPr/>
          </p:nvSpPr>
          <p:spPr>
            <a:xfrm>
              <a:off x="4942943" y="10959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09" name="tx10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7" name="pl117"/>
            <p:cNvSpPr/>
            <p:nvPr/>
          </p:nvSpPr>
          <p:spPr>
            <a:xfrm>
              <a:off x="58228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8" name="pl118"/>
            <p:cNvSpPr/>
            <p:nvPr/>
          </p:nvSpPr>
          <p:spPr>
            <a:xfrm>
              <a:off x="58228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2668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0" name="pl120"/>
            <p:cNvSpPr/>
            <p:nvPr/>
          </p:nvSpPr>
          <p:spPr>
            <a:xfrm>
              <a:off x="768913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1" name="tx121"/>
            <p:cNvSpPr/>
            <p:nvPr/>
          </p:nvSpPr>
          <p:spPr>
            <a:xfrm>
              <a:off x="6089919" y="6102617"/>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Timor-Leste</a:t>
              </a:r>
            </a:p>
          </p:txBody>
        </p:sp>
        <p:sp>
          <p:nvSpPr>
            <p:cNvPr id="122" name="tx122"/>
            <p:cNvSpPr/>
            <p:nvPr/>
          </p:nvSpPr>
          <p:spPr>
            <a:xfrm>
              <a:off x="719377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5623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5" name="tx12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6" name="tx12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7% of children who received DTP1 did not receive DTP3 (left), and 19%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Timor-Leste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239127" y="1128772"/>
              <a:ext cx="1946141" cy="309380"/>
            </a:xfrm>
            <a:custGeom>
              <a:avLst/>
              <a:pathLst>
                <a:path w="1946141" h="309380">
                  <a:moveTo>
                    <a:pt x="0" y="247504"/>
                  </a:moveTo>
                  <a:lnTo>
                    <a:pt x="88460" y="284630"/>
                  </a:lnTo>
                  <a:lnTo>
                    <a:pt x="176921" y="284630"/>
                  </a:lnTo>
                  <a:lnTo>
                    <a:pt x="265382" y="309380"/>
                  </a:lnTo>
                  <a:lnTo>
                    <a:pt x="353843" y="259879"/>
                  </a:lnTo>
                  <a:lnTo>
                    <a:pt x="442304" y="259879"/>
                  </a:lnTo>
                  <a:lnTo>
                    <a:pt x="530765" y="123752"/>
                  </a:lnTo>
                  <a:lnTo>
                    <a:pt x="619226" y="259879"/>
                  </a:lnTo>
                  <a:lnTo>
                    <a:pt x="707687" y="198003"/>
                  </a:lnTo>
                  <a:lnTo>
                    <a:pt x="796148" y="198003"/>
                  </a:lnTo>
                  <a:lnTo>
                    <a:pt x="884609" y="111377"/>
                  </a:lnTo>
                  <a:lnTo>
                    <a:pt x="973070" y="111377"/>
                  </a:lnTo>
                  <a:lnTo>
                    <a:pt x="1061531" y="198003"/>
                  </a:lnTo>
                  <a:lnTo>
                    <a:pt x="1149992" y="198003"/>
                  </a:lnTo>
                  <a:lnTo>
                    <a:pt x="1238453" y="111377"/>
                  </a:lnTo>
                  <a:lnTo>
                    <a:pt x="1326914" y="0"/>
                  </a:lnTo>
                  <a:lnTo>
                    <a:pt x="1415375" y="0"/>
                  </a:lnTo>
                  <a:lnTo>
                    <a:pt x="1503836" y="24750"/>
                  </a:lnTo>
                  <a:lnTo>
                    <a:pt x="1592297" y="37125"/>
                  </a:lnTo>
                  <a:lnTo>
                    <a:pt x="1680758" y="61876"/>
                  </a:lnTo>
                  <a:lnTo>
                    <a:pt x="1769219" y="61876"/>
                  </a:lnTo>
                  <a:lnTo>
                    <a:pt x="1857680" y="61876"/>
                  </a:lnTo>
                  <a:lnTo>
                    <a:pt x="1946141" y="61876"/>
                  </a:lnTo>
                </a:path>
              </a:pathLst>
            </a:custGeom>
            <a:ln w="27101" cap="flat">
              <a:solidFill>
                <a:srgbClr val="1CABE2">
                  <a:alpha val="100000"/>
                </a:srgbClr>
              </a:solidFill>
              <a:prstDash val="solid"/>
              <a:round/>
            </a:ln>
          </p:spPr>
          <p:txBody>
            <a:bodyPr/>
            <a:lstStyle/>
            <a:p/>
          </p:txBody>
        </p:sp>
        <p:sp>
          <p:nvSpPr>
            <p:cNvPr id="24" name="tx24"/>
            <p:cNvSpPr/>
            <p:nvPr/>
          </p:nvSpPr>
          <p:spPr>
            <a:xfrm>
              <a:off x="1087197"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5" name="tx25"/>
            <p:cNvSpPr/>
            <p:nvPr/>
          </p:nvSpPr>
          <p:spPr>
            <a:xfrm>
              <a:off x="321782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83879"/>
              <a:ext cx="707687" cy="408382"/>
            </a:xfrm>
            <a:custGeom>
              <a:avLst/>
              <a:pathLst>
                <a:path w="707687" h="408382">
                  <a:moveTo>
                    <a:pt x="0" y="408382"/>
                  </a:moveTo>
                  <a:lnTo>
                    <a:pt x="88460" y="12375"/>
                  </a:lnTo>
                  <a:lnTo>
                    <a:pt x="176921" y="0"/>
                  </a:lnTo>
                  <a:lnTo>
                    <a:pt x="265382" y="0"/>
                  </a:lnTo>
                  <a:lnTo>
                    <a:pt x="353843" y="12375"/>
                  </a:lnTo>
                  <a:lnTo>
                    <a:pt x="442304" y="12375"/>
                  </a:lnTo>
                  <a:lnTo>
                    <a:pt x="530765" y="12375"/>
                  </a:lnTo>
                  <a:lnTo>
                    <a:pt x="619226" y="12375"/>
                  </a:lnTo>
                  <a:lnTo>
                    <a:pt x="707687" y="12375"/>
                  </a:lnTo>
                </a:path>
              </a:pathLst>
            </a:custGeom>
            <a:ln w="27101" cap="flat">
              <a:solidFill>
                <a:srgbClr val="1CABE2">
                  <a:alpha val="100000"/>
                </a:srgbClr>
              </a:solidFill>
              <a:prstDash val="solid"/>
              <a:round/>
            </a:ln>
          </p:spPr>
          <p:txBody>
            <a:bodyPr/>
            <a:lstStyle/>
            <a:p/>
          </p:txBody>
        </p:sp>
        <p:sp>
          <p:nvSpPr>
            <p:cNvPr id="48" name="tx48"/>
            <p:cNvSpPr/>
            <p:nvPr/>
          </p:nvSpPr>
          <p:spPr>
            <a:xfrm>
              <a:off x="2325651"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49" name="tx49"/>
            <p:cNvSpPr/>
            <p:nvPr/>
          </p:nvSpPr>
          <p:spPr>
            <a:xfrm>
              <a:off x="3217825"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0" name="tx50"/>
            <p:cNvSpPr/>
            <p:nvPr/>
          </p:nvSpPr>
          <p:spPr>
            <a:xfrm>
              <a:off x="2688703"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042547"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96808" y="4865733"/>
              <a:ext cx="88460" cy="309380"/>
            </a:xfrm>
            <a:custGeom>
              <a:avLst/>
              <a:pathLst>
                <a:path w="88460" h="309380">
                  <a:moveTo>
                    <a:pt x="0" y="309380"/>
                  </a:moveTo>
                  <a:lnTo>
                    <a:pt x="88460" y="0"/>
                  </a:lnTo>
                </a:path>
              </a:pathLst>
            </a:custGeom>
            <a:ln w="27101" cap="flat">
              <a:solidFill>
                <a:srgbClr val="1CABE2">
                  <a:alpha val="100000"/>
                </a:srgbClr>
              </a:solidFill>
              <a:prstDash val="solid"/>
              <a:round/>
            </a:ln>
          </p:spPr>
          <p:txBody>
            <a:bodyPr/>
            <a:lstStyle/>
            <a:p/>
          </p:txBody>
        </p:sp>
        <p:sp>
          <p:nvSpPr>
            <p:cNvPr id="72" name="tx72"/>
            <p:cNvSpPr/>
            <p:nvPr/>
          </p:nvSpPr>
          <p:spPr>
            <a:xfrm>
              <a:off x="2944878" y="5082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73" name="tx73"/>
            <p:cNvSpPr/>
            <p:nvPr/>
          </p:nvSpPr>
          <p:spPr>
            <a:xfrm>
              <a:off x="3217825"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4" name="tx74"/>
            <p:cNvSpPr/>
            <p:nvPr/>
          </p:nvSpPr>
          <p:spPr>
            <a:xfrm>
              <a:off x="3042547" y="50339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033314" y="1165898"/>
              <a:ext cx="1946141" cy="346506"/>
            </a:xfrm>
            <a:custGeom>
              <a:avLst/>
              <a:pathLst>
                <a:path w="1946141" h="346506">
                  <a:moveTo>
                    <a:pt x="0" y="297005"/>
                  </a:moveTo>
                  <a:lnTo>
                    <a:pt x="88460" y="334131"/>
                  </a:lnTo>
                  <a:lnTo>
                    <a:pt x="176921" y="334131"/>
                  </a:lnTo>
                  <a:lnTo>
                    <a:pt x="265382" y="346506"/>
                  </a:lnTo>
                  <a:lnTo>
                    <a:pt x="353843" y="259879"/>
                  </a:lnTo>
                  <a:lnTo>
                    <a:pt x="442304" y="198003"/>
                  </a:lnTo>
                  <a:lnTo>
                    <a:pt x="530765" y="86626"/>
                  </a:lnTo>
                  <a:lnTo>
                    <a:pt x="619226" y="185628"/>
                  </a:lnTo>
                  <a:lnTo>
                    <a:pt x="707687" y="198003"/>
                  </a:lnTo>
                  <a:lnTo>
                    <a:pt x="796148" y="272254"/>
                  </a:lnTo>
                  <a:lnTo>
                    <a:pt x="884609" y="99001"/>
                  </a:lnTo>
                  <a:lnTo>
                    <a:pt x="973070" y="61876"/>
                  </a:lnTo>
                  <a:lnTo>
                    <a:pt x="1061531" y="136127"/>
                  </a:lnTo>
                  <a:lnTo>
                    <a:pt x="1149992" y="148502"/>
                  </a:lnTo>
                  <a:lnTo>
                    <a:pt x="1238453" y="74251"/>
                  </a:lnTo>
                  <a:lnTo>
                    <a:pt x="1326914" y="0"/>
                  </a:lnTo>
                  <a:lnTo>
                    <a:pt x="1415375" y="0"/>
                  </a:lnTo>
                  <a:lnTo>
                    <a:pt x="1503836" y="12375"/>
                  </a:lnTo>
                  <a:lnTo>
                    <a:pt x="1592297" y="24750"/>
                  </a:lnTo>
                  <a:lnTo>
                    <a:pt x="1680758" y="37125"/>
                  </a:lnTo>
                  <a:lnTo>
                    <a:pt x="1769219" y="37125"/>
                  </a:lnTo>
                  <a:lnTo>
                    <a:pt x="1857680" y="37125"/>
                  </a:lnTo>
                  <a:lnTo>
                    <a:pt x="1946141" y="37125"/>
                  </a:lnTo>
                </a:path>
              </a:pathLst>
            </a:custGeom>
            <a:ln w="27101" cap="flat">
              <a:solidFill>
                <a:srgbClr val="1CABE2">
                  <a:alpha val="100000"/>
                </a:srgbClr>
              </a:solidFill>
              <a:prstDash val="solid"/>
              <a:round/>
            </a:ln>
          </p:spPr>
          <p:txBody>
            <a:bodyPr/>
            <a:lstStyle/>
            <a:p/>
          </p:txBody>
        </p:sp>
        <p:sp>
          <p:nvSpPr>
            <p:cNvPr id="95" name="tx95"/>
            <p:cNvSpPr/>
            <p:nvPr/>
          </p:nvSpPr>
          <p:spPr>
            <a:xfrm>
              <a:off x="3881384"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96" name="tx96"/>
            <p:cNvSpPr/>
            <p:nvPr/>
          </p:nvSpPr>
          <p:spPr>
            <a:xfrm>
              <a:off x="601201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7" name="tx97"/>
            <p:cNvSpPr/>
            <p:nvPr/>
          </p:nvSpPr>
          <p:spPr>
            <a:xfrm>
              <a:off x="54828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5836734"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033314" y="3133380"/>
              <a:ext cx="1946141" cy="358881"/>
            </a:xfrm>
            <a:custGeom>
              <a:avLst/>
              <a:pathLst>
                <a:path w="1946141" h="358881">
                  <a:moveTo>
                    <a:pt x="0" y="259879"/>
                  </a:moveTo>
                  <a:lnTo>
                    <a:pt x="88460" y="272254"/>
                  </a:lnTo>
                  <a:lnTo>
                    <a:pt x="176921" y="272254"/>
                  </a:lnTo>
                  <a:lnTo>
                    <a:pt x="265382" y="358881"/>
                  </a:lnTo>
                  <a:lnTo>
                    <a:pt x="353843" y="198003"/>
                  </a:lnTo>
                  <a:lnTo>
                    <a:pt x="442304" y="173253"/>
                  </a:lnTo>
                  <a:lnTo>
                    <a:pt x="530765" y="49500"/>
                  </a:lnTo>
                  <a:lnTo>
                    <a:pt x="619226" y="86626"/>
                  </a:lnTo>
                  <a:lnTo>
                    <a:pt x="707687" y="136127"/>
                  </a:lnTo>
                  <a:lnTo>
                    <a:pt x="796148" y="185628"/>
                  </a:lnTo>
                  <a:lnTo>
                    <a:pt x="884609" y="49500"/>
                  </a:lnTo>
                  <a:lnTo>
                    <a:pt x="973070" y="86626"/>
                  </a:lnTo>
                  <a:lnTo>
                    <a:pt x="1061531" y="37125"/>
                  </a:lnTo>
                  <a:lnTo>
                    <a:pt x="1149992" y="86626"/>
                  </a:lnTo>
                  <a:lnTo>
                    <a:pt x="1238453" y="49500"/>
                  </a:lnTo>
                  <a:lnTo>
                    <a:pt x="1326914" y="0"/>
                  </a:lnTo>
                  <a:lnTo>
                    <a:pt x="1415375" y="0"/>
                  </a:lnTo>
                  <a:lnTo>
                    <a:pt x="1503836" y="24750"/>
                  </a:lnTo>
                  <a:lnTo>
                    <a:pt x="1592297" y="37125"/>
                  </a:lnTo>
                  <a:lnTo>
                    <a:pt x="1680758" y="61876"/>
                  </a:lnTo>
                  <a:lnTo>
                    <a:pt x="1769219" y="61876"/>
                  </a:lnTo>
                  <a:lnTo>
                    <a:pt x="1857680" y="61876"/>
                  </a:lnTo>
                  <a:lnTo>
                    <a:pt x="1946141" y="61876"/>
                  </a:lnTo>
                </a:path>
              </a:pathLst>
            </a:custGeom>
            <a:ln w="27101" cap="flat">
              <a:solidFill>
                <a:srgbClr val="1CABE2">
                  <a:alpha val="100000"/>
                </a:srgbClr>
              </a:solidFill>
              <a:prstDash val="solid"/>
              <a:round/>
            </a:ln>
          </p:spPr>
          <p:txBody>
            <a:bodyPr/>
            <a:lstStyle/>
            <a:p/>
          </p:txBody>
        </p:sp>
        <p:sp>
          <p:nvSpPr>
            <p:cNvPr id="119" name="tx119"/>
            <p:cNvSpPr/>
            <p:nvPr/>
          </p:nvSpPr>
          <p:spPr>
            <a:xfrm>
              <a:off x="3881384"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0" name="tx120"/>
            <p:cNvSpPr/>
            <p:nvPr/>
          </p:nvSpPr>
          <p:spPr>
            <a:xfrm>
              <a:off x="601201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1" name="tx121"/>
            <p:cNvSpPr/>
            <p:nvPr/>
          </p:nvSpPr>
          <p:spPr>
            <a:xfrm>
              <a:off x="5482890"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2" name="tx122"/>
            <p:cNvSpPr/>
            <p:nvPr/>
          </p:nvSpPr>
          <p:spPr>
            <a:xfrm>
              <a:off x="5836734"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033314" y="4840982"/>
              <a:ext cx="1946141" cy="556885"/>
            </a:xfrm>
            <a:custGeom>
              <a:avLst/>
              <a:pathLst>
                <a:path w="1946141" h="556885">
                  <a:moveTo>
                    <a:pt x="0" y="556885"/>
                  </a:moveTo>
                  <a:lnTo>
                    <a:pt x="88460" y="346506"/>
                  </a:lnTo>
                  <a:lnTo>
                    <a:pt x="176921" y="321755"/>
                  </a:lnTo>
                  <a:lnTo>
                    <a:pt x="265382" y="346506"/>
                  </a:lnTo>
                  <a:lnTo>
                    <a:pt x="353843" y="259879"/>
                  </a:lnTo>
                  <a:lnTo>
                    <a:pt x="442304" y="160877"/>
                  </a:lnTo>
                  <a:lnTo>
                    <a:pt x="530765" y="49500"/>
                  </a:lnTo>
                  <a:lnTo>
                    <a:pt x="619226" y="61876"/>
                  </a:lnTo>
                  <a:lnTo>
                    <a:pt x="707687" y="136127"/>
                  </a:lnTo>
                  <a:lnTo>
                    <a:pt x="796148" y="210378"/>
                  </a:lnTo>
                  <a:lnTo>
                    <a:pt x="884609" y="0"/>
                  </a:lnTo>
                  <a:lnTo>
                    <a:pt x="973070" y="12375"/>
                  </a:lnTo>
                  <a:lnTo>
                    <a:pt x="1061531" y="86626"/>
                  </a:lnTo>
                  <a:lnTo>
                    <a:pt x="1149992" y="99001"/>
                  </a:lnTo>
                  <a:lnTo>
                    <a:pt x="1238453" y="49500"/>
                  </a:lnTo>
                  <a:lnTo>
                    <a:pt x="1326914" y="0"/>
                  </a:lnTo>
                  <a:lnTo>
                    <a:pt x="1415375" y="0"/>
                  </a:lnTo>
                  <a:lnTo>
                    <a:pt x="1503836" y="0"/>
                  </a:lnTo>
                  <a:lnTo>
                    <a:pt x="1592297" y="0"/>
                  </a:lnTo>
                  <a:lnTo>
                    <a:pt x="1680758" y="0"/>
                  </a:lnTo>
                  <a:lnTo>
                    <a:pt x="1769219" y="0"/>
                  </a:lnTo>
                  <a:lnTo>
                    <a:pt x="1857680" y="0"/>
                  </a:lnTo>
                  <a:lnTo>
                    <a:pt x="1946141" y="0"/>
                  </a:lnTo>
                </a:path>
              </a:pathLst>
            </a:custGeom>
            <a:ln w="27101" cap="flat">
              <a:solidFill>
                <a:srgbClr val="1CABE2">
                  <a:alpha val="100000"/>
                </a:srgbClr>
              </a:solidFill>
              <a:prstDash val="solid"/>
              <a:round/>
            </a:ln>
          </p:spPr>
          <p:txBody>
            <a:bodyPr/>
            <a:lstStyle/>
            <a:p/>
          </p:txBody>
        </p:sp>
        <p:sp>
          <p:nvSpPr>
            <p:cNvPr id="143" name="tx143"/>
            <p:cNvSpPr/>
            <p:nvPr/>
          </p:nvSpPr>
          <p:spPr>
            <a:xfrm>
              <a:off x="3881384" y="53055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44" name="tx144"/>
            <p:cNvSpPr/>
            <p:nvPr/>
          </p:nvSpPr>
          <p:spPr>
            <a:xfrm>
              <a:off x="6012012"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5" name="tx145"/>
            <p:cNvSpPr/>
            <p:nvPr/>
          </p:nvSpPr>
          <p:spPr>
            <a:xfrm>
              <a:off x="5482890"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6" name="tx146"/>
            <p:cNvSpPr/>
            <p:nvPr/>
          </p:nvSpPr>
          <p:spPr>
            <a:xfrm>
              <a:off x="5836734"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827502" y="1277275"/>
              <a:ext cx="1946141" cy="358881"/>
            </a:xfrm>
            <a:custGeom>
              <a:avLst/>
              <a:pathLst>
                <a:path w="1946141" h="358881">
                  <a:moveTo>
                    <a:pt x="0" y="358881"/>
                  </a:moveTo>
                  <a:lnTo>
                    <a:pt x="88460" y="346506"/>
                  </a:lnTo>
                  <a:lnTo>
                    <a:pt x="176921" y="321755"/>
                  </a:lnTo>
                  <a:lnTo>
                    <a:pt x="265382" y="346506"/>
                  </a:lnTo>
                  <a:lnTo>
                    <a:pt x="353843" y="247504"/>
                  </a:lnTo>
                  <a:lnTo>
                    <a:pt x="442304" y="160877"/>
                  </a:lnTo>
                  <a:lnTo>
                    <a:pt x="530765" y="49500"/>
                  </a:lnTo>
                  <a:lnTo>
                    <a:pt x="619226" y="136127"/>
                  </a:lnTo>
                  <a:lnTo>
                    <a:pt x="707687" y="136127"/>
                  </a:lnTo>
                  <a:lnTo>
                    <a:pt x="796148" y="198003"/>
                  </a:lnTo>
                  <a:lnTo>
                    <a:pt x="884609" y="0"/>
                  </a:lnTo>
                  <a:lnTo>
                    <a:pt x="973070" y="12375"/>
                  </a:lnTo>
                  <a:lnTo>
                    <a:pt x="1061531" y="74251"/>
                  </a:lnTo>
                  <a:lnTo>
                    <a:pt x="1149992" y="86626"/>
                  </a:lnTo>
                  <a:lnTo>
                    <a:pt x="1238453" y="49500"/>
                  </a:lnTo>
                  <a:lnTo>
                    <a:pt x="1326914" y="0"/>
                  </a:lnTo>
                  <a:lnTo>
                    <a:pt x="1415375" y="0"/>
                  </a:lnTo>
                  <a:lnTo>
                    <a:pt x="1503836" y="0"/>
                  </a:lnTo>
                  <a:lnTo>
                    <a:pt x="1592297" y="0"/>
                  </a:lnTo>
                  <a:lnTo>
                    <a:pt x="1680758" y="0"/>
                  </a:lnTo>
                  <a:lnTo>
                    <a:pt x="1769219" y="0"/>
                  </a:lnTo>
                  <a:lnTo>
                    <a:pt x="1857680" y="0"/>
                  </a:lnTo>
                  <a:lnTo>
                    <a:pt x="1946141" y="0"/>
                  </a:lnTo>
                </a:path>
              </a:pathLst>
            </a:custGeom>
            <a:ln w="27101" cap="flat">
              <a:solidFill>
                <a:srgbClr val="1CABE2">
                  <a:alpha val="100000"/>
                </a:srgbClr>
              </a:solidFill>
              <a:prstDash val="solid"/>
              <a:round/>
            </a:ln>
          </p:spPr>
          <p:txBody>
            <a:bodyPr/>
            <a:lstStyle/>
            <a:p/>
          </p:txBody>
        </p:sp>
        <p:sp>
          <p:nvSpPr>
            <p:cNvPr id="167" name="tx167"/>
            <p:cNvSpPr/>
            <p:nvPr/>
          </p:nvSpPr>
          <p:spPr>
            <a:xfrm>
              <a:off x="6675571" y="154417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68" name="tx168"/>
            <p:cNvSpPr/>
            <p:nvPr/>
          </p:nvSpPr>
          <p:spPr>
            <a:xfrm>
              <a:off x="8806200"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69" name="tx169"/>
            <p:cNvSpPr/>
            <p:nvPr/>
          </p:nvSpPr>
          <p:spPr>
            <a:xfrm>
              <a:off x="8277077"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0" name="tx170"/>
            <p:cNvSpPr/>
            <p:nvPr/>
          </p:nvSpPr>
          <p:spPr>
            <a:xfrm>
              <a:off x="8630921"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065955" y="3195256"/>
              <a:ext cx="707687" cy="519759"/>
            </a:xfrm>
            <a:custGeom>
              <a:avLst/>
              <a:pathLst>
                <a:path w="707687" h="519759">
                  <a:moveTo>
                    <a:pt x="0" y="519759"/>
                  </a:moveTo>
                  <a:lnTo>
                    <a:pt x="88460" y="222754"/>
                  </a:lnTo>
                  <a:lnTo>
                    <a:pt x="176921" y="160877"/>
                  </a:lnTo>
                  <a:lnTo>
                    <a:pt x="265382" y="111377"/>
                  </a:lnTo>
                  <a:lnTo>
                    <a:pt x="353843" y="49500"/>
                  </a:lnTo>
                  <a:lnTo>
                    <a:pt x="442304" y="0"/>
                  </a:lnTo>
                  <a:lnTo>
                    <a:pt x="530765" y="0"/>
                  </a:lnTo>
                  <a:lnTo>
                    <a:pt x="619226" y="0"/>
                  </a:lnTo>
                  <a:lnTo>
                    <a:pt x="707687" y="0"/>
                  </a:lnTo>
                </a:path>
              </a:pathLst>
            </a:custGeom>
            <a:ln w="27101" cap="flat">
              <a:solidFill>
                <a:srgbClr val="1CABE2">
                  <a:alpha val="100000"/>
                </a:srgbClr>
              </a:solidFill>
              <a:prstDash val="solid"/>
              <a:round/>
            </a:ln>
          </p:spPr>
          <p:txBody>
            <a:bodyPr/>
            <a:lstStyle/>
            <a:p/>
          </p:txBody>
        </p:sp>
        <p:sp>
          <p:nvSpPr>
            <p:cNvPr id="191" name="tx191"/>
            <p:cNvSpPr/>
            <p:nvPr/>
          </p:nvSpPr>
          <p:spPr>
            <a:xfrm>
              <a:off x="7914025" y="362270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192" name="tx192"/>
            <p:cNvSpPr/>
            <p:nvPr/>
          </p:nvSpPr>
          <p:spPr>
            <a:xfrm>
              <a:off x="8806200"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93" name="tx193"/>
            <p:cNvSpPr/>
            <p:nvPr/>
          </p:nvSpPr>
          <p:spPr>
            <a:xfrm>
              <a:off x="8277077"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94" name="tx194"/>
            <p:cNvSpPr/>
            <p:nvPr/>
          </p:nvSpPr>
          <p:spPr>
            <a:xfrm>
              <a:off x="8630921"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508260" y="4927609"/>
              <a:ext cx="265382" cy="0"/>
            </a:xfrm>
            <a:custGeom>
              <a:avLst/>
              <a:pathLst>
                <a:path w="265382" h="0">
                  <a:moveTo>
                    <a:pt x="0" y="0"/>
                  </a:moveTo>
                  <a:lnTo>
                    <a:pt x="88460" y="0"/>
                  </a:lnTo>
                  <a:lnTo>
                    <a:pt x="176921" y="0"/>
                  </a:lnTo>
                  <a:lnTo>
                    <a:pt x="265382" y="0"/>
                  </a:lnTo>
                </a:path>
              </a:pathLst>
            </a:custGeom>
            <a:ln w="27101" cap="flat">
              <a:solidFill>
                <a:srgbClr val="1CABE2">
                  <a:alpha val="100000"/>
                </a:srgbClr>
              </a:solidFill>
              <a:prstDash val="solid"/>
              <a:round/>
            </a:ln>
          </p:spPr>
          <p:txBody>
            <a:bodyPr/>
            <a:lstStyle/>
            <a:p/>
          </p:txBody>
        </p:sp>
        <p:sp>
          <p:nvSpPr>
            <p:cNvPr id="215" name="tx215"/>
            <p:cNvSpPr/>
            <p:nvPr/>
          </p:nvSpPr>
          <p:spPr>
            <a:xfrm>
              <a:off x="8356330"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6" name="tx216"/>
            <p:cNvSpPr/>
            <p:nvPr/>
          </p:nvSpPr>
          <p:spPr>
            <a:xfrm>
              <a:off x="8806200"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7" name="tx217"/>
            <p:cNvSpPr/>
            <p:nvPr/>
          </p:nvSpPr>
          <p:spPr>
            <a:xfrm>
              <a:off x="8630921" y="478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8" name="tx218"/>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9" name="tx219"/>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0" name="tx220"/>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1" name="tx221"/>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2" name="tx222"/>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3" name="tx223"/>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4" name="tx224"/>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5" name="tx225"/>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6" name="tx226"/>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7" name="tx227"/>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8" name="tx228"/>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9" name="tx229"/>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0" name="tx230"/>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1" name="tx231"/>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2" name="tx232"/>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3" name="tx233"/>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4" name="tx234"/>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5" name="tx235"/>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6" name="tx236"/>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7" name="tx237"/>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8" name="tx238"/>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9" name="tx239"/>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0" name="tx240"/>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1" name="tx241"/>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2" name="tx242"/>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3" name="tx243"/>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4" name="tx244"/>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5" name="tx245"/>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6" name="tx246"/>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7" name="tx247"/>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8" name="tx248"/>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9" name="tx249"/>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0" name="tx250"/>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1" name="tx251"/>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2" name="tx252"/>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3" name="tx253"/>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4" name="tx254"/>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5" name="tx255"/>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6" name="tx256"/>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7" name="tx257"/>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8" name="tx258"/>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9" name="tx259"/>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0" name="tx260"/>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1" name="tx261"/>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2" name="tx262"/>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3" name="tx263"/>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4" name="tx264"/>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5" name="tx265"/>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6" name="tx266"/>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7" name="tx267"/>
            <p:cNvSpPr/>
            <p:nvPr/>
          </p:nvSpPr>
          <p:spPr>
            <a:xfrm>
              <a:off x="2229545" y="398022"/>
              <a:ext cx="53767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Timor-Leste, 2002-2024</a:t>
              </a:r>
            </a:p>
          </p:txBody>
        </p:sp>
        <p:sp>
          <p:nvSpPr>
            <p:cNvPr id="268" name="tx2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9" name="tx269"/>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and MCV2 had the lowest coverage (72%), followed by ROTAC (76%).
Compared to 2019, coverage of 4 vaccines decreased (BCG, DTP1, IPV1 and MCV1), 2 vaccines remained constant (DTP3 and POL3), and one vaccine increased (MCV2).
Compared to 2023, coverage of 8 vaccines remained constant (BCG, DTP1, DTP3, IPV1, MCV1, MCV2, POL3 and ROTAC) and one vaccine increased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20076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46174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1580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0790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36986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6067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51486"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2422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53310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1135255" y="1689993"/>
              <a:ext cx="6397854" cy="1376038"/>
            </a:xfrm>
            <a:custGeom>
              <a:avLst/>
              <a:pathLst>
                <a:path w="6397854" h="1376038">
                  <a:moveTo>
                    <a:pt x="0" y="1376038"/>
                  </a:moveTo>
                  <a:lnTo>
                    <a:pt x="290811" y="1328589"/>
                  </a:lnTo>
                  <a:lnTo>
                    <a:pt x="581623" y="1233689"/>
                  </a:lnTo>
                  <a:lnTo>
                    <a:pt x="872434" y="1328589"/>
                  </a:lnTo>
                  <a:lnTo>
                    <a:pt x="1163246" y="948992"/>
                  </a:lnTo>
                  <a:lnTo>
                    <a:pt x="1454057" y="616844"/>
                  </a:lnTo>
                  <a:lnTo>
                    <a:pt x="1744869" y="189798"/>
                  </a:lnTo>
                  <a:lnTo>
                    <a:pt x="2035680" y="521945"/>
                  </a:lnTo>
                  <a:lnTo>
                    <a:pt x="2326492" y="521945"/>
                  </a:lnTo>
                  <a:lnTo>
                    <a:pt x="2617304" y="759193"/>
                  </a:lnTo>
                  <a:lnTo>
                    <a:pt x="2908115" y="0"/>
                  </a:lnTo>
                  <a:lnTo>
                    <a:pt x="3198927" y="47449"/>
                  </a:lnTo>
                  <a:lnTo>
                    <a:pt x="3489738" y="284697"/>
                  </a:lnTo>
                  <a:lnTo>
                    <a:pt x="3780550" y="332147"/>
                  </a:lnTo>
                  <a:lnTo>
                    <a:pt x="4071361" y="189798"/>
                  </a:lnTo>
                  <a:lnTo>
                    <a:pt x="4362173" y="0"/>
                  </a:lnTo>
                  <a:lnTo>
                    <a:pt x="4652984" y="0"/>
                  </a:lnTo>
                  <a:lnTo>
                    <a:pt x="4943796" y="0"/>
                  </a:lnTo>
                  <a:lnTo>
                    <a:pt x="5234608" y="0"/>
                  </a:lnTo>
                  <a:lnTo>
                    <a:pt x="5525419" y="0"/>
                  </a:lnTo>
                  <a:lnTo>
                    <a:pt x="5816231" y="0"/>
                  </a:lnTo>
                  <a:lnTo>
                    <a:pt x="6107042" y="0"/>
                  </a:lnTo>
                  <a:lnTo>
                    <a:pt x="6397854" y="0"/>
                  </a:lnTo>
                </a:path>
              </a:pathLst>
            </a:custGeom>
            <a:ln w="27101" cap="flat">
              <a:solidFill>
                <a:srgbClr val="1C86EE">
                  <a:alpha val="100000"/>
                </a:srgbClr>
              </a:solidFill>
              <a:prstDash val="solid"/>
              <a:round/>
            </a:ln>
          </p:spPr>
          <p:txBody>
            <a:bodyPr/>
            <a:lstStyle/>
            <a:p/>
          </p:txBody>
        </p:sp>
        <p:sp>
          <p:nvSpPr>
            <p:cNvPr id="37" name="pl37"/>
            <p:cNvSpPr/>
            <p:nvPr/>
          </p:nvSpPr>
          <p:spPr>
            <a:xfrm>
              <a:off x="2880124" y="1689993"/>
              <a:ext cx="4652984" cy="759193"/>
            </a:xfrm>
            <a:custGeom>
              <a:avLst/>
              <a:pathLst>
                <a:path w="4652984" h="759193">
                  <a:moveTo>
                    <a:pt x="0" y="189798"/>
                  </a:moveTo>
                  <a:lnTo>
                    <a:pt x="290811" y="521945"/>
                  </a:lnTo>
                  <a:lnTo>
                    <a:pt x="581623" y="521945"/>
                  </a:lnTo>
                  <a:lnTo>
                    <a:pt x="872434" y="759193"/>
                  </a:lnTo>
                  <a:lnTo>
                    <a:pt x="1163246" y="0"/>
                  </a:lnTo>
                  <a:lnTo>
                    <a:pt x="1454057" y="47449"/>
                  </a:lnTo>
                  <a:lnTo>
                    <a:pt x="1744869" y="284697"/>
                  </a:lnTo>
                  <a:lnTo>
                    <a:pt x="2035680" y="332147"/>
                  </a:lnTo>
                  <a:lnTo>
                    <a:pt x="2326492" y="189798"/>
                  </a:lnTo>
                  <a:lnTo>
                    <a:pt x="2617304" y="0"/>
                  </a:lnTo>
                  <a:lnTo>
                    <a:pt x="2908115" y="0"/>
                  </a:lnTo>
                  <a:lnTo>
                    <a:pt x="3198927" y="0"/>
                  </a:lnTo>
                  <a:lnTo>
                    <a:pt x="3489738" y="0"/>
                  </a:lnTo>
                  <a:lnTo>
                    <a:pt x="3780550" y="0"/>
                  </a:lnTo>
                  <a:lnTo>
                    <a:pt x="4071361" y="0"/>
                  </a:lnTo>
                  <a:lnTo>
                    <a:pt x="4362173" y="0"/>
                  </a:lnTo>
                  <a:lnTo>
                    <a:pt x="4652984" y="0"/>
                  </a:lnTo>
                </a:path>
              </a:pathLst>
            </a:custGeom>
            <a:ln w="27101" cap="flat">
              <a:solidFill>
                <a:srgbClr val="80BD41">
                  <a:alpha val="100000"/>
                </a:srgbClr>
              </a:solidFill>
              <a:prstDash val="solid"/>
              <a:round/>
            </a:ln>
          </p:spPr>
          <p:txBody>
            <a:bodyPr/>
            <a:lstStyle/>
            <a:p/>
          </p:txBody>
        </p:sp>
        <p:sp>
          <p:nvSpPr>
            <p:cNvPr id="38" name="pl38"/>
            <p:cNvSpPr/>
            <p:nvPr/>
          </p:nvSpPr>
          <p:spPr>
            <a:xfrm>
              <a:off x="4334182" y="1689993"/>
              <a:ext cx="3198927" cy="332147"/>
            </a:xfrm>
            <a:custGeom>
              <a:avLst/>
              <a:pathLst>
                <a:path w="3198927" h="332147">
                  <a:moveTo>
                    <a:pt x="0" y="47449"/>
                  </a:moveTo>
                  <a:lnTo>
                    <a:pt x="290811" y="284697"/>
                  </a:lnTo>
                  <a:lnTo>
                    <a:pt x="581623" y="332147"/>
                  </a:lnTo>
                  <a:lnTo>
                    <a:pt x="872434" y="189798"/>
                  </a:lnTo>
                  <a:lnTo>
                    <a:pt x="1163246" y="0"/>
                  </a:lnTo>
                  <a:lnTo>
                    <a:pt x="1454057" y="0"/>
                  </a:lnTo>
                  <a:lnTo>
                    <a:pt x="1744869" y="0"/>
                  </a:lnTo>
                  <a:lnTo>
                    <a:pt x="2035680" y="0"/>
                  </a:lnTo>
                  <a:lnTo>
                    <a:pt x="2326492" y="0"/>
                  </a:lnTo>
                  <a:lnTo>
                    <a:pt x="2617304" y="0"/>
                  </a:lnTo>
                  <a:lnTo>
                    <a:pt x="2908115" y="0"/>
                  </a:lnTo>
                  <a:lnTo>
                    <a:pt x="3198927" y="0"/>
                  </a:lnTo>
                </a:path>
              </a:pathLst>
            </a:custGeom>
            <a:ln w="27101" cap="flat">
              <a:solidFill>
                <a:srgbClr val="EE00EE">
                  <a:alpha val="100000"/>
                </a:srgbClr>
              </a:solidFill>
              <a:prstDash val="solid"/>
              <a:round/>
            </a:ln>
          </p:spPr>
          <p:txBody>
            <a:bodyPr/>
            <a:lstStyle/>
            <a:p/>
          </p:txBody>
        </p:sp>
        <p:sp>
          <p:nvSpPr>
            <p:cNvPr id="39" name="pl39"/>
            <p:cNvSpPr/>
            <p:nvPr/>
          </p:nvSpPr>
          <p:spPr>
            <a:xfrm>
              <a:off x="5206617" y="1784892"/>
              <a:ext cx="2326492" cy="1565837"/>
            </a:xfrm>
            <a:custGeom>
              <a:avLst/>
              <a:pathLst>
                <a:path w="2326492" h="1565837">
                  <a:moveTo>
                    <a:pt x="0" y="1565837"/>
                  </a:moveTo>
                  <a:lnTo>
                    <a:pt x="290811" y="47449"/>
                  </a:lnTo>
                  <a:lnTo>
                    <a:pt x="581623" y="0"/>
                  </a:lnTo>
                  <a:lnTo>
                    <a:pt x="872434" y="0"/>
                  </a:lnTo>
                  <a:lnTo>
                    <a:pt x="1163246" y="47449"/>
                  </a:lnTo>
                  <a:lnTo>
                    <a:pt x="1454057" y="47449"/>
                  </a:lnTo>
                  <a:lnTo>
                    <a:pt x="1744869" y="47449"/>
                  </a:lnTo>
                  <a:lnTo>
                    <a:pt x="2035680" y="47449"/>
                  </a:lnTo>
                  <a:lnTo>
                    <a:pt x="2326492" y="47449"/>
                  </a:lnTo>
                </a:path>
              </a:pathLst>
            </a:custGeom>
            <a:ln w="27101" cap="flat">
              <a:solidFill>
                <a:srgbClr val="E31A1C">
                  <a:alpha val="100000"/>
                </a:srgbClr>
              </a:solidFill>
              <a:prstDash val="solid"/>
              <a:round/>
            </a:ln>
          </p:spPr>
          <p:txBody>
            <a:bodyPr/>
            <a:lstStyle/>
            <a:p/>
          </p:txBody>
        </p:sp>
        <p:sp>
          <p:nvSpPr>
            <p:cNvPr id="40" name="pl40"/>
            <p:cNvSpPr/>
            <p:nvPr/>
          </p:nvSpPr>
          <p:spPr>
            <a:xfrm>
              <a:off x="1135255" y="1974690"/>
              <a:ext cx="6397854" cy="1376038"/>
            </a:xfrm>
            <a:custGeom>
              <a:avLst/>
              <a:pathLst>
                <a:path w="6397854" h="1376038">
                  <a:moveTo>
                    <a:pt x="0" y="996441"/>
                  </a:moveTo>
                  <a:lnTo>
                    <a:pt x="290811" y="1043891"/>
                  </a:lnTo>
                  <a:lnTo>
                    <a:pt x="581623" y="1043891"/>
                  </a:lnTo>
                  <a:lnTo>
                    <a:pt x="872434" y="1376038"/>
                  </a:lnTo>
                  <a:lnTo>
                    <a:pt x="1163246" y="759193"/>
                  </a:lnTo>
                  <a:lnTo>
                    <a:pt x="1454057" y="664294"/>
                  </a:lnTo>
                  <a:lnTo>
                    <a:pt x="1744869" y="189798"/>
                  </a:lnTo>
                  <a:lnTo>
                    <a:pt x="2035680" y="332147"/>
                  </a:lnTo>
                  <a:lnTo>
                    <a:pt x="2326492" y="521945"/>
                  </a:lnTo>
                  <a:lnTo>
                    <a:pt x="2617304" y="711744"/>
                  </a:lnTo>
                  <a:lnTo>
                    <a:pt x="2908115" y="189798"/>
                  </a:lnTo>
                  <a:lnTo>
                    <a:pt x="3198927" y="332147"/>
                  </a:lnTo>
                  <a:lnTo>
                    <a:pt x="3489738" y="142348"/>
                  </a:lnTo>
                  <a:lnTo>
                    <a:pt x="3780550" y="332147"/>
                  </a:lnTo>
                  <a:lnTo>
                    <a:pt x="4071361" y="189798"/>
                  </a:lnTo>
                  <a:lnTo>
                    <a:pt x="4362173" y="0"/>
                  </a:lnTo>
                  <a:lnTo>
                    <a:pt x="4652984" y="0"/>
                  </a:lnTo>
                  <a:lnTo>
                    <a:pt x="4943796" y="94899"/>
                  </a:lnTo>
                  <a:lnTo>
                    <a:pt x="5234608" y="142348"/>
                  </a:lnTo>
                  <a:lnTo>
                    <a:pt x="5525419" y="237248"/>
                  </a:lnTo>
                  <a:lnTo>
                    <a:pt x="5816231" y="237248"/>
                  </a:lnTo>
                  <a:lnTo>
                    <a:pt x="6107042" y="237248"/>
                  </a:lnTo>
                  <a:lnTo>
                    <a:pt x="6397854" y="237248"/>
                  </a:lnTo>
                </a:path>
              </a:pathLst>
            </a:custGeom>
            <a:ln w="27101" cap="flat">
              <a:solidFill>
                <a:srgbClr val="FF7F00">
                  <a:alpha val="100000"/>
                </a:srgbClr>
              </a:solidFill>
              <a:prstDash val="solid"/>
              <a:round/>
            </a:ln>
          </p:spPr>
          <p:txBody>
            <a:bodyPr/>
            <a:lstStyle/>
            <a:p/>
          </p:txBody>
        </p:sp>
        <p:sp>
          <p:nvSpPr>
            <p:cNvPr id="41" name="pl41"/>
            <p:cNvSpPr/>
            <p:nvPr/>
          </p:nvSpPr>
          <p:spPr>
            <a:xfrm>
              <a:off x="5206617" y="2211938"/>
              <a:ext cx="2326492" cy="1992883"/>
            </a:xfrm>
            <a:custGeom>
              <a:avLst/>
              <a:pathLst>
                <a:path w="2326492" h="1992883">
                  <a:moveTo>
                    <a:pt x="0" y="1992883"/>
                  </a:moveTo>
                  <a:lnTo>
                    <a:pt x="290811" y="854093"/>
                  </a:lnTo>
                  <a:lnTo>
                    <a:pt x="581623" y="616844"/>
                  </a:lnTo>
                  <a:lnTo>
                    <a:pt x="872434" y="427046"/>
                  </a:lnTo>
                  <a:lnTo>
                    <a:pt x="1163246" y="189798"/>
                  </a:lnTo>
                  <a:lnTo>
                    <a:pt x="1454057" y="0"/>
                  </a:lnTo>
                  <a:lnTo>
                    <a:pt x="1744869" y="0"/>
                  </a:lnTo>
                  <a:lnTo>
                    <a:pt x="2035680" y="0"/>
                  </a:lnTo>
                  <a:lnTo>
                    <a:pt x="2326492" y="0"/>
                  </a:lnTo>
                </a:path>
              </a:pathLst>
            </a:custGeom>
            <a:ln w="27101" cap="flat">
              <a:solidFill>
                <a:srgbClr val="FFC20E">
                  <a:alpha val="100000"/>
                </a:srgbClr>
              </a:solidFill>
              <a:prstDash val="solid"/>
              <a:round/>
            </a:ln>
          </p:spPr>
          <p:txBody>
            <a:bodyPr/>
            <a:lstStyle/>
            <a:p/>
          </p:txBody>
        </p:sp>
        <p:sp>
          <p:nvSpPr>
            <p:cNvPr id="42" name="pl42"/>
            <p:cNvSpPr/>
            <p:nvPr/>
          </p:nvSpPr>
          <p:spPr>
            <a:xfrm>
              <a:off x="7242298" y="1784892"/>
              <a:ext cx="290811" cy="1186240"/>
            </a:xfrm>
            <a:custGeom>
              <a:avLst/>
              <a:pathLst>
                <a:path w="290811" h="1186240">
                  <a:moveTo>
                    <a:pt x="0" y="1186240"/>
                  </a:moveTo>
                  <a:lnTo>
                    <a:pt x="290811" y="0"/>
                  </a:lnTo>
                </a:path>
              </a:pathLst>
            </a:custGeom>
            <a:ln w="27101" cap="flat">
              <a:solidFill>
                <a:srgbClr val="008B00">
                  <a:alpha val="100000"/>
                </a:srgbClr>
              </a:solidFill>
              <a:prstDash val="solid"/>
              <a:round/>
            </a:ln>
          </p:spPr>
          <p:txBody>
            <a:bodyPr/>
            <a:lstStyle/>
            <a:p/>
          </p:txBody>
        </p:sp>
        <p:sp>
          <p:nvSpPr>
            <p:cNvPr id="43" name="pl43"/>
            <p:cNvSpPr/>
            <p:nvPr/>
          </p:nvSpPr>
          <p:spPr>
            <a:xfrm>
              <a:off x="1135255" y="1689993"/>
              <a:ext cx="6397854" cy="2135232"/>
            </a:xfrm>
            <a:custGeom>
              <a:avLst/>
              <a:pathLst>
                <a:path w="6397854" h="2135232">
                  <a:moveTo>
                    <a:pt x="0" y="2135232"/>
                  </a:moveTo>
                  <a:lnTo>
                    <a:pt x="290811" y="1328589"/>
                  </a:lnTo>
                  <a:lnTo>
                    <a:pt x="581623" y="1233689"/>
                  </a:lnTo>
                  <a:lnTo>
                    <a:pt x="872434" y="1328589"/>
                  </a:lnTo>
                  <a:lnTo>
                    <a:pt x="1163246" y="996441"/>
                  </a:lnTo>
                  <a:lnTo>
                    <a:pt x="1454057" y="616844"/>
                  </a:lnTo>
                  <a:lnTo>
                    <a:pt x="1744869" y="189798"/>
                  </a:lnTo>
                  <a:lnTo>
                    <a:pt x="2035680" y="237248"/>
                  </a:lnTo>
                  <a:lnTo>
                    <a:pt x="2326492" y="521945"/>
                  </a:lnTo>
                  <a:lnTo>
                    <a:pt x="2617304" y="806643"/>
                  </a:lnTo>
                  <a:lnTo>
                    <a:pt x="2908115" y="0"/>
                  </a:lnTo>
                  <a:lnTo>
                    <a:pt x="3198927" y="47449"/>
                  </a:lnTo>
                  <a:lnTo>
                    <a:pt x="3489738" y="332147"/>
                  </a:lnTo>
                  <a:lnTo>
                    <a:pt x="3780550" y="379596"/>
                  </a:lnTo>
                  <a:lnTo>
                    <a:pt x="4071361" y="189798"/>
                  </a:lnTo>
                  <a:lnTo>
                    <a:pt x="4362173" y="0"/>
                  </a:lnTo>
                  <a:lnTo>
                    <a:pt x="4652984" y="0"/>
                  </a:lnTo>
                  <a:lnTo>
                    <a:pt x="4943796" y="0"/>
                  </a:lnTo>
                  <a:lnTo>
                    <a:pt x="5234608" y="0"/>
                  </a:lnTo>
                  <a:lnTo>
                    <a:pt x="5525419" y="0"/>
                  </a:lnTo>
                  <a:lnTo>
                    <a:pt x="5816231" y="0"/>
                  </a:lnTo>
                  <a:lnTo>
                    <a:pt x="6107042" y="0"/>
                  </a:lnTo>
                  <a:lnTo>
                    <a:pt x="6397854" y="0"/>
                  </a:lnTo>
                </a:path>
              </a:pathLst>
            </a:custGeom>
            <a:ln w="27101" cap="flat">
              <a:solidFill>
                <a:srgbClr val="9A32CD">
                  <a:alpha val="100000"/>
                </a:srgbClr>
              </a:solidFill>
              <a:prstDash val="solid"/>
              <a:round/>
            </a:ln>
          </p:spPr>
          <p:txBody>
            <a:bodyPr/>
            <a:lstStyle/>
            <a:p/>
          </p:txBody>
        </p:sp>
        <p:sp>
          <p:nvSpPr>
            <p:cNvPr id="44" name="pl44"/>
            <p:cNvSpPr/>
            <p:nvPr/>
          </p:nvSpPr>
          <p:spPr>
            <a:xfrm>
              <a:off x="6660675" y="2022140"/>
              <a:ext cx="872434" cy="0"/>
            </a:xfrm>
            <a:custGeom>
              <a:avLst/>
              <a:pathLst>
                <a:path w="872434" h="0">
                  <a:moveTo>
                    <a:pt x="0" y="0"/>
                  </a:moveTo>
                  <a:lnTo>
                    <a:pt x="290811" y="0"/>
                  </a:lnTo>
                  <a:lnTo>
                    <a:pt x="581623" y="0"/>
                  </a:lnTo>
                  <a:lnTo>
                    <a:pt x="872434" y="0"/>
                  </a:lnTo>
                </a:path>
              </a:pathLst>
            </a:custGeom>
            <a:ln w="27101" cap="flat">
              <a:solidFill>
                <a:srgbClr val="836FFF">
                  <a:alpha val="100000"/>
                </a:srgbClr>
              </a:solidFill>
              <a:prstDash val="solid"/>
              <a:round/>
            </a:ln>
          </p:spPr>
          <p:txBody>
            <a:bodyPr/>
            <a:lstStyle/>
            <a:p/>
          </p:txBody>
        </p:sp>
        <p:sp>
          <p:nvSpPr>
            <p:cNvPr id="45" name="pl45"/>
            <p:cNvSpPr/>
            <p:nvPr/>
          </p:nvSpPr>
          <p:spPr>
            <a:xfrm>
              <a:off x="5206617" y="1974690"/>
              <a:ext cx="2326492" cy="237248"/>
            </a:xfrm>
            <a:custGeom>
              <a:avLst/>
              <a:pathLst>
                <a:path w="2326492" h="237248">
                  <a:moveTo>
                    <a:pt x="0" y="189798"/>
                  </a:moveTo>
                  <a:lnTo>
                    <a:pt x="290811" y="0"/>
                  </a:lnTo>
                  <a:lnTo>
                    <a:pt x="581623" y="0"/>
                  </a:lnTo>
                  <a:lnTo>
                    <a:pt x="872434" y="94899"/>
                  </a:lnTo>
                  <a:lnTo>
                    <a:pt x="1163246" y="142348"/>
                  </a:lnTo>
                  <a:lnTo>
                    <a:pt x="1454057" y="237248"/>
                  </a:lnTo>
                  <a:lnTo>
                    <a:pt x="1744869" y="237248"/>
                  </a:lnTo>
                  <a:lnTo>
                    <a:pt x="2035680" y="237248"/>
                  </a:lnTo>
                  <a:lnTo>
                    <a:pt x="2326492" y="237248"/>
                  </a:lnTo>
                </a:path>
              </a:pathLst>
            </a:custGeom>
            <a:ln w="27101" cap="flat">
              <a:solidFill>
                <a:srgbClr val="FB9A99">
                  <a:alpha val="100000"/>
                </a:srgbClr>
              </a:solidFill>
              <a:prstDash val="solid"/>
              <a:round/>
            </a:ln>
          </p:spPr>
          <p:txBody>
            <a:bodyPr/>
            <a:lstStyle/>
            <a:p/>
          </p:txBody>
        </p:sp>
        <p:sp>
          <p:nvSpPr>
            <p:cNvPr id="46" name="pl46"/>
            <p:cNvSpPr/>
            <p:nvPr/>
          </p:nvSpPr>
          <p:spPr>
            <a:xfrm>
              <a:off x="7550556" y="778981"/>
              <a:ext cx="832388" cy="148700"/>
            </a:xfrm>
            <a:custGeom>
              <a:avLst/>
              <a:pathLst>
                <a:path w="832388" h="148700">
                  <a:moveTo>
                    <a:pt x="832388" y="0"/>
                  </a:moveTo>
                  <a:lnTo>
                    <a:pt x="0" y="148700"/>
                  </a:lnTo>
                </a:path>
              </a:pathLst>
            </a:custGeom>
          </p:spPr>
          <p:txBody>
            <a:bodyPr/>
            <a:lstStyle/>
            <a:p/>
          </p:txBody>
        </p:sp>
        <p:sp>
          <p:nvSpPr>
            <p:cNvPr id="47" name="pl47"/>
            <p:cNvSpPr/>
            <p:nvPr/>
          </p:nvSpPr>
          <p:spPr>
            <a:xfrm>
              <a:off x="7544613" y="1039772"/>
              <a:ext cx="838331" cy="641418"/>
            </a:xfrm>
            <a:custGeom>
              <a:avLst/>
              <a:pathLst>
                <a:path w="838331" h="641418">
                  <a:moveTo>
                    <a:pt x="838331" y="0"/>
                  </a:moveTo>
                  <a:lnTo>
                    <a:pt x="0" y="641418"/>
                  </a:lnTo>
                </a:path>
              </a:pathLst>
            </a:custGeom>
          </p:spPr>
          <p:txBody>
            <a:bodyPr/>
            <a:lstStyle/>
            <a:p/>
          </p:txBody>
        </p:sp>
        <p:sp>
          <p:nvSpPr>
            <p:cNvPr id="48" name="pl48"/>
            <p:cNvSpPr/>
            <p:nvPr/>
          </p:nvSpPr>
          <p:spPr>
            <a:xfrm>
              <a:off x="7547401" y="1299775"/>
              <a:ext cx="781182" cy="383207"/>
            </a:xfrm>
            <a:custGeom>
              <a:avLst/>
              <a:pathLst>
                <a:path w="781182" h="383207">
                  <a:moveTo>
                    <a:pt x="781182" y="0"/>
                  </a:moveTo>
                  <a:lnTo>
                    <a:pt x="0" y="383207"/>
                  </a:lnTo>
                </a:path>
              </a:pathLst>
            </a:custGeom>
          </p:spPr>
          <p:txBody>
            <a:bodyPr/>
            <a:lstStyle/>
            <a:p/>
          </p:txBody>
        </p:sp>
        <p:sp>
          <p:nvSpPr>
            <p:cNvPr id="49" name="pl49"/>
            <p:cNvSpPr/>
            <p:nvPr/>
          </p:nvSpPr>
          <p:spPr>
            <a:xfrm>
              <a:off x="7550743" y="1552977"/>
              <a:ext cx="886352" cy="134343"/>
            </a:xfrm>
            <a:custGeom>
              <a:avLst/>
              <a:pathLst>
                <a:path w="886352" h="134343">
                  <a:moveTo>
                    <a:pt x="886352" y="0"/>
                  </a:moveTo>
                  <a:lnTo>
                    <a:pt x="0" y="134343"/>
                  </a:lnTo>
                </a:path>
              </a:pathLst>
            </a:custGeom>
          </p:spPr>
          <p:txBody>
            <a:bodyPr/>
            <a:lstStyle/>
            <a:p/>
          </p:txBody>
        </p:sp>
        <p:sp>
          <p:nvSpPr>
            <p:cNvPr id="50" name="pl50"/>
            <p:cNvSpPr/>
            <p:nvPr/>
          </p:nvSpPr>
          <p:spPr>
            <a:xfrm>
              <a:off x="7550808" y="1692490"/>
              <a:ext cx="807894" cy="114004"/>
            </a:xfrm>
            <a:custGeom>
              <a:avLst/>
              <a:pathLst>
                <a:path w="807894" h="114004">
                  <a:moveTo>
                    <a:pt x="807894" y="114004"/>
                  </a:moveTo>
                  <a:lnTo>
                    <a:pt x="0" y="0"/>
                  </a:lnTo>
                </a:path>
              </a:pathLst>
            </a:custGeom>
          </p:spPr>
          <p:txBody>
            <a:bodyPr/>
            <a:lstStyle/>
            <a:p/>
          </p:txBody>
        </p:sp>
        <p:sp>
          <p:nvSpPr>
            <p:cNvPr id="51" name="pl51"/>
            <p:cNvSpPr/>
            <p:nvPr/>
          </p:nvSpPr>
          <p:spPr>
            <a:xfrm>
              <a:off x="7549279" y="1790052"/>
              <a:ext cx="851663" cy="271820"/>
            </a:xfrm>
            <a:custGeom>
              <a:avLst/>
              <a:pathLst>
                <a:path w="851663" h="271820">
                  <a:moveTo>
                    <a:pt x="851663" y="271820"/>
                  </a:moveTo>
                  <a:lnTo>
                    <a:pt x="0" y="0"/>
                  </a:lnTo>
                </a:path>
              </a:pathLst>
            </a:custGeom>
          </p:spPr>
          <p:txBody>
            <a:bodyPr/>
            <a:lstStyle/>
            <a:p/>
          </p:txBody>
        </p:sp>
        <p:sp>
          <p:nvSpPr>
            <p:cNvPr id="52" name="pl52"/>
            <p:cNvSpPr/>
            <p:nvPr/>
          </p:nvSpPr>
          <p:spPr>
            <a:xfrm>
              <a:off x="7546751" y="1839845"/>
              <a:ext cx="878274" cy="483071"/>
            </a:xfrm>
            <a:custGeom>
              <a:avLst/>
              <a:pathLst>
                <a:path w="878274" h="483071">
                  <a:moveTo>
                    <a:pt x="878274" y="483071"/>
                  </a:moveTo>
                  <a:lnTo>
                    <a:pt x="0" y="0"/>
                  </a:lnTo>
                </a:path>
              </a:pathLst>
            </a:custGeom>
          </p:spPr>
          <p:txBody>
            <a:bodyPr/>
            <a:lstStyle/>
            <a:p/>
          </p:txBody>
        </p:sp>
        <p:sp>
          <p:nvSpPr>
            <p:cNvPr id="53" name="pl53"/>
            <p:cNvSpPr/>
            <p:nvPr/>
          </p:nvSpPr>
          <p:spPr>
            <a:xfrm>
              <a:off x="7545363" y="2030534"/>
              <a:ext cx="807410" cy="553056"/>
            </a:xfrm>
            <a:custGeom>
              <a:avLst/>
              <a:pathLst>
                <a:path w="807410" h="553056">
                  <a:moveTo>
                    <a:pt x="807410" y="553056"/>
                  </a:moveTo>
                  <a:lnTo>
                    <a:pt x="0" y="0"/>
                  </a:lnTo>
                </a:path>
              </a:pathLst>
            </a:custGeom>
          </p:spPr>
          <p:txBody>
            <a:bodyPr/>
            <a:lstStyle/>
            <a:p/>
          </p:txBody>
        </p:sp>
        <p:sp>
          <p:nvSpPr>
            <p:cNvPr id="54" name="pl54"/>
            <p:cNvSpPr/>
            <p:nvPr/>
          </p:nvSpPr>
          <p:spPr>
            <a:xfrm>
              <a:off x="7540539" y="2222324"/>
              <a:ext cx="818322" cy="1143857"/>
            </a:xfrm>
            <a:custGeom>
              <a:avLst/>
              <a:pathLst>
                <a:path w="818322" h="1143857">
                  <a:moveTo>
                    <a:pt x="818322" y="1143857"/>
                  </a:moveTo>
                  <a:lnTo>
                    <a:pt x="0" y="0"/>
                  </a:lnTo>
                </a:path>
              </a:pathLst>
            </a:custGeom>
          </p:spPr>
          <p:txBody>
            <a:bodyPr/>
            <a:lstStyle/>
            <a:p/>
          </p:txBody>
        </p:sp>
        <p:sp>
          <p:nvSpPr>
            <p:cNvPr id="55" name="pl55"/>
            <p:cNvSpPr/>
            <p:nvPr/>
          </p:nvSpPr>
          <p:spPr>
            <a:xfrm>
              <a:off x="7544591" y="2220752"/>
              <a:ext cx="814269" cy="624998"/>
            </a:xfrm>
            <a:custGeom>
              <a:avLst/>
              <a:pathLst>
                <a:path w="814269" h="624998">
                  <a:moveTo>
                    <a:pt x="814269" y="624998"/>
                  </a:moveTo>
                  <a:lnTo>
                    <a:pt x="0" y="0"/>
                  </a:lnTo>
                </a:path>
              </a:pathLst>
            </a:custGeom>
          </p:spPr>
          <p:txBody>
            <a:bodyPr/>
            <a:lstStyle/>
            <a:p/>
          </p:txBody>
        </p:sp>
        <p:sp>
          <p:nvSpPr>
            <p:cNvPr id="56" name="pl56"/>
            <p:cNvSpPr/>
            <p:nvPr/>
          </p:nvSpPr>
          <p:spPr>
            <a:xfrm>
              <a:off x="7541632" y="2221987"/>
              <a:ext cx="750798" cy="885230"/>
            </a:xfrm>
            <a:custGeom>
              <a:avLst/>
              <a:pathLst>
                <a:path w="750798" h="885230">
                  <a:moveTo>
                    <a:pt x="750798" y="885230"/>
                  </a:moveTo>
                  <a:lnTo>
                    <a:pt x="0" y="0"/>
                  </a:lnTo>
                </a:path>
              </a:pathLst>
            </a:custGeom>
          </p:spPr>
          <p:txBody>
            <a:bodyPr/>
            <a:lstStyle/>
            <a:p/>
          </p:txBody>
        </p:sp>
        <p:sp>
          <p:nvSpPr>
            <p:cNvPr id="57" name="pg57"/>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59" name="pg59"/>
            <p:cNvSpPr/>
            <p:nvPr/>
          </p:nvSpPr>
          <p:spPr>
            <a:xfrm>
              <a:off x="8314365" y="9488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99041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61" name="pg61"/>
            <p:cNvSpPr/>
            <p:nvPr/>
          </p:nvSpPr>
          <p:spPr>
            <a:xfrm>
              <a:off x="8260004" y="120878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3163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3" name="pg63"/>
            <p:cNvSpPr/>
            <p:nvPr/>
          </p:nvSpPr>
          <p:spPr>
            <a:xfrm>
              <a:off x="8368515" y="14664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50794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65" name="pg65"/>
            <p:cNvSpPr/>
            <p:nvPr/>
          </p:nvSpPr>
          <p:spPr>
            <a:xfrm>
              <a:off x="8290122" y="172392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76546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83%</a:t>
              </a:r>
            </a:p>
          </p:txBody>
        </p:sp>
        <p:sp>
          <p:nvSpPr>
            <p:cNvPr id="67" name="pg67"/>
            <p:cNvSpPr/>
            <p:nvPr/>
          </p:nvSpPr>
          <p:spPr>
            <a:xfrm>
              <a:off x="8332362" y="198203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202357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81%</a:t>
              </a:r>
            </a:p>
          </p:txBody>
        </p:sp>
        <p:sp>
          <p:nvSpPr>
            <p:cNvPr id="69" name="pg69"/>
            <p:cNvSpPr/>
            <p:nvPr/>
          </p:nvSpPr>
          <p:spPr>
            <a:xfrm>
              <a:off x="8356446" y="224440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79306" y="228594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80%</a:t>
              </a:r>
            </a:p>
          </p:txBody>
        </p:sp>
        <p:sp>
          <p:nvSpPr>
            <p:cNvPr id="71" name="pg71"/>
            <p:cNvSpPr/>
            <p:nvPr/>
          </p:nvSpPr>
          <p:spPr>
            <a:xfrm>
              <a:off x="8284194" y="250572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54726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76%</a:t>
              </a:r>
            </a:p>
          </p:txBody>
        </p:sp>
        <p:sp>
          <p:nvSpPr>
            <p:cNvPr id="73" name="pg73"/>
            <p:cNvSpPr/>
            <p:nvPr/>
          </p:nvSpPr>
          <p:spPr>
            <a:xfrm>
              <a:off x="8290281" y="328676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332830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72%</a:t>
              </a:r>
            </a:p>
          </p:txBody>
        </p:sp>
        <p:sp>
          <p:nvSpPr>
            <p:cNvPr id="75" name="pg75"/>
            <p:cNvSpPr/>
            <p:nvPr/>
          </p:nvSpPr>
          <p:spPr>
            <a:xfrm>
              <a:off x="8290281" y="27677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093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72%</a:t>
              </a:r>
            </a:p>
          </p:txBody>
        </p:sp>
        <p:sp>
          <p:nvSpPr>
            <p:cNvPr id="77" name="pg77"/>
            <p:cNvSpPr/>
            <p:nvPr/>
          </p:nvSpPr>
          <p:spPr>
            <a:xfrm>
              <a:off x="8223851" y="302882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8" name="tx78"/>
            <p:cNvSpPr/>
            <p:nvPr/>
          </p:nvSpPr>
          <p:spPr>
            <a:xfrm>
              <a:off x="8246711" y="307036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72%</a:t>
              </a:r>
            </a:p>
          </p:txBody>
        </p:sp>
        <p:sp>
          <p:nvSpPr>
            <p:cNvPr id="79" name="pl7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0" name="pt80"/>
            <p:cNvSpPr/>
            <p:nvPr/>
          </p:nvSpPr>
          <p:spPr>
            <a:xfrm>
              <a:off x="7501508" y="899197"/>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1" name="rc81"/>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2" name="tx82"/>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3" name="tx83"/>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4" name="tx84"/>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5" name="tx85"/>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6" name="tx86"/>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7" name="tx87"/>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8" name="tx88"/>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9" name="tx89"/>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0" name="tx90"/>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1" name="tx91"/>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2" name="tx92"/>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3" name="tx93"/>
            <p:cNvSpPr/>
            <p:nvPr/>
          </p:nvSpPr>
          <p:spPr>
            <a:xfrm rot="-5400000">
              <a:off x="185124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330530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475935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59226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621341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8" name="tx98"/>
            <p:cNvSpPr/>
            <p:nvPr/>
          </p:nvSpPr>
          <p:spPr>
            <a:xfrm rot="-5400000">
              <a:off x="650422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9" name="tx99"/>
            <p:cNvSpPr/>
            <p:nvPr/>
          </p:nvSpPr>
          <p:spPr>
            <a:xfrm rot="-5400000">
              <a:off x="6795040"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0" name="tx100"/>
            <p:cNvSpPr/>
            <p:nvPr/>
          </p:nvSpPr>
          <p:spPr>
            <a:xfrm rot="-5400000">
              <a:off x="7085817"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737666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314824" y="401416"/>
              <a:ext cx="32019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Timor-Leste, 2000-2024</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MCV1 and MCV2 had the lowest coverage of all vaccines (72%), followed by ROTAC (76%).
Coverage of 4 vaccines were the same (DTP3, HepB3, Hib3 and Polio3), 3 vaccines decreased (IPV1, MCV1 and Rubella), and 1 vaccine increased (MCV2) compared to respective coverage in 2019.
Coverage of 9 vaccines were the same (DTP3, HepB3, Hib3, IPV1, MCV1, MCV2, Polio3, RotaC and Rubella) and 1 vaccine increased (PcV3)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91164" y="907931"/>
              <a:ext cx="216649" cy="0"/>
            </a:xfrm>
            <a:custGeom>
              <a:avLst/>
              <a:pathLst>
                <a:path w="216649" h="0">
                  <a:moveTo>
                    <a:pt x="0" y="0"/>
                  </a:moveTo>
                  <a:lnTo>
                    <a:pt x="0" y="0"/>
                  </a:lnTo>
                  <a:lnTo>
                    <a:pt x="0" y="0"/>
                  </a:lnTo>
                  <a:lnTo>
                    <a:pt x="0" y="0"/>
                  </a:lnTo>
                  <a:lnTo>
                    <a:pt x="144432"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1320786"/>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7485650" y="1733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7485650" y="214649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5969105" y="2559351"/>
              <a:ext cx="1011029" cy="0"/>
            </a:xfrm>
            <a:custGeom>
              <a:avLst/>
              <a:pathLst>
                <a:path w="1011029" h="0">
                  <a:moveTo>
                    <a:pt x="0" y="0"/>
                  </a:moveTo>
                  <a:lnTo>
                    <a:pt x="144432"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297220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7269000" y="3385062"/>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6691269" y="3797917"/>
              <a:ext cx="216649" cy="0"/>
            </a:xfrm>
            <a:custGeom>
              <a:avLst/>
              <a:pathLst>
                <a:path w="216649" h="0">
                  <a:moveTo>
                    <a:pt x="0" y="0"/>
                  </a:moveTo>
                  <a:lnTo>
                    <a:pt x="0" y="0"/>
                  </a:lnTo>
                  <a:lnTo>
                    <a:pt x="0" y="0"/>
                  </a:lnTo>
                  <a:lnTo>
                    <a:pt x="0"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6041321" y="4210772"/>
              <a:ext cx="649947" cy="0"/>
            </a:xfrm>
            <a:custGeom>
              <a:avLst/>
              <a:pathLst>
                <a:path w="649947" h="0">
                  <a:moveTo>
                    <a:pt x="0" y="0"/>
                  </a:moveTo>
                  <a:lnTo>
                    <a:pt x="361082"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9" name="pl29"/>
            <p:cNvSpPr/>
            <p:nvPr/>
          </p:nvSpPr>
          <p:spPr>
            <a:xfrm>
              <a:off x="7485650" y="462362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6691269" y="5036482"/>
              <a:ext cx="216649" cy="0"/>
            </a:xfrm>
            <a:custGeom>
              <a:avLst/>
              <a:pathLst>
                <a:path w="216649" h="0">
                  <a:moveTo>
                    <a:pt x="0" y="0"/>
                  </a:moveTo>
                  <a:lnTo>
                    <a:pt x="0" y="0"/>
                  </a:lnTo>
                  <a:lnTo>
                    <a:pt x="0" y="0"/>
                  </a:lnTo>
                  <a:lnTo>
                    <a:pt x="0" y="0"/>
                  </a:lnTo>
                  <a:lnTo>
                    <a:pt x="144432" y="0"/>
                  </a:lnTo>
                  <a:lnTo>
                    <a:pt x="216649" y="0"/>
                  </a:lnTo>
                </a:path>
              </a:pathLst>
            </a:custGeom>
            <a:ln w="116535" cap="flat">
              <a:solidFill>
                <a:srgbClr val="E8E8E8">
                  <a:alpha val="100000"/>
                </a:srgbClr>
              </a:solidFill>
              <a:prstDash val="solid"/>
              <a:round/>
            </a:ln>
          </p:spPr>
          <p:txBody>
            <a:bodyPr/>
            <a:lstStyle/>
            <a:p/>
          </p:txBody>
        </p:sp>
        <p:sp>
          <p:nvSpPr>
            <p:cNvPr id="31" name="pt31"/>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6460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10903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97563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97563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7563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97563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36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8676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68676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8676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8676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68676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8676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8676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68676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45046"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928397"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92839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000613"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85618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85618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42288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42288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42288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42288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42288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42288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5906337"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917367"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917367"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42288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42288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278449"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20623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206233"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845151"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628501"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628501"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597855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62850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628501"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42288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42288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42288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845151"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628501"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628501"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5221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Timor-Leste,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(91%) and 2023 (89%). DTP1 coverage remained the same in 2024 (89%) compared to 2023, and was lower than in 2019. In 2019-2024, DTP1 coverage was at it's lowest level in 2021, 2022, 2023, and 2024 (89%).
In 2023, 5 vaccines had lower coverage than in 2019.
In 2024, 5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489097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pt19"/>
            <p:cNvSpPr/>
            <p:nvPr/>
          </p:nvSpPr>
          <p:spPr>
            <a:xfrm>
              <a:off x="4890979"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0" name="tx20"/>
            <p:cNvSpPr/>
            <p:nvPr/>
          </p:nvSpPr>
          <p:spPr>
            <a:xfrm>
              <a:off x="4915805"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21" name="tx21"/>
            <p:cNvSpPr/>
            <p:nvPr/>
          </p:nvSpPr>
          <p:spPr>
            <a:xfrm>
              <a:off x="491580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22" name="pl2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521037"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25" name="tx25"/>
            <p:cNvSpPr/>
            <p:nvPr/>
          </p:nvSpPr>
          <p:spPr>
            <a:xfrm>
              <a:off x="4575319"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26" name="rc2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9" name="tx2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pl3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37" name="pl3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38" name="tx3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398022"/>
              <a:ext cx="57021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Timor-Leste, 2024-2024</a:t>
              </a:r>
            </a:p>
          </p:txBody>
        </p:sp>
        <p:sp>
          <p:nvSpPr>
            <p:cNvPr id="41" name="tx4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 name="tx4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Timor-Leste was 2024.
In 2024, first dose (HPV1) programme coverage among girls was 99% and last dose (HPVc) programme coverage was 99%.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985330" y="1722424"/>
              <a:ext cx="5907567" cy="1161522"/>
            </a:xfrm>
            <a:custGeom>
              <a:avLst/>
              <a:pathLst>
                <a:path w="5907567" h="1161522">
                  <a:moveTo>
                    <a:pt x="0" y="1161522"/>
                  </a:moveTo>
                  <a:lnTo>
                    <a:pt x="268525" y="1121470"/>
                  </a:lnTo>
                  <a:lnTo>
                    <a:pt x="537051" y="1041365"/>
                  </a:lnTo>
                  <a:lnTo>
                    <a:pt x="805577" y="1121470"/>
                  </a:lnTo>
                  <a:lnTo>
                    <a:pt x="1074103" y="801050"/>
                  </a:lnTo>
                  <a:lnTo>
                    <a:pt x="1342628" y="520682"/>
                  </a:lnTo>
                  <a:lnTo>
                    <a:pt x="1611154" y="160210"/>
                  </a:lnTo>
                  <a:lnTo>
                    <a:pt x="1879680" y="440577"/>
                  </a:lnTo>
                  <a:lnTo>
                    <a:pt x="2148206" y="440577"/>
                  </a:lnTo>
                  <a:lnTo>
                    <a:pt x="2416732" y="640840"/>
                  </a:lnTo>
                  <a:lnTo>
                    <a:pt x="2685257" y="0"/>
                  </a:lnTo>
                  <a:lnTo>
                    <a:pt x="2953783" y="40052"/>
                  </a:lnTo>
                  <a:lnTo>
                    <a:pt x="3222309" y="240315"/>
                  </a:lnTo>
                  <a:lnTo>
                    <a:pt x="3490835" y="280367"/>
                  </a:lnTo>
                  <a:lnTo>
                    <a:pt x="3759360" y="160210"/>
                  </a:lnTo>
                  <a:lnTo>
                    <a:pt x="4027886" y="0"/>
                  </a:lnTo>
                  <a:lnTo>
                    <a:pt x="4296412" y="0"/>
                  </a:lnTo>
                  <a:lnTo>
                    <a:pt x="4564938" y="0"/>
                  </a:lnTo>
                  <a:lnTo>
                    <a:pt x="4833464" y="0"/>
                  </a:lnTo>
                  <a:lnTo>
                    <a:pt x="5101989" y="0"/>
                  </a:lnTo>
                  <a:lnTo>
                    <a:pt x="5370515" y="0"/>
                  </a:lnTo>
                  <a:lnTo>
                    <a:pt x="5639041" y="0"/>
                  </a:lnTo>
                  <a:lnTo>
                    <a:pt x="5907567" y="0"/>
                  </a:lnTo>
                </a:path>
              </a:pathLst>
            </a:custGeom>
            <a:ln w="27101" cap="flat">
              <a:solidFill>
                <a:srgbClr val="F8766D">
                  <a:alpha val="100000"/>
                </a:srgbClr>
              </a:solidFill>
              <a:prstDash val="solid"/>
              <a:round/>
            </a:ln>
          </p:spPr>
          <p:txBody>
            <a:bodyPr/>
            <a:lstStyle/>
            <a:p/>
          </p:txBody>
        </p:sp>
        <p:sp>
          <p:nvSpPr>
            <p:cNvPr id="27" name="pl27"/>
            <p:cNvSpPr/>
            <p:nvPr/>
          </p:nvSpPr>
          <p:spPr>
            <a:xfrm>
              <a:off x="5744691" y="2163002"/>
              <a:ext cx="2148206" cy="1682205"/>
            </a:xfrm>
            <a:custGeom>
              <a:avLst/>
              <a:pathLst>
                <a:path w="2148206" h="1682205">
                  <a:moveTo>
                    <a:pt x="0" y="1682205"/>
                  </a:moveTo>
                  <a:lnTo>
                    <a:pt x="268525" y="720945"/>
                  </a:lnTo>
                  <a:lnTo>
                    <a:pt x="537051" y="520682"/>
                  </a:lnTo>
                  <a:lnTo>
                    <a:pt x="805577" y="360472"/>
                  </a:lnTo>
                  <a:lnTo>
                    <a:pt x="1074103" y="160210"/>
                  </a:lnTo>
                  <a:lnTo>
                    <a:pt x="1342628" y="0"/>
                  </a:lnTo>
                  <a:lnTo>
                    <a:pt x="1611154" y="0"/>
                  </a:lnTo>
                  <a:lnTo>
                    <a:pt x="1879680" y="0"/>
                  </a:lnTo>
                  <a:lnTo>
                    <a:pt x="2148206" y="0"/>
                  </a:lnTo>
                </a:path>
              </a:pathLst>
            </a:custGeom>
            <a:ln w="27101" cap="flat">
              <a:solidFill>
                <a:srgbClr val="7CAE00">
                  <a:alpha val="100000"/>
                </a:srgbClr>
              </a:solidFill>
              <a:prstDash val="solid"/>
              <a:round/>
            </a:ln>
          </p:spPr>
          <p:txBody>
            <a:bodyPr/>
            <a:lstStyle/>
            <a:p/>
          </p:txBody>
        </p:sp>
        <p:sp>
          <p:nvSpPr>
            <p:cNvPr id="28" name="pl28"/>
            <p:cNvSpPr/>
            <p:nvPr/>
          </p:nvSpPr>
          <p:spPr>
            <a:xfrm>
              <a:off x="7624371" y="1802529"/>
              <a:ext cx="268525" cy="1001312"/>
            </a:xfrm>
            <a:custGeom>
              <a:avLst/>
              <a:pathLst>
                <a:path w="268525" h="1001312">
                  <a:moveTo>
                    <a:pt x="0" y="1001312"/>
                  </a:moveTo>
                  <a:lnTo>
                    <a:pt x="268525" y="0"/>
                  </a:lnTo>
                </a:path>
              </a:pathLst>
            </a:custGeom>
            <a:ln w="27101" cap="flat">
              <a:solidFill>
                <a:srgbClr val="00BFC4">
                  <a:alpha val="100000"/>
                </a:srgbClr>
              </a:solidFill>
              <a:prstDash val="solid"/>
              <a:round/>
            </a:ln>
          </p:spPr>
          <p:txBody>
            <a:bodyPr/>
            <a:lstStyle/>
            <a:p/>
          </p:txBody>
        </p:sp>
        <p:sp>
          <p:nvSpPr>
            <p:cNvPr id="29" name="pl29"/>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6840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12462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54520" y="17641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54520" y="10432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946953" y="2845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5706314" y="38068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7585995" y="27654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54520" y="10432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11730" y="1081580"/>
              <a:ext cx="249692" cy="3"/>
            </a:xfrm>
            <a:custGeom>
              <a:avLst/>
              <a:pathLst>
                <a:path w="249692" h="3">
                  <a:moveTo>
                    <a:pt x="249692" y="0"/>
                  </a:moveTo>
                  <a:lnTo>
                    <a:pt x="0" y="3"/>
                  </a:lnTo>
                </a:path>
              </a:pathLst>
            </a:custGeom>
          </p:spPr>
          <p:txBody>
            <a:bodyPr/>
            <a:lstStyle/>
            <a:p/>
          </p:txBody>
        </p:sp>
        <p:sp>
          <p:nvSpPr>
            <p:cNvPr id="39" name="pl39"/>
            <p:cNvSpPr/>
            <p:nvPr/>
          </p:nvSpPr>
          <p:spPr>
            <a:xfrm>
              <a:off x="7909044" y="1636557"/>
              <a:ext cx="252378" cy="80703"/>
            </a:xfrm>
            <a:custGeom>
              <a:avLst/>
              <a:pathLst>
                <a:path w="252378" h="80703">
                  <a:moveTo>
                    <a:pt x="252378" y="0"/>
                  </a:moveTo>
                  <a:lnTo>
                    <a:pt x="0" y="80703"/>
                  </a:lnTo>
                </a:path>
              </a:pathLst>
            </a:custGeom>
          </p:spPr>
          <p:txBody>
            <a:bodyPr/>
            <a:lstStyle/>
            <a:p/>
          </p:txBody>
        </p:sp>
        <p:sp>
          <p:nvSpPr>
            <p:cNvPr id="40" name="pl40"/>
            <p:cNvSpPr/>
            <p:nvPr/>
          </p:nvSpPr>
          <p:spPr>
            <a:xfrm>
              <a:off x="7909521" y="1807244"/>
              <a:ext cx="251902" cy="71448"/>
            </a:xfrm>
            <a:custGeom>
              <a:avLst/>
              <a:pathLst>
                <a:path w="251902" h="71448">
                  <a:moveTo>
                    <a:pt x="251902" y="71448"/>
                  </a:moveTo>
                  <a:lnTo>
                    <a:pt x="0" y="0"/>
                  </a:lnTo>
                </a:path>
              </a:pathLst>
            </a:custGeom>
          </p:spPr>
          <p:txBody>
            <a:bodyPr/>
            <a:lstStyle/>
            <a:p/>
          </p:txBody>
        </p:sp>
        <p:sp>
          <p:nvSpPr>
            <p:cNvPr id="41" name="pl41"/>
            <p:cNvSpPr/>
            <p:nvPr/>
          </p:nvSpPr>
          <p:spPr>
            <a:xfrm>
              <a:off x="7911721" y="2163322"/>
              <a:ext cx="249702" cy="4255"/>
            </a:xfrm>
            <a:custGeom>
              <a:avLst/>
              <a:pathLst>
                <a:path w="249702" h="4255">
                  <a:moveTo>
                    <a:pt x="249702" y="4255"/>
                  </a:moveTo>
                  <a:lnTo>
                    <a:pt x="0" y="0"/>
                  </a:lnTo>
                </a:path>
              </a:pathLst>
            </a:custGeom>
          </p:spPr>
          <p:txBody>
            <a:bodyPr/>
            <a:lstStyle/>
            <a:p/>
          </p:txBody>
        </p:sp>
        <p:sp>
          <p:nvSpPr>
            <p:cNvPr id="42" name="pg42"/>
            <p:cNvSpPr/>
            <p:nvPr/>
          </p:nvSpPr>
          <p:spPr>
            <a:xfrm>
              <a:off x="8092843" y="99059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3" name="tx43"/>
            <p:cNvSpPr/>
            <p:nvPr/>
          </p:nvSpPr>
          <p:spPr>
            <a:xfrm>
              <a:off x="8115703" y="103143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99%</a:t>
              </a:r>
            </a:p>
          </p:txBody>
        </p:sp>
        <p:sp>
          <p:nvSpPr>
            <p:cNvPr id="44" name="pg44"/>
            <p:cNvSpPr/>
            <p:nvPr/>
          </p:nvSpPr>
          <p:spPr>
            <a:xfrm>
              <a:off x="8092843" y="15287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6958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6" name="pg46"/>
            <p:cNvSpPr/>
            <p:nvPr/>
          </p:nvSpPr>
          <p:spPr>
            <a:xfrm>
              <a:off x="8092843" y="180152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84236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81%</a:t>
              </a:r>
            </a:p>
          </p:txBody>
        </p:sp>
        <p:sp>
          <p:nvSpPr>
            <p:cNvPr id="48" name="pg48"/>
            <p:cNvSpPr/>
            <p:nvPr/>
          </p:nvSpPr>
          <p:spPr>
            <a:xfrm>
              <a:off x="8092843" y="207659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11743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72%</a:t>
              </a:r>
            </a:p>
          </p:txBody>
        </p:sp>
        <p:sp>
          <p:nvSpPr>
            <p:cNvPr id="50" name="tx5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 name="pl6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9" name="pl6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0" name="pl7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1" name="pl7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2" name="tx7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6" name="tx7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7" name="tx77"/>
            <p:cNvSpPr/>
            <p:nvPr/>
          </p:nvSpPr>
          <p:spPr>
            <a:xfrm>
              <a:off x="2977652" y="580629"/>
              <a:ext cx="392292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Timor-Leste, 2002-2024</a:t>
              </a:r>
            </a:p>
          </p:txBody>
        </p:sp>
        <p:sp>
          <p:nvSpPr>
            <p:cNvPr id="78" name="tx7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0" name="tx8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Timor-Leste has all 4 of the  SDG vaccines.
In 2024, Timor-Leste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89% between 2023 and 2024.
• DTP3 coverage remained constant at 83% between 2023 and 2024.
• There were there were approximately the same number of zero-dose children in 2024. This leaves 3,000 children without vaccination, vulnerable to vaccine-preventable diseases and a further 2,000 with incomplete protection.
• Timor-Leste accounted for 0.2% of zero-dose children in East Asia and the Pacific (EAPR) and &lt;0.1% of zero-dose children globally.
• MCV1 coverage remained constant at 72% between 2023 and 2024. There were 8,000 children who missed out on the first measles vaccination.
• MCV2 coverage remained constant at 72% between 2023 and 2024.
• Last dose coverage of HPV vaccination (HPVc) among girls remained constant at 99%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Timor-Leste,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Timor-Leste.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DAPMHHIV-502652578-1605450</_dlc_DocId>
    <_dlc_DocIdUrl xmlns="9e17fbd9-fb4c-4d20-9ec4-18aa77a91b0d">
      <Url>https://unicef.sharepoint.com/teams/DAPM-Health-HIV/_layouts/15/DocIdRedir.aspx?ID=DAPMHHIV-502652578-1605450</Url>
      <Description>DAPMHHIV-502652578-1605450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9b1c1f7a-c641-41e4-b0bd-e430e99e0f75</vt:lpwstr>
  </property>
  <property fmtid="{D5CDD505-2E9C-101B-9397-08002B2CF9AE}" pid="4" name="MediaServiceImageTags">
    <vt:lpwstr/>
  </property>
</Properties>
</file>