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6dfe0df8df03de9d6c1236507267bce547042c8.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19708"/>
            </a:xfrm>
            <a:custGeom>
              <a:avLst/>
              <a:pathLst>
                <a:path w="6444618" h="119708">
                  <a:moveTo>
                    <a:pt x="0" y="79805"/>
                  </a:moveTo>
                  <a:lnTo>
                    <a:pt x="268525" y="119708"/>
                  </a:lnTo>
                  <a:lnTo>
                    <a:pt x="537051" y="0"/>
                  </a:lnTo>
                  <a:lnTo>
                    <a:pt x="805577" y="119708"/>
                  </a:lnTo>
                  <a:lnTo>
                    <a:pt x="1074103" y="39902"/>
                  </a:lnTo>
                  <a:lnTo>
                    <a:pt x="1342628" y="0"/>
                  </a:lnTo>
                  <a:lnTo>
                    <a:pt x="1611154" y="0"/>
                  </a:lnTo>
                  <a:lnTo>
                    <a:pt x="1879680" y="0"/>
                  </a:lnTo>
                  <a:lnTo>
                    <a:pt x="2148206" y="39902"/>
                  </a:lnTo>
                  <a:lnTo>
                    <a:pt x="2416732" y="39902"/>
                  </a:lnTo>
                  <a:lnTo>
                    <a:pt x="2685257" y="0"/>
                  </a:lnTo>
                  <a:lnTo>
                    <a:pt x="2953783" y="39902"/>
                  </a:lnTo>
                  <a:lnTo>
                    <a:pt x="3222309" y="39902"/>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638443"/>
            </a:xfrm>
            <a:custGeom>
              <a:avLst/>
              <a:pathLst>
                <a:path w="6444618" h="638443">
                  <a:moveTo>
                    <a:pt x="0" y="79805"/>
                  </a:moveTo>
                  <a:lnTo>
                    <a:pt x="268525" y="159610"/>
                  </a:lnTo>
                  <a:lnTo>
                    <a:pt x="537051" y="39902"/>
                  </a:lnTo>
                  <a:lnTo>
                    <a:pt x="805577" y="638443"/>
                  </a:lnTo>
                  <a:lnTo>
                    <a:pt x="1074103" y="79805"/>
                  </a:lnTo>
                  <a:lnTo>
                    <a:pt x="1342628" y="0"/>
                  </a:lnTo>
                  <a:lnTo>
                    <a:pt x="1611154" y="39902"/>
                  </a:lnTo>
                  <a:lnTo>
                    <a:pt x="1879680" y="39902"/>
                  </a:lnTo>
                  <a:lnTo>
                    <a:pt x="2148206" y="119708"/>
                  </a:lnTo>
                  <a:lnTo>
                    <a:pt x="2416732" y="119708"/>
                  </a:lnTo>
                  <a:lnTo>
                    <a:pt x="2685257" y="119708"/>
                  </a:lnTo>
                  <a:lnTo>
                    <a:pt x="2953783" y="79805"/>
                  </a:lnTo>
                  <a:lnTo>
                    <a:pt x="3222309" y="79805"/>
                  </a:lnTo>
                  <a:lnTo>
                    <a:pt x="3490835" y="39902"/>
                  </a:lnTo>
                  <a:lnTo>
                    <a:pt x="3759360" y="39902"/>
                  </a:lnTo>
                  <a:lnTo>
                    <a:pt x="4027886" y="0"/>
                  </a:lnTo>
                  <a:lnTo>
                    <a:pt x="4296412" y="39902"/>
                  </a:lnTo>
                  <a:lnTo>
                    <a:pt x="4564938" y="0"/>
                  </a:lnTo>
                  <a:lnTo>
                    <a:pt x="4833464" y="0"/>
                  </a:lnTo>
                  <a:lnTo>
                    <a:pt x="5101989" y="0"/>
                  </a:lnTo>
                  <a:lnTo>
                    <a:pt x="5370515" y="39902"/>
                  </a:lnTo>
                  <a:lnTo>
                    <a:pt x="5639041" y="79805"/>
                  </a:lnTo>
                  <a:lnTo>
                    <a:pt x="5907567" y="39902"/>
                  </a:lnTo>
                  <a:lnTo>
                    <a:pt x="6176092" y="39902"/>
                  </a:lnTo>
                  <a:lnTo>
                    <a:pt x="6444618" y="3990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438929"/>
            </a:xfrm>
            <a:custGeom>
              <a:avLst/>
              <a:pathLst>
                <a:path w="6444618" h="438929">
                  <a:moveTo>
                    <a:pt x="0" y="119708"/>
                  </a:moveTo>
                  <a:lnTo>
                    <a:pt x="268525" y="39902"/>
                  </a:lnTo>
                  <a:lnTo>
                    <a:pt x="537051" y="438929"/>
                  </a:lnTo>
                  <a:lnTo>
                    <a:pt x="805577" y="79805"/>
                  </a:lnTo>
                  <a:lnTo>
                    <a:pt x="1074103" y="79805"/>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39902"/>
                  </a:lnTo>
                  <a:lnTo>
                    <a:pt x="5639041" y="79805"/>
                  </a:lnTo>
                  <a:lnTo>
                    <a:pt x="5907567" y="39902"/>
                  </a:lnTo>
                  <a:lnTo>
                    <a:pt x="6176092" y="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478832"/>
            </a:xfrm>
            <a:custGeom>
              <a:avLst/>
              <a:pathLst>
                <a:path w="6444618" h="478832">
                  <a:moveTo>
                    <a:pt x="0" y="279319"/>
                  </a:moveTo>
                  <a:lnTo>
                    <a:pt x="268525" y="199513"/>
                  </a:lnTo>
                  <a:lnTo>
                    <a:pt x="537051" y="478832"/>
                  </a:lnTo>
                  <a:lnTo>
                    <a:pt x="805577" y="399027"/>
                  </a:lnTo>
                  <a:lnTo>
                    <a:pt x="1074103" y="359124"/>
                  </a:lnTo>
                  <a:lnTo>
                    <a:pt x="1342628" y="39902"/>
                  </a:lnTo>
                  <a:lnTo>
                    <a:pt x="1611154" y="0"/>
                  </a:lnTo>
                  <a:lnTo>
                    <a:pt x="1879680" y="39902"/>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39902"/>
                  </a:lnTo>
                  <a:lnTo>
                    <a:pt x="5907567" y="0"/>
                  </a:lnTo>
                  <a:lnTo>
                    <a:pt x="6176092" y="0"/>
                  </a:lnTo>
                  <a:lnTo>
                    <a:pt x="644461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9638" y="1323192"/>
              <a:ext cx="251785" cy="68881"/>
            </a:xfrm>
            <a:custGeom>
              <a:avLst/>
              <a:pathLst>
                <a:path w="251785" h="68881">
                  <a:moveTo>
                    <a:pt x="251785" y="68881"/>
                  </a:moveTo>
                  <a:lnTo>
                    <a:pt x="0" y="0"/>
                  </a:lnTo>
                </a:path>
              </a:pathLst>
            </a:custGeom>
          </p:spPr>
          <p:txBody>
            <a:bodyPr/>
            <a:lstStyle/>
            <a:p/>
          </p:txBody>
        </p:sp>
        <p:sp>
          <p:nvSpPr>
            <p:cNvPr id="41" name="pl41"/>
            <p:cNvSpPr/>
            <p:nvPr/>
          </p:nvSpPr>
          <p:spPr>
            <a:xfrm>
              <a:off x="7899001" y="870407"/>
              <a:ext cx="262422" cy="438017"/>
            </a:xfrm>
            <a:custGeom>
              <a:avLst/>
              <a:pathLst>
                <a:path w="262422" h="438017">
                  <a:moveTo>
                    <a:pt x="262422" y="0"/>
                  </a:moveTo>
                  <a:lnTo>
                    <a:pt x="0" y="438017"/>
                  </a:lnTo>
                </a:path>
              </a:pathLst>
            </a:custGeom>
          </p:spPr>
          <p:txBody>
            <a:bodyPr/>
            <a:lstStyle/>
            <a:p/>
          </p:txBody>
        </p:sp>
        <p:sp>
          <p:nvSpPr>
            <p:cNvPr id="42" name="pl42"/>
            <p:cNvSpPr/>
            <p:nvPr/>
          </p:nvSpPr>
          <p:spPr>
            <a:xfrm>
              <a:off x="7905586" y="1152503"/>
              <a:ext cx="255836" cy="158260"/>
            </a:xfrm>
            <a:custGeom>
              <a:avLst/>
              <a:pathLst>
                <a:path w="255836" h="158260">
                  <a:moveTo>
                    <a:pt x="255836" y="0"/>
                  </a:moveTo>
                  <a:lnTo>
                    <a:pt x="0" y="158260"/>
                  </a:lnTo>
                </a:path>
              </a:pathLst>
            </a:custGeom>
          </p:spPr>
          <p:txBody>
            <a:bodyPr/>
            <a:lstStyle/>
            <a:p/>
          </p:txBody>
        </p:sp>
        <p:sp>
          <p:nvSpPr>
            <p:cNvPr id="43" name="pl43"/>
            <p:cNvSpPr/>
            <p:nvPr/>
          </p:nvSpPr>
          <p:spPr>
            <a:xfrm>
              <a:off x="7901553" y="1368052"/>
              <a:ext cx="259869" cy="286298"/>
            </a:xfrm>
            <a:custGeom>
              <a:avLst/>
              <a:pathLst>
                <a:path w="259869" h="286298">
                  <a:moveTo>
                    <a:pt x="259869" y="286298"/>
                  </a:moveTo>
                  <a:lnTo>
                    <a:pt x="0" y="0"/>
                  </a:lnTo>
                </a:path>
              </a:pathLst>
            </a:custGeom>
          </p:spPr>
          <p:txBody>
            <a:bodyPr/>
            <a:lstStyle/>
            <a:p/>
          </p:txBody>
        </p:sp>
        <p:sp>
          <p:nvSpPr>
            <p:cNvPr id="44" name="pg44"/>
            <p:cNvSpPr/>
            <p:nvPr/>
          </p:nvSpPr>
          <p:spPr>
            <a:xfrm>
              <a:off x="8092843" y="131078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35162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76360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80444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48" name="pg48"/>
            <p:cNvSpPr/>
            <p:nvPr/>
          </p:nvSpPr>
          <p:spPr>
            <a:xfrm>
              <a:off x="8092843" y="103904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107988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50" name="pg50"/>
            <p:cNvSpPr/>
            <p:nvPr/>
          </p:nvSpPr>
          <p:spPr>
            <a:xfrm>
              <a:off x="8092843" y="158361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162445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98%</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9945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Turkmenistan,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0 vaccines increased coverage, 0 declined and 4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947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370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4793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159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582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0005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574454"/>
              <a:ext cx="249522" cy="299185"/>
            </a:xfrm>
            <a:prstGeom prst="rect">
              <a:avLst/>
            </a:prstGeom>
            <a:solidFill>
              <a:srgbClr val="1CABE2">
                <a:alpha val="100000"/>
              </a:srgbClr>
            </a:solidFill>
          </p:spPr>
          <p:txBody>
            <a:bodyPr/>
            <a:lstStyle/>
            <a:p/>
          </p:txBody>
        </p:sp>
        <p:sp>
          <p:nvSpPr>
            <p:cNvPr id="23" name="rc23"/>
            <p:cNvSpPr/>
            <p:nvPr/>
          </p:nvSpPr>
          <p:spPr>
            <a:xfrm>
              <a:off x="1573521" y="3474758"/>
              <a:ext cx="249522" cy="398881"/>
            </a:xfrm>
            <a:prstGeom prst="rect">
              <a:avLst/>
            </a:prstGeom>
            <a:solidFill>
              <a:srgbClr val="1CABE2">
                <a:alpha val="100000"/>
              </a:srgbClr>
            </a:solidFill>
          </p:spPr>
          <p:txBody>
            <a:bodyPr/>
            <a:lstStyle/>
            <a:p/>
          </p:txBody>
        </p:sp>
        <p:sp>
          <p:nvSpPr>
            <p:cNvPr id="24" name="rc24"/>
            <p:cNvSpPr/>
            <p:nvPr/>
          </p:nvSpPr>
          <p:spPr>
            <a:xfrm>
              <a:off x="1850769" y="3774518"/>
              <a:ext cx="249522" cy="99121"/>
            </a:xfrm>
            <a:prstGeom prst="rect">
              <a:avLst/>
            </a:prstGeom>
            <a:solidFill>
              <a:srgbClr val="1CABE2">
                <a:alpha val="100000"/>
              </a:srgbClr>
            </a:solidFill>
          </p:spPr>
          <p:txBody>
            <a:bodyPr/>
            <a:lstStyle/>
            <a:p/>
          </p:txBody>
        </p:sp>
        <p:sp>
          <p:nvSpPr>
            <p:cNvPr id="25" name="rc25"/>
            <p:cNvSpPr/>
            <p:nvPr/>
          </p:nvSpPr>
          <p:spPr>
            <a:xfrm>
              <a:off x="2128016" y="3471119"/>
              <a:ext cx="249522" cy="402520"/>
            </a:xfrm>
            <a:prstGeom prst="rect">
              <a:avLst/>
            </a:prstGeom>
            <a:solidFill>
              <a:srgbClr val="1CABE2">
                <a:alpha val="100000"/>
              </a:srgbClr>
            </a:solidFill>
          </p:spPr>
          <p:txBody>
            <a:bodyPr/>
            <a:lstStyle/>
            <a:p/>
          </p:txBody>
        </p:sp>
        <p:sp>
          <p:nvSpPr>
            <p:cNvPr id="26" name="rc26"/>
            <p:cNvSpPr/>
            <p:nvPr/>
          </p:nvSpPr>
          <p:spPr>
            <a:xfrm>
              <a:off x="2405264" y="3665244"/>
              <a:ext cx="249522" cy="208395"/>
            </a:xfrm>
            <a:prstGeom prst="rect">
              <a:avLst/>
            </a:prstGeom>
            <a:solidFill>
              <a:srgbClr val="1CABE2">
                <a:alpha val="100000"/>
              </a:srgbClr>
            </a:solidFill>
          </p:spPr>
          <p:txBody>
            <a:bodyPr/>
            <a:lstStyle/>
            <a:p/>
          </p:txBody>
        </p:sp>
        <p:sp>
          <p:nvSpPr>
            <p:cNvPr id="27" name="rc27"/>
            <p:cNvSpPr/>
            <p:nvPr/>
          </p:nvSpPr>
          <p:spPr>
            <a:xfrm>
              <a:off x="2682512" y="3764941"/>
              <a:ext cx="249522" cy="108698"/>
            </a:xfrm>
            <a:prstGeom prst="rect">
              <a:avLst/>
            </a:prstGeom>
            <a:solidFill>
              <a:srgbClr val="1CABE2">
                <a:alpha val="100000"/>
              </a:srgbClr>
            </a:solidFill>
          </p:spPr>
          <p:txBody>
            <a:bodyPr/>
            <a:lstStyle/>
            <a:p/>
          </p:txBody>
        </p:sp>
        <p:sp>
          <p:nvSpPr>
            <p:cNvPr id="28" name="rc28"/>
            <p:cNvSpPr/>
            <p:nvPr/>
          </p:nvSpPr>
          <p:spPr>
            <a:xfrm>
              <a:off x="2959759" y="3760918"/>
              <a:ext cx="249522" cy="112721"/>
            </a:xfrm>
            <a:prstGeom prst="rect">
              <a:avLst/>
            </a:prstGeom>
            <a:solidFill>
              <a:srgbClr val="1CABE2">
                <a:alpha val="100000"/>
              </a:srgbClr>
            </a:solidFill>
          </p:spPr>
          <p:txBody>
            <a:bodyPr/>
            <a:lstStyle/>
            <a:p/>
          </p:txBody>
        </p:sp>
        <p:sp>
          <p:nvSpPr>
            <p:cNvPr id="29" name="rc29"/>
            <p:cNvSpPr/>
            <p:nvPr/>
          </p:nvSpPr>
          <p:spPr>
            <a:xfrm>
              <a:off x="3237007" y="3756800"/>
              <a:ext cx="249522" cy="116839"/>
            </a:xfrm>
            <a:prstGeom prst="rect">
              <a:avLst/>
            </a:prstGeom>
            <a:solidFill>
              <a:srgbClr val="1CABE2">
                <a:alpha val="100000"/>
              </a:srgbClr>
            </a:solidFill>
          </p:spPr>
          <p:txBody>
            <a:bodyPr/>
            <a:lstStyle/>
            <a:p/>
          </p:txBody>
        </p:sp>
        <p:sp>
          <p:nvSpPr>
            <p:cNvPr id="30" name="rc30"/>
            <p:cNvSpPr/>
            <p:nvPr/>
          </p:nvSpPr>
          <p:spPr>
            <a:xfrm>
              <a:off x="3514255" y="3631246"/>
              <a:ext cx="249522" cy="242393"/>
            </a:xfrm>
            <a:prstGeom prst="rect">
              <a:avLst/>
            </a:prstGeom>
            <a:solidFill>
              <a:srgbClr val="1CABE2">
                <a:alpha val="100000"/>
              </a:srgbClr>
            </a:solidFill>
          </p:spPr>
          <p:txBody>
            <a:bodyPr/>
            <a:lstStyle/>
            <a:p/>
          </p:txBody>
        </p:sp>
        <p:sp>
          <p:nvSpPr>
            <p:cNvPr id="31" name="rc31"/>
            <p:cNvSpPr/>
            <p:nvPr/>
          </p:nvSpPr>
          <p:spPr>
            <a:xfrm>
              <a:off x="3791502" y="3619945"/>
              <a:ext cx="249522" cy="253694"/>
            </a:xfrm>
            <a:prstGeom prst="rect">
              <a:avLst/>
            </a:prstGeom>
            <a:solidFill>
              <a:srgbClr val="1CABE2">
                <a:alpha val="100000"/>
              </a:srgbClr>
            </a:solidFill>
          </p:spPr>
          <p:txBody>
            <a:bodyPr/>
            <a:lstStyle/>
            <a:p/>
          </p:txBody>
        </p:sp>
        <p:sp>
          <p:nvSpPr>
            <p:cNvPr id="32" name="rc32"/>
            <p:cNvSpPr/>
            <p:nvPr/>
          </p:nvSpPr>
          <p:spPr>
            <a:xfrm>
              <a:off x="4068750" y="3740711"/>
              <a:ext cx="249522" cy="132928"/>
            </a:xfrm>
            <a:prstGeom prst="rect">
              <a:avLst/>
            </a:prstGeom>
            <a:solidFill>
              <a:srgbClr val="1CABE2">
                <a:alpha val="100000"/>
              </a:srgbClr>
            </a:solidFill>
          </p:spPr>
          <p:txBody>
            <a:bodyPr/>
            <a:lstStyle/>
            <a:p/>
          </p:txBody>
        </p:sp>
        <p:sp>
          <p:nvSpPr>
            <p:cNvPr id="33" name="rc33"/>
            <p:cNvSpPr/>
            <p:nvPr/>
          </p:nvSpPr>
          <p:spPr>
            <a:xfrm>
              <a:off x="4345998" y="3595811"/>
              <a:ext cx="249522" cy="277828"/>
            </a:xfrm>
            <a:prstGeom prst="rect">
              <a:avLst/>
            </a:prstGeom>
            <a:solidFill>
              <a:srgbClr val="1CABE2">
                <a:alpha val="100000"/>
              </a:srgbClr>
            </a:solidFill>
          </p:spPr>
          <p:txBody>
            <a:bodyPr/>
            <a:lstStyle/>
            <a:p/>
          </p:txBody>
        </p:sp>
        <p:sp>
          <p:nvSpPr>
            <p:cNvPr id="34" name="rc34"/>
            <p:cNvSpPr/>
            <p:nvPr/>
          </p:nvSpPr>
          <p:spPr>
            <a:xfrm>
              <a:off x="4623245" y="3583361"/>
              <a:ext cx="249522" cy="290278"/>
            </a:xfrm>
            <a:prstGeom prst="rect">
              <a:avLst/>
            </a:prstGeom>
            <a:solidFill>
              <a:srgbClr val="1CABE2">
                <a:alpha val="100000"/>
              </a:srgbClr>
            </a:solidFill>
          </p:spPr>
          <p:txBody>
            <a:bodyPr/>
            <a:lstStyle/>
            <a:p/>
          </p:txBody>
        </p:sp>
        <p:sp>
          <p:nvSpPr>
            <p:cNvPr id="35" name="rc35"/>
            <p:cNvSpPr/>
            <p:nvPr/>
          </p:nvSpPr>
          <p:spPr>
            <a:xfrm>
              <a:off x="4900493" y="3722610"/>
              <a:ext cx="249522" cy="151029"/>
            </a:xfrm>
            <a:prstGeom prst="rect">
              <a:avLst/>
            </a:prstGeom>
            <a:solidFill>
              <a:srgbClr val="1CABE2">
                <a:alpha val="100000"/>
              </a:srgbClr>
            </a:solidFill>
          </p:spPr>
          <p:txBody>
            <a:bodyPr/>
            <a:lstStyle/>
            <a:p/>
          </p:txBody>
        </p:sp>
        <p:sp>
          <p:nvSpPr>
            <p:cNvPr id="36" name="rc36"/>
            <p:cNvSpPr/>
            <p:nvPr/>
          </p:nvSpPr>
          <p:spPr>
            <a:xfrm>
              <a:off x="5177741" y="3718492"/>
              <a:ext cx="249522" cy="155147"/>
            </a:xfrm>
            <a:prstGeom prst="rect">
              <a:avLst/>
            </a:prstGeom>
            <a:solidFill>
              <a:srgbClr val="1CABE2">
                <a:alpha val="100000"/>
              </a:srgbClr>
            </a:solidFill>
          </p:spPr>
          <p:txBody>
            <a:bodyPr/>
            <a:lstStyle/>
            <a:p/>
          </p:txBody>
        </p:sp>
        <p:sp>
          <p:nvSpPr>
            <p:cNvPr id="37" name="rc37"/>
            <p:cNvSpPr/>
            <p:nvPr/>
          </p:nvSpPr>
          <p:spPr>
            <a:xfrm>
              <a:off x="5454988" y="3714949"/>
              <a:ext cx="249522" cy="158690"/>
            </a:xfrm>
            <a:prstGeom prst="rect">
              <a:avLst/>
            </a:prstGeom>
            <a:solidFill>
              <a:srgbClr val="1CABE2">
                <a:alpha val="100000"/>
              </a:srgbClr>
            </a:solidFill>
          </p:spPr>
          <p:txBody>
            <a:bodyPr/>
            <a:lstStyle/>
            <a:p/>
          </p:txBody>
        </p:sp>
        <p:sp>
          <p:nvSpPr>
            <p:cNvPr id="38" name="rc38"/>
            <p:cNvSpPr/>
            <p:nvPr/>
          </p:nvSpPr>
          <p:spPr>
            <a:xfrm>
              <a:off x="5732236" y="3714374"/>
              <a:ext cx="249522" cy="159265"/>
            </a:xfrm>
            <a:prstGeom prst="rect">
              <a:avLst/>
            </a:prstGeom>
            <a:solidFill>
              <a:srgbClr val="1CABE2">
                <a:alpha val="100000"/>
              </a:srgbClr>
            </a:solidFill>
          </p:spPr>
          <p:txBody>
            <a:bodyPr/>
            <a:lstStyle/>
            <a:p/>
          </p:txBody>
        </p:sp>
        <p:sp>
          <p:nvSpPr>
            <p:cNvPr id="39" name="rc39"/>
            <p:cNvSpPr/>
            <p:nvPr/>
          </p:nvSpPr>
          <p:spPr>
            <a:xfrm>
              <a:off x="6009484" y="3714757"/>
              <a:ext cx="249522" cy="158882"/>
            </a:xfrm>
            <a:prstGeom prst="rect">
              <a:avLst/>
            </a:prstGeom>
            <a:solidFill>
              <a:srgbClr val="1CABE2">
                <a:alpha val="100000"/>
              </a:srgbClr>
            </a:solidFill>
          </p:spPr>
          <p:txBody>
            <a:bodyPr/>
            <a:lstStyle/>
            <a:p/>
          </p:txBody>
        </p:sp>
        <p:sp>
          <p:nvSpPr>
            <p:cNvPr id="40" name="rc40"/>
            <p:cNvSpPr/>
            <p:nvPr/>
          </p:nvSpPr>
          <p:spPr>
            <a:xfrm>
              <a:off x="6286731" y="3715811"/>
              <a:ext cx="249522" cy="157828"/>
            </a:xfrm>
            <a:prstGeom prst="rect">
              <a:avLst/>
            </a:prstGeom>
            <a:solidFill>
              <a:srgbClr val="1CABE2">
                <a:alpha val="100000"/>
              </a:srgbClr>
            </a:solidFill>
          </p:spPr>
          <p:txBody>
            <a:bodyPr/>
            <a:lstStyle/>
            <a:p/>
          </p:txBody>
        </p:sp>
        <p:sp>
          <p:nvSpPr>
            <p:cNvPr id="41" name="rc41"/>
            <p:cNvSpPr/>
            <p:nvPr/>
          </p:nvSpPr>
          <p:spPr>
            <a:xfrm>
              <a:off x="6563979" y="3716481"/>
              <a:ext cx="249522" cy="157158"/>
            </a:xfrm>
            <a:prstGeom prst="rect">
              <a:avLst/>
            </a:prstGeom>
            <a:solidFill>
              <a:srgbClr val="1CABE2">
                <a:alpha val="100000"/>
              </a:srgbClr>
            </a:solidFill>
          </p:spPr>
          <p:txBody>
            <a:bodyPr/>
            <a:lstStyle/>
            <a:p/>
          </p:txBody>
        </p:sp>
        <p:sp>
          <p:nvSpPr>
            <p:cNvPr id="42" name="rc42"/>
            <p:cNvSpPr/>
            <p:nvPr/>
          </p:nvSpPr>
          <p:spPr>
            <a:xfrm>
              <a:off x="6841227" y="3717726"/>
              <a:ext cx="249522" cy="155913"/>
            </a:xfrm>
            <a:prstGeom prst="rect">
              <a:avLst/>
            </a:prstGeom>
            <a:solidFill>
              <a:srgbClr val="1CABE2">
                <a:alpha val="100000"/>
              </a:srgbClr>
            </a:solidFill>
          </p:spPr>
          <p:txBody>
            <a:bodyPr/>
            <a:lstStyle/>
            <a:p/>
          </p:txBody>
        </p:sp>
        <p:sp>
          <p:nvSpPr>
            <p:cNvPr id="43" name="rc43"/>
            <p:cNvSpPr/>
            <p:nvPr/>
          </p:nvSpPr>
          <p:spPr>
            <a:xfrm>
              <a:off x="7118474" y="3719546"/>
              <a:ext cx="249522" cy="154093"/>
            </a:xfrm>
            <a:prstGeom prst="rect">
              <a:avLst/>
            </a:prstGeom>
            <a:solidFill>
              <a:srgbClr val="1CABE2">
                <a:alpha val="100000"/>
              </a:srgbClr>
            </a:solidFill>
          </p:spPr>
          <p:txBody>
            <a:bodyPr/>
            <a:lstStyle/>
            <a:p/>
          </p:txBody>
        </p:sp>
        <p:sp>
          <p:nvSpPr>
            <p:cNvPr id="44" name="rc44"/>
            <p:cNvSpPr/>
            <p:nvPr/>
          </p:nvSpPr>
          <p:spPr>
            <a:xfrm>
              <a:off x="7395722" y="3721270"/>
              <a:ext cx="249522" cy="152369"/>
            </a:xfrm>
            <a:prstGeom prst="rect">
              <a:avLst/>
            </a:prstGeom>
            <a:solidFill>
              <a:srgbClr val="1CABE2">
                <a:alpha val="100000"/>
              </a:srgbClr>
            </a:solidFill>
          </p:spPr>
          <p:txBody>
            <a:bodyPr/>
            <a:lstStyle/>
            <a:p/>
          </p:txBody>
        </p:sp>
        <p:sp>
          <p:nvSpPr>
            <p:cNvPr id="45" name="rc45"/>
            <p:cNvSpPr/>
            <p:nvPr/>
          </p:nvSpPr>
          <p:spPr>
            <a:xfrm>
              <a:off x="7672970" y="3724526"/>
              <a:ext cx="249522" cy="149113"/>
            </a:xfrm>
            <a:prstGeom prst="rect">
              <a:avLst/>
            </a:prstGeom>
            <a:solidFill>
              <a:srgbClr val="1CABE2">
                <a:alpha val="100000"/>
              </a:srgbClr>
            </a:solidFill>
          </p:spPr>
          <p:txBody>
            <a:bodyPr/>
            <a:lstStyle/>
            <a:p/>
          </p:txBody>
        </p:sp>
        <p:sp>
          <p:nvSpPr>
            <p:cNvPr id="46" name="rc46"/>
            <p:cNvSpPr/>
            <p:nvPr/>
          </p:nvSpPr>
          <p:spPr>
            <a:xfrm>
              <a:off x="7950217" y="3727303"/>
              <a:ext cx="249522" cy="146336"/>
            </a:xfrm>
            <a:prstGeom prst="rect">
              <a:avLst/>
            </a:prstGeom>
            <a:solidFill>
              <a:srgbClr val="1CABE2">
                <a:alpha val="100000"/>
              </a:srgbClr>
            </a:solidFill>
          </p:spPr>
          <p:txBody>
            <a:bodyPr/>
            <a:lstStyle/>
            <a:p/>
          </p:txBody>
        </p:sp>
        <p:sp>
          <p:nvSpPr>
            <p:cNvPr id="47" name="rc47"/>
            <p:cNvSpPr/>
            <p:nvPr/>
          </p:nvSpPr>
          <p:spPr>
            <a:xfrm>
              <a:off x="1296273" y="3574454"/>
              <a:ext cx="249522" cy="0"/>
            </a:xfrm>
            <a:prstGeom prst="rect">
              <a:avLst/>
            </a:prstGeom>
            <a:solidFill>
              <a:srgbClr val="B3B3B3">
                <a:alpha val="100000"/>
              </a:srgbClr>
            </a:solidFill>
          </p:spPr>
          <p:txBody>
            <a:bodyPr/>
            <a:lstStyle/>
            <a:p/>
          </p:txBody>
        </p:sp>
        <p:sp>
          <p:nvSpPr>
            <p:cNvPr id="48" name="rc48"/>
            <p:cNvSpPr/>
            <p:nvPr/>
          </p:nvSpPr>
          <p:spPr>
            <a:xfrm>
              <a:off x="1573521" y="3375061"/>
              <a:ext cx="249522" cy="99696"/>
            </a:xfrm>
            <a:prstGeom prst="rect">
              <a:avLst/>
            </a:prstGeom>
            <a:solidFill>
              <a:srgbClr val="B3B3B3">
                <a:alpha val="100000"/>
              </a:srgbClr>
            </a:solidFill>
          </p:spPr>
          <p:txBody>
            <a:bodyPr/>
            <a:lstStyle/>
            <a:p/>
          </p:txBody>
        </p:sp>
        <p:sp>
          <p:nvSpPr>
            <p:cNvPr id="49" name="rc49"/>
            <p:cNvSpPr/>
            <p:nvPr/>
          </p:nvSpPr>
          <p:spPr>
            <a:xfrm>
              <a:off x="1850769" y="3675396"/>
              <a:ext cx="249522" cy="99121"/>
            </a:xfrm>
            <a:prstGeom prst="rect">
              <a:avLst/>
            </a:prstGeom>
            <a:solidFill>
              <a:srgbClr val="B3B3B3">
                <a:alpha val="100000"/>
              </a:srgbClr>
            </a:solidFill>
          </p:spPr>
          <p:txBody>
            <a:bodyPr/>
            <a:lstStyle/>
            <a:p/>
          </p:txBody>
        </p:sp>
        <p:sp>
          <p:nvSpPr>
            <p:cNvPr id="50" name="rc50"/>
            <p:cNvSpPr/>
            <p:nvPr/>
          </p:nvSpPr>
          <p:spPr>
            <a:xfrm>
              <a:off x="2128016" y="2162710"/>
              <a:ext cx="249522" cy="1308408"/>
            </a:xfrm>
            <a:prstGeom prst="rect">
              <a:avLst/>
            </a:prstGeom>
            <a:solidFill>
              <a:srgbClr val="B3B3B3">
                <a:alpha val="100000"/>
              </a:srgbClr>
            </a:solidFill>
          </p:spPr>
          <p:txBody>
            <a:bodyPr/>
            <a:lstStyle/>
            <a:p/>
          </p:txBody>
        </p:sp>
        <p:sp>
          <p:nvSpPr>
            <p:cNvPr id="51" name="rc51"/>
            <p:cNvSpPr/>
            <p:nvPr/>
          </p:nvSpPr>
          <p:spPr>
            <a:xfrm>
              <a:off x="2405264" y="3561047"/>
              <a:ext cx="249522" cy="104197"/>
            </a:xfrm>
            <a:prstGeom prst="rect">
              <a:avLst/>
            </a:prstGeom>
            <a:solidFill>
              <a:srgbClr val="B3B3B3">
                <a:alpha val="100000"/>
              </a:srgbClr>
            </a:solidFill>
          </p:spPr>
          <p:txBody>
            <a:bodyPr/>
            <a:lstStyle/>
            <a:p/>
          </p:txBody>
        </p:sp>
        <p:sp>
          <p:nvSpPr>
            <p:cNvPr id="52" name="rc52"/>
            <p:cNvSpPr/>
            <p:nvPr/>
          </p:nvSpPr>
          <p:spPr>
            <a:xfrm>
              <a:off x="2682512" y="3764941"/>
              <a:ext cx="249522" cy="0"/>
            </a:xfrm>
            <a:prstGeom prst="rect">
              <a:avLst/>
            </a:prstGeom>
            <a:solidFill>
              <a:srgbClr val="B3B3B3">
                <a:alpha val="100000"/>
              </a:srgbClr>
            </a:solidFill>
          </p:spPr>
          <p:txBody>
            <a:bodyPr/>
            <a:lstStyle/>
            <a:p/>
          </p:txBody>
        </p:sp>
        <p:sp>
          <p:nvSpPr>
            <p:cNvPr id="53" name="rc53"/>
            <p:cNvSpPr/>
            <p:nvPr/>
          </p:nvSpPr>
          <p:spPr>
            <a:xfrm>
              <a:off x="2959759" y="3648101"/>
              <a:ext cx="249522" cy="112816"/>
            </a:xfrm>
            <a:prstGeom prst="rect">
              <a:avLst/>
            </a:prstGeom>
            <a:solidFill>
              <a:srgbClr val="B3B3B3">
                <a:alpha val="100000"/>
              </a:srgbClr>
            </a:solidFill>
          </p:spPr>
          <p:txBody>
            <a:bodyPr/>
            <a:lstStyle/>
            <a:p/>
          </p:txBody>
        </p:sp>
        <p:sp>
          <p:nvSpPr>
            <p:cNvPr id="54" name="rc54"/>
            <p:cNvSpPr/>
            <p:nvPr/>
          </p:nvSpPr>
          <p:spPr>
            <a:xfrm>
              <a:off x="3237007" y="3639961"/>
              <a:ext cx="249522" cy="116839"/>
            </a:xfrm>
            <a:prstGeom prst="rect">
              <a:avLst/>
            </a:prstGeom>
            <a:solidFill>
              <a:srgbClr val="B3B3B3">
                <a:alpha val="100000"/>
              </a:srgbClr>
            </a:solidFill>
          </p:spPr>
          <p:txBody>
            <a:bodyPr/>
            <a:lstStyle/>
            <a:p/>
          </p:txBody>
        </p:sp>
        <p:sp>
          <p:nvSpPr>
            <p:cNvPr id="55" name="rc55"/>
            <p:cNvSpPr/>
            <p:nvPr/>
          </p:nvSpPr>
          <p:spPr>
            <a:xfrm>
              <a:off x="3514255" y="3388757"/>
              <a:ext cx="249522" cy="242489"/>
            </a:xfrm>
            <a:prstGeom prst="rect">
              <a:avLst/>
            </a:prstGeom>
            <a:solidFill>
              <a:srgbClr val="B3B3B3">
                <a:alpha val="100000"/>
              </a:srgbClr>
            </a:solidFill>
          </p:spPr>
          <p:txBody>
            <a:bodyPr/>
            <a:lstStyle/>
            <a:p/>
          </p:txBody>
        </p:sp>
        <p:sp>
          <p:nvSpPr>
            <p:cNvPr id="56" name="rc56"/>
            <p:cNvSpPr/>
            <p:nvPr/>
          </p:nvSpPr>
          <p:spPr>
            <a:xfrm>
              <a:off x="3791502" y="3366346"/>
              <a:ext cx="249522" cy="253598"/>
            </a:xfrm>
            <a:prstGeom prst="rect">
              <a:avLst/>
            </a:prstGeom>
            <a:solidFill>
              <a:srgbClr val="B3B3B3">
                <a:alpha val="100000"/>
              </a:srgbClr>
            </a:solidFill>
          </p:spPr>
          <p:txBody>
            <a:bodyPr/>
            <a:lstStyle/>
            <a:p/>
          </p:txBody>
        </p:sp>
        <p:sp>
          <p:nvSpPr>
            <p:cNvPr id="57" name="rc57"/>
            <p:cNvSpPr/>
            <p:nvPr/>
          </p:nvSpPr>
          <p:spPr>
            <a:xfrm>
              <a:off x="4068750" y="3341925"/>
              <a:ext cx="249522" cy="398785"/>
            </a:xfrm>
            <a:prstGeom prst="rect">
              <a:avLst/>
            </a:prstGeom>
            <a:solidFill>
              <a:srgbClr val="B3B3B3">
                <a:alpha val="100000"/>
              </a:srgbClr>
            </a:solidFill>
          </p:spPr>
          <p:txBody>
            <a:bodyPr/>
            <a:lstStyle/>
            <a:p/>
          </p:txBody>
        </p:sp>
        <p:sp>
          <p:nvSpPr>
            <p:cNvPr id="58" name="rc58"/>
            <p:cNvSpPr/>
            <p:nvPr/>
          </p:nvSpPr>
          <p:spPr>
            <a:xfrm>
              <a:off x="4345998" y="3456945"/>
              <a:ext cx="249522" cy="138866"/>
            </a:xfrm>
            <a:prstGeom prst="rect">
              <a:avLst/>
            </a:prstGeom>
            <a:solidFill>
              <a:srgbClr val="B3B3B3">
                <a:alpha val="100000"/>
              </a:srgbClr>
            </a:solidFill>
          </p:spPr>
          <p:txBody>
            <a:bodyPr/>
            <a:lstStyle/>
            <a:p/>
          </p:txBody>
        </p:sp>
        <p:sp>
          <p:nvSpPr>
            <p:cNvPr id="59" name="rc59"/>
            <p:cNvSpPr/>
            <p:nvPr/>
          </p:nvSpPr>
          <p:spPr>
            <a:xfrm>
              <a:off x="4623245" y="3438270"/>
              <a:ext cx="249522" cy="145091"/>
            </a:xfrm>
            <a:prstGeom prst="rect">
              <a:avLst/>
            </a:prstGeom>
            <a:solidFill>
              <a:srgbClr val="B3B3B3">
                <a:alpha val="100000"/>
              </a:srgbClr>
            </a:solidFill>
          </p:spPr>
          <p:txBody>
            <a:bodyPr/>
            <a:lstStyle/>
            <a:p/>
          </p:txBody>
        </p:sp>
        <p:sp>
          <p:nvSpPr>
            <p:cNvPr id="60" name="rc60"/>
            <p:cNvSpPr/>
            <p:nvPr/>
          </p:nvSpPr>
          <p:spPr>
            <a:xfrm>
              <a:off x="4900493" y="3571581"/>
              <a:ext cx="249522" cy="151029"/>
            </a:xfrm>
            <a:prstGeom prst="rect">
              <a:avLst/>
            </a:prstGeom>
            <a:solidFill>
              <a:srgbClr val="B3B3B3">
                <a:alpha val="100000"/>
              </a:srgbClr>
            </a:solidFill>
          </p:spPr>
          <p:txBody>
            <a:bodyPr/>
            <a:lstStyle/>
            <a:p/>
          </p:txBody>
        </p:sp>
        <p:sp>
          <p:nvSpPr>
            <p:cNvPr id="61" name="rc61"/>
            <p:cNvSpPr/>
            <p:nvPr/>
          </p:nvSpPr>
          <p:spPr>
            <a:xfrm>
              <a:off x="5177741" y="3563345"/>
              <a:ext cx="249522" cy="155147"/>
            </a:xfrm>
            <a:prstGeom prst="rect">
              <a:avLst/>
            </a:prstGeom>
            <a:solidFill>
              <a:srgbClr val="B3B3B3">
                <a:alpha val="100000"/>
              </a:srgbClr>
            </a:solidFill>
          </p:spPr>
          <p:txBody>
            <a:bodyPr/>
            <a:lstStyle/>
            <a:p/>
          </p:txBody>
        </p:sp>
        <p:sp>
          <p:nvSpPr>
            <p:cNvPr id="62" name="rc62"/>
            <p:cNvSpPr/>
            <p:nvPr/>
          </p:nvSpPr>
          <p:spPr>
            <a:xfrm>
              <a:off x="5454988" y="3714949"/>
              <a:ext cx="249522" cy="0"/>
            </a:xfrm>
            <a:prstGeom prst="rect">
              <a:avLst/>
            </a:prstGeom>
            <a:solidFill>
              <a:srgbClr val="B3B3B3">
                <a:alpha val="100000"/>
              </a:srgbClr>
            </a:solidFill>
          </p:spPr>
          <p:txBody>
            <a:bodyPr/>
            <a:lstStyle/>
            <a:p/>
          </p:txBody>
        </p:sp>
        <p:sp>
          <p:nvSpPr>
            <p:cNvPr id="63" name="rc63"/>
            <p:cNvSpPr/>
            <p:nvPr/>
          </p:nvSpPr>
          <p:spPr>
            <a:xfrm>
              <a:off x="5732236" y="3555013"/>
              <a:ext cx="249522" cy="159361"/>
            </a:xfrm>
            <a:prstGeom prst="rect">
              <a:avLst/>
            </a:prstGeom>
            <a:solidFill>
              <a:srgbClr val="B3B3B3">
                <a:alpha val="100000"/>
              </a:srgbClr>
            </a:solidFill>
          </p:spPr>
          <p:txBody>
            <a:bodyPr/>
            <a:lstStyle/>
            <a:p/>
          </p:txBody>
        </p:sp>
        <p:sp>
          <p:nvSpPr>
            <p:cNvPr id="64" name="rc64"/>
            <p:cNvSpPr/>
            <p:nvPr/>
          </p:nvSpPr>
          <p:spPr>
            <a:xfrm>
              <a:off x="6009484" y="3714757"/>
              <a:ext cx="249522" cy="0"/>
            </a:xfrm>
            <a:prstGeom prst="rect">
              <a:avLst/>
            </a:prstGeom>
            <a:solidFill>
              <a:srgbClr val="B3B3B3">
                <a:alpha val="100000"/>
              </a:srgbClr>
            </a:solidFill>
          </p:spPr>
          <p:txBody>
            <a:bodyPr/>
            <a:lstStyle/>
            <a:p/>
          </p:txBody>
        </p:sp>
        <p:sp>
          <p:nvSpPr>
            <p:cNvPr id="65" name="rc65"/>
            <p:cNvSpPr/>
            <p:nvPr/>
          </p:nvSpPr>
          <p:spPr>
            <a:xfrm>
              <a:off x="6286731" y="3715811"/>
              <a:ext cx="249522" cy="0"/>
            </a:xfrm>
            <a:prstGeom prst="rect">
              <a:avLst/>
            </a:prstGeom>
            <a:solidFill>
              <a:srgbClr val="B3B3B3">
                <a:alpha val="100000"/>
              </a:srgbClr>
            </a:solidFill>
          </p:spPr>
          <p:txBody>
            <a:bodyPr/>
            <a:lstStyle/>
            <a:p/>
          </p:txBody>
        </p:sp>
        <p:sp>
          <p:nvSpPr>
            <p:cNvPr id="66" name="rc66"/>
            <p:cNvSpPr/>
            <p:nvPr/>
          </p:nvSpPr>
          <p:spPr>
            <a:xfrm>
              <a:off x="6563979" y="3716481"/>
              <a:ext cx="249522" cy="0"/>
            </a:xfrm>
            <a:prstGeom prst="rect">
              <a:avLst/>
            </a:prstGeom>
            <a:solidFill>
              <a:srgbClr val="B3B3B3">
                <a:alpha val="100000"/>
              </a:srgbClr>
            </a:solidFill>
          </p:spPr>
          <p:txBody>
            <a:bodyPr/>
            <a:lstStyle/>
            <a:p/>
          </p:txBody>
        </p:sp>
        <p:sp>
          <p:nvSpPr>
            <p:cNvPr id="67" name="rc67"/>
            <p:cNvSpPr/>
            <p:nvPr/>
          </p:nvSpPr>
          <p:spPr>
            <a:xfrm>
              <a:off x="6841227" y="3561813"/>
              <a:ext cx="249522" cy="155913"/>
            </a:xfrm>
            <a:prstGeom prst="rect">
              <a:avLst/>
            </a:prstGeom>
            <a:solidFill>
              <a:srgbClr val="B3B3B3">
                <a:alpha val="100000"/>
              </a:srgbClr>
            </a:solidFill>
          </p:spPr>
          <p:txBody>
            <a:bodyPr/>
            <a:lstStyle/>
            <a:p/>
          </p:txBody>
        </p:sp>
        <p:sp>
          <p:nvSpPr>
            <p:cNvPr id="68" name="rc68"/>
            <p:cNvSpPr/>
            <p:nvPr/>
          </p:nvSpPr>
          <p:spPr>
            <a:xfrm>
              <a:off x="7118474" y="3411358"/>
              <a:ext cx="249522" cy="308187"/>
            </a:xfrm>
            <a:prstGeom prst="rect">
              <a:avLst/>
            </a:prstGeom>
            <a:solidFill>
              <a:srgbClr val="B3B3B3">
                <a:alpha val="100000"/>
              </a:srgbClr>
            </a:solidFill>
          </p:spPr>
          <p:txBody>
            <a:bodyPr/>
            <a:lstStyle/>
            <a:p/>
          </p:txBody>
        </p:sp>
        <p:sp>
          <p:nvSpPr>
            <p:cNvPr id="69" name="rc69"/>
            <p:cNvSpPr/>
            <p:nvPr/>
          </p:nvSpPr>
          <p:spPr>
            <a:xfrm>
              <a:off x="7395722" y="3568900"/>
              <a:ext cx="249522" cy="152369"/>
            </a:xfrm>
            <a:prstGeom prst="rect">
              <a:avLst/>
            </a:prstGeom>
            <a:solidFill>
              <a:srgbClr val="B3B3B3">
                <a:alpha val="100000"/>
              </a:srgbClr>
            </a:solidFill>
          </p:spPr>
          <p:txBody>
            <a:bodyPr/>
            <a:lstStyle/>
            <a:p/>
          </p:txBody>
        </p:sp>
        <p:sp>
          <p:nvSpPr>
            <p:cNvPr id="70" name="rc70"/>
            <p:cNvSpPr/>
            <p:nvPr/>
          </p:nvSpPr>
          <p:spPr>
            <a:xfrm>
              <a:off x="7672970" y="3575412"/>
              <a:ext cx="249522" cy="149113"/>
            </a:xfrm>
            <a:prstGeom prst="rect">
              <a:avLst/>
            </a:prstGeom>
            <a:solidFill>
              <a:srgbClr val="B3B3B3">
                <a:alpha val="100000"/>
              </a:srgbClr>
            </a:solidFill>
          </p:spPr>
          <p:txBody>
            <a:bodyPr/>
            <a:lstStyle/>
            <a:p/>
          </p:txBody>
        </p:sp>
        <p:sp>
          <p:nvSpPr>
            <p:cNvPr id="71" name="rc71"/>
            <p:cNvSpPr/>
            <p:nvPr/>
          </p:nvSpPr>
          <p:spPr>
            <a:xfrm>
              <a:off x="7950217" y="3581062"/>
              <a:ext cx="249522" cy="146240"/>
            </a:xfrm>
            <a:prstGeom prst="rect">
              <a:avLst/>
            </a:prstGeom>
            <a:solidFill>
              <a:srgbClr val="B3B3B3">
                <a:alpha val="100000"/>
              </a:srgbClr>
            </a:solidFill>
          </p:spPr>
          <p:txBody>
            <a:bodyPr/>
            <a:lstStyle/>
            <a:p/>
          </p:txBody>
        </p:sp>
        <p:sp>
          <p:nvSpPr>
            <p:cNvPr id="72" name="pl72"/>
            <p:cNvSpPr/>
            <p:nvPr/>
          </p:nvSpPr>
          <p:spPr>
            <a:xfrm>
              <a:off x="1421035" y="1050606"/>
              <a:ext cx="6653943" cy="85546"/>
            </a:xfrm>
            <a:custGeom>
              <a:avLst/>
              <a:pathLst>
                <a:path w="6653943" h="85546">
                  <a:moveTo>
                    <a:pt x="0" y="57030"/>
                  </a:moveTo>
                  <a:lnTo>
                    <a:pt x="277247" y="85546"/>
                  </a:lnTo>
                  <a:lnTo>
                    <a:pt x="554495" y="0"/>
                  </a:lnTo>
                  <a:lnTo>
                    <a:pt x="831742" y="85546"/>
                  </a:lnTo>
                  <a:lnTo>
                    <a:pt x="1108990" y="28515"/>
                  </a:lnTo>
                  <a:lnTo>
                    <a:pt x="1386238" y="0"/>
                  </a:lnTo>
                  <a:lnTo>
                    <a:pt x="1663485" y="0"/>
                  </a:lnTo>
                  <a:lnTo>
                    <a:pt x="1940733" y="0"/>
                  </a:lnTo>
                  <a:lnTo>
                    <a:pt x="2217981" y="28515"/>
                  </a:lnTo>
                  <a:lnTo>
                    <a:pt x="2495228" y="28515"/>
                  </a:lnTo>
                  <a:lnTo>
                    <a:pt x="2772476" y="0"/>
                  </a:lnTo>
                  <a:lnTo>
                    <a:pt x="3049724" y="28515"/>
                  </a:lnTo>
                  <a:lnTo>
                    <a:pt x="3326971" y="28515"/>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50196"/>
                </a:srgbClr>
              </a:solidFill>
              <a:prstDash val="solid"/>
              <a:round/>
            </a:ln>
          </p:spPr>
          <p:txBody>
            <a:bodyPr/>
            <a:lstStyle/>
            <a:p/>
          </p:txBody>
        </p:sp>
        <p:sp>
          <p:nvSpPr>
            <p:cNvPr id="73" name="pl73"/>
            <p:cNvSpPr/>
            <p:nvPr/>
          </p:nvSpPr>
          <p:spPr>
            <a:xfrm>
              <a:off x="1421035" y="1050606"/>
              <a:ext cx="6653943" cy="456247"/>
            </a:xfrm>
            <a:custGeom>
              <a:avLst/>
              <a:pathLst>
                <a:path w="6653943" h="456247">
                  <a:moveTo>
                    <a:pt x="0" y="57030"/>
                  </a:moveTo>
                  <a:lnTo>
                    <a:pt x="277247" y="114061"/>
                  </a:lnTo>
                  <a:lnTo>
                    <a:pt x="554495" y="28515"/>
                  </a:lnTo>
                  <a:lnTo>
                    <a:pt x="831742" y="456247"/>
                  </a:lnTo>
                  <a:lnTo>
                    <a:pt x="1108990" y="57030"/>
                  </a:lnTo>
                  <a:lnTo>
                    <a:pt x="1386238" y="0"/>
                  </a:lnTo>
                  <a:lnTo>
                    <a:pt x="1663485" y="28515"/>
                  </a:lnTo>
                  <a:lnTo>
                    <a:pt x="1940733" y="28515"/>
                  </a:lnTo>
                  <a:lnTo>
                    <a:pt x="2217981" y="85546"/>
                  </a:lnTo>
                  <a:lnTo>
                    <a:pt x="2495228" y="85546"/>
                  </a:lnTo>
                  <a:lnTo>
                    <a:pt x="2772476" y="85546"/>
                  </a:lnTo>
                  <a:lnTo>
                    <a:pt x="3049724" y="57030"/>
                  </a:lnTo>
                  <a:lnTo>
                    <a:pt x="3326971" y="57030"/>
                  </a:lnTo>
                  <a:lnTo>
                    <a:pt x="3604219" y="28515"/>
                  </a:lnTo>
                  <a:lnTo>
                    <a:pt x="3881467" y="28515"/>
                  </a:lnTo>
                  <a:lnTo>
                    <a:pt x="4158714" y="0"/>
                  </a:lnTo>
                  <a:lnTo>
                    <a:pt x="4435962" y="28515"/>
                  </a:lnTo>
                  <a:lnTo>
                    <a:pt x="4713210" y="0"/>
                  </a:lnTo>
                  <a:lnTo>
                    <a:pt x="4990457" y="0"/>
                  </a:lnTo>
                  <a:lnTo>
                    <a:pt x="5267705" y="0"/>
                  </a:lnTo>
                  <a:lnTo>
                    <a:pt x="5544953" y="28515"/>
                  </a:lnTo>
                  <a:lnTo>
                    <a:pt x="5822200" y="57030"/>
                  </a:lnTo>
                  <a:lnTo>
                    <a:pt x="6099448" y="28515"/>
                  </a:lnTo>
                  <a:lnTo>
                    <a:pt x="6376696" y="28515"/>
                  </a:lnTo>
                  <a:lnTo>
                    <a:pt x="6653943" y="28515"/>
                  </a:lnTo>
                </a:path>
              </a:pathLst>
            </a:custGeom>
            <a:ln w="27101" cap="flat">
              <a:solidFill>
                <a:srgbClr val="333333">
                  <a:alpha val="50196"/>
                </a:srgbClr>
              </a:solidFill>
              <a:prstDash val="solid"/>
              <a:round/>
            </a:ln>
          </p:spPr>
          <p:txBody>
            <a:bodyPr/>
            <a:lstStyle/>
            <a:p/>
          </p:txBody>
        </p:sp>
        <p:sp>
          <p:nvSpPr>
            <p:cNvPr id="74" name="tx74"/>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718294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801468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2845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1" name="tx81"/>
            <p:cNvSpPr/>
            <p:nvPr/>
          </p:nvSpPr>
          <p:spPr>
            <a:xfrm>
              <a:off x="6905698"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2" name="tx82"/>
            <p:cNvSpPr/>
            <p:nvPr/>
          </p:nvSpPr>
          <p:spPr>
            <a:xfrm>
              <a:off x="7182946"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3" name="tx83"/>
            <p:cNvSpPr/>
            <p:nvPr/>
          </p:nvSpPr>
          <p:spPr>
            <a:xfrm>
              <a:off x="7460194"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4" name="tx84"/>
            <p:cNvSpPr/>
            <p:nvPr/>
          </p:nvSpPr>
          <p:spPr>
            <a:xfrm>
              <a:off x="7737441"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5" name="tx85"/>
            <p:cNvSpPr/>
            <p:nvPr/>
          </p:nvSpPr>
          <p:spPr>
            <a:xfrm>
              <a:off x="8014689"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6" name="tx86"/>
            <p:cNvSpPr/>
            <p:nvPr/>
          </p:nvSpPr>
          <p:spPr>
            <a:xfrm>
              <a:off x="1345686" y="368355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87" name="tx87"/>
            <p:cNvSpPr/>
            <p:nvPr/>
          </p:nvSpPr>
          <p:spPr>
            <a:xfrm>
              <a:off x="2731924" y="378017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8" name="tx88"/>
            <p:cNvSpPr/>
            <p:nvPr/>
          </p:nvSpPr>
          <p:spPr>
            <a:xfrm>
              <a:off x="4118163" y="376805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9" name="tx89"/>
            <p:cNvSpPr/>
            <p:nvPr/>
          </p:nvSpPr>
          <p:spPr>
            <a:xfrm>
              <a:off x="5504401" y="375517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0" name="tx90"/>
            <p:cNvSpPr/>
            <p:nvPr/>
          </p:nvSpPr>
          <p:spPr>
            <a:xfrm>
              <a:off x="6613391" y="375462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1" name="tx91"/>
            <p:cNvSpPr/>
            <p:nvPr/>
          </p:nvSpPr>
          <p:spPr>
            <a:xfrm>
              <a:off x="6890639" y="37552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2" name="tx92"/>
            <p:cNvSpPr/>
            <p:nvPr/>
          </p:nvSpPr>
          <p:spPr>
            <a:xfrm>
              <a:off x="7167887" y="375615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3" name="tx93"/>
            <p:cNvSpPr/>
            <p:nvPr/>
          </p:nvSpPr>
          <p:spPr>
            <a:xfrm>
              <a:off x="7445134" y="37570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4" name="tx94"/>
            <p:cNvSpPr/>
            <p:nvPr/>
          </p:nvSpPr>
          <p:spPr>
            <a:xfrm>
              <a:off x="7722382" y="37586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5" name="tx95"/>
            <p:cNvSpPr/>
            <p:nvPr/>
          </p:nvSpPr>
          <p:spPr>
            <a:xfrm>
              <a:off x="7999630" y="37600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6" name="tx96"/>
            <p:cNvSpPr/>
            <p:nvPr/>
          </p:nvSpPr>
          <p:spPr>
            <a:xfrm>
              <a:off x="4118163" y="35022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7" name="tx97"/>
            <p:cNvSpPr/>
            <p:nvPr/>
          </p:nvSpPr>
          <p:spPr>
            <a:xfrm>
              <a:off x="6890639" y="359932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8" name="tx98"/>
            <p:cNvSpPr/>
            <p:nvPr/>
          </p:nvSpPr>
          <p:spPr>
            <a:xfrm>
              <a:off x="7167887" y="352495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9" name="tx99"/>
            <p:cNvSpPr/>
            <p:nvPr/>
          </p:nvSpPr>
          <p:spPr>
            <a:xfrm>
              <a:off x="7445134" y="36046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0" name="tx100"/>
            <p:cNvSpPr/>
            <p:nvPr/>
          </p:nvSpPr>
          <p:spPr>
            <a:xfrm>
              <a:off x="7722382" y="360952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1" name="tx101"/>
            <p:cNvSpPr/>
            <p:nvPr/>
          </p:nvSpPr>
          <p:spPr>
            <a:xfrm>
              <a:off x="7999630" y="36137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2" name="tx102"/>
            <p:cNvSpPr/>
            <p:nvPr/>
          </p:nvSpPr>
          <p:spPr>
            <a:xfrm>
              <a:off x="1345686" y="345636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03" name="tx103"/>
            <p:cNvSpPr/>
            <p:nvPr/>
          </p:nvSpPr>
          <p:spPr>
            <a:xfrm>
              <a:off x="2731924" y="364822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04" name="tx104"/>
            <p:cNvSpPr/>
            <p:nvPr/>
          </p:nvSpPr>
          <p:spPr>
            <a:xfrm>
              <a:off x="4118163" y="32238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105" name="tx105"/>
            <p:cNvSpPr/>
            <p:nvPr/>
          </p:nvSpPr>
          <p:spPr>
            <a:xfrm>
              <a:off x="5504401" y="359823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06" name="tx106"/>
            <p:cNvSpPr/>
            <p:nvPr/>
          </p:nvSpPr>
          <p:spPr>
            <a:xfrm>
              <a:off x="6613391" y="35984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07" name="tx107"/>
            <p:cNvSpPr/>
            <p:nvPr/>
          </p:nvSpPr>
          <p:spPr>
            <a:xfrm>
              <a:off x="6890639" y="344372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08" name="tx108"/>
            <p:cNvSpPr/>
            <p:nvPr/>
          </p:nvSpPr>
          <p:spPr>
            <a:xfrm>
              <a:off x="7167887" y="329332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09" name="tx109"/>
            <p:cNvSpPr/>
            <p:nvPr/>
          </p:nvSpPr>
          <p:spPr>
            <a:xfrm>
              <a:off x="7445134" y="345080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110" name="tx110"/>
            <p:cNvSpPr/>
            <p:nvPr/>
          </p:nvSpPr>
          <p:spPr>
            <a:xfrm>
              <a:off x="7722382" y="345732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11" name="tx111"/>
            <p:cNvSpPr/>
            <p:nvPr/>
          </p:nvSpPr>
          <p:spPr>
            <a:xfrm>
              <a:off x="7999630" y="346297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12" name="tx112"/>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3" name="tx113"/>
            <p:cNvSpPr/>
            <p:nvPr/>
          </p:nvSpPr>
          <p:spPr>
            <a:xfrm>
              <a:off x="639902" y="286382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4" name="tx114"/>
            <p:cNvSpPr/>
            <p:nvPr/>
          </p:nvSpPr>
          <p:spPr>
            <a:xfrm>
              <a:off x="639902" y="190612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5" name="tx115"/>
            <p:cNvSpPr/>
            <p:nvPr/>
          </p:nvSpPr>
          <p:spPr>
            <a:xfrm>
              <a:off x="639902" y="948359"/>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6" name="tx116"/>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7" name="tx127"/>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8" name="tx128"/>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9" name="tx129"/>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2" name="tx132"/>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3" name="pl133"/>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4" name="pl134"/>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5" name="tx135"/>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6" name="tx136"/>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7" name="rc137"/>
            <p:cNvSpPr/>
            <p:nvPr/>
          </p:nvSpPr>
          <p:spPr>
            <a:xfrm>
              <a:off x="4663170" y="4778716"/>
              <a:ext cx="201456" cy="201456"/>
            </a:xfrm>
            <a:prstGeom prst="rect">
              <a:avLst/>
            </a:prstGeom>
            <a:solidFill>
              <a:srgbClr val="B3B3B3">
                <a:alpha val="100000"/>
              </a:srgbClr>
            </a:solidFill>
          </p:spPr>
          <p:txBody>
            <a:bodyPr/>
            <a:lstStyle/>
            <a:p/>
          </p:txBody>
        </p:sp>
        <p:sp>
          <p:nvSpPr>
            <p:cNvPr id="138" name="rc138"/>
            <p:cNvSpPr/>
            <p:nvPr/>
          </p:nvSpPr>
          <p:spPr>
            <a:xfrm>
              <a:off x="5565324" y="4778716"/>
              <a:ext cx="201456" cy="201456"/>
            </a:xfrm>
            <a:prstGeom prst="rect">
              <a:avLst/>
            </a:prstGeom>
            <a:solidFill>
              <a:srgbClr val="1CABE2">
                <a:alpha val="100000"/>
              </a:srgbClr>
            </a:solidFill>
          </p:spPr>
          <p:txBody>
            <a:bodyPr/>
            <a:lstStyle/>
            <a:p/>
          </p:txBody>
        </p:sp>
        <p:sp>
          <p:nvSpPr>
            <p:cNvPr id="139" name="tx139"/>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0" name="tx140"/>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1" name="tx141"/>
            <p:cNvSpPr/>
            <p:nvPr/>
          </p:nvSpPr>
          <p:spPr>
            <a:xfrm>
              <a:off x="951100" y="467611"/>
              <a:ext cx="781817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Turkmenistan, 2000-2024</a:t>
              </a:r>
            </a:p>
          </p:txBody>
        </p:sp>
        <p:sp>
          <p:nvSpPr>
            <p:cNvPr id="142" name="pl142"/>
            <p:cNvSpPr/>
            <p:nvPr/>
          </p:nvSpPr>
          <p:spPr>
            <a:xfrm>
              <a:off x="240473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62164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83855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51318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73009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94701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650800"/>
              <a:ext cx="3637954" cy="164676"/>
            </a:xfrm>
            <a:prstGeom prst="rect">
              <a:avLst/>
            </a:prstGeom>
            <a:solidFill>
              <a:srgbClr val="1CABE2">
                <a:alpha val="100000"/>
              </a:srgbClr>
            </a:solidFill>
          </p:spPr>
          <p:txBody>
            <a:bodyPr/>
            <a:lstStyle/>
            <a:p/>
          </p:txBody>
        </p:sp>
        <p:sp>
          <p:nvSpPr>
            <p:cNvPr id="153" name="rc153"/>
            <p:cNvSpPr/>
            <p:nvPr/>
          </p:nvSpPr>
          <p:spPr>
            <a:xfrm>
              <a:off x="1296273" y="5444954"/>
              <a:ext cx="3451733" cy="164676"/>
            </a:xfrm>
            <a:prstGeom prst="rect">
              <a:avLst/>
            </a:prstGeom>
            <a:solidFill>
              <a:srgbClr val="1CABE2">
                <a:alpha val="100000"/>
              </a:srgbClr>
            </a:solidFill>
          </p:spPr>
          <p:txBody>
            <a:bodyPr/>
            <a:lstStyle/>
            <a:p/>
          </p:txBody>
        </p:sp>
        <p:sp>
          <p:nvSpPr>
            <p:cNvPr id="154" name="rc154"/>
            <p:cNvSpPr/>
            <p:nvPr/>
          </p:nvSpPr>
          <p:spPr>
            <a:xfrm>
              <a:off x="1296273" y="5239108"/>
              <a:ext cx="3387442" cy="164676"/>
            </a:xfrm>
            <a:prstGeom prst="rect">
              <a:avLst/>
            </a:prstGeom>
            <a:solidFill>
              <a:srgbClr val="1CABE2">
                <a:alpha val="100000"/>
              </a:srgbClr>
            </a:solidFill>
          </p:spPr>
          <p:txBody>
            <a:bodyPr/>
            <a:lstStyle/>
            <a:p/>
          </p:txBody>
        </p:sp>
        <p:sp>
          <p:nvSpPr>
            <p:cNvPr id="155" name="rc155"/>
            <p:cNvSpPr/>
            <p:nvPr/>
          </p:nvSpPr>
          <p:spPr>
            <a:xfrm>
              <a:off x="4934227" y="5650800"/>
              <a:ext cx="0" cy="164676"/>
            </a:xfrm>
            <a:prstGeom prst="rect">
              <a:avLst/>
            </a:prstGeom>
            <a:solidFill>
              <a:srgbClr val="B3B3B3">
                <a:alpha val="100000"/>
              </a:srgbClr>
            </a:solidFill>
          </p:spPr>
          <p:txBody>
            <a:bodyPr/>
            <a:lstStyle/>
            <a:p/>
          </p:txBody>
        </p:sp>
        <p:sp>
          <p:nvSpPr>
            <p:cNvPr id="156" name="rc156"/>
            <p:cNvSpPr/>
            <p:nvPr/>
          </p:nvSpPr>
          <p:spPr>
            <a:xfrm>
              <a:off x="4748007" y="5444954"/>
              <a:ext cx="3451733" cy="164676"/>
            </a:xfrm>
            <a:prstGeom prst="rect">
              <a:avLst/>
            </a:prstGeom>
            <a:solidFill>
              <a:srgbClr val="B3B3B3">
                <a:alpha val="100000"/>
              </a:srgbClr>
            </a:solidFill>
          </p:spPr>
          <p:txBody>
            <a:bodyPr/>
            <a:lstStyle/>
            <a:p/>
          </p:txBody>
        </p:sp>
        <p:sp>
          <p:nvSpPr>
            <p:cNvPr id="157" name="rc157"/>
            <p:cNvSpPr/>
            <p:nvPr/>
          </p:nvSpPr>
          <p:spPr>
            <a:xfrm>
              <a:off x="4683716" y="5239108"/>
              <a:ext cx="3385225" cy="164676"/>
            </a:xfrm>
            <a:prstGeom prst="rect">
              <a:avLst/>
            </a:prstGeom>
            <a:solidFill>
              <a:srgbClr val="B3B3B3">
                <a:alpha val="100000"/>
              </a:srgbClr>
            </a:solidFill>
          </p:spPr>
          <p:txBody>
            <a:bodyPr/>
            <a:lstStyle/>
            <a:p/>
          </p:txBody>
        </p:sp>
        <p:sp>
          <p:nvSpPr>
            <p:cNvPr id="158" name="tx158"/>
            <p:cNvSpPr/>
            <p:nvPr/>
          </p:nvSpPr>
          <p:spPr>
            <a:xfrm>
              <a:off x="5014600"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a:t>
              </a:r>
            </a:p>
          </p:txBody>
        </p:sp>
        <p:sp>
          <p:nvSpPr>
            <p:cNvPr id="159" name="tx159"/>
            <p:cNvSpPr/>
            <p:nvPr/>
          </p:nvSpPr>
          <p:spPr>
            <a:xfrm>
              <a:off x="8280112"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a:t>
              </a:r>
            </a:p>
          </p:txBody>
        </p:sp>
        <p:sp>
          <p:nvSpPr>
            <p:cNvPr id="160" name="tx160"/>
            <p:cNvSpPr/>
            <p:nvPr/>
          </p:nvSpPr>
          <p:spPr>
            <a:xfrm>
              <a:off x="8149314"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a:t>
              </a:r>
            </a:p>
          </p:txBody>
        </p:sp>
        <p:sp>
          <p:nvSpPr>
            <p:cNvPr id="161" name="tx161"/>
            <p:cNvSpPr/>
            <p:nvPr/>
          </p:nvSpPr>
          <p:spPr>
            <a:xfrm>
              <a:off x="3034878"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62" name="tx162"/>
            <p:cNvSpPr/>
            <p:nvPr/>
          </p:nvSpPr>
          <p:spPr>
            <a:xfrm>
              <a:off x="2941768"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63" name="tx163"/>
            <p:cNvSpPr/>
            <p:nvPr/>
          </p:nvSpPr>
          <p:spPr>
            <a:xfrm>
              <a:off x="2909623"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64" name="tx164"/>
            <p:cNvSpPr/>
            <p:nvPr/>
          </p:nvSpPr>
          <p:spPr>
            <a:xfrm>
              <a:off x="4820092"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5" name="tx165"/>
            <p:cNvSpPr/>
            <p:nvPr/>
          </p:nvSpPr>
          <p:spPr>
            <a:xfrm>
              <a:off x="6393501"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66" name="tx166"/>
            <p:cNvSpPr/>
            <p:nvPr/>
          </p:nvSpPr>
          <p:spPr>
            <a:xfrm>
              <a:off x="6295957"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67" name="tx167"/>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9" name="tx169"/>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0" name="tx170"/>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1" name="tx171"/>
            <p:cNvSpPr/>
            <p:nvPr/>
          </p:nvSpPr>
          <p:spPr>
            <a:xfrm>
              <a:off x="3427750"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72" name="tx172"/>
            <p:cNvSpPr/>
            <p:nvPr/>
          </p:nvSpPr>
          <p:spPr>
            <a:xfrm>
              <a:off x="5644663"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3" name="tx173"/>
            <p:cNvSpPr/>
            <p:nvPr/>
          </p:nvSpPr>
          <p:spPr>
            <a:xfrm>
              <a:off x="7861575" y="591709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74" name="tx174"/>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5" name="tx175"/>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6" name="tx176"/>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7" name="tx177"/>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Turkmenistan.
In 2024, DTP1 coverage in Turkmenistan remained constant 99%. The number of children missing out on any DTP vaccination (zero-dose children) remained constant at from 2,000 in 2023 to 2,000 in 2024.
DTP3 coverage remained constant 98% in 2024, leaving 3,000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85710"/>
            </a:xfrm>
            <a:custGeom>
              <a:avLst/>
              <a:pathLst>
                <a:path w="3418439" h="85710">
                  <a:moveTo>
                    <a:pt x="0" y="57140"/>
                  </a:moveTo>
                  <a:lnTo>
                    <a:pt x="142434" y="85710"/>
                  </a:lnTo>
                  <a:lnTo>
                    <a:pt x="284869" y="0"/>
                  </a:lnTo>
                  <a:lnTo>
                    <a:pt x="427304" y="85710"/>
                  </a:lnTo>
                  <a:lnTo>
                    <a:pt x="569739" y="28570"/>
                  </a:lnTo>
                  <a:lnTo>
                    <a:pt x="712174" y="0"/>
                  </a:lnTo>
                  <a:lnTo>
                    <a:pt x="854609" y="0"/>
                  </a:lnTo>
                  <a:lnTo>
                    <a:pt x="997044" y="0"/>
                  </a:lnTo>
                  <a:lnTo>
                    <a:pt x="1139479" y="28570"/>
                  </a:lnTo>
                  <a:lnTo>
                    <a:pt x="1281914" y="28570"/>
                  </a:lnTo>
                  <a:lnTo>
                    <a:pt x="1424349" y="0"/>
                  </a:lnTo>
                  <a:lnTo>
                    <a:pt x="1566784" y="28570"/>
                  </a:lnTo>
                  <a:lnTo>
                    <a:pt x="1709219" y="2857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228562"/>
            </a:xfrm>
            <a:custGeom>
              <a:avLst/>
              <a:pathLst>
                <a:path w="3418439" h="228562">
                  <a:moveTo>
                    <a:pt x="0" y="57140"/>
                  </a:moveTo>
                  <a:lnTo>
                    <a:pt x="142434" y="28570"/>
                  </a:lnTo>
                  <a:lnTo>
                    <a:pt x="284869" y="142851"/>
                  </a:lnTo>
                  <a:lnTo>
                    <a:pt x="427304" y="228562"/>
                  </a:lnTo>
                  <a:lnTo>
                    <a:pt x="569739" y="142851"/>
                  </a:lnTo>
                  <a:lnTo>
                    <a:pt x="712174" y="57140"/>
                  </a:lnTo>
                  <a:lnTo>
                    <a:pt x="854609" y="57140"/>
                  </a:lnTo>
                  <a:lnTo>
                    <a:pt x="997044" y="0"/>
                  </a:lnTo>
                  <a:lnTo>
                    <a:pt x="1139479" y="28570"/>
                  </a:lnTo>
                  <a:lnTo>
                    <a:pt x="1281914" y="85710"/>
                  </a:lnTo>
                  <a:lnTo>
                    <a:pt x="1424349" y="142851"/>
                  </a:lnTo>
                  <a:lnTo>
                    <a:pt x="1566784" y="142851"/>
                  </a:lnTo>
                  <a:lnTo>
                    <a:pt x="1709219" y="57140"/>
                  </a:lnTo>
                  <a:lnTo>
                    <a:pt x="1851654" y="57140"/>
                  </a:lnTo>
                  <a:lnTo>
                    <a:pt x="1994089" y="114281"/>
                  </a:lnTo>
                  <a:lnTo>
                    <a:pt x="2136524" y="85710"/>
                  </a:lnTo>
                  <a:lnTo>
                    <a:pt x="2278959" y="142851"/>
                  </a:lnTo>
                  <a:lnTo>
                    <a:pt x="2421394" y="85710"/>
                  </a:lnTo>
                  <a:lnTo>
                    <a:pt x="2563829" y="0"/>
                  </a:lnTo>
                  <a:lnTo>
                    <a:pt x="2706264" y="28570"/>
                  </a:lnTo>
                  <a:lnTo>
                    <a:pt x="2848699" y="57140"/>
                  </a:lnTo>
                  <a:lnTo>
                    <a:pt x="2991134" y="57140"/>
                  </a:lnTo>
                  <a:lnTo>
                    <a:pt x="3133569" y="57140"/>
                  </a:lnTo>
                  <a:lnTo>
                    <a:pt x="3276004" y="28570"/>
                  </a:lnTo>
                  <a:lnTo>
                    <a:pt x="3418439" y="8571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85710"/>
            </a:xfrm>
            <a:custGeom>
              <a:avLst/>
              <a:pathLst>
                <a:path w="3418439" h="85710">
                  <a:moveTo>
                    <a:pt x="0" y="57140"/>
                  </a:moveTo>
                  <a:lnTo>
                    <a:pt x="142434" y="85710"/>
                  </a:lnTo>
                  <a:lnTo>
                    <a:pt x="284869" y="0"/>
                  </a:lnTo>
                  <a:lnTo>
                    <a:pt x="427304" y="85710"/>
                  </a:lnTo>
                  <a:lnTo>
                    <a:pt x="569739" y="28570"/>
                  </a:lnTo>
                  <a:lnTo>
                    <a:pt x="712174" y="0"/>
                  </a:lnTo>
                  <a:lnTo>
                    <a:pt x="854609" y="0"/>
                  </a:lnTo>
                  <a:lnTo>
                    <a:pt x="997044" y="0"/>
                  </a:lnTo>
                  <a:lnTo>
                    <a:pt x="1139479" y="28570"/>
                  </a:lnTo>
                  <a:lnTo>
                    <a:pt x="1281914" y="28570"/>
                  </a:lnTo>
                  <a:lnTo>
                    <a:pt x="1424349" y="0"/>
                  </a:lnTo>
                  <a:lnTo>
                    <a:pt x="1566784" y="28570"/>
                  </a:lnTo>
                  <a:lnTo>
                    <a:pt x="1709219" y="2857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85710"/>
            </a:xfrm>
            <a:custGeom>
              <a:avLst/>
              <a:pathLst>
                <a:path w="3418439" h="85710">
                  <a:moveTo>
                    <a:pt x="0" y="57140"/>
                  </a:moveTo>
                  <a:lnTo>
                    <a:pt x="142434" y="85710"/>
                  </a:lnTo>
                  <a:lnTo>
                    <a:pt x="284869" y="0"/>
                  </a:lnTo>
                  <a:lnTo>
                    <a:pt x="427304" y="85710"/>
                  </a:lnTo>
                  <a:lnTo>
                    <a:pt x="569739" y="28570"/>
                  </a:lnTo>
                  <a:lnTo>
                    <a:pt x="712174" y="0"/>
                  </a:lnTo>
                  <a:lnTo>
                    <a:pt x="854609" y="0"/>
                  </a:lnTo>
                  <a:lnTo>
                    <a:pt x="997044" y="0"/>
                  </a:lnTo>
                  <a:lnTo>
                    <a:pt x="1139479" y="28570"/>
                  </a:lnTo>
                  <a:lnTo>
                    <a:pt x="1281914" y="28570"/>
                  </a:lnTo>
                  <a:lnTo>
                    <a:pt x="1424349" y="0"/>
                  </a:lnTo>
                  <a:lnTo>
                    <a:pt x="1566784" y="28570"/>
                  </a:lnTo>
                  <a:lnTo>
                    <a:pt x="1709219" y="2857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3093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3093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3581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9826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98030" y="4831778"/>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Turkmenistan</a:t>
              </a:r>
            </a:p>
          </p:txBody>
        </p:sp>
        <p:sp>
          <p:nvSpPr>
            <p:cNvPr id="60" name="tx60"/>
            <p:cNvSpPr/>
            <p:nvPr/>
          </p:nvSpPr>
          <p:spPr>
            <a:xfrm>
              <a:off x="300291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65367"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391143" y="472419"/>
              <a:ext cx="28801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Turkmenistan,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602454"/>
              <a:ext cx="3418439" cy="473664"/>
            </a:xfrm>
            <a:custGeom>
              <a:avLst/>
              <a:pathLst>
                <a:path w="3418439" h="473664">
                  <a:moveTo>
                    <a:pt x="0" y="315776"/>
                  </a:moveTo>
                  <a:lnTo>
                    <a:pt x="142434" y="473664"/>
                  </a:lnTo>
                  <a:lnTo>
                    <a:pt x="284869" y="0"/>
                  </a:lnTo>
                  <a:lnTo>
                    <a:pt x="427304" y="473664"/>
                  </a:lnTo>
                  <a:lnTo>
                    <a:pt x="569739" y="157888"/>
                  </a:lnTo>
                  <a:lnTo>
                    <a:pt x="712174" y="0"/>
                  </a:lnTo>
                  <a:lnTo>
                    <a:pt x="854609" y="0"/>
                  </a:lnTo>
                  <a:lnTo>
                    <a:pt x="997044" y="0"/>
                  </a:lnTo>
                  <a:lnTo>
                    <a:pt x="1139479" y="157888"/>
                  </a:lnTo>
                  <a:lnTo>
                    <a:pt x="1281914" y="157888"/>
                  </a:lnTo>
                  <a:lnTo>
                    <a:pt x="1424349" y="0"/>
                  </a:lnTo>
                  <a:lnTo>
                    <a:pt x="1566784" y="157888"/>
                  </a:lnTo>
                  <a:lnTo>
                    <a:pt x="1709219" y="157888"/>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1263105"/>
            </a:xfrm>
            <a:custGeom>
              <a:avLst/>
              <a:pathLst>
                <a:path w="3418439" h="1263105">
                  <a:moveTo>
                    <a:pt x="0" y="315776"/>
                  </a:moveTo>
                  <a:lnTo>
                    <a:pt x="142434" y="157888"/>
                  </a:lnTo>
                  <a:lnTo>
                    <a:pt x="284869" y="789441"/>
                  </a:lnTo>
                  <a:lnTo>
                    <a:pt x="427304" y="1263105"/>
                  </a:lnTo>
                  <a:lnTo>
                    <a:pt x="569739" y="789441"/>
                  </a:lnTo>
                  <a:lnTo>
                    <a:pt x="712174" y="315776"/>
                  </a:lnTo>
                  <a:lnTo>
                    <a:pt x="854609" y="315776"/>
                  </a:lnTo>
                  <a:lnTo>
                    <a:pt x="997044" y="0"/>
                  </a:lnTo>
                  <a:lnTo>
                    <a:pt x="1139479" y="157888"/>
                  </a:lnTo>
                  <a:lnTo>
                    <a:pt x="1281914" y="473664"/>
                  </a:lnTo>
                  <a:lnTo>
                    <a:pt x="1424349" y="789441"/>
                  </a:lnTo>
                  <a:lnTo>
                    <a:pt x="1566784" y="789441"/>
                  </a:lnTo>
                  <a:lnTo>
                    <a:pt x="1709219" y="315776"/>
                  </a:lnTo>
                  <a:lnTo>
                    <a:pt x="1851654" y="315776"/>
                  </a:lnTo>
                  <a:lnTo>
                    <a:pt x="1994089" y="631552"/>
                  </a:lnTo>
                  <a:lnTo>
                    <a:pt x="2136524" y="473664"/>
                  </a:lnTo>
                  <a:lnTo>
                    <a:pt x="2278959" y="789441"/>
                  </a:lnTo>
                  <a:lnTo>
                    <a:pt x="2421394" y="473664"/>
                  </a:lnTo>
                  <a:lnTo>
                    <a:pt x="2563829" y="0"/>
                  </a:lnTo>
                  <a:lnTo>
                    <a:pt x="2706264" y="157888"/>
                  </a:lnTo>
                  <a:lnTo>
                    <a:pt x="2848699" y="315776"/>
                  </a:lnTo>
                  <a:lnTo>
                    <a:pt x="2991134" y="315776"/>
                  </a:lnTo>
                  <a:lnTo>
                    <a:pt x="3133569" y="315776"/>
                  </a:lnTo>
                  <a:lnTo>
                    <a:pt x="3276004" y="157888"/>
                  </a:lnTo>
                  <a:lnTo>
                    <a:pt x="3418439" y="473664"/>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602454"/>
              <a:ext cx="3418439" cy="473664"/>
            </a:xfrm>
            <a:custGeom>
              <a:avLst/>
              <a:pathLst>
                <a:path w="3418439" h="473664">
                  <a:moveTo>
                    <a:pt x="0" y="315776"/>
                  </a:moveTo>
                  <a:lnTo>
                    <a:pt x="142434" y="473664"/>
                  </a:lnTo>
                  <a:lnTo>
                    <a:pt x="284869" y="0"/>
                  </a:lnTo>
                  <a:lnTo>
                    <a:pt x="427304" y="473664"/>
                  </a:lnTo>
                  <a:lnTo>
                    <a:pt x="569739" y="157888"/>
                  </a:lnTo>
                  <a:lnTo>
                    <a:pt x="712174" y="0"/>
                  </a:lnTo>
                  <a:lnTo>
                    <a:pt x="854609" y="0"/>
                  </a:lnTo>
                  <a:lnTo>
                    <a:pt x="997044" y="0"/>
                  </a:lnTo>
                  <a:lnTo>
                    <a:pt x="1139479" y="157888"/>
                  </a:lnTo>
                  <a:lnTo>
                    <a:pt x="1281914" y="157888"/>
                  </a:lnTo>
                  <a:lnTo>
                    <a:pt x="1424349" y="0"/>
                  </a:lnTo>
                  <a:lnTo>
                    <a:pt x="1566784" y="157888"/>
                  </a:lnTo>
                  <a:lnTo>
                    <a:pt x="1709219" y="157888"/>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83" name="pl83"/>
            <p:cNvSpPr/>
            <p:nvPr/>
          </p:nvSpPr>
          <p:spPr>
            <a:xfrm>
              <a:off x="5415460" y="2349833"/>
              <a:ext cx="0" cy="568397"/>
            </a:xfrm>
            <a:custGeom>
              <a:avLst/>
              <a:pathLst>
                <a:path w="0" h="568397">
                  <a:moveTo>
                    <a:pt x="0" y="56839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2349833"/>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602454"/>
              <a:ext cx="3418439" cy="473664"/>
            </a:xfrm>
            <a:custGeom>
              <a:avLst/>
              <a:pathLst>
                <a:path w="3418439" h="473664">
                  <a:moveTo>
                    <a:pt x="0" y="315776"/>
                  </a:moveTo>
                  <a:lnTo>
                    <a:pt x="142434" y="473664"/>
                  </a:lnTo>
                  <a:lnTo>
                    <a:pt x="284869" y="0"/>
                  </a:lnTo>
                  <a:lnTo>
                    <a:pt x="427304" y="473664"/>
                  </a:lnTo>
                  <a:lnTo>
                    <a:pt x="569739" y="157888"/>
                  </a:lnTo>
                  <a:lnTo>
                    <a:pt x="712174" y="0"/>
                  </a:lnTo>
                  <a:lnTo>
                    <a:pt x="854609" y="0"/>
                  </a:lnTo>
                  <a:lnTo>
                    <a:pt x="997044" y="0"/>
                  </a:lnTo>
                  <a:lnTo>
                    <a:pt x="1139479" y="157888"/>
                  </a:lnTo>
                  <a:lnTo>
                    <a:pt x="1281914" y="157888"/>
                  </a:lnTo>
                  <a:lnTo>
                    <a:pt x="1424349" y="0"/>
                  </a:lnTo>
                  <a:lnTo>
                    <a:pt x="1566784" y="157888"/>
                  </a:lnTo>
                  <a:lnTo>
                    <a:pt x="1709219" y="157888"/>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91" name="tx91"/>
            <p:cNvSpPr/>
            <p:nvPr/>
          </p:nvSpPr>
          <p:spPr>
            <a:xfrm>
              <a:off x="5367266" y="22475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09749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809665"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2184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158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1320"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3755" y="2246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1372" y="287911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82436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82436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02925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79170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091468" y="4831778"/>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Turkmenistan</a:t>
              </a:r>
            </a:p>
          </p:txBody>
        </p:sp>
        <p:sp>
          <p:nvSpPr>
            <p:cNvPr id="117" name="tx117"/>
            <p:cNvSpPr/>
            <p:nvPr/>
          </p:nvSpPr>
          <p:spPr>
            <a:xfrm>
              <a:off x="729635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058806"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43259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66341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89423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54800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77882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00965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7321564" cy="149993"/>
            </a:xfrm>
            <a:prstGeom prst="rect">
              <a:avLst/>
            </a:prstGeom>
            <a:solidFill>
              <a:srgbClr val="1CABE2">
                <a:alpha val="80000"/>
              </a:srgbClr>
            </a:solidFill>
          </p:spPr>
          <p:txBody>
            <a:bodyPr/>
            <a:lstStyle/>
            <a:p/>
          </p:txBody>
        </p:sp>
        <p:sp>
          <p:nvSpPr>
            <p:cNvPr id="131" name="rc131"/>
            <p:cNvSpPr/>
            <p:nvPr/>
          </p:nvSpPr>
          <p:spPr>
            <a:xfrm>
              <a:off x="1317178" y="5637654"/>
              <a:ext cx="6946786" cy="149993"/>
            </a:xfrm>
            <a:prstGeom prst="rect">
              <a:avLst/>
            </a:prstGeom>
            <a:solidFill>
              <a:srgbClr val="1CABE2">
                <a:alpha val="80000"/>
              </a:srgbClr>
            </a:solidFill>
          </p:spPr>
          <p:txBody>
            <a:bodyPr/>
            <a:lstStyle/>
            <a:p/>
          </p:txBody>
        </p:sp>
        <p:sp>
          <p:nvSpPr>
            <p:cNvPr id="132" name="rc132"/>
            <p:cNvSpPr/>
            <p:nvPr/>
          </p:nvSpPr>
          <p:spPr>
            <a:xfrm>
              <a:off x="1317178" y="5450161"/>
              <a:ext cx="6817398" cy="149993"/>
            </a:xfrm>
            <a:prstGeom prst="rect">
              <a:avLst/>
            </a:prstGeom>
            <a:solidFill>
              <a:srgbClr val="1CABE2">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314919"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542923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9" name="tx139"/>
            <p:cNvSpPr/>
            <p:nvPr/>
          </p:nvSpPr>
          <p:spPr>
            <a:xfrm>
              <a:off x="766006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0" name="tx140"/>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Turkmenistan (99%) was 10 percentage points higher than the global average (89%) and 5 percentage points higher than the average across all ECAR countries (94%).
National DTP1 coverage was the same as in 2019 (99%).
This equates to 2,000 zero-dose children in 2024 - the same number of zero-dose children as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028791"/>
              <a:ext cx="351110" cy="1968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362479"/>
              <a:ext cx="351110" cy="2634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42282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2702"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76355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83314"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7104293"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71417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3392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7494415"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028791"/>
              <a:ext cx="351110" cy="1968647"/>
            </a:xfrm>
            <a:prstGeom prst="rect">
              <a:avLst/>
            </a:prstGeom>
            <a:solidFill>
              <a:srgbClr val="0083CF">
                <a:alpha val="100000"/>
              </a:srgbClr>
            </a:solidFill>
          </p:spPr>
          <p:txBody>
            <a:bodyPr/>
            <a:lstStyle/>
            <a:p/>
          </p:txBody>
        </p:sp>
        <p:sp>
          <p:nvSpPr>
            <p:cNvPr id="35" name="rc35"/>
            <p:cNvSpPr/>
            <p:nvPr/>
          </p:nvSpPr>
          <p:spPr>
            <a:xfrm>
              <a:off x="1252457" y="1604774"/>
              <a:ext cx="351110" cy="2392663"/>
            </a:xfrm>
            <a:prstGeom prst="rect">
              <a:avLst/>
            </a:prstGeom>
            <a:solidFill>
              <a:srgbClr val="0083CF">
                <a:alpha val="100000"/>
              </a:srgbClr>
            </a:solidFill>
          </p:spPr>
          <p:txBody>
            <a:bodyPr/>
            <a:lstStyle/>
            <a:p/>
          </p:txBody>
        </p:sp>
        <p:sp>
          <p:nvSpPr>
            <p:cNvPr id="36" name="rc36"/>
            <p:cNvSpPr/>
            <p:nvPr/>
          </p:nvSpPr>
          <p:spPr>
            <a:xfrm>
              <a:off x="1642580" y="1362479"/>
              <a:ext cx="351110" cy="2634958"/>
            </a:xfrm>
            <a:prstGeom prst="rect">
              <a:avLst/>
            </a:prstGeom>
            <a:solidFill>
              <a:srgbClr val="0083CF">
                <a:alpha val="100000"/>
              </a:srgbClr>
            </a:solidFill>
          </p:spPr>
          <p:txBody>
            <a:bodyPr/>
            <a:lstStyle/>
            <a:p/>
          </p:txBody>
        </p:sp>
        <p:sp>
          <p:nvSpPr>
            <p:cNvPr id="37" name="rc37"/>
            <p:cNvSpPr/>
            <p:nvPr/>
          </p:nvSpPr>
          <p:spPr>
            <a:xfrm>
              <a:off x="2422824" y="1271619"/>
              <a:ext cx="351110" cy="2725819"/>
            </a:xfrm>
            <a:prstGeom prst="rect">
              <a:avLst/>
            </a:prstGeom>
            <a:solidFill>
              <a:srgbClr val="0083CF">
                <a:alpha val="100000"/>
              </a:srgbClr>
            </a:solidFill>
          </p:spPr>
          <p:txBody>
            <a:bodyPr/>
            <a:lstStyle/>
            <a:p/>
          </p:txBody>
        </p:sp>
        <p:sp>
          <p:nvSpPr>
            <p:cNvPr id="38" name="rc38"/>
            <p:cNvSpPr/>
            <p:nvPr/>
          </p:nvSpPr>
          <p:spPr>
            <a:xfrm>
              <a:off x="2032702" y="1271619"/>
              <a:ext cx="351110" cy="2725819"/>
            </a:xfrm>
            <a:prstGeom prst="rect">
              <a:avLst/>
            </a:prstGeom>
            <a:solidFill>
              <a:srgbClr val="0083CF">
                <a:alpha val="100000"/>
              </a:srgbClr>
            </a:solidFill>
          </p:spPr>
          <p:txBody>
            <a:bodyPr/>
            <a:lstStyle/>
            <a:p/>
          </p:txBody>
        </p:sp>
        <p:sp>
          <p:nvSpPr>
            <p:cNvPr id="39" name="rc39"/>
            <p:cNvSpPr/>
            <p:nvPr/>
          </p:nvSpPr>
          <p:spPr>
            <a:xfrm>
              <a:off x="4763558" y="1120184"/>
              <a:ext cx="351110" cy="2877253"/>
            </a:xfrm>
            <a:prstGeom prst="rect">
              <a:avLst/>
            </a:prstGeom>
            <a:solidFill>
              <a:srgbClr val="0083CF">
                <a:alpha val="100000"/>
              </a:srgbClr>
            </a:solidFill>
          </p:spPr>
          <p:txBody>
            <a:bodyPr/>
            <a:lstStyle/>
            <a:p/>
          </p:txBody>
        </p:sp>
        <p:sp>
          <p:nvSpPr>
            <p:cNvPr id="40" name="rc40"/>
            <p:cNvSpPr/>
            <p:nvPr/>
          </p:nvSpPr>
          <p:spPr>
            <a:xfrm>
              <a:off x="4373436" y="1120184"/>
              <a:ext cx="351110" cy="2877253"/>
            </a:xfrm>
            <a:prstGeom prst="rect">
              <a:avLst/>
            </a:prstGeom>
            <a:solidFill>
              <a:srgbClr val="0083CF">
                <a:alpha val="100000"/>
              </a:srgbClr>
            </a:solidFill>
          </p:spPr>
          <p:txBody>
            <a:bodyPr/>
            <a:lstStyle/>
            <a:p/>
          </p:txBody>
        </p:sp>
        <p:sp>
          <p:nvSpPr>
            <p:cNvPr id="41" name="rc41"/>
            <p:cNvSpPr/>
            <p:nvPr/>
          </p:nvSpPr>
          <p:spPr>
            <a:xfrm>
              <a:off x="7104293" y="1029324"/>
              <a:ext cx="351110" cy="2968114"/>
            </a:xfrm>
            <a:prstGeom prst="rect">
              <a:avLst/>
            </a:prstGeom>
            <a:solidFill>
              <a:srgbClr val="0083CF">
                <a:alpha val="100000"/>
              </a:srgbClr>
            </a:solidFill>
          </p:spPr>
          <p:txBody>
            <a:bodyPr/>
            <a:lstStyle/>
            <a:p/>
          </p:txBody>
        </p:sp>
        <p:sp>
          <p:nvSpPr>
            <p:cNvPr id="42" name="rc42"/>
            <p:cNvSpPr/>
            <p:nvPr/>
          </p:nvSpPr>
          <p:spPr>
            <a:xfrm>
              <a:off x="8274660" y="999037"/>
              <a:ext cx="351110" cy="2998401"/>
            </a:xfrm>
            <a:prstGeom prst="rect">
              <a:avLst/>
            </a:prstGeom>
            <a:solidFill>
              <a:srgbClr val="0083CF">
                <a:alpha val="100000"/>
              </a:srgbClr>
            </a:solidFill>
          </p:spPr>
          <p:txBody>
            <a:bodyPr/>
            <a:lstStyle/>
            <a:p/>
          </p:txBody>
        </p:sp>
        <p:sp>
          <p:nvSpPr>
            <p:cNvPr id="43" name="rc43"/>
            <p:cNvSpPr/>
            <p:nvPr/>
          </p:nvSpPr>
          <p:spPr>
            <a:xfrm>
              <a:off x="7884537"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3713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2724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1735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0746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028791"/>
              <a:ext cx="308019" cy="308019"/>
            </a:xfrm>
            <a:custGeom>
              <a:avLst/>
              <a:pathLst>
                <a:path w="308019" h="308019">
                  <a:moveTo>
                    <a:pt x="298131" y="0"/>
                  </a:moveTo>
                  <a:lnTo>
                    <a:pt x="308019" y="0"/>
                  </a:lnTo>
                  <a:lnTo>
                    <a:pt x="0" y="308019"/>
                  </a:lnTo>
                  <a:lnTo>
                    <a:pt x="0" y="298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028791"/>
              <a:ext cx="209134" cy="209134"/>
            </a:xfrm>
            <a:custGeom>
              <a:avLst/>
              <a:pathLst>
                <a:path w="209134" h="209134">
                  <a:moveTo>
                    <a:pt x="199245" y="0"/>
                  </a:moveTo>
                  <a:lnTo>
                    <a:pt x="209134" y="0"/>
                  </a:lnTo>
                  <a:lnTo>
                    <a:pt x="0" y="209134"/>
                  </a:lnTo>
                  <a:lnTo>
                    <a:pt x="0" y="199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028791"/>
              <a:ext cx="110248" cy="110248"/>
            </a:xfrm>
            <a:custGeom>
              <a:avLst/>
              <a:pathLst>
                <a:path w="110248" h="110248">
                  <a:moveTo>
                    <a:pt x="100359" y="0"/>
                  </a:moveTo>
                  <a:lnTo>
                    <a:pt x="110248" y="0"/>
                  </a:lnTo>
                  <a:lnTo>
                    <a:pt x="0" y="110248"/>
                  </a:lnTo>
                  <a:lnTo>
                    <a:pt x="0" y="100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028791"/>
              <a:ext cx="11362" cy="11362"/>
            </a:xfrm>
            <a:custGeom>
              <a:avLst/>
              <a:pathLst>
                <a:path w="11362" h="11362">
                  <a:moveTo>
                    <a:pt x="1474" y="0"/>
                  </a:moveTo>
                  <a:lnTo>
                    <a:pt x="11362" y="0"/>
                  </a:lnTo>
                  <a:lnTo>
                    <a:pt x="0" y="11362"/>
                  </a:lnTo>
                  <a:lnTo>
                    <a:pt x="0" y="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42580" y="15911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42580" y="14922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42580" y="13933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42580" y="1362479"/>
              <a:ext cx="292972" cy="292972"/>
            </a:xfrm>
            <a:custGeom>
              <a:avLst/>
              <a:pathLst>
                <a:path w="292972" h="292972">
                  <a:moveTo>
                    <a:pt x="283083" y="0"/>
                  </a:moveTo>
                  <a:lnTo>
                    <a:pt x="292972" y="0"/>
                  </a:lnTo>
                  <a:lnTo>
                    <a:pt x="0" y="292972"/>
                  </a:lnTo>
                  <a:lnTo>
                    <a:pt x="0" y="283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42580" y="1362479"/>
              <a:ext cx="194086" cy="194086"/>
            </a:xfrm>
            <a:custGeom>
              <a:avLst/>
              <a:pathLst>
                <a:path w="194086" h="194086">
                  <a:moveTo>
                    <a:pt x="184198" y="0"/>
                  </a:moveTo>
                  <a:lnTo>
                    <a:pt x="194086" y="0"/>
                  </a:lnTo>
                  <a:lnTo>
                    <a:pt x="0" y="194086"/>
                  </a:lnTo>
                  <a:lnTo>
                    <a:pt x="0" y="184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42580" y="1362479"/>
              <a:ext cx="95200" cy="95200"/>
            </a:xfrm>
            <a:custGeom>
              <a:avLst/>
              <a:pathLst>
                <a:path w="95200" h="95200">
                  <a:moveTo>
                    <a:pt x="85312" y="0"/>
                  </a:moveTo>
                  <a:lnTo>
                    <a:pt x="95200" y="0"/>
                  </a:lnTo>
                  <a:lnTo>
                    <a:pt x="0" y="95200"/>
                  </a:lnTo>
                  <a:lnTo>
                    <a:pt x="0" y="85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14041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13052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1271619"/>
              <a:ext cx="295787" cy="295787"/>
            </a:xfrm>
            <a:custGeom>
              <a:avLst/>
              <a:pathLst>
                <a:path w="295787" h="295787">
                  <a:moveTo>
                    <a:pt x="285899" y="0"/>
                  </a:moveTo>
                  <a:lnTo>
                    <a:pt x="295787" y="0"/>
                  </a:lnTo>
                  <a:lnTo>
                    <a:pt x="0" y="295787"/>
                  </a:lnTo>
                  <a:lnTo>
                    <a:pt x="0" y="285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1271619"/>
              <a:ext cx="196902" cy="196902"/>
            </a:xfrm>
            <a:custGeom>
              <a:avLst/>
              <a:pathLst>
                <a:path w="196902" h="196902">
                  <a:moveTo>
                    <a:pt x="187013" y="0"/>
                  </a:moveTo>
                  <a:lnTo>
                    <a:pt x="196902" y="0"/>
                  </a:lnTo>
                  <a:lnTo>
                    <a:pt x="0" y="196902"/>
                  </a:lnTo>
                  <a:lnTo>
                    <a:pt x="0" y="187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1271619"/>
              <a:ext cx="98016" cy="98016"/>
            </a:xfrm>
            <a:custGeom>
              <a:avLst/>
              <a:pathLst>
                <a:path w="98016" h="98016">
                  <a:moveTo>
                    <a:pt x="88127" y="0"/>
                  </a:moveTo>
                  <a:lnTo>
                    <a:pt x="98016" y="0"/>
                  </a:lnTo>
                  <a:lnTo>
                    <a:pt x="0" y="98016"/>
                  </a:lnTo>
                  <a:lnTo>
                    <a:pt x="0" y="8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56160" y="3969786"/>
              <a:ext cx="27652" cy="27652"/>
            </a:xfrm>
            <a:custGeom>
              <a:avLst/>
              <a:pathLst>
                <a:path w="27652" h="27652">
                  <a:moveTo>
                    <a:pt x="27652" y="0"/>
                  </a:moveTo>
                  <a:lnTo>
                    <a:pt x="27652" y="9888"/>
                  </a:lnTo>
                  <a:lnTo>
                    <a:pt x="9888" y="27652"/>
                  </a:lnTo>
                  <a:lnTo>
                    <a:pt x="0" y="2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57274" y="3870900"/>
              <a:ext cx="126537" cy="126537"/>
            </a:xfrm>
            <a:custGeom>
              <a:avLst/>
              <a:pathLst>
                <a:path w="126537" h="126537">
                  <a:moveTo>
                    <a:pt x="126537" y="0"/>
                  </a:moveTo>
                  <a:lnTo>
                    <a:pt x="126537" y="9888"/>
                  </a:lnTo>
                  <a:lnTo>
                    <a:pt x="9888" y="126537"/>
                  </a:lnTo>
                  <a:lnTo>
                    <a:pt x="0" y="126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58389" y="3772015"/>
              <a:ext cx="225423" cy="225423"/>
            </a:xfrm>
            <a:custGeom>
              <a:avLst/>
              <a:pathLst>
                <a:path w="225423" h="225423">
                  <a:moveTo>
                    <a:pt x="225423" y="0"/>
                  </a:moveTo>
                  <a:lnTo>
                    <a:pt x="225423" y="9888"/>
                  </a:lnTo>
                  <a:lnTo>
                    <a:pt x="9888" y="225423"/>
                  </a:lnTo>
                  <a:lnTo>
                    <a:pt x="0" y="2254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59503" y="3673129"/>
              <a:ext cx="324309" cy="324309"/>
            </a:xfrm>
            <a:custGeom>
              <a:avLst/>
              <a:pathLst>
                <a:path w="324309" h="324309">
                  <a:moveTo>
                    <a:pt x="324309" y="0"/>
                  </a:moveTo>
                  <a:lnTo>
                    <a:pt x="324309" y="9888"/>
                  </a:lnTo>
                  <a:lnTo>
                    <a:pt x="9888" y="324309"/>
                  </a:lnTo>
                  <a:lnTo>
                    <a:pt x="0" y="3243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32702" y="3574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32702" y="3475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32702" y="3376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32702" y="3277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32702" y="3178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32702" y="3079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32702" y="2980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32702" y="2882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32702" y="27831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32702" y="26842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32702" y="25853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32702" y="24865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32702" y="23876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32702" y="22887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032702" y="21898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032702" y="20909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032702" y="19920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032702" y="18931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032702" y="17943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032702" y="169541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032702" y="15965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032702" y="14976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032702" y="139875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032702" y="12998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032702" y="1271619"/>
              <a:ext cx="290367" cy="290367"/>
            </a:xfrm>
            <a:custGeom>
              <a:avLst/>
              <a:pathLst>
                <a:path w="290367" h="290367">
                  <a:moveTo>
                    <a:pt x="280478" y="0"/>
                  </a:moveTo>
                  <a:lnTo>
                    <a:pt x="290367" y="0"/>
                  </a:lnTo>
                  <a:lnTo>
                    <a:pt x="0" y="290367"/>
                  </a:lnTo>
                  <a:lnTo>
                    <a:pt x="0" y="280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032702" y="1271619"/>
              <a:ext cx="191481" cy="191481"/>
            </a:xfrm>
            <a:custGeom>
              <a:avLst/>
              <a:pathLst>
                <a:path w="191481" h="191481">
                  <a:moveTo>
                    <a:pt x="181593" y="0"/>
                  </a:moveTo>
                  <a:lnTo>
                    <a:pt x="191481" y="0"/>
                  </a:lnTo>
                  <a:lnTo>
                    <a:pt x="0" y="191481"/>
                  </a:lnTo>
                  <a:lnTo>
                    <a:pt x="0" y="181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032702" y="1271619"/>
              <a:ext cx="92596" cy="92596"/>
            </a:xfrm>
            <a:custGeom>
              <a:avLst/>
              <a:pathLst>
                <a:path w="92596" h="92596">
                  <a:moveTo>
                    <a:pt x="82707" y="0"/>
                  </a:moveTo>
                  <a:lnTo>
                    <a:pt x="92596" y="0"/>
                  </a:lnTo>
                  <a:lnTo>
                    <a:pt x="0" y="92596"/>
                  </a:lnTo>
                  <a:lnTo>
                    <a:pt x="0" y="82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763558" y="1238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763558" y="1140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763558" y="1120184"/>
              <a:ext cx="281972" cy="281972"/>
            </a:xfrm>
            <a:custGeom>
              <a:avLst/>
              <a:pathLst>
                <a:path w="281972" h="281972">
                  <a:moveTo>
                    <a:pt x="272083" y="0"/>
                  </a:moveTo>
                  <a:lnTo>
                    <a:pt x="281972" y="0"/>
                  </a:lnTo>
                  <a:lnTo>
                    <a:pt x="0" y="281972"/>
                  </a:lnTo>
                  <a:lnTo>
                    <a:pt x="0" y="272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763558" y="1120184"/>
              <a:ext cx="183086" cy="183086"/>
            </a:xfrm>
            <a:custGeom>
              <a:avLst/>
              <a:pathLst>
                <a:path w="183086" h="183086">
                  <a:moveTo>
                    <a:pt x="173198" y="0"/>
                  </a:moveTo>
                  <a:lnTo>
                    <a:pt x="183086" y="0"/>
                  </a:lnTo>
                  <a:lnTo>
                    <a:pt x="0" y="183086"/>
                  </a:lnTo>
                  <a:lnTo>
                    <a:pt x="0" y="17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763558" y="1120184"/>
              <a:ext cx="84201" cy="84201"/>
            </a:xfrm>
            <a:custGeom>
              <a:avLst/>
              <a:pathLst>
                <a:path w="84201" h="84201">
                  <a:moveTo>
                    <a:pt x="74312" y="0"/>
                  </a:moveTo>
                  <a:lnTo>
                    <a:pt x="84201" y="0"/>
                  </a:lnTo>
                  <a:lnTo>
                    <a:pt x="0" y="84201"/>
                  </a:lnTo>
                  <a:lnTo>
                    <a:pt x="0" y="74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373436" y="1233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373436" y="11346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373436" y="1120184"/>
              <a:ext cx="276552" cy="276552"/>
            </a:xfrm>
            <a:custGeom>
              <a:avLst/>
              <a:pathLst>
                <a:path w="276552" h="276552">
                  <a:moveTo>
                    <a:pt x="266663" y="0"/>
                  </a:moveTo>
                  <a:lnTo>
                    <a:pt x="276552" y="0"/>
                  </a:lnTo>
                  <a:lnTo>
                    <a:pt x="0" y="276552"/>
                  </a:lnTo>
                  <a:lnTo>
                    <a:pt x="0" y="26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373436" y="1120184"/>
              <a:ext cx="177666" cy="177666"/>
            </a:xfrm>
            <a:custGeom>
              <a:avLst/>
              <a:pathLst>
                <a:path w="177666" h="177666">
                  <a:moveTo>
                    <a:pt x="167778" y="0"/>
                  </a:moveTo>
                  <a:lnTo>
                    <a:pt x="177666" y="0"/>
                  </a:lnTo>
                  <a:lnTo>
                    <a:pt x="0" y="177666"/>
                  </a:lnTo>
                  <a:lnTo>
                    <a:pt x="0" y="167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373436" y="1120184"/>
              <a:ext cx="78780" cy="78780"/>
            </a:xfrm>
            <a:custGeom>
              <a:avLst/>
              <a:pathLst>
                <a:path w="78780" h="78780">
                  <a:moveTo>
                    <a:pt x="68892" y="0"/>
                  </a:moveTo>
                  <a:lnTo>
                    <a:pt x="78780" y="0"/>
                  </a:lnTo>
                  <a:lnTo>
                    <a:pt x="0" y="78780"/>
                  </a:lnTo>
                  <a:lnTo>
                    <a:pt x="0" y="6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1029324"/>
              <a:ext cx="306469" cy="306469"/>
            </a:xfrm>
            <a:custGeom>
              <a:avLst/>
              <a:pathLst>
                <a:path w="306469" h="306469">
                  <a:moveTo>
                    <a:pt x="296580" y="0"/>
                  </a:moveTo>
                  <a:lnTo>
                    <a:pt x="306469" y="0"/>
                  </a:lnTo>
                  <a:lnTo>
                    <a:pt x="0" y="306469"/>
                  </a:lnTo>
                  <a:lnTo>
                    <a:pt x="0" y="296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1029324"/>
              <a:ext cx="207583" cy="207583"/>
            </a:xfrm>
            <a:custGeom>
              <a:avLst/>
              <a:pathLst>
                <a:path w="207583" h="207583">
                  <a:moveTo>
                    <a:pt x="197694" y="0"/>
                  </a:moveTo>
                  <a:lnTo>
                    <a:pt x="207583" y="0"/>
                  </a:lnTo>
                  <a:lnTo>
                    <a:pt x="0" y="207583"/>
                  </a:lnTo>
                  <a:lnTo>
                    <a:pt x="0" y="197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1029324"/>
              <a:ext cx="108697" cy="108697"/>
            </a:xfrm>
            <a:custGeom>
              <a:avLst/>
              <a:pathLst>
                <a:path w="108697" h="108697">
                  <a:moveTo>
                    <a:pt x="98809" y="0"/>
                  </a:moveTo>
                  <a:lnTo>
                    <a:pt x="108697" y="0"/>
                  </a:lnTo>
                  <a:lnTo>
                    <a:pt x="0" y="108697"/>
                  </a:lnTo>
                  <a:lnTo>
                    <a:pt x="0" y="988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1029324"/>
              <a:ext cx="9812" cy="9812"/>
            </a:xfrm>
            <a:custGeom>
              <a:avLst/>
              <a:pathLst>
                <a:path w="9812" h="9812">
                  <a:moveTo>
                    <a:pt x="0" y="9812"/>
                  </a:moveTo>
                  <a:lnTo>
                    <a:pt x="0" y="0"/>
                  </a:lnTo>
                  <a:lnTo>
                    <a:pt x="981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8585956" y="3957625"/>
              <a:ext cx="39813" cy="39813"/>
            </a:xfrm>
            <a:custGeom>
              <a:avLst/>
              <a:pathLst>
                <a:path w="39813" h="39813">
                  <a:moveTo>
                    <a:pt x="39813" y="0"/>
                  </a:moveTo>
                  <a:lnTo>
                    <a:pt x="39813" y="9888"/>
                  </a:lnTo>
                  <a:lnTo>
                    <a:pt x="9888" y="39813"/>
                  </a:lnTo>
                  <a:lnTo>
                    <a:pt x="0" y="39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8487071" y="3858739"/>
              <a:ext cx="138699" cy="138699"/>
            </a:xfrm>
            <a:custGeom>
              <a:avLst/>
              <a:pathLst>
                <a:path w="138699" h="138699">
                  <a:moveTo>
                    <a:pt x="138699" y="0"/>
                  </a:moveTo>
                  <a:lnTo>
                    <a:pt x="138699" y="9888"/>
                  </a:lnTo>
                  <a:lnTo>
                    <a:pt x="9888" y="138699"/>
                  </a:lnTo>
                  <a:lnTo>
                    <a:pt x="0" y="138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8388185" y="3759853"/>
              <a:ext cx="237584" cy="237584"/>
            </a:xfrm>
            <a:custGeom>
              <a:avLst/>
              <a:pathLst>
                <a:path w="237584" h="237584">
                  <a:moveTo>
                    <a:pt x="237584" y="0"/>
                  </a:moveTo>
                  <a:lnTo>
                    <a:pt x="237584" y="9888"/>
                  </a:lnTo>
                  <a:lnTo>
                    <a:pt x="9888" y="237584"/>
                  </a:lnTo>
                  <a:lnTo>
                    <a:pt x="0" y="23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8289299" y="3660968"/>
              <a:ext cx="336470" cy="336470"/>
            </a:xfrm>
            <a:custGeom>
              <a:avLst/>
              <a:pathLst>
                <a:path w="336470" h="336470">
                  <a:moveTo>
                    <a:pt x="336470" y="0"/>
                  </a:moveTo>
                  <a:lnTo>
                    <a:pt x="336470" y="9888"/>
                  </a:lnTo>
                  <a:lnTo>
                    <a:pt x="9888" y="336470"/>
                  </a:lnTo>
                  <a:lnTo>
                    <a:pt x="0" y="3364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8274660" y="35620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8274660" y="34631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8274660" y="33643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8274660" y="32654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8274660" y="31665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8274660" y="30676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8274660" y="29687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8274660" y="28698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8274660" y="27709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8274660" y="26721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8274660" y="25732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274660" y="24743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274660" y="23754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274660" y="22765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274660" y="21776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274660" y="20787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274660" y="19799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274660" y="1881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274660" y="1782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274660" y="1683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274660" y="1584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274660" y="1485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274660" y="1386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274660" y="1287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274660" y="1188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274660" y="1089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274660" y="999037"/>
              <a:ext cx="351110" cy="353016"/>
            </a:xfrm>
            <a:custGeom>
              <a:avLst/>
              <a:pathLst>
                <a:path w="351110" h="353016">
                  <a:moveTo>
                    <a:pt x="343128" y="0"/>
                  </a:moveTo>
                  <a:lnTo>
                    <a:pt x="351110" y="0"/>
                  </a:lnTo>
                  <a:lnTo>
                    <a:pt x="351110" y="1906"/>
                  </a:lnTo>
                  <a:lnTo>
                    <a:pt x="0" y="353016"/>
                  </a:lnTo>
                  <a:lnTo>
                    <a:pt x="0" y="343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274660" y="999037"/>
              <a:ext cx="254131" cy="254131"/>
            </a:xfrm>
            <a:custGeom>
              <a:avLst/>
              <a:pathLst>
                <a:path w="254131" h="254131">
                  <a:moveTo>
                    <a:pt x="244242" y="0"/>
                  </a:moveTo>
                  <a:lnTo>
                    <a:pt x="254131" y="0"/>
                  </a:lnTo>
                  <a:lnTo>
                    <a:pt x="0" y="254131"/>
                  </a:lnTo>
                  <a:lnTo>
                    <a:pt x="0" y="244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274660" y="999037"/>
              <a:ext cx="155245" cy="155245"/>
            </a:xfrm>
            <a:custGeom>
              <a:avLst/>
              <a:pathLst>
                <a:path w="155245" h="155245">
                  <a:moveTo>
                    <a:pt x="145357" y="0"/>
                  </a:moveTo>
                  <a:lnTo>
                    <a:pt x="155245" y="0"/>
                  </a:lnTo>
                  <a:lnTo>
                    <a:pt x="0" y="155245"/>
                  </a:lnTo>
                  <a:lnTo>
                    <a:pt x="0" y="145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274660" y="999037"/>
              <a:ext cx="56359" cy="56359"/>
            </a:xfrm>
            <a:custGeom>
              <a:avLst/>
              <a:pathLst>
                <a:path w="56359" h="56359">
                  <a:moveTo>
                    <a:pt x="46471" y="0"/>
                  </a:moveTo>
                  <a:lnTo>
                    <a:pt x="56359" y="0"/>
                  </a:lnTo>
                  <a:lnTo>
                    <a:pt x="0" y="56359"/>
                  </a:lnTo>
                  <a:lnTo>
                    <a:pt x="0" y="46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884537" y="999037"/>
              <a:ext cx="347596" cy="347596"/>
            </a:xfrm>
            <a:custGeom>
              <a:avLst/>
              <a:pathLst>
                <a:path w="347596" h="347596">
                  <a:moveTo>
                    <a:pt x="337708" y="0"/>
                  </a:moveTo>
                  <a:lnTo>
                    <a:pt x="347596" y="0"/>
                  </a:lnTo>
                  <a:lnTo>
                    <a:pt x="0" y="347596"/>
                  </a:lnTo>
                  <a:lnTo>
                    <a:pt x="0" y="337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884537" y="999037"/>
              <a:ext cx="248710" cy="248710"/>
            </a:xfrm>
            <a:custGeom>
              <a:avLst/>
              <a:pathLst>
                <a:path w="248710" h="248710">
                  <a:moveTo>
                    <a:pt x="238822" y="0"/>
                  </a:moveTo>
                  <a:lnTo>
                    <a:pt x="248710" y="0"/>
                  </a:lnTo>
                  <a:lnTo>
                    <a:pt x="0" y="248710"/>
                  </a:lnTo>
                  <a:lnTo>
                    <a:pt x="0" y="238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884537" y="999037"/>
              <a:ext cx="149825" cy="149825"/>
            </a:xfrm>
            <a:custGeom>
              <a:avLst/>
              <a:pathLst>
                <a:path w="149825" h="149825">
                  <a:moveTo>
                    <a:pt x="139936" y="0"/>
                  </a:moveTo>
                  <a:lnTo>
                    <a:pt x="149825" y="0"/>
                  </a:lnTo>
                  <a:lnTo>
                    <a:pt x="0" y="149825"/>
                  </a:lnTo>
                  <a:lnTo>
                    <a:pt x="0" y="139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884537" y="999037"/>
              <a:ext cx="50939" cy="50939"/>
            </a:xfrm>
            <a:custGeom>
              <a:avLst/>
              <a:pathLst>
                <a:path w="50939" h="50939">
                  <a:moveTo>
                    <a:pt x="41051" y="0"/>
                  </a:moveTo>
                  <a:lnTo>
                    <a:pt x="50939" y="0"/>
                  </a:lnTo>
                  <a:lnTo>
                    <a:pt x="0" y="50939"/>
                  </a:lnTo>
                  <a:lnTo>
                    <a:pt x="0" y="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rc354"/>
            <p:cNvSpPr/>
            <p:nvPr/>
          </p:nvSpPr>
          <p:spPr>
            <a:xfrm>
              <a:off x="862335" y="2028791"/>
              <a:ext cx="351110" cy="1968647"/>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1642580" y="1362479"/>
              <a:ext cx="351110" cy="2634958"/>
            </a:xfrm>
            <a:prstGeom prst="rect">
              <a:avLst/>
            </a:prstGeom>
            <a:ln w="1355" cap="flat">
              <a:solidFill>
                <a:srgbClr val="000000">
                  <a:alpha val="100000"/>
                </a:srgbClr>
              </a:solidFill>
              <a:prstDash val="solid"/>
              <a:miter/>
            </a:ln>
          </p:spPr>
          <p:txBody>
            <a:bodyPr/>
            <a:lstStyle/>
            <a:p/>
          </p:txBody>
        </p:sp>
        <p:sp>
          <p:nvSpPr>
            <p:cNvPr id="357" name="rc357"/>
            <p:cNvSpPr/>
            <p:nvPr/>
          </p:nvSpPr>
          <p:spPr>
            <a:xfrm>
              <a:off x="2422824" y="1271619"/>
              <a:ext cx="351110" cy="2725819"/>
            </a:xfrm>
            <a:prstGeom prst="rect">
              <a:avLst/>
            </a:prstGeom>
            <a:ln w="1355" cap="flat">
              <a:solidFill>
                <a:srgbClr val="000000">
                  <a:alpha val="100000"/>
                </a:srgbClr>
              </a:solidFill>
              <a:prstDash val="solid"/>
              <a:miter/>
            </a:ln>
          </p:spPr>
          <p:txBody>
            <a:bodyPr/>
            <a:lstStyle/>
            <a:p/>
          </p:txBody>
        </p:sp>
        <p:sp>
          <p:nvSpPr>
            <p:cNvPr id="358" name="rc358"/>
            <p:cNvSpPr/>
            <p:nvPr/>
          </p:nvSpPr>
          <p:spPr>
            <a:xfrm>
              <a:off x="2032702" y="1271619"/>
              <a:ext cx="351110" cy="2725819"/>
            </a:xfrm>
            <a:prstGeom prst="rect">
              <a:avLst/>
            </a:prstGeom>
            <a:ln w="1355" cap="flat">
              <a:solidFill>
                <a:srgbClr val="000000">
                  <a:alpha val="100000"/>
                </a:srgbClr>
              </a:solidFill>
              <a:prstDash val="solid"/>
              <a:miter/>
            </a:ln>
          </p:spPr>
          <p:txBody>
            <a:bodyPr/>
            <a:lstStyle/>
            <a:p/>
          </p:txBody>
        </p:sp>
        <p:sp>
          <p:nvSpPr>
            <p:cNvPr id="359" name="rc359"/>
            <p:cNvSpPr/>
            <p:nvPr/>
          </p:nvSpPr>
          <p:spPr>
            <a:xfrm>
              <a:off x="4763558" y="1120184"/>
              <a:ext cx="351110" cy="2877253"/>
            </a:xfrm>
            <a:prstGeom prst="rect">
              <a:avLst/>
            </a:prstGeom>
            <a:ln w="1355" cap="flat">
              <a:solidFill>
                <a:srgbClr val="000000">
                  <a:alpha val="100000"/>
                </a:srgbClr>
              </a:solidFill>
              <a:prstDash val="solid"/>
              <a:miter/>
            </a:ln>
          </p:spPr>
          <p:txBody>
            <a:bodyPr/>
            <a:lstStyle/>
            <a:p/>
          </p:txBody>
        </p:sp>
        <p:sp>
          <p:nvSpPr>
            <p:cNvPr id="360" name="rc360"/>
            <p:cNvSpPr/>
            <p:nvPr/>
          </p:nvSpPr>
          <p:spPr>
            <a:xfrm>
              <a:off x="4373436" y="1120184"/>
              <a:ext cx="351110" cy="2877253"/>
            </a:xfrm>
            <a:prstGeom prst="rect">
              <a:avLst/>
            </a:prstGeom>
            <a:ln w="1355" cap="flat">
              <a:solidFill>
                <a:srgbClr val="000000">
                  <a:alpha val="100000"/>
                </a:srgbClr>
              </a:solidFill>
              <a:prstDash val="solid"/>
              <a:miter/>
            </a:ln>
          </p:spPr>
          <p:txBody>
            <a:bodyPr/>
            <a:lstStyle/>
            <a:p/>
          </p:txBody>
        </p:sp>
        <p:sp>
          <p:nvSpPr>
            <p:cNvPr id="361" name="rc361"/>
            <p:cNvSpPr/>
            <p:nvPr/>
          </p:nvSpPr>
          <p:spPr>
            <a:xfrm>
              <a:off x="7104293" y="1029324"/>
              <a:ext cx="351110" cy="2968114"/>
            </a:xfrm>
            <a:prstGeom prst="rect">
              <a:avLst/>
            </a:prstGeom>
            <a:ln w="1355" cap="flat">
              <a:solidFill>
                <a:srgbClr val="000000">
                  <a:alpha val="100000"/>
                </a:srgbClr>
              </a:solidFill>
              <a:prstDash val="solid"/>
              <a:miter/>
            </a:ln>
          </p:spPr>
          <p:txBody>
            <a:bodyPr/>
            <a:lstStyle/>
            <a:p/>
          </p:txBody>
        </p:sp>
        <p:sp>
          <p:nvSpPr>
            <p:cNvPr id="362" name="rc362"/>
            <p:cNvSpPr/>
            <p:nvPr/>
          </p:nvSpPr>
          <p:spPr>
            <a:xfrm>
              <a:off x="8274660" y="999037"/>
              <a:ext cx="351110" cy="2998401"/>
            </a:xfrm>
            <a:prstGeom prst="rect">
              <a:avLst/>
            </a:prstGeom>
            <a:ln w="1355" cap="flat">
              <a:solidFill>
                <a:srgbClr val="000000">
                  <a:alpha val="100000"/>
                </a:srgbClr>
              </a:solidFill>
              <a:prstDash val="solid"/>
              <a:miter/>
            </a:ln>
          </p:spPr>
          <p:txBody>
            <a:bodyPr/>
            <a:lstStyle/>
            <a:p/>
          </p:txBody>
        </p:sp>
        <p:sp>
          <p:nvSpPr>
            <p:cNvPr id="363" name="rc363"/>
            <p:cNvSpPr/>
            <p:nvPr/>
          </p:nvSpPr>
          <p:spPr>
            <a:xfrm>
              <a:off x="7884537" y="999037"/>
              <a:ext cx="351110" cy="2998401"/>
            </a:xfrm>
            <a:prstGeom prst="rect">
              <a:avLst/>
            </a:prstGeom>
            <a:ln w="1355" cap="flat">
              <a:solidFill>
                <a:srgbClr val="000000">
                  <a:alpha val="100000"/>
                </a:srgbClr>
              </a:solidFill>
              <a:prstDash val="solid"/>
              <a:miter/>
            </a:ln>
          </p:spPr>
          <p:txBody>
            <a:bodyPr/>
            <a:lstStyle/>
            <a:p/>
          </p:txBody>
        </p:sp>
        <p:sp>
          <p:nvSpPr>
            <p:cNvPr id="364" name="tx364"/>
            <p:cNvSpPr/>
            <p:nvPr/>
          </p:nvSpPr>
          <p:spPr>
            <a:xfrm>
              <a:off x="957504" y="1856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65" name="tx365"/>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66" name="tx366"/>
            <p:cNvSpPr/>
            <p:nvPr/>
          </p:nvSpPr>
          <p:spPr>
            <a:xfrm>
              <a:off x="1737748" y="115046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67" name="tx367"/>
            <p:cNvSpPr/>
            <p:nvPr/>
          </p:nvSpPr>
          <p:spPr>
            <a:xfrm>
              <a:off x="251799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8" name="tx368"/>
            <p:cNvSpPr/>
            <p:nvPr/>
          </p:nvSpPr>
          <p:spPr>
            <a:xfrm>
              <a:off x="2127871"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9" name="tx369"/>
            <p:cNvSpPr/>
            <p:nvPr/>
          </p:nvSpPr>
          <p:spPr>
            <a:xfrm>
              <a:off x="2908115"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70" name="tx370"/>
            <p:cNvSpPr/>
            <p:nvPr/>
          </p:nvSpPr>
          <p:spPr>
            <a:xfrm>
              <a:off x="3298238"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71" name="tx371"/>
            <p:cNvSpPr/>
            <p:nvPr/>
          </p:nvSpPr>
          <p:spPr>
            <a:xfrm>
              <a:off x="3688360"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2" name="tx372"/>
            <p:cNvSpPr/>
            <p:nvPr/>
          </p:nvSpPr>
          <p:spPr>
            <a:xfrm>
              <a:off x="485872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3" name="tx373"/>
            <p:cNvSpPr/>
            <p:nvPr/>
          </p:nvSpPr>
          <p:spPr>
            <a:xfrm>
              <a:off x="4468605"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4" name="tx374"/>
            <p:cNvSpPr/>
            <p:nvPr/>
          </p:nvSpPr>
          <p:spPr>
            <a:xfrm>
              <a:off x="4078483"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5" name="tx375"/>
            <p:cNvSpPr/>
            <p:nvPr/>
          </p:nvSpPr>
          <p:spPr>
            <a:xfrm>
              <a:off x="5248850"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6" name="tx376"/>
            <p:cNvSpPr/>
            <p:nvPr/>
          </p:nvSpPr>
          <p:spPr>
            <a:xfrm>
              <a:off x="5638972"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77" name="tx377"/>
            <p:cNvSpPr/>
            <p:nvPr/>
          </p:nvSpPr>
          <p:spPr>
            <a:xfrm>
              <a:off x="7199461"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8" name="tx378"/>
            <p:cNvSpPr/>
            <p:nvPr/>
          </p:nvSpPr>
          <p:spPr>
            <a:xfrm>
              <a:off x="6809339"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9" name="tx379"/>
            <p:cNvSpPr/>
            <p:nvPr/>
          </p:nvSpPr>
          <p:spPr>
            <a:xfrm>
              <a:off x="602909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0" name="tx380"/>
            <p:cNvSpPr/>
            <p:nvPr/>
          </p:nvSpPr>
          <p:spPr>
            <a:xfrm>
              <a:off x="6419217"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1" name="tx381"/>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2" name="tx382"/>
            <p:cNvSpPr/>
            <p:nvPr/>
          </p:nvSpPr>
          <p:spPr>
            <a:xfrm>
              <a:off x="7979706"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3" name="tx383"/>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4" name="tx384"/>
            <p:cNvSpPr/>
            <p:nvPr/>
          </p:nvSpPr>
          <p:spPr>
            <a:xfrm>
              <a:off x="7589584"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5" name="pg385"/>
            <p:cNvSpPr/>
            <p:nvPr/>
          </p:nvSpPr>
          <p:spPr>
            <a:xfrm>
              <a:off x="975224" y="29115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1007745" y="29437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7" name="pg387"/>
            <p:cNvSpPr/>
            <p:nvPr/>
          </p:nvSpPr>
          <p:spPr>
            <a:xfrm>
              <a:off x="1365346"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1397867"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1755468" y="25783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1787990" y="2609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1" name="pg391"/>
            <p:cNvSpPr/>
            <p:nvPr/>
          </p:nvSpPr>
          <p:spPr>
            <a:xfrm>
              <a:off x="2535713"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2568234"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3" name="pg393"/>
            <p:cNvSpPr/>
            <p:nvPr/>
          </p:nvSpPr>
          <p:spPr>
            <a:xfrm>
              <a:off x="2145591"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4" name="tx394"/>
            <p:cNvSpPr/>
            <p:nvPr/>
          </p:nvSpPr>
          <p:spPr>
            <a:xfrm>
              <a:off x="2178112" y="25654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5" name="pg395"/>
            <p:cNvSpPr/>
            <p:nvPr/>
          </p:nvSpPr>
          <p:spPr>
            <a:xfrm>
              <a:off x="487644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6" name="tx396"/>
            <p:cNvSpPr/>
            <p:nvPr/>
          </p:nvSpPr>
          <p:spPr>
            <a:xfrm>
              <a:off x="4908969" y="2488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7" name="pg397"/>
            <p:cNvSpPr/>
            <p:nvPr/>
          </p:nvSpPr>
          <p:spPr>
            <a:xfrm>
              <a:off x="4456180" y="245720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8" name="tx398"/>
            <p:cNvSpPr/>
            <p:nvPr/>
          </p:nvSpPr>
          <p:spPr>
            <a:xfrm>
              <a:off x="4488701" y="2488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9" name="pg399"/>
            <p:cNvSpPr/>
            <p:nvPr/>
          </p:nvSpPr>
          <p:spPr>
            <a:xfrm>
              <a:off x="7217181"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0" name="tx400"/>
            <p:cNvSpPr/>
            <p:nvPr/>
          </p:nvSpPr>
          <p:spPr>
            <a:xfrm>
              <a:off x="7249703"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1" name="pg401"/>
            <p:cNvSpPr/>
            <p:nvPr/>
          </p:nvSpPr>
          <p:spPr>
            <a:xfrm>
              <a:off x="8387548"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2" name="tx402"/>
            <p:cNvSpPr/>
            <p:nvPr/>
          </p:nvSpPr>
          <p:spPr>
            <a:xfrm>
              <a:off x="8420070" y="2428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03" name="pg403"/>
            <p:cNvSpPr/>
            <p:nvPr/>
          </p:nvSpPr>
          <p:spPr>
            <a:xfrm>
              <a:off x="7997426"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4" name="tx404"/>
            <p:cNvSpPr/>
            <p:nvPr/>
          </p:nvSpPr>
          <p:spPr>
            <a:xfrm>
              <a:off x="8029947"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05" name="tx405"/>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6" name="tx406"/>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7" name="tx407"/>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8" name="tx408"/>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9" name="tx409"/>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0" name="tx410"/>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11" name="tx411"/>
            <p:cNvSpPr/>
            <p:nvPr/>
          </p:nvSpPr>
          <p:spPr>
            <a:xfrm rot="-5400000">
              <a:off x="1147657"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12" name="tx412"/>
            <p:cNvSpPr/>
            <p:nvPr/>
          </p:nvSpPr>
          <p:spPr>
            <a:xfrm rot="-5400000">
              <a:off x="117052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3" name="tx413"/>
            <p:cNvSpPr/>
            <p:nvPr/>
          </p:nvSpPr>
          <p:spPr>
            <a:xfrm rot="-5400000">
              <a:off x="184805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14" name="tx414"/>
            <p:cNvSpPr/>
            <p:nvPr/>
          </p:nvSpPr>
          <p:spPr>
            <a:xfrm rot="-5400000">
              <a:off x="2251994"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15" name="tx415"/>
            <p:cNvSpPr/>
            <p:nvPr/>
          </p:nvSpPr>
          <p:spPr>
            <a:xfrm rot="-5400000">
              <a:off x="2212716"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16" name="tx416"/>
            <p:cNvSpPr/>
            <p:nvPr/>
          </p:nvSpPr>
          <p:spPr>
            <a:xfrm rot="-5400000">
              <a:off x="2991141"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17" name="tx417"/>
            <p:cNvSpPr/>
            <p:nvPr/>
          </p:nvSpPr>
          <p:spPr>
            <a:xfrm rot="-5400000">
              <a:off x="323600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18" name="tx418"/>
            <p:cNvSpPr/>
            <p:nvPr/>
          </p:nvSpPr>
          <p:spPr>
            <a:xfrm rot="-5400000">
              <a:off x="3894817"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9" name="tx419"/>
            <p:cNvSpPr/>
            <p:nvPr/>
          </p:nvSpPr>
          <p:spPr>
            <a:xfrm rot="-5400000">
              <a:off x="4345376"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20" name="tx420"/>
            <p:cNvSpPr/>
            <p:nvPr/>
          </p:nvSpPr>
          <p:spPr>
            <a:xfrm rot="-5400000">
              <a:off x="4697572"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21" name="tx421"/>
            <p:cNvSpPr/>
            <p:nvPr/>
          </p:nvSpPr>
          <p:spPr>
            <a:xfrm rot="-5400000">
              <a:off x="5058260"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22" name="tx422"/>
            <p:cNvSpPr/>
            <p:nvPr/>
          </p:nvSpPr>
          <p:spPr>
            <a:xfrm rot="-5400000">
              <a:off x="5458444"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23" name="tx423"/>
            <p:cNvSpPr/>
            <p:nvPr/>
          </p:nvSpPr>
          <p:spPr>
            <a:xfrm rot="-5400000">
              <a:off x="5871827"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4" name="tx424"/>
            <p:cNvSpPr/>
            <p:nvPr/>
          </p:nvSpPr>
          <p:spPr>
            <a:xfrm rot="-5400000">
              <a:off x="627272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25" name="tx425"/>
            <p:cNvSpPr/>
            <p:nvPr/>
          </p:nvSpPr>
          <p:spPr>
            <a:xfrm rot="-5400000">
              <a:off x="6658961"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26" name="tx426"/>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7" name="tx427"/>
            <p:cNvSpPr/>
            <p:nvPr/>
          </p:nvSpPr>
          <p:spPr>
            <a:xfrm rot="-5400000">
              <a:off x="7436136"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28" name="tx428"/>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29" name="tx429"/>
            <p:cNvSpPr/>
            <p:nvPr/>
          </p:nvSpPr>
          <p:spPr>
            <a:xfrm rot="-5400000">
              <a:off x="8206524"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30" name="tx430"/>
            <p:cNvSpPr/>
            <p:nvPr/>
          </p:nvSpPr>
          <p:spPr>
            <a:xfrm rot="-5400000">
              <a:off x="8416394"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31" name="tx431"/>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2" name="rc432"/>
            <p:cNvSpPr/>
            <p:nvPr/>
          </p:nvSpPr>
          <p:spPr>
            <a:xfrm>
              <a:off x="4247114" y="6114116"/>
              <a:ext cx="219455" cy="219455"/>
            </a:xfrm>
            <a:prstGeom prst="rect">
              <a:avLst/>
            </a:prstGeom>
            <a:solidFill>
              <a:srgbClr val="FFFFFF">
                <a:alpha val="100000"/>
              </a:srgbClr>
            </a:solidFill>
          </p:spPr>
          <p:txBody>
            <a:bodyPr/>
            <a:lstStyle/>
            <a:p/>
          </p:txBody>
        </p:sp>
        <p:sp>
          <p:nvSpPr>
            <p:cNvPr id="433" name="pg433"/>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pg436"/>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7" name="pg437"/>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8" name="rc438"/>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9" name="tx439"/>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40" name="tx440"/>
            <p:cNvSpPr/>
            <p:nvPr/>
          </p:nvSpPr>
          <p:spPr>
            <a:xfrm>
              <a:off x="803816" y="398022"/>
              <a:ext cx="5572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ECAR, 2024</a:t>
              </a:r>
            </a:p>
          </p:txBody>
        </p:sp>
        <p:sp>
          <p:nvSpPr>
            <p:cNvPr id="441" name="tx4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2" name="tx442"/>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2024, Turkmenistan ranked number 18 out of 21 countries for lowest DTP1 coverage (based on tied ranks).
Turkmenistan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5557235"/>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26" name="pl26"/>
            <p:cNvSpPr/>
            <p:nvPr/>
          </p:nvSpPr>
          <p:spPr>
            <a:xfrm>
              <a:off x="2737948" y="4333145"/>
              <a:ext cx="4155057" cy="734142"/>
            </a:xfrm>
            <a:custGeom>
              <a:avLst/>
              <a:pathLst>
                <a:path w="4155057" h="734142">
                  <a:moveTo>
                    <a:pt x="0" y="489537"/>
                  </a:moveTo>
                  <a:lnTo>
                    <a:pt x="13990" y="489537"/>
                  </a:lnTo>
                  <a:lnTo>
                    <a:pt x="27980" y="489537"/>
                  </a:lnTo>
                  <a:lnTo>
                    <a:pt x="41970" y="489537"/>
                  </a:lnTo>
                  <a:lnTo>
                    <a:pt x="55960" y="489537"/>
                  </a:lnTo>
                  <a:lnTo>
                    <a:pt x="69950" y="489537"/>
                  </a:lnTo>
                  <a:lnTo>
                    <a:pt x="83940" y="489537"/>
                  </a:lnTo>
                  <a:lnTo>
                    <a:pt x="97930" y="489537"/>
                  </a:lnTo>
                  <a:lnTo>
                    <a:pt x="111920" y="489537"/>
                  </a:lnTo>
                  <a:lnTo>
                    <a:pt x="125910" y="489537"/>
                  </a:lnTo>
                  <a:lnTo>
                    <a:pt x="139900" y="489537"/>
                  </a:lnTo>
                  <a:lnTo>
                    <a:pt x="153891" y="489537"/>
                  </a:lnTo>
                  <a:lnTo>
                    <a:pt x="167881" y="489537"/>
                  </a:lnTo>
                  <a:lnTo>
                    <a:pt x="181871" y="489537"/>
                  </a:lnTo>
                  <a:lnTo>
                    <a:pt x="195861" y="489537"/>
                  </a:lnTo>
                  <a:lnTo>
                    <a:pt x="209851" y="489537"/>
                  </a:lnTo>
                  <a:lnTo>
                    <a:pt x="223841" y="489537"/>
                  </a:lnTo>
                  <a:lnTo>
                    <a:pt x="237831" y="489537"/>
                  </a:lnTo>
                  <a:lnTo>
                    <a:pt x="251821" y="489537"/>
                  </a:lnTo>
                  <a:lnTo>
                    <a:pt x="265811" y="489537"/>
                  </a:lnTo>
                  <a:lnTo>
                    <a:pt x="279801" y="489537"/>
                  </a:lnTo>
                  <a:lnTo>
                    <a:pt x="293791" y="489537"/>
                  </a:lnTo>
                  <a:lnTo>
                    <a:pt x="307782" y="489537"/>
                  </a:lnTo>
                  <a:lnTo>
                    <a:pt x="321772" y="489537"/>
                  </a:lnTo>
                  <a:lnTo>
                    <a:pt x="335762" y="489537"/>
                  </a:lnTo>
                  <a:lnTo>
                    <a:pt x="349752" y="489537"/>
                  </a:lnTo>
                  <a:lnTo>
                    <a:pt x="363742" y="489537"/>
                  </a:lnTo>
                  <a:lnTo>
                    <a:pt x="377732" y="489537"/>
                  </a:lnTo>
                  <a:lnTo>
                    <a:pt x="391722" y="489537"/>
                  </a:lnTo>
                  <a:lnTo>
                    <a:pt x="405712" y="489537"/>
                  </a:lnTo>
                  <a:lnTo>
                    <a:pt x="419702" y="489537"/>
                  </a:lnTo>
                  <a:lnTo>
                    <a:pt x="433692" y="489537"/>
                  </a:lnTo>
                  <a:lnTo>
                    <a:pt x="447682" y="489537"/>
                  </a:lnTo>
                  <a:lnTo>
                    <a:pt x="461673" y="489537"/>
                  </a:lnTo>
                  <a:lnTo>
                    <a:pt x="475663" y="489537"/>
                  </a:lnTo>
                  <a:lnTo>
                    <a:pt x="489653" y="489537"/>
                  </a:lnTo>
                  <a:lnTo>
                    <a:pt x="503643" y="489537"/>
                  </a:lnTo>
                  <a:lnTo>
                    <a:pt x="517633" y="489537"/>
                  </a:lnTo>
                  <a:lnTo>
                    <a:pt x="531623" y="489537"/>
                  </a:lnTo>
                  <a:lnTo>
                    <a:pt x="545613" y="489537"/>
                  </a:lnTo>
                  <a:lnTo>
                    <a:pt x="559603" y="489537"/>
                  </a:lnTo>
                  <a:lnTo>
                    <a:pt x="573593" y="489537"/>
                  </a:lnTo>
                  <a:lnTo>
                    <a:pt x="587583" y="489537"/>
                  </a:lnTo>
                  <a:lnTo>
                    <a:pt x="601574" y="489537"/>
                  </a:lnTo>
                  <a:lnTo>
                    <a:pt x="615564" y="489537"/>
                  </a:lnTo>
                  <a:lnTo>
                    <a:pt x="629554" y="489537"/>
                  </a:lnTo>
                  <a:lnTo>
                    <a:pt x="643544" y="489537"/>
                  </a:lnTo>
                  <a:lnTo>
                    <a:pt x="657534" y="489537"/>
                  </a:lnTo>
                  <a:lnTo>
                    <a:pt x="671524" y="489537"/>
                  </a:lnTo>
                  <a:lnTo>
                    <a:pt x="685514" y="489537"/>
                  </a:lnTo>
                  <a:lnTo>
                    <a:pt x="699504" y="489537"/>
                  </a:lnTo>
                  <a:lnTo>
                    <a:pt x="713494" y="489537"/>
                  </a:lnTo>
                  <a:lnTo>
                    <a:pt x="727484" y="489537"/>
                  </a:lnTo>
                  <a:lnTo>
                    <a:pt x="741474" y="489537"/>
                  </a:lnTo>
                  <a:lnTo>
                    <a:pt x="755465" y="489537"/>
                  </a:lnTo>
                  <a:lnTo>
                    <a:pt x="769455" y="489537"/>
                  </a:lnTo>
                  <a:lnTo>
                    <a:pt x="783445" y="489537"/>
                  </a:lnTo>
                  <a:lnTo>
                    <a:pt x="797435" y="489537"/>
                  </a:lnTo>
                  <a:lnTo>
                    <a:pt x="811425" y="489537"/>
                  </a:lnTo>
                  <a:lnTo>
                    <a:pt x="825415" y="489537"/>
                  </a:lnTo>
                  <a:lnTo>
                    <a:pt x="839405" y="489537"/>
                  </a:lnTo>
                  <a:lnTo>
                    <a:pt x="853395" y="489537"/>
                  </a:lnTo>
                  <a:lnTo>
                    <a:pt x="867385" y="489537"/>
                  </a:lnTo>
                  <a:lnTo>
                    <a:pt x="881375" y="489537"/>
                  </a:lnTo>
                  <a:lnTo>
                    <a:pt x="895365" y="489537"/>
                  </a:lnTo>
                  <a:lnTo>
                    <a:pt x="909356" y="489537"/>
                  </a:lnTo>
                  <a:lnTo>
                    <a:pt x="923346" y="489537"/>
                  </a:lnTo>
                  <a:lnTo>
                    <a:pt x="937336" y="489537"/>
                  </a:lnTo>
                  <a:lnTo>
                    <a:pt x="951326" y="489537"/>
                  </a:lnTo>
                  <a:lnTo>
                    <a:pt x="965316" y="489537"/>
                  </a:lnTo>
                  <a:lnTo>
                    <a:pt x="979306" y="489537"/>
                  </a:lnTo>
                  <a:lnTo>
                    <a:pt x="993296" y="489537"/>
                  </a:lnTo>
                  <a:lnTo>
                    <a:pt x="1007286" y="489537"/>
                  </a:lnTo>
                  <a:lnTo>
                    <a:pt x="1021276" y="489537"/>
                  </a:lnTo>
                  <a:lnTo>
                    <a:pt x="1035266" y="489537"/>
                  </a:lnTo>
                  <a:lnTo>
                    <a:pt x="1049256" y="489537"/>
                  </a:lnTo>
                  <a:lnTo>
                    <a:pt x="1063247" y="489537"/>
                  </a:lnTo>
                  <a:lnTo>
                    <a:pt x="1077237" y="489537"/>
                  </a:lnTo>
                  <a:lnTo>
                    <a:pt x="1091227" y="489537"/>
                  </a:lnTo>
                  <a:lnTo>
                    <a:pt x="1105217" y="489537"/>
                  </a:lnTo>
                  <a:lnTo>
                    <a:pt x="1119207" y="489537"/>
                  </a:lnTo>
                  <a:lnTo>
                    <a:pt x="1133197" y="489537"/>
                  </a:lnTo>
                  <a:lnTo>
                    <a:pt x="1147187" y="489537"/>
                  </a:lnTo>
                  <a:lnTo>
                    <a:pt x="1161177" y="489537"/>
                  </a:lnTo>
                  <a:lnTo>
                    <a:pt x="1175167" y="489537"/>
                  </a:lnTo>
                  <a:lnTo>
                    <a:pt x="1189157" y="489537"/>
                  </a:lnTo>
                  <a:lnTo>
                    <a:pt x="1203148" y="489537"/>
                  </a:lnTo>
                  <a:lnTo>
                    <a:pt x="1217138" y="489537"/>
                  </a:lnTo>
                  <a:lnTo>
                    <a:pt x="1231128" y="489537"/>
                  </a:lnTo>
                  <a:lnTo>
                    <a:pt x="1245118" y="489537"/>
                  </a:lnTo>
                  <a:lnTo>
                    <a:pt x="1259108" y="489537"/>
                  </a:lnTo>
                  <a:lnTo>
                    <a:pt x="1273098" y="489537"/>
                  </a:lnTo>
                  <a:lnTo>
                    <a:pt x="1287088" y="489537"/>
                  </a:lnTo>
                  <a:lnTo>
                    <a:pt x="1301078" y="489537"/>
                  </a:lnTo>
                  <a:lnTo>
                    <a:pt x="1315068" y="489537"/>
                  </a:lnTo>
                  <a:lnTo>
                    <a:pt x="1329058" y="489537"/>
                  </a:lnTo>
                  <a:lnTo>
                    <a:pt x="1343048" y="489537"/>
                  </a:lnTo>
                  <a:lnTo>
                    <a:pt x="1357039" y="489537"/>
                  </a:lnTo>
                  <a:lnTo>
                    <a:pt x="1371029" y="489537"/>
                  </a:lnTo>
                  <a:lnTo>
                    <a:pt x="1385019" y="489537"/>
                  </a:lnTo>
                  <a:lnTo>
                    <a:pt x="1385019" y="489373"/>
                  </a:lnTo>
                  <a:lnTo>
                    <a:pt x="1399009" y="489344"/>
                  </a:lnTo>
                  <a:lnTo>
                    <a:pt x="1412999" y="489310"/>
                  </a:lnTo>
                  <a:lnTo>
                    <a:pt x="1426989" y="489270"/>
                  </a:lnTo>
                  <a:lnTo>
                    <a:pt x="1440979" y="489224"/>
                  </a:lnTo>
                  <a:lnTo>
                    <a:pt x="1454969" y="489169"/>
                  </a:lnTo>
                  <a:lnTo>
                    <a:pt x="1468959" y="489104"/>
                  </a:lnTo>
                  <a:lnTo>
                    <a:pt x="1482949" y="489028"/>
                  </a:lnTo>
                  <a:lnTo>
                    <a:pt x="1496939" y="488939"/>
                  </a:lnTo>
                  <a:lnTo>
                    <a:pt x="1510930" y="488834"/>
                  </a:lnTo>
                  <a:lnTo>
                    <a:pt x="1524920" y="488711"/>
                  </a:lnTo>
                  <a:lnTo>
                    <a:pt x="1538910" y="488567"/>
                  </a:lnTo>
                  <a:lnTo>
                    <a:pt x="1552900" y="488397"/>
                  </a:lnTo>
                  <a:lnTo>
                    <a:pt x="1566890" y="488198"/>
                  </a:lnTo>
                  <a:lnTo>
                    <a:pt x="1580880" y="487964"/>
                  </a:lnTo>
                  <a:lnTo>
                    <a:pt x="1594870" y="487689"/>
                  </a:lnTo>
                  <a:lnTo>
                    <a:pt x="1608860" y="487366"/>
                  </a:lnTo>
                  <a:lnTo>
                    <a:pt x="1622850" y="486987"/>
                  </a:lnTo>
                  <a:lnTo>
                    <a:pt x="1636840" y="486543"/>
                  </a:lnTo>
                  <a:lnTo>
                    <a:pt x="1650830" y="486021"/>
                  </a:lnTo>
                  <a:lnTo>
                    <a:pt x="1664821" y="485410"/>
                  </a:lnTo>
                  <a:lnTo>
                    <a:pt x="1678811" y="484693"/>
                  </a:lnTo>
                  <a:lnTo>
                    <a:pt x="1692801" y="483853"/>
                  </a:lnTo>
                  <a:lnTo>
                    <a:pt x="1706791" y="482869"/>
                  </a:lnTo>
                  <a:lnTo>
                    <a:pt x="1720781" y="481719"/>
                  </a:lnTo>
                  <a:lnTo>
                    <a:pt x="1734771" y="480373"/>
                  </a:lnTo>
                  <a:lnTo>
                    <a:pt x="1748761" y="478801"/>
                  </a:lnTo>
                  <a:lnTo>
                    <a:pt x="1762751" y="476966"/>
                  </a:lnTo>
                  <a:lnTo>
                    <a:pt x="1776741" y="474827"/>
                  </a:lnTo>
                  <a:lnTo>
                    <a:pt x="1790731" y="472337"/>
                  </a:lnTo>
                  <a:lnTo>
                    <a:pt x="1804722" y="469444"/>
                  </a:lnTo>
                  <a:lnTo>
                    <a:pt x="1818712" y="466088"/>
                  </a:lnTo>
                  <a:lnTo>
                    <a:pt x="1832702" y="462204"/>
                  </a:lnTo>
                  <a:lnTo>
                    <a:pt x="1846692" y="457721"/>
                  </a:lnTo>
                  <a:lnTo>
                    <a:pt x="1860682" y="452562"/>
                  </a:lnTo>
                  <a:lnTo>
                    <a:pt x="1874672" y="446644"/>
                  </a:lnTo>
                  <a:lnTo>
                    <a:pt x="1888662" y="439884"/>
                  </a:lnTo>
                  <a:lnTo>
                    <a:pt x="1902652" y="432194"/>
                  </a:lnTo>
                  <a:lnTo>
                    <a:pt x="1916642" y="423492"/>
                  </a:lnTo>
                  <a:lnTo>
                    <a:pt x="1930632" y="413701"/>
                  </a:lnTo>
                  <a:lnTo>
                    <a:pt x="1944622" y="402756"/>
                  </a:lnTo>
                  <a:lnTo>
                    <a:pt x="1958613" y="390609"/>
                  </a:lnTo>
                  <a:lnTo>
                    <a:pt x="1972603" y="377236"/>
                  </a:lnTo>
                  <a:lnTo>
                    <a:pt x="1986593" y="362642"/>
                  </a:lnTo>
                  <a:lnTo>
                    <a:pt x="2000583" y="346868"/>
                  </a:lnTo>
                  <a:lnTo>
                    <a:pt x="2014573" y="329995"/>
                  </a:lnTo>
                  <a:lnTo>
                    <a:pt x="2028563" y="312148"/>
                  </a:lnTo>
                  <a:lnTo>
                    <a:pt x="2042553" y="293489"/>
                  </a:lnTo>
                  <a:lnTo>
                    <a:pt x="2056543" y="274221"/>
                  </a:lnTo>
                  <a:lnTo>
                    <a:pt x="2070533" y="254574"/>
                  </a:lnTo>
                  <a:lnTo>
                    <a:pt x="2084523" y="234799"/>
                  </a:lnTo>
                  <a:lnTo>
                    <a:pt x="2098513" y="215152"/>
                  </a:lnTo>
                  <a:lnTo>
                    <a:pt x="2112504" y="195883"/>
                  </a:lnTo>
                  <a:lnTo>
                    <a:pt x="2126494" y="177225"/>
                  </a:lnTo>
                  <a:lnTo>
                    <a:pt x="2140484" y="159377"/>
                  </a:lnTo>
                  <a:lnTo>
                    <a:pt x="2154474" y="142505"/>
                  </a:lnTo>
                  <a:lnTo>
                    <a:pt x="2168464" y="126731"/>
                  </a:lnTo>
                  <a:lnTo>
                    <a:pt x="2182454" y="112137"/>
                  </a:lnTo>
                  <a:lnTo>
                    <a:pt x="2196444" y="98763"/>
                  </a:lnTo>
                  <a:lnTo>
                    <a:pt x="2210434" y="86616"/>
                  </a:lnTo>
                  <a:lnTo>
                    <a:pt x="2224424" y="75671"/>
                  </a:lnTo>
                  <a:lnTo>
                    <a:pt x="2238414" y="65880"/>
                  </a:lnTo>
                  <a:lnTo>
                    <a:pt x="2252404" y="57178"/>
                  </a:lnTo>
                  <a:lnTo>
                    <a:pt x="2266395" y="49489"/>
                  </a:lnTo>
                  <a:lnTo>
                    <a:pt x="2280385" y="42728"/>
                  </a:lnTo>
                  <a:lnTo>
                    <a:pt x="2294375" y="36810"/>
                  </a:lnTo>
                  <a:lnTo>
                    <a:pt x="2308365" y="31651"/>
                  </a:lnTo>
                  <a:lnTo>
                    <a:pt x="2322355" y="27168"/>
                  </a:lnTo>
                  <a:lnTo>
                    <a:pt x="2336345" y="23284"/>
                  </a:lnTo>
                  <a:lnTo>
                    <a:pt x="2350335" y="19929"/>
                  </a:lnTo>
                  <a:lnTo>
                    <a:pt x="2364325" y="17035"/>
                  </a:lnTo>
                  <a:lnTo>
                    <a:pt x="2378315" y="14546"/>
                  </a:lnTo>
                  <a:lnTo>
                    <a:pt x="2392305" y="12407"/>
                  </a:lnTo>
                  <a:lnTo>
                    <a:pt x="2406296" y="10572"/>
                  </a:lnTo>
                  <a:lnTo>
                    <a:pt x="2420286" y="9000"/>
                  </a:lnTo>
                  <a:lnTo>
                    <a:pt x="2434276" y="7654"/>
                  </a:lnTo>
                  <a:lnTo>
                    <a:pt x="2448266" y="6503"/>
                  </a:lnTo>
                  <a:lnTo>
                    <a:pt x="2462256" y="5519"/>
                  </a:lnTo>
                  <a:lnTo>
                    <a:pt x="2476246" y="4680"/>
                  </a:lnTo>
                  <a:lnTo>
                    <a:pt x="2490236" y="3963"/>
                  </a:lnTo>
                  <a:lnTo>
                    <a:pt x="2504226" y="3351"/>
                  </a:lnTo>
                  <a:lnTo>
                    <a:pt x="2518216" y="2830"/>
                  </a:lnTo>
                  <a:lnTo>
                    <a:pt x="2532206" y="2385"/>
                  </a:lnTo>
                  <a:lnTo>
                    <a:pt x="2546196" y="2006"/>
                  </a:lnTo>
                  <a:lnTo>
                    <a:pt x="2560187" y="1684"/>
                  </a:lnTo>
                  <a:lnTo>
                    <a:pt x="2574177" y="1409"/>
                  </a:lnTo>
                  <a:lnTo>
                    <a:pt x="2588167" y="1174"/>
                  </a:lnTo>
                  <a:lnTo>
                    <a:pt x="2602157" y="975"/>
                  </a:lnTo>
                  <a:lnTo>
                    <a:pt x="2616147" y="805"/>
                  </a:lnTo>
                  <a:lnTo>
                    <a:pt x="2630137" y="661"/>
                  </a:lnTo>
                  <a:lnTo>
                    <a:pt x="2644127" y="538"/>
                  </a:lnTo>
                  <a:lnTo>
                    <a:pt x="2658117" y="433"/>
                  </a:lnTo>
                  <a:lnTo>
                    <a:pt x="2672107" y="344"/>
                  </a:lnTo>
                  <a:lnTo>
                    <a:pt x="2686097" y="268"/>
                  </a:lnTo>
                  <a:lnTo>
                    <a:pt x="2700087" y="204"/>
                  </a:lnTo>
                  <a:lnTo>
                    <a:pt x="2714078" y="149"/>
                  </a:lnTo>
                  <a:lnTo>
                    <a:pt x="2728068" y="102"/>
                  </a:lnTo>
                  <a:lnTo>
                    <a:pt x="2742058" y="62"/>
                  </a:lnTo>
                  <a:lnTo>
                    <a:pt x="2756048" y="28"/>
                  </a:lnTo>
                  <a:lnTo>
                    <a:pt x="2770038" y="0"/>
                  </a:lnTo>
                  <a:lnTo>
                    <a:pt x="2770038" y="82"/>
                  </a:lnTo>
                  <a:lnTo>
                    <a:pt x="2784028" y="125"/>
                  </a:lnTo>
                  <a:lnTo>
                    <a:pt x="2798018" y="176"/>
                  </a:lnTo>
                  <a:lnTo>
                    <a:pt x="2812008" y="235"/>
                  </a:lnTo>
                  <a:lnTo>
                    <a:pt x="2825998" y="305"/>
                  </a:lnTo>
                  <a:lnTo>
                    <a:pt x="2839988" y="388"/>
                  </a:lnTo>
                  <a:lnTo>
                    <a:pt x="2853978" y="485"/>
                  </a:lnTo>
                  <a:lnTo>
                    <a:pt x="2867969" y="598"/>
                  </a:lnTo>
                  <a:lnTo>
                    <a:pt x="2881959" y="732"/>
                  </a:lnTo>
                  <a:lnTo>
                    <a:pt x="2895949" y="889"/>
                  </a:lnTo>
                  <a:lnTo>
                    <a:pt x="2909939" y="1074"/>
                  </a:lnTo>
                  <a:lnTo>
                    <a:pt x="2923929" y="1290"/>
                  </a:lnTo>
                  <a:lnTo>
                    <a:pt x="2937919" y="1545"/>
                  </a:lnTo>
                  <a:lnTo>
                    <a:pt x="2951909" y="1844"/>
                  </a:lnTo>
                  <a:lnTo>
                    <a:pt x="2965899" y="2195"/>
                  </a:lnTo>
                  <a:lnTo>
                    <a:pt x="2979889" y="2608"/>
                  </a:lnTo>
                  <a:lnTo>
                    <a:pt x="2993879" y="3092"/>
                  </a:lnTo>
                  <a:lnTo>
                    <a:pt x="3007870" y="3660"/>
                  </a:lnTo>
                  <a:lnTo>
                    <a:pt x="3021860" y="4327"/>
                  </a:lnTo>
                  <a:lnTo>
                    <a:pt x="3035850" y="5109"/>
                  </a:lnTo>
                  <a:lnTo>
                    <a:pt x="3049840" y="6026"/>
                  </a:lnTo>
                  <a:lnTo>
                    <a:pt x="3063830" y="7102"/>
                  </a:lnTo>
                  <a:lnTo>
                    <a:pt x="3077820" y="8361"/>
                  </a:lnTo>
                  <a:lnTo>
                    <a:pt x="3091810" y="9837"/>
                  </a:lnTo>
                  <a:lnTo>
                    <a:pt x="3105800" y="11563"/>
                  </a:lnTo>
                  <a:lnTo>
                    <a:pt x="3119790" y="13582"/>
                  </a:lnTo>
                  <a:lnTo>
                    <a:pt x="3133780" y="15940"/>
                  </a:lnTo>
                  <a:lnTo>
                    <a:pt x="3147770" y="18692"/>
                  </a:lnTo>
                  <a:lnTo>
                    <a:pt x="3161761" y="21901"/>
                  </a:lnTo>
                  <a:lnTo>
                    <a:pt x="3175751" y="25635"/>
                  </a:lnTo>
                  <a:lnTo>
                    <a:pt x="3189741" y="29975"/>
                  </a:lnTo>
                  <a:lnTo>
                    <a:pt x="3203731" y="35009"/>
                  </a:lnTo>
                  <a:lnTo>
                    <a:pt x="3217721" y="40834"/>
                  </a:lnTo>
                  <a:lnTo>
                    <a:pt x="3231711" y="47559"/>
                  </a:lnTo>
                  <a:lnTo>
                    <a:pt x="3245701" y="55298"/>
                  </a:lnTo>
                  <a:lnTo>
                    <a:pt x="3259691" y="64174"/>
                  </a:lnTo>
                  <a:lnTo>
                    <a:pt x="3273681" y="74315"/>
                  </a:lnTo>
                  <a:lnTo>
                    <a:pt x="3287671" y="85850"/>
                  </a:lnTo>
                  <a:lnTo>
                    <a:pt x="3301661" y="98903"/>
                  </a:lnTo>
                  <a:lnTo>
                    <a:pt x="3315652" y="113589"/>
                  </a:lnTo>
                  <a:lnTo>
                    <a:pt x="3329642" y="130007"/>
                  </a:lnTo>
                  <a:lnTo>
                    <a:pt x="3343632" y="148227"/>
                  </a:lnTo>
                  <a:lnTo>
                    <a:pt x="3357622" y="168287"/>
                  </a:lnTo>
                  <a:lnTo>
                    <a:pt x="3371612" y="190179"/>
                  </a:lnTo>
                  <a:lnTo>
                    <a:pt x="3385602" y="213839"/>
                  </a:lnTo>
                  <a:lnTo>
                    <a:pt x="3399592" y="239148"/>
                  </a:lnTo>
                  <a:lnTo>
                    <a:pt x="3413582" y="265919"/>
                  </a:lnTo>
                  <a:lnTo>
                    <a:pt x="3427572" y="293908"/>
                  </a:lnTo>
                  <a:lnTo>
                    <a:pt x="3441562" y="322810"/>
                  </a:lnTo>
                  <a:lnTo>
                    <a:pt x="3455552" y="352280"/>
                  </a:lnTo>
                  <a:lnTo>
                    <a:pt x="3469543" y="381943"/>
                  </a:lnTo>
                  <a:lnTo>
                    <a:pt x="3483533" y="411413"/>
                  </a:lnTo>
                  <a:lnTo>
                    <a:pt x="3497523" y="440316"/>
                  </a:lnTo>
                  <a:lnTo>
                    <a:pt x="3511513" y="468304"/>
                  </a:lnTo>
                  <a:lnTo>
                    <a:pt x="3525503" y="495075"/>
                  </a:lnTo>
                  <a:lnTo>
                    <a:pt x="3539493" y="520384"/>
                  </a:lnTo>
                  <a:lnTo>
                    <a:pt x="3553483" y="544045"/>
                  </a:lnTo>
                  <a:lnTo>
                    <a:pt x="3567473" y="565936"/>
                  </a:lnTo>
                  <a:lnTo>
                    <a:pt x="3581463" y="585996"/>
                  </a:lnTo>
                  <a:lnTo>
                    <a:pt x="3595453" y="604217"/>
                  </a:lnTo>
                  <a:lnTo>
                    <a:pt x="3609444" y="620634"/>
                  </a:lnTo>
                  <a:lnTo>
                    <a:pt x="3623434" y="635320"/>
                  </a:lnTo>
                  <a:lnTo>
                    <a:pt x="3637424" y="648373"/>
                  </a:lnTo>
                  <a:lnTo>
                    <a:pt x="3651414" y="659908"/>
                  </a:lnTo>
                  <a:lnTo>
                    <a:pt x="3665404" y="670049"/>
                  </a:lnTo>
                  <a:lnTo>
                    <a:pt x="3679394" y="678926"/>
                  </a:lnTo>
                  <a:lnTo>
                    <a:pt x="3693384" y="686665"/>
                  </a:lnTo>
                  <a:lnTo>
                    <a:pt x="3707374" y="693389"/>
                  </a:lnTo>
                  <a:lnTo>
                    <a:pt x="3721364" y="699214"/>
                  </a:lnTo>
                  <a:lnTo>
                    <a:pt x="3735354" y="704248"/>
                  </a:lnTo>
                  <a:lnTo>
                    <a:pt x="3749344" y="708588"/>
                  </a:lnTo>
                  <a:lnTo>
                    <a:pt x="3763335" y="712322"/>
                  </a:lnTo>
                  <a:lnTo>
                    <a:pt x="3777325" y="715531"/>
                  </a:lnTo>
                  <a:lnTo>
                    <a:pt x="3791315" y="718283"/>
                  </a:lnTo>
                  <a:lnTo>
                    <a:pt x="3805305" y="720642"/>
                  </a:lnTo>
                  <a:lnTo>
                    <a:pt x="3819295" y="722660"/>
                  </a:lnTo>
                  <a:lnTo>
                    <a:pt x="3833285" y="724386"/>
                  </a:lnTo>
                  <a:lnTo>
                    <a:pt x="3847275" y="725862"/>
                  </a:lnTo>
                  <a:lnTo>
                    <a:pt x="3861265" y="727121"/>
                  </a:lnTo>
                  <a:lnTo>
                    <a:pt x="3875255" y="728197"/>
                  </a:lnTo>
                  <a:lnTo>
                    <a:pt x="3889245" y="729114"/>
                  </a:lnTo>
                  <a:lnTo>
                    <a:pt x="3903235" y="729896"/>
                  </a:lnTo>
                  <a:lnTo>
                    <a:pt x="3917226" y="730563"/>
                  </a:lnTo>
                  <a:lnTo>
                    <a:pt x="3931216" y="731131"/>
                  </a:lnTo>
                  <a:lnTo>
                    <a:pt x="3945206" y="731615"/>
                  </a:lnTo>
                  <a:lnTo>
                    <a:pt x="3959196" y="732028"/>
                  </a:lnTo>
                  <a:lnTo>
                    <a:pt x="3973186" y="732379"/>
                  </a:lnTo>
                  <a:lnTo>
                    <a:pt x="3987176" y="732678"/>
                  </a:lnTo>
                  <a:lnTo>
                    <a:pt x="4001166" y="732933"/>
                  </a:lnTo>
                  <a:lnTo>
                    <a:pt x="4015156" y="733150"/>
                  </a:lnTo>
                  <a:lnTo>
                    <a:pt x="4029146" y="733334"/>
                  </a:lnTo>
                  <a:lnTo>
                    <a:pt x="4043136" y="733491"/>
                  </a:lnTo>
                  <a:lnTo>
                    <a:pt x="4057126" y="733625"/>
                  </a:lnTo>
                  <a:lnTo>
                    <a:pt x="4071117" y="733739"/>
                  </a:lnTo>
                  <a:lnTo>
                    <a:pt x="4085107" y="733835"/>
                  </a:lnTo>
                  <a:lnTo>
                    <a:pt x="4099097" y="733918"/>
                  </a:lnTo>
                  <a:lnTo>
                    <a:pt x="4113087" y="733988"/>
                  </a:lnTo>
                  <a:lnTo>
                    <a:pt x="4127077" y="734048"/>
                  </a:lnTo>
                  <a:lnTo>
                    <a:pt x="4141067" y="734098"/>
                  </a:lnTo>
                  <a:lnTo>
                    <a:pt x="4155057" y="734142"/>
                  </a:lnTo>
                </a:path>
              </a:pathLst>
            </a:custGeom>
            <a:ln w="40651" cap="flat">
              <a:solidFill>
                <a:srgbClr val="D3D3D3">
                  <a:alpha val="100000"/>
                </a:srgbClr>
              </a:solidFill>
              <a:prstDash val="solid"/>
              <a:round/>
            </a:ln>
          </p:spPr>
          <p:txBody>
            <a:bodyPr/>
            <a:lstStyle/>
            <a:p/>
          </p:txBody>
        </p:sp>
        <p:sp>
          <p:nvSpPr>
            <p:cNvPr id="27" name="pl27"/>
            <p:cNvSpPr/>
            <p:nvPr/>
          </p:nvSpPr>
          <p:spPr>
            <a:xfrm>
              <a:off x="2737948" y="905150"/>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333062"/>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353577"/>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30" name="pl30"/>
            <p:cNvSpPr/>
            <p:nvPr/>
          </p:nvSpPr>
          <p:spPr>
            <a:xfrm>
              <a:off x="2737948" y="3108726"/>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619"/>
                  </a:lnTo>
                  <a:lnTo>
                    <a:pt x="2784028" y="489605"/>
                  </a:lnTo>
                  <a:lnTo>
                    <a:pt x="2798018" y="489588"/>
                  </a:lnTo>
                  <a:lnTo>
                    <a:pt x="2812008" y="489568"/>
                  </a:lnTo>
                  <a:lnTo>
                    <a:pt x="2825998" y="489545"/>
                  </a:lnTo>
                  <a:lnTo>
                    <a:pt x="2839988" y="489517"/>
                  </a:lnTo>
                  <a:lnTo>
                    <a:pt x="2853978" y="489485"/>
                  </a:lnTo>
                  <a:lnTo>
                    <a:pt x="2867969" y="489447"/>
                  </a:lnTo>
                  <a:lnTo>
                    <a:pt x="2881959" y="489402"/>
                  </a:lnTo>
                  <a:lnTo>
                    <a:pt x="2895949" y="489350"/>
                  </a:lnTo>
                  <a:lnTo>
                    <a:pt x="2909939" y="489288"/>
                  </a:lnTo>
                  <a:lnTo>
                    <a:pt x="2923929" y="489216"/>
                  </a:lnTo>
                  <a:lnTo>
                    <a:pt x="2937919" y="489131"/>
                  </a:lnTo>
                  <a:lnTo>
                    <a:pt x="2951909" y="489032"/>
                  </a:lnTo>
                  <a:lnTo>
                    <a:pt x="2965899" y="488915"/>
                  </a:lnTo>
                  <a:lnTo>
                    <a:pt x="2979889" y="488777"/>
                  </a:lnTo>
                  <a:lnTo>
                    <a:pt x="2993879" y="488616"/>
                  </a:lnTo>
                  <a:lnTo>
                    <a:pt x="3007870" y="488426"/>
                  </a:lnTo>
                  <a:lnTo>
                    <a:pt x="3021860" y="488204"/>
                  </a:lnTo>
                  <a:lnTo>
                    <a:pt x="3035850" y="487943"/>
                  </a:lnTo>
                  <a:lnTo>
                    <a:pt x="3049840" y="487638"/>
                  </a:lnTo>
                  <a:lnTo>
                    <a:pt x="3063830" y="487279"/>
                  </a:lnTo>
                  <a:lnTo>
                    <a:pt x="3077820" y="486859"/>
                  </a:lnTo>
                  <a:lnTo>
                    <a:pt x="3091810" y="486367"/>
                  </a:lnTo>
                  <a:lnTo>
                    <a:pt x="3105800" y="485792"/>
                  </a:lnTo>
                  <a:lnTo>
                    <a:pt x="3119790" y="485119"/>
                  </a:lnTo>
                  <a:lnTo>
                    <a:pt x="3133780" y="484333"/>
                  </a:lnTo>
                  <a:lnTo>
                    <a:pt x="3147770" y="483416"/>
                  </a:lnTo>
                  <a:lnTo>
                    <a:pt x="3161761" y="482346"/>
                  </a:lnTo>
                  <a:lnTo>
                    <a:pt x="3175751" y="481101"/>
                  </a:lnTo>
                  <a:lnTo>
                    <a:pt x="3189741" y="479655"/>
                  </a:lnTo>
                  <a:lnTo>
                    <a:pt x="3203731" y="477977"/>
                  </a:lnTo>
                  <a:lnTo>
                    <a:pt x="3217721" y="476035"/>
                  </a:lnTo>
                  <a:lnTo>
                    <a:pt x="3231711" y="473793"/>
                  </a:lnTo>
                  <a:lnTo>
                    <a:pt x="3245701" y="471214"/>
                  </a:lnTo>
                  <a:lnTo>
                    <a:pt x="3259691" y="468255"/>
                  </a:lnTo>
                  <a:lnTo>
                    <a:pt x="3273681" y="464875"/>
                  </a:lnTo>
                  <a:lnTo>
                    <a:pt x="3287671" y="461030"/>
                  </a:lnTo>
                  <a:lnTo>
                    <a:pt x="3301661" y="456679"/>
                  </a:lnTo>
                  <a:lnTo>
                    <a:pt x="3315652" y="451783"/>
                  </a:lnTo>
                  <a:lnTo>
                    <a:pt x="3329642" y="446311"/>
                  </a:lnTo>
                  <a:lnTo>
                    <a:pt x="3343632" y="440237"/>
                  </a:lnTo>
                  <a:lnTo>
                    <a:pt x="3357622" y="433551"/>
                  </a:lnTo>
                  <a:lnTo>
                    <a:pt x="3371612" y="426253"/>
                  </a:lnTo>
                  <a:lnTo>
                    <a:pt x="3385602" y="418367"/>
                  </a:lnTo>
                  <a:lnTo>
                    <a:pt x="3399592" y="409930"/>
                  </a:lnTo>
                  <a:lnTo>
                    <a:pt x="3413582" y="401007"/>
                  </a:lnTo>
                  <a:lnTo>
                    <a:pt x="3427572" y="391677"/>
                  </a:lnTo>
                  <a:lnTo>
                    <a:pt x="3441562" y="382043"/>
                  </a:lnTo>
                  <a:lnTo>
                    <a:pt x="3455552" y="372220"/>
                  </a:lnTo>
                  <a:lnTo>
                    <a:pt x="3469543" y="362332"/>
                  </a:lnTo>
                  <a:lnTo>
                    <a:pt x="3483533" y="352509"/>
                  </a:lnTo>
                  <a:lnTo>
                    <a:pt x="3497523" y="342874"/>
                  </a:lnTo>
                  <a:lnTo>
                    <a:pt x="3511513" y="333545"/>
                  </a:lnTo>
                  <a:lnTo>
                    <a:pt x="3525503" y="324621"/>
                  </a:lnTo>
                  <a:lnTo>
                    <a:pt x="3539493" y="316185"/>
                  </a:lnTo>
                  <a:lnTo>
                    <a:pt x="3553483" y="308298"/>
                  </a:lnTo>
                  <a:lnTo>
                    <a:pt x="3567473" y="301001"/>
                  </a:lnTo>
                  <a:lnTo>
                    <a:pt x="3581463" y="294314"/>
                  </a:lnTo>
                  <a:lnTo>
                    <a:pt x="3595453" y="288241"/>
                  </a:lnTo>
                  <a:lnTo>
                    <a:pt x="3609444" y="282768"/>
                  </a:lnTo>
                  <a:lnTo>
                    <a:pt x="3623434" y="277873"/>
                  </a:lnTo>
                  <a:lnTo>
                    <a:pt x="3637424" y="273522"/>
                  </a:lnTo>
                  <a:lnTo>
                    <a:pt x="3651414" y="269677"/>
                  </a:lnTo>
                  <a:lnTo>
                    <a:pt x="3665404" y="266297"/>
                  </a:lnTo>
                  <a:lnTo>
                    <a:pt x="3679394" y="263338"/>
                  </a:lnTo>
                  <a:lnTo>
                    <a:pt x="3693384" y="260758"/>
                  </a:lnTo>
                  <a:lnTo>
                    <a:pt x="3707374" y="258517"/>
                  </a:lnTo>
                  <a:lnTo>
                    <a:pt x="3721364" y="256575"/>
                  </a:lnTo>
                  <a:lnTo>
                    <a:pt x="3735354" y="254897"/>
                  </a:lnTo>
                  <a:lnTo>
                    <a:pt x="3749344" y="253450"/>
                  </a:lnTo>
                  <a:lnTo>
                    <a:pt x="3763335" y="252206"/>
                  </a:lnTo>
                  <a:lnTo>
                    <a:pt x="3777325" y="251136"/>
                  </a:lnTo>
                  <a:lnTo>
                    <a:pt x="3791315" y="250219"/>
                  </a:lnTo>
                  <a:lnTo>
                    <a:pt x="3805305" y="249432"/>
                  </a:lnTo>
                  <a:lnTo>
                    <a:pt x="3819295" y="248760"/>
                  </a:lnTo>
                  <a:lnTo>
                    <a:pt x="3833285" y="248184"/>
                  </a:lnTo>
                  <a:lnTo>
                    <a:pt x="3847275" y="247692"/>
                  </a:lnTo>
                  <a:lnTo>
                    <a:pt x="3861265" y="247272"/>
                  </a:lnTo>
                  <a:lnTo>
                    <a:pt x="3875255" y="246914"/>
                  </a:lnTo>
                  <a:lnTo>
                    <a:pt x="3889245" y="246608"/>
                  </a:lnTo>
                  <a:lnTo>
                    <a:pt x="3903235" y="246348"/>
                  </a:lnTo>
                  <a:lnTo>
                    <a:pt x="3917226" y="246125"/>
                  </a:lnTo>
                  <a:lnTo>
                    <a:pt x="3931216" y="245936"/>
                  </a:lnTo>
                  <a:lnTo>
                    <a:pt x="3945206" y="245775"/>
                  </a:lnTo>
                  <a:lnTo>
                    <a:pt x="3959196" y="245637"/>
                  </a:lnTo>
                  <a:lnTo>
                    <a:pt x="3973186" y="245520"/>
                  </a:lnTo>
                  <a:lnTo>
                    <a:pt x="3987176" y="245420"/>
                  </a:lnTo>
                  <a:lnTo>
                    <a:pt x="4001166" y="245335"/>
                  </a:lnTo>
                  <a:lnTo>
                    <a:pt x="4015156" y="245263"/>
                  </a:lnTo>
                  <a:lnTo>
                    <a:pt x="4029146" y="245202"/>
                  </a:lnTo>
                  <a:lnTo>
                    <a:pt x="4043136" y="245149"/>
                  </a:lnTo>
                  <a:lnTo>
                    <a:pt x="4057126" y="245105"/>
                  </a:lnTo>
                  <a:lnTo>
                    <a:pt x="4071117" y="245067"/>
                  </a:lnTo>
                  <a:lnTo>
                    <a:pt x="4085107" y="245035"/>
                  </a:lnTo>
                  <a:lnTo>
                    <a:pt x="4099097" y="245007"/>
                  </a:lnTo>
                  <a:lnTo>
                    <a:pt x="4113087" y="244984"/>
                  </a:lnTo>
                  <a:lnTo>
                    <a:pt x="4127077" y="244964"/>
                  </a:lnTo>
                  <a:lnTo>
                    <a:pt x="4141067" y="244947"/>
                  </a:lnTo>
                  <a:lnTo>
                    <a:pt x="4155057" y="244932"/>
                  </a:lnTo>
                </a:path>
              </a:pathLst>
            </a:custGeom>
            <a:ln w="40651" cap="flat">
              <a:solidFill>
                <a:srgbClr val="D3D3D3">
                  <a:alpha val="100000"/>
                </a:srgbClr>
              </a:solidFill>
              <a:prstDash val="solid"/>
              <a:round/>
            </a:ln>
          </p:spPr>
          <p:txBody>
            <a:bodyPr/>
            <a:lstStyle/>
            <a:p/>
          </p:txBody>
        </p:sp>
        <p:sp>
          <p:nvSpPr>
            <p:cNvPr id="31" name="pl31"/>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3843279"/>
              <a:ext cx="4155057" cy="734306"/>
            </a:xfrm>
            <a:custGeom>
              <a:avLst/>
              <a:pathLst>
                <a:path w="4155057" h="734306">
                  <a:moveTo>
                    <a:pt x="0" y="734306"/>
                  </a:moveTo>
                  <a:lnTo>
                    <a:pt x="13990" y="734263"/>
                  </a:lnTo>
                  <a:lnTo>
                    <a:pt x="27980" y="734212"/>
                  </a:lnTo>
                  <a:lnTo>
                    <a:pt x="41970" y="734152"/>
                  </a:lnTo>
                  <a:lnTo>
                    <a:pt x="55960" y="734082"/>
                  </a:lnTo>
                  <a:lnTo>
                    <a:pt x="69950" y="734000"/>
                  </a:lnTo>
                  <a:lnTo>
                    <a:pt x="83940" y="733903"/>
                  </a:lnTo>
                  <a:lnTo>
                    <a:pt x="97930" y="733789"/>
                  </a:lnTo>
                  <a:lnTo>
                    <a:pt x="111920" y="733655"/>
                  </a:lnTo>
                  <a:lnTo>
                    <a:pt x="125910" y="733498"/>
                  </a:lnTo>
                  <a:lnTo>
                    <a:pt x="139900" y="733314"/>
                  </a:lnTo>
                  <a:lnTo>
                    <a:pt x="153891" y="733097"/>
                  </a:lnTo>
                  <a:lnTo>
                    <a:pt x="167881" y="732842"/>
                  </a:lnTo>
                  <a:lnTo>
                    <a:pt x="181871" y="732543"/>
                  </a:lnTo>
                  <a:lnTo>
                    <a:pt x="195861" y="732192"/>
                  </a:lnTo>
                  <a:lnTo>
                    <a:pt x="209851" y="731780"/>
                  </a:lnTo>
                  <a:lnTo>
                    <a:pt x="223841" y="731296"/>
                  </a:lnTo>
                  <a:lnTo>
                    <a:pt x="237831" y="730727"/>
                  </a:lnTo>
                  <a:lnTo>
                    <a:pt x="251821" y="730060"/>
                  </a:lnTo>
                  <a:lnTo>
                    <a:pt x="265811" y="729278"/>
                  </a:lnTo>
                  <a:lnTo>
                    <a:pt x="279801" y="728361"/>
                  </a:lnTo>
                  <a:lnTo>
                    <a:pt x="293791" y="727286"/>
                  </a:lnTo>
                  <a:lnTo>
                    <a:pt x="307782" y="726026"/>
                  </a:lnTo>
                  <a:lnTo>
                    <a:pt x="321772" y="724551"/>
                  </a:lnTo>
                  <a:lnTo>
                    <a:pt x="335762" y="722824"/>
                  </a:lnTo>
                  <a:lnTo>
                    <a:pt x="349752" y="720806"/>
                  </a:lnTo>
                  <a:lnTo>
                    <a:pt x="363742" y="718447"/>
                  </a:lnTo>
                  <a:lnTo>
                    <a:pt x="377732" y="715695"/>
                  </a:lnTo>
                  <a:lnTo>
                    <a:pt x="391722" y="712487"/>
                  </a:lnTo>
                  <a:lnTo>
                    <a:pt x="405712" y="708752"/>
                  </a:lnTo>
                  <a:lnTo>
                    <a:pt x="419702" y="704412"/>
                  </a:lnTo>
                  <a:lnTo>
                    <a:pt x="433692" y="699379"/>
                  </a:lnTo>
                  <a:lnTo>
                    <a:pt x="447682" y="693553"/>
                  </a:lnTo>
                  <a:lnTo>
                    <a:pt x="461673" y="686829"/>
                  </a:lnTo>
                  <a:lnTo>
                    <a:pt x="475663" y="679090"/>
                  </a:lnTo>
                  <a:lnTo>
                    <a:pt x="489653" y="670213"/>
                  </a:lnTo>
                  <a:lnTo>
                    <a:pt x="503643" y="660072"/>
                  </a:lnTo>
                  <a:lnTo>
                    <a:pt x="517633" y="648537"/>
                  </a:lnTo>
                  <a:lnTo>
                    <a:pt x="531623" y="635484"/>
                  </a:lnTo>
                  <a:lnTo>
                    <a:pt x="545613" y="620798"/>
                  </a:lnTo>
                  <a:lnTo>
                    <a:pt x="559603" y="604381"/>
                  </a:lnTo>
                  <a:lnTo>
                    <a:pt x="573593" y="586160"/>
                  </a:lnTo>
                  <a:lnTo>
                    <a:pt x="587583" y="566100"/>
                  </a:lnTo>
                  <a:lnTo>
                    <a:pt x="601574" y="544209"/>
                  </a:lnTo>
                  <a:lnTo>
                    <a:pt x="615564" y="520548"/>
                  </a:lnTo>
                  <a:lnTo>
                    <a:pt x="629554" y="495240"/>
                  </a:lnTo>
                  <a:lnTo>
                    <a:pt x="643544" y="468468"/>
                  </a:lnTo>
                  <a:lnTo>
                    <a:pt x="657534" y="440480"/>
                  </a:lnTo>
                  <a:lnTo>
                    <a:pt x="671524" y="411577"/>
                  </a:lnTo>
                  <a:lnTo>
                    <a:pt x="685514" y="382107"/>
                  </a:lnTo>
                  <a:lnTo>
                    <a:pt x="699504" y="352444"/>
                  </a:lnTo>
                  <a:lnTo>
                    <a:pt x="713494" y="322974"/>
                  </a:lnTo>
                  <a:lnTo>
                    <a:pt x="727484" y="294072"/>
                  </a:lnTo>
                  <a:lnTo>
                    <a:pt x="741474" y="266084"/>
                  </a:lnTo>
                  <a:lnTo>
                    <a:pt x="755465" y="239312"/>
                  </a:lnTo>
                  <a:lnTo>
                    <a:pt x="769455" y="214003"/>
                  </a:lnTo>
                  <a:lnTo>
                    <a:pt x="783445" y="190343"/>
                  </a:lnTo>
                  <a:lnTo>
                    <a:pt x="797435" y="168451"/>
                  </a:lnTo>
                  <a:lnTo>
                    <a:pt x="811425" y="148391"/>
                  </a:lnTo>
                  <a:lnTo>
                    <a:pt x="825415" y="130171"/>
                  </a:lnTo>
                  <a:lnTo>
                    <a:pt x="839405" y="113753"/>
                  </a:lnTo>
                  <a:lnTo>
                    <a:pt x="853395" y="99067"/>
                  </a:lnTo>
                  <a:lnTo>
                    <a:pt x="867385" y="86014"/>
                  </a:lnTo>
                  <a:lnTo>
                    <a:pt x="881375" y="74480"/>
                  </a:lnTo>
                  <a:lnTo>
                    <a:pt x="895365" y="64338"/>
                  </a:lnTo>
                  <a:lnTo>
                    <a:pt x="909356" y="55462"/>
                  </a:lnTo>
                  <a:lnTo>
                    <a:pt x="923346" y="47723"/>
                  </a:lnTo>
                  <a:lnTo>
                    <a:pt x="937336" y="40998"/>
                  </a:lnTo>
                  <a:lnTo>
                    <a:pt x="951326" y="35173"/>
                  </a:lnTo>
                  <a:lnTo>
                    <a:pt x="965316" y="30139"/>
                  </a:lnTo>
                  <a:lnTo>
                    <a:pt x="979306" y="25800"/>
                  </a:lnTo>
                  <a:lnTo>
                    <a:pt x="993296" y="22065"/>
                  </a:lnTo>
                  <a:lnTo>
                    <a:pt x="1007286" y="18857"/>
                  </a:lnTo>
                  <a:lnTo>
                    <a:pt x="1021276" y="16104"/>
                  </a:lnTo>
                  <a:lnTo>
                    <a:pt x="1035266" y="13746"/>
                  </a:lnTo>
                  <a:lnTo>
                    <a:pt x="1049256" y="11727"/>
                  </a:lnTo>
                  <a:lnTo>
                    <a:pt x="1063247" y="10001"/>
                  </a:lnTo>
                  <a:lnTo>
                    <a:pt x="1077237" y="8526"/>
                  </a:lnTo>
                  <a:lnTo>
                    <a:pt x="1091227" y="7266"/>
                  </a:lnTo>
                  <a:lnTo>
                    <a:pt x="1105217" y="6191"/>
                  </a:lnTo>
                  <a:lnTo>
                    <a:pt x="1119207" y="5273"/>
                  </a:lnTo>
                  <a:lnTo>
                    <a:pt x="1133197" y="4491"/>
                  </a:lnTo>
                  <a:lnTo>
                    <a:pt x="1147187" y="3824"/>
                  </a:lnTo>
                  <a:lnTo>
                    <a:pt x="1161177" y="3256"/>
                  </a:lnTo>
                  <a:lnTo>
                    <a:pt x="1175167" y="2772"/>
                  </a:lnTo>
                  <a:lnTo>
                    <a:pt x="1189157" y="2360"/>
                  </a:lnTo>
                  <a:lnTo>
                    <a:pt x="1203148" y="2008"/>
                  </a:lnTo>
                  <a:lnTo>
                    <a:pt x="1217138" y="1709"/>
                  </a:lnTo>
                  <a:lnTo>
                    <a:pt x="1231128" y="1455"/>
                  </a:lnTo>
                  <a:lnTo>
                    <a:pt x="1245118" y="1238"/>
                  </a:lnTo>
                  <a:lnTo>
                    <a:pt x="1259108" y="1053"/>
                  </a:lnTo>
                  <a:lnTo>
                    <a:pt x="1273098" y="896"/>
                  </a:lnTo>
                  <a:lnTo>
                    <a:pt x="1287088" y="763"/>
                  </a:lnTo>
                  <a:lnTo>
                    <a:pt x="1301078" y="649"/>
                  </a:lnTo>
                  <a:lnTo>
                    <a:pt x="1315068" y="552"/>
                  </a:lnTo>
                  <a:lnTo>
                    <a:pt x="1329058" y="470"/>
                  </a:lnTo>
                  <a:lnTo>
                    <a:pt x="1343048" y="399"/>
                  </a:lnTo>
                  <a:lnTo>
                    <a:pt x="1357039" y="340"/>
                  </a:lnTo>
                  <a:lnTo>
                    <a:pt x="1371029" y="289"/>
                  </a:lnTo>
                  <a:lnTo>
                    <a:pt x="1385019" y="246"/>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333227"/>
              <a:ext cx="4155057" cy="734306"/>
            </a:xfrm>
            <a:custGeom>
              <a:avLst/>
              <a:pathLst>
                <a:path w="4155057" h="734306">
                  <a:moveTo>
                    <a:pt x="0" y="734306"/>
                  </a:moveTo>
                  <a:lnTo>
                    <a:pt x="13990" y="734306"/>
                  </a:lnTo>
                  <a:lnTo>
                    <a:pt x="27980" y="734306"/>
                  </a:lnTo>
                  <a:lnTo>
                    <a:pt x="41970" y="734306"/>
                  </a:lnTo>
                  <a:lnTo>
                    <a:pt x="55960" y="734306"/>
                  </a:lnTo>
                  <a:lnTo>
                    <a:pt x="69950" y="734306"/>
                  </a:lnTo>
                  <a:lnTo>
                    <a:pt x="83940" y="734306"/>
                  </a:lnTo>
                  <a:lnTo>
                    <a:pt x="97930" y="734306"/>
                  </a:lnTo>
                  <a:lnTo>
                    <a:pt x="111920" y="734306"/>
                  </a:lnTo>
                  <a:lnTo>
                    <a:pt x="125910" y="734306"/>
                  </a:lnTo>
                  <a:lnTo>
                    <a:pt x="139900" y="734306"/>
                  </a:lnTo>
                  <a:lnTo>
                    <a:pt x="153891" y="734306"/>
                  </a:lnTo>
                  <a:lnTo>
                    <a:pt x="167881" y="734306"/>
                  </a:lnTo>
                  <a:lnTo>
                    <a:pt x="181871" y="734306"/>
                  </a:lnTo>
                  <a:lnTo>
                    <a:pt x="195861" y="734306"/>
                  </a:lnTo>
                  <a:lnTo>
                    <a:pt x="209851" y="734306"/>
                  </a:lnTo>
                  <a:lnTo>
                    <a:pt x="223841" y="734306"/>
                  </a:lnTo>
                  <a:lnTo>
                    <a:pt x="237831" y="734306"/>
                  </a:lnTo>
                  <a:lnTo>
                    <a:pt x="251821" y="734306"/>
                  </a:lnTo>
                  <a:lnTo>
                    <a:pt x="265811" y="734306"/>
                  </a:lnTo>
                  <a:lnTo>
                    <a:pt x="279801" y="734306"/>
                  </a:lnTo>
                  <a:lnTo>
                    <a:pt x="293791" y="734306"/>
                  </a:lnTo>
                  <a:lnTo>
                    <a:pt x="307782" y="734306"/>
                  </a:lnTo>
                  <a:lnTo>
                    <a:pt x="321772" y="734306"/>
                  </a:lnTo>
                  <a:lnTo>
                    <a:pt x="335762" y="734306"/>
                  </a:lnTo>
                  <a:lnTo>
                    <a:pt x="349752" y="734306"/>
                  </a:lnTo>
                  <a:lnTo>
                    <a:pt x="363742" y="734306"/>
                  </a:lnTo>
                  <a:lnTo>
                    <a:pt x="377732" y="734306"/>
                  </a:lnTo>
                  <a:lnTo>
                    <a:pt x="391722" y="734306"/>
                  </a:lnTo>
                  <a:lnTo>
                    <a:pt x="405712" y="734306"/>
                  </a:lnTo>
                  <a:lnTo>
                    <a:pt x="419702" y="734306"/>
                  </a:lnTo>
                  <a:lnTo>
                    <a:pt x="433692" y="734306"/>
                  </a:lnTo>
                  <a:lnTo>
                    <a:pt x="447682" y="734306"/>
                  </a:lnTo>
                  <a:lnTo>
                    <a:pt x="461673" y="734306"/>
                  </a:lnTo>
                  <a:lnTo>
                    <a:pt x="475663" y="734306"/>
                  </a:lnTo>
                  <a:lnTo>
                    <a:pt x="489653" y="734306"/>
                  </a:lnTo>
                  <a:lnTo>
                    <a:pt x="503643" y="734306"/>
                  </a:lnTo>
                  <a:lnTo>
                    <a:pt x="517633" y="734306"/>
                  </a:lnTo>
                  <a:lnTo>
                    <a:pt x="531623" y="734306"/>
                  </a:lnTo>
                  <a:lnTo>
                    <a:pt x="545613" y="734306"/>
                  </a:lnTo>
                  <a:lnTo>
                    <a:pt x="559603" y="734306"/>
                  </a:lnTo>
                  <a:lnTo>
                    <a:pt x="573593" y="734306"/>
                  </a:lnTo>
                  <a:lnTo>
                    <a:pt x="587583" y="734306"/>
                  </a:lnTo>
                  <a:lnTo>
                    <a:pt x="601574" y="734306"/>
                  </a:lnTo>
                  <a:lnTo>
                    <a:pt x="615564" y="734306"/>
                  </a:lnTo>
                  <a:lnTo>
                    <a:pt x="629554" y="734306"/>
                  </a:lnTo>
                  <a:lnTo>
                    <a:pt x="643544" y="734306"/>
                  </a:lnTo>
                  <a:lnTo>
                    <a:pt x="657534" y="734306"/>
                  </a:lnTo>
                  <a:lnTo>
                    <a:pt x="671524" y="734306"/>
                  </a:lnTo>
                  <a:lnTo>
                    <a:pt x="685514" y="734306"/>
                  </a:lnTo>
                  <a:lnTo>
                    <a:pt x="699504" y="734306"/>
                  </a:lnTo>
                  <a:lnTo>
                    <a:pt x="713494" y="734306"/>
                  </a:lnTo>
                  <a:lnTo>
                    <a:pt x="727484" y="734306"/>
                  </a:lnTo>
                  <a:lnTo>
                    <a:pt x="741474" y="734306"/>
                  </a:lnTo>
                  <a:lnTo>
                    <a:pt x="755465" y="734306"/>
                  </a:lnTo>
                  <a:lnTo>
                    <a:pt x="769455" y="734306"/>
                  </a:lnTo>
                  <a:lnTo>
                    <a:pt x="783445" y="734306"/>
                  </a:lnTo>
                  <a:lnTo>
                    <a:pt x="797435" y="734306"/>
                  </a:lnTo>
                  <a:lnTo>
                    <a:pt x="811425" y="734306"/>
                  </a:lnTo>
                  <a:lnTo>
                    <a:pt x="825415" y="734306"/>
                  </a:lnTo>
                  <a:lnTo>
                    <a:pt x="839405" y="734306"/>
                  </a:lnTo>
                  <a:lnTo>
                    <a:pt x="853395" y="734306"/>
                  </a:lnTo>
                  <a:lnTo>
                    <a:pt x="867385" y="734306"/>
                  </a:lnTo>
                  <a:lnTo>
                    <a:pt x="881375" y="734306"/>
                  </a:lnTo>
                  <a:lnTo>
                    <a:pt x="895365" y="734306"/>
                  </a:lnTo>
                  <a:lnTo>
                    <a:pt x="909356" y="734306"/>
                  </a:lnTo>
                  <a:lnTo>
                    <a:pt x="923346" y="734306"/>
                  </a:lnTo>
                  <a:lnTo>
                    <a:pt x="937336" y="734306"/>
                  </a:lnTo>
                  <a:lnTo>
                    <a:pt x="951326" y="734306"/>
                  </a:lnTo>
                  <a:lnTo>
                    <a:pt x="965316" y="734306"/>
                  </a:lnTo>
                  <a:lnTo>
                    <a:pt x="979306" y="734306"/>
                  </a:lnTo>
                  <a:lnTo>
                    <a:pt x="993296" y="734306"/>
                  </a:lnTo>
                  <a:lnTo>
                    <a:pt x="1007286" y="734306"/>
                  </a:lnTo>
                  <a:lnTo>
                    <a:pt x="1021276" y="734306"/>
                  </a:lnTo>
                  <a:lnTo>
                    <a:pt x="1035266" y="734306"/>
                  </a:lnTo>
                  <a:lnTo>
                    <a:pt x="1049256" y="734306"/>
                  </a:lnTo>
                  <a:lnTo>
                    <a:pt x="1063247" y="734306"/>
                  </a:lnTo>
                  <a:lnTo>
                    <a:pt x="1077237" y="734306"/>
                  </a:lnTo>
                  <a:lnTo>
                    <a:pt x="1091227" y="734306"/>
                  </a:lnTo>
                  <a:lnTo>
                    <a:pt x="1105217" y="734306"/>
                  </a:lnTo>
                  <a:lnTo>
                    <a:pt x="1119207" y="734306"/>
                  </a:lnTo>
                  <a:lnTo>
                    <a:pt x="1133197" y="734306"/>
                  </a:lnTo>
                  <a:lnTo>
                    <a:pt x="1147187" y="734306"/>
                  </a:lnTo>
                  <a:lnTo>
                    <a:pt x="1161177" y="734306"/>
                  </a:lnTo>
                  <a:lnTo>
                    <a:pt x="1175167" y="734306"/>
                  </a:lnTo>
                  <a:lnTo>
                    <a:pt x="1189157" y="734306"/>
                  </a:lnTo>
                  <a:lnTo>
                    <a:pt x="1203148" y="734306"/>
                  </a:lnTo>
                  <a:lnTo>
                    <a:pt x="1217138" y="734306"/>
                  </a:lnTo>
                  <a:lnTo>
                    <a:pt x="1231128" y="734306"/>
                  </a:lnTo>
                  <a:lnTo>
                    <a:pt x="1245118" y="734306"/>
                  </a:lnTo>
                  <a:lnTo>
                    <a:pt x="1259108" y="734306"/>
                  </a:lnTo>
                  <a:lnTo>
                    <a:pt x="1273098" y="734306"/>
                  </a:lnTo>
                  <a:lnTo>
                    <a:pt x="1287088" y="734306"/>
                  </a:lnTo>
                  <a:lnTo>
                    <a:pt x="1301078" y="734306"/>
                  </a:lnTo>
                  <a:lnTo>
                    <a:pt x="1315068" y="734306"/>
                  </a:lnTo>
                  <a:lnTo>
                    <a:pt x="1329058" y="734306"/>
                  </a:lnTo>
                  <a:lnTo>
                    <a:pt x="1343048" y="734306"/>
                  </a:lnTo>
                  <a:lnTo>
                    <a:pt x="1357039" y="734306"/>
                  </a:lnTo>
                  <a:lnTo>
                    <a:pt x="1371029" y="734306"/>
                  </a:lnTo>
                  <a:lnTo>
                    <a:pt x="1385019" y="734306"/>
                  </a:lnTo>
                  <a:lnTo>
                    <a:pt x="1385019" y="734306"/>
                  </a:lnTo>
                  <a:lnTo>
                    <a:pt x="1399009" y="734306"/>
                  </a:lnTo>
                  <a:lnTo>
                    <a:pt x="1412999" y="734306"/>
                  </a:lnTo>
                  <a:lnTo>
                    <a:pt x="1426989" y="734306"/>
                  </a:lnTo>
                  <a:lnTo>
                    <a:pt x="1440979" y="734306"/>
                  </a:lnTo>
                  <a:lnTo>
                    <a:pt x="1454969" y="734306"/>
                  </a:lnTo>
                  <a:lnTo>
                    <a:pt x="1468959" y="734306"/>
                  </a:lnTo>
                  <a:lnTo>
                    <a:pt x="1482949" y="734306"/>
                  </a:lnTo>
                  <a:lnTo>
                    <a:pt x="1496939" y="734306"/>
                  </a:lnTo>
                  <a:lnTo>
                    <a:pt x="1510930" y="734306"/>
                  </a:lnTo>
                  <a:lnTo>
                    <a:pt x="1524920" y="734306"/>
                  </a:lnTo>
                  <a:lnTo>
                    <a:pt x="1538910" y="734306"/>
                  </a:lnTo>
                  <a:lnTo>
                    <a:pt x="1552900" y="734306"/>
                  </a:lnTo>
                  <a:lnTo>
                    <a:pt x="1566890" y="734306"/>
                  </a:lnTo>
                  <a:lnTo>
                    <a:pt x="1580880" y="734306"/>
                  </a:lnTo>
                  <a:lnTo>
                    <a:pt x="1594870" y="734306"/>
                  </a:lnTo>
                  <a:lnTo>
                    <a:pt x="1608860" y="734306"/>
                  </a:lnTo>
                  <a:lnTo>
                    <a:pt x="1622850" y="734306"/>
                  </a:lnTo>
                  <a:lnTo>
                    <a:pt x="1636840" y="734306"/>
                  </a:lnTo>
                  <a:lnTo>
                    <a:pt x="1650830" y="734306"/>
                  </a:lnTo>
                  <a:lnTo>
                    <a:pt x="1664821" y="734306"/>
                  </a:lnTo>
                  <a:lnTo>
                    <a:pt x="1678811" y="734306"/>
                  </a:lnTo>
                  <a:lnTo>
                    <a:pt x="1692801" y="734306"/>
                  </a:lnTo>
                  <a:lnTo>
                    <a:pt x="1706791" y="734306"/>
                  </a:lnTo>
                  <a:lnTo>
                    <a:pt x="1720781" y="734306"/>
                  </a:lnTo>
                  <a:lnTo>
                    <a:pt x="1734771" y="734306"/>
                  </a:lnTo>
                  <a:lnTo>
                    <a:pt x="1748761" y="734306"/>
                  </a:lnTo>
                  <a:lnTo>
                    <a:pt x="1762751" y="734306"/>
                  </a:lnTo>
                  <a:lnTo>
                    <a:pt x="1776741" y="734306"/>
                  </a:lnTo>
                  <a:lnTo>
                    <a:pt x="1790731" y="734306"/>
                  </a:lnTo>
                  <a:lnTo>
                    <a:pt x="1804722" y="734306"/>
                  </a:lnTo>
                  <a:lnTo>
                    <a:pt x="1818712" y="734306"/>
                  </a:lnTo>
                  <a:lnTo>
                    <a:pt x="1832702" y="734306"/>
                  </a:lnTo>
                  <a:lnTo>
                    <a:pt x="1846692" y="734306"/>
                  </a:lnTo>
                  <a:lnTo>
                    <a:pt x="1860682" y="734306"/>
                  </a:lnTo>
                  <a:lnTo>
                    <a:pt x="1874672" y="734306"/>
                  </a:lnTo>
                  <a:lnTo>
                    <a:pt x="1888662" y="734306"/>
                  </a:lnTo>
                  <a:lnTo>
                    <a:pt x="1902652" y="734306"/>
                  </a:lnTo>
                  <a:lnTo>
                    <a:pt x="1916642" y="734306"/>
                  </a:lnTo>
                  <a:lnTo>
                    <a:pt x="1930632" y="734306"/>
                  </a:lnTo>
                  <a:lnTo>
                    <a:pt x="1944622" y="734306"/>
                  </a:lnTo>
                  <a:lnTo>
                    <a:pt x="1958613" y="734306"/>
                  </a:lnTo>
                  <a:lnTo>
                    <a:pt x="1972603" y="734306"/>
                  </a:lnTo>
                  <a:lnTo>
                    <a:pt x="1986593" y="734306"/>
                  </a:lnTo>
                  <a:lnTo>
                    <a:pt x="2000583" y="734306"/>
                  </a:lnTo>
                  <a:lnTo>
                    <a:pt x="2014573" y="734306"/>
                  </a:lnTo>
                  <a:lnTo>
                    <a:pt x="2028563" y="734306"/>
                  </a:lnTo>
                  <a:lnTo>
                    <a:pt x="2042553" y="734306"/>
                  </a:lnTo>
                  <a:lnTo>
                    <a:pt x="2056543" y="734306"/>
                  </a:lnTo>
                  <a:lnTo>
                    <a:pt x="2070533" y="734306"/>
                  </a:lnTo>
                  <a:lnTo>
                    <a:pt x="2084523" y="734306"/>
                  </a:lnTo>
                  <a:lnTo>
                    <a:pt x="2098513" y="734306"/>
                  </a:lnTo>
                  <a:lnTo>
                    <a:pt x="2112504" y="734306"/>
                  </a:lnTo>
                  <a:lnTo>
                    <a:pt x="2126494" y="734306"/>
                  </a:lnTo>
                  <a:lnTo>
                    <a:pt x="2140484" y="734306"/>
                  </a:lnTo>
                  <a:lnTo>
                    <a:pt x="2154474" y="734306"/>
                  </a:lnTo>
                  <a:lnTo>
                    <a:pt x="2168464" y="734306"/>
                  </a:lnTo>
                  <a:lnTo>
                    <a:pt x="2182454" y="734306"/>
                  </a:lnTo>
                  <a:lnTo>
                    <a:pt x="2196444" y="734306"/>
                  </a:lnTo>
                  <a:lnTo>
                    <a:pt x="2210434" y="734306"/>
                  </a:lnTo>
                  <a:lnTo>
                    <a:pt x="2224424" y="734306"/>
                  </a:lnTo>
                  <a:lnTo>
                    <a:pt x="2238414" y="734306"/>
                  </a:lnTo>
                  <a:lnTo>
                    <a:pt x="2252404" y="734306"/>
                  </a:lnTo>
                  <a:lnTo>
                    <a:pt x="2266395" y="734306"/>
                  </a:lnTo>
                  <a:lnTo>
                    <a:pt x="2280385" y="734306"/>
                  </a:lnTo>
                  <a:lnTo>
                    <a:pt x="2294375" y="734306"/>
                  </a:lnTo>
                  <a:lnTo>
                    <a:pt x="2308365" y="734306"/>
                  </a:lnTo>
                  <a:lnTo>
                    <a:pt x="2322355" y="734306"/>
                  </a:lnTo>
                  <a:lnTo>
                    <a:pt x="2336345" y="734306"/>
                  </a:lnTo>
                  <a:lnTo>
                    <a:pt x="2350335" y="734306"/>
                  </a:lnTo>
                  <a:lnTo>
                    <a:pt x="2364325" y="734306"/>
                  </a:lnTo>
                  <a:lnTo>
                    <a:pt x="2378315" y="734306"/>
                  </a:lnTo>
                  <a:lnTo>
                    <a:pt x="2392305" y="734306"/>
                  </a:lnTo>
                  <a:lnTo>
                    <a:pt x="2406296" y="734306"/>
                  </a:lnTo>
                  <a:lnTo>
                    <a:pt x="2420286" y="734306"/>
                  </a:lnTo>
                  <a:lnTo>
                    <a:pt x="2434276" y="734306"/>
                  </a:lnTo>
                  <a:lnTo>
                    <a:pt x="2448266" y="734306"/>
                  </a:lnTo>
                  <a:lnTo>
                    <a:pt x="2462256" y="734306"/>
                  </a:lnTo>
                  <a:lnTo>
                    <a:pt x="2476246" y="734306"/>
                  </a:lnTo>
                  <a:lnTo>
                    <a:pt x="2490236" y="734306"/>
                  </a:lnTo>
                  <a:lnTo>
                    <a:pt x="2504226" y="734306"/>
                  </a:lnTo>
                  <a:lnTo>
                    <a:pt x="2518216" y="734306"/>
                  </a:lnTo>
                  <a:lnTo>
                    <a:pt x="2532206" y="734306"/>
                  </a:lnTo>
                  <a:lnTo>
                    <a:pt x="2546196" y="734306"/>
                  </a:lnTo>
                  <a:lnTo>
                    <a:pt x="2560187" y="734306"/>
                  </a:lnTo>
                  <a:lnTo>
                    <a:pt x="2574177" y="734306"/>
                  </a:lnTo>
                  <a:lnTo>
                    <a:pt x="2588167" y="734306"/>
                  </a:lnTo>
                  <a:lnTo>
                    <a:pt x="2602157" y="734306"/>
                  </a:lnTo>
                  <a:lnTo>
                    <a:pt x="2616147" y="734306"/>
                  </a:lnTo>
                  <a:lnTo>
                    <a:pt x="2630137" y="734306"/>
                  </a:lnTo>
                  <a:lnTo>
                    <a:pt x="2644127" y="734306"/>
                  </a:lnTo>
                  <a:lnTo>
                    <a:pt x="2658117" y="734306"/>
                  </a:lnTo>
                  <a:lnTo>
                    <a:pt x="2672107" y="734306"/>
                  </a:lnTo>
                  <a:lnTo>
                    <a:pt x="2686097" y="734306"/>
                  </a:lnTo>
                  <a:lnTo>
                    <a:pt x="2700087" y="734306"/>
                  </a:lnTo>
                  <a:lnTo>
                    <a:pt x="2714078" y="734306"/>
                  </a:lnTo>
                  <a:lnTo>
                    <a:pt x="2728068" y="734306"/>
                  </a:lnTo>
                  <a:lnTo>
                    <a:pt x="2742058" y="734306"/>
                  </a:lnTo>
                  <a:lnTo>
                    <a:pt x="2756048" y="734306"/>
                  </a:lnTo>
                  <a:lnTo>
                    <a:pt x="2770038" y="734306"/>
                  </a:lnTo>
                  <a:lnTo>
                    <a:pt x="2770038" y="734059"/>
                  </a:lnTo>
                  <a:lnTo>
                    <a:pt x="2784028" y="734016"/>
                  </a:lnTo>
                  <a:lnTo>
                    <a:pt x="2798018" y="733965"/>
                  </a:lnTo>
                  <a:lnTo>
                    <a:pt x="2812008" y="733906"/>
                  </a:lnTo>
                  <a:lnTo>
                    <a:pt x="2825998" y="733836"/>
                  </a:lnTo>
                  <a:lnTo>
                    <a:pt x="2839988" y="733753"/>
                  </a:lnTo>
                  <a:lnTo>
                    <a:pt x="2853978" y="733656"/>
                  </a:lnTo>
                  <a:lnTo>
                    <a:pt x="2867969" y="733543"/>
                  </a:lnTo>
                  <a:lnTo>
                    <a:pt x="2881959" y="733409"/>
                  </a:lnTo>
                  <a:lnTo>
                    <a:pt x="2895949" y="733252"/>
                  </a:lnTo>
                  <a:lnTo>
                    <a:pt x="2909939" y="733067"/>
                  </a:lnTo>
                  <a:lnTo>
                    <a:pt x="2923929" y="732851"/>
                  </a:lnTo>
                  <a:lnTo>
                    <a:pt x="2937919" y="732596"/>
                  </a:lnTo>
                  <a:lnTo>
                    <a:pt x="2951909" y="732297"/>
                  </a:lnTo>
                  <a:lnTo>
                    <a:pt x="2965899" y="731946"/>
                  </a:lnTo>
                  <a:lnTo>
                    <a:pt x="2979889" y="731533"/>
                  </a:lnTo>
                  <a:lnTo>
                    <a:pt x="2993879" y="731049"/>
                  </a:lnTo>
                  <a:lnTo>
                    <a:pt x="3007870" y="730481"/>
                  </a:lnTo>
                  <a:lnTo>
                    <a:pt x="3021860" y="729814"/>
                  </a:lnTo>
                  <a:lnTo>
                    <a:pt x="3035850" y="729032"/>
                  </a:lnTo>
                  <a:lnTo>
                    <a:pt x="3049840" y="728115"/>
                  </a:lnTo>
                  <a:lnTo>
                    <a:pt x="3063830" y="727039"/>
                  </a:lnTo>
                  <a:lnTo>
                    <a:pt x="3077820" y="725780"/>
                  </a:lnTo>
                  <a:lnTo>
                    <a:pt x="3091810" y="724304"/>
                  </a:lnTo>
                  <a:lnTo>
                    <a:pt x="3105800" y="722578"/>
                  </a:lnTo>
                  <a:lnTo>
                    <a:pt x="3119790" y="720559"/>
                  </a:lnTo>
                  <a:lnTo>
                    <a:pt x="3133780" y="718201"/>
                  </a:lnTo>
                  <a:lnTo>
                    <a:pt x="3147770" y="715449"/>
                  </a:lnTo>
                  <a:lnTo>
                    <a:pt x="3161761" y="712240"/>
                  </a:lnTo>
                  <a:lnTo>
                    <a:pt x="3175751" y="708506"/>
                  </a:lnTo>
                  <a:lnTo>
                    <a:pt x="3189741" y="704166"/>
                  </a:lnTo>
                  <a:lnTo>
                    <a:pt x="3203731" y="699132"/>
                  </a:lnTo>
                  <a:lnTo>
                    <a:pt x="3217721" y="693307"/>
                  </a:lnTo>
                  <a:lnTo>
                    <a:pt x="3231711" y="686582"/>
                  </a:lnTo>
                  <a:lnTo>
                    <a:pt x="3245701" y="678843"/>
                  </a:lnTo>
                  <a:lnTo>
                    <a:pt x="3259691" y="669967"/>
                  </a:lnTo>
                  <a:lnTo>
                    <a:pt x="3273681" y="659826"/>
                  </a:lnTo>
                  <a:lnTo>
                    <a:pt x="3287671" y="648291"/>
                  </a:lnTo>
                  <a:lnTo>
                    <a:pt x="3301661" y="635238"/>
                  </a:lnTo>
                  <a:lnTo>
                    <a:pt x="3315652" y="620552"/>
                  </a:lnTo>
                  <a:lnTo>
                    <a:pt x="3329642" y="604134"/>
                  </a:lnTo>
                  <a:lnTo>
                    <a:pt x="3343632" y="585914"/>
                  </a:lnTo>
                  <a:lnTo>
                    <a:pt x="3357622" y="565854"/>
                  </a:lnTo>
                  <a:lnTo>
                    <a:pt x="3371612" y="543963"/>
                  </a:lnTo>
                  <a:lnTo>
                    <a:pt x="3385602" y="520302"/>
                  </a:lnTo>
                  <a:lnTo>
                    <a:pt x="3399592" y="494993"/>
                  </a:lnTo>
                  <a:lnTo>
                    <a:pt x="3413582" y="468222"/>
                  </a:lnTo>
                  <a:lnTo>
                    <a:pt x="3427572" y="440234"/>
                  </a:lnTo>
                  <a:lnTo>
                    <a:pt x="3441562" y="411331"/>
                  </a:lnTo>
                  <a:lnTo>
                    <a:pt x="3455552" y="381861"/>
                  </a:lnTo>
                  <a:lnTo>
                    <a:pt x="3469543" y="352198"/>
                  </a:lnTo>
                  <a:lnTo>
                    <a:pt x="3483533" y="322728"/>
                  </a:lnTo>
                  <a:lnTo>
                    <a:pt x="3497523" y="293825"/>
                  </a:lnTo>
                  <a:lnTo>
                    <a:pt x="3511513" y="265837"/>
                  </a:lnTo>
                  <a:lnTo>
                    <a:pt x="3525503" y="239066"/>
                  </a:lnTo>
                  <a:lnTo>
                    <a:pt x="3539493" y="213757"/>
                  </a:lnTo>
                  <a:lnTo>
                    <a:pt x="3553483" y="190096"/>
                  </a:lnTo>
                  <a:lnTo>
                    <a:pt x="3567473" y="168205"/>
                  </a:lnTo>
                  <a:lnTo>
                    <a:pt x="3581463" y="148145"/>
                  </a:lnTo>
                  <a:lnTo>
                    <a:pt x="3595453" y="129925"/>
                  </a:lnTo>
                  <a:lnTo>
                    <a:pt x="3609444" y="113507"/>
                  </a:lnTo>
                  <a:lnTo>
                    <a:pt x="3623434" y="98821"/>
                  </a:lnTo>
                  <a:lnTo>
                    <a:pt x="3637424" y="85768"/>
                  </a:lnTo>
                  <a:lnTo>
                    <a:pt x="3651414" y="74233"/>
                  </a:lnTo>
                  <a:lnTo>
                    <a:pt x="3665404" y="64092"/>
                  </a:lnTo>
                  <a:lnTo>
                    <a:pt x="3679394" y="55215"/>
                  </a:lnTo>
                  <a:lnTo>
                    <a:pt x="3693384" y="47476"/>
                  </a:lnTo>
                  <a:lnTo>
                    <a:pt x="3707374" y="40752"/>
                  </a:lnTo>
                  <a:lnTo>
                    <a:pt x="3721364" y="34927"/>
                  </a:lnTo>
                  <a:lnTo>
                    <a:pt x="3735354" y="29893"/>
                  </a:lnTo>
                  <a:lnTo>
                    <a:pt x="3749344" y="25553"/>
                  </a:lnTo>
                  <a:lnTo>
                    <a:pt x="3763335" y="21819"/>
                  </a:lnTo>
                  <a:lnTo>
                    <a:pt x="3777325" y="18610"/>
                  </a:lnTo>
                  <a:lnTo>
                    <a:pt x="3791315" y="15858"/>
                  </a:lnTo>
                  <a:lnTo>
                    <a:pt x="3805305" y="13500"/>
                  </a:lnTo>
                  <a:lnTo>
                    <a:pt x="3819295" y="11481"/>
                  </a:lnTo>
                  <a:lnTo>
                    <a:pt x="3833285" y="9755"/>
                  </a:lnTo>
                  <a:lnTo>
                    <a:pt x="3847275" y="8279"/>
                  </a:lnTo>
                  <a:lnTo>
                    <a:pt x="3861265" y="7020"/>
                  </a:lnTo>
                  <a:lnTo>
                    <a:pt x="3875255" y="5944"/>
                  </a:lnTo>
                  <a:lnTo>
                    <a:pt x="3889245" y="5027"/>
                  </a:lnTo>
                  <a:lnTo>
                    <a:pt x="3903235" y="4245"/>
                  </a:lnTo>
                  <a:lnTo>
                    <a:pt x="3917226" y="3578"/>
                  </a:lnTo>
                  <a:lnTo>
                    <a:pt x="3931216" y="3010"/>
                  </a:lnTo>
                  <a:lnTo>
                    <a:pt x="3945206" y="2526"/>
                  </a:lnTo>
                  <a:lnTo>
                    <a:pt x="3959196" y="2113"/>
                  </a:lnTo>
                  <a:lnTo>
                    <a:pt x="3973186" y="1762"/>
                  </a:lnTo>
                  <a:lnTo>
                    <a:pt x="3987176" y="1463"/>
                  </a:lnTo>
                  <a:lnTo>
                    <a:pt x="4001166" y="1208"/>
                  </a:lnTo>
                  <a:lnTo>
                    <a:pt x="4015156" y="991"/>
                  </a:lnTo>
                  <a:lnTo>
                    <a:pt x="4029146" y="807"/>
                  </a:lnTo>
                  <a:lnTo>
                    <a:pt x="4043136" y="650"/>
                  </a:lnTo>
                  <a:lnTo>
                    <a:pt x="4057126" y="516"/>
                  </a:lnTo>
                  <a:lnTo>
                    <a:pt x="4071117" y="402"/>
                  </a:lnTo>
                  <a:lnTo>
                    <a:pt x="4085107" y="306"/>
                  </a:lnTo>
                  <a:lnTo>
                    <a:pt x="4099097" y="223"/>
                  </a:lnTo>
                  <a:lnTo>
                    <a:pt x="4113087" y="153"/>
                  </a:lnTo>
                  <a:lnTo>
                    <a:pt x="4127077" y="93"/>
                  </a:lnTo>
                  <a:lnTo>
                    <a:pt x="4141067" y="43"/>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2129569"/>
              <a:ext cx="4155057" cy="979075"/>
            </a:xfrm>
            <a:custGeom>
              <a:avLst/>
              <a:pathLst>
                <a:path w="4155057" h="979075">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388"/>
                  </a:lnTo>
                  <a:lnTo>
                    <a:pt x="1399009" y="734402"/>
                  </a:lnTo>
                  <a:lnTo>
                    <a:pt x="1412999" y="734419"/>
                  </a:lnTo>
                  <a:lnTo>
                    <a:pt x="1426989" y="734439"/>
                  </a:lnTo>
                  <a:lnTo>
                    <a:pt x="1440979" y="734462"/>
                  </a:lnTo>
                  <a:lnTo>
                    <a:pt x="1454969" y="734490"/>
                  </a:lnTo>
                  <a:lnTo>
                    <a:pt x="1468959" y="734522"/>
                  </a:lnTo>
                  <a:lnTo>
                    <a:pt x="1482949" y="734560"/>
                  </a:lnTo>
                  <a:lnTo>
                    <a:pt x="1496939" y="734605"/>
                  </a:lnTo>
                  <a:lnTo>
                    <a:pt x="1510930" y="734657"/>
                  </a:lnTo>
                  <a:lnTo>
                    <a:pt x="1524920" y="734719"/>
                  </a:lnTo>
                  <a:lnTo>
                    <a:pt x="1538910" y="734791"/>
                  </a:lnTo>
                  <a:lnTo>
                    <a:pt x="1552900" y="734876"/>
                  </a:lnTo>
                  <a:lnTo>
                    <a:pt x="1566890" y="734975"/>
                  </a:lnTo>
                  <a:lnTo>
                    <a:pt x="1580880" y="735092"/>
                  </a:lnTo>
                  <a:lnTo>
                    <a:pt x="1594870" y="735230"/>
                  </a:lnTo>
                  <a:lnTo>
                    <a:pt x="1608860" y="735391"/>
                  </a:lnTo>
                  <a:lnTo>
                    <a:pt x="1622850" y="735581"/>
                  </a:lnTo>
                  <a:lnTo>
                    <a:pt x="1636840" y="735803"/>
                  </a:lnTo>
                  <a:lnTo>
                    <a:pt x="1650830" y="736064"/>
                  </a:lnTo>
                  <a:lnTo>
                    <a:pt x="1664821" y="736369"/>
                  </a:lnTo>
                  <a:lnTo>
                    <a:pt x="1678811" y="736728"/>
                  </a:lnTo>
                  <a:lnTo>
                    <a:pt x="1692801" y="737148"/>
                  </a:lnTo>
                  <a:lnTo>
                    <a:pt x="1706791" y="737640"/>
                  </a:lnTo>
                  <a:lnTo>
                    <a:pt x="1720781" y="738215"/>
                  </a:lnTo>
                  <a:lnTo>
                    <a:pt x="1734771" y="738888"/>
                  </a:lnTo>
                  <a:lnTo>
                    <a:pt x="1748761" y="739674"/>
                  </a:lnTo>
                  <a:lnTo>
                    <a:pt x="1762751" y="740591"/>
                  </a:lnTo>
                  <a:lnTo>
                    <a:pt x="1776741" y="741661"/>
                  </a:lnTo>
                  <a:lnTo>
                    <a:pt x="1790731" y="742906"/>
                  </a:lnTo>
                  <a:lnTo>
                    <a:pt x="1804722" y="744352"/>
                  </a:lnTo>
                  <a:lnTo>
                    <a:pt x="1818712" y="746030"/>
                  </a:lnTo>
                  <a:lnTo>
                    <a:pt x="1832702" y="747972"/>
                  </a:lnTo>
                  <a:lnTo>
                    <a:pt x="1846692" y="750214"/>
                  </a:lnTo>
                  <a:lnTo>
                    <a:pt x="1860682" y="752793"/>
                  </a:lnTo>
                  <a:lnTo>
                    <a:pt x="1874672" y="755752"/>
                  </a:lnTo>
                  <a:lnTo>
                    <a:pt x="1888662" y="759132"/>
                  </a:lnTo>
                  <a:lnTo>
                    <a:pt x="1902652" y="762977"/>
                  </a:lnTo>
                  <a:lnTo>
                    <a:pt x="1916642" y="767328"/>
                  </a:lnTo>
                  <a:lnTo>
                    <a:pt x="1930632" y="772224"/>
                  </a:lnTo>
                  <a:lnTo>
                    <a:pt x="1944622" y="777696"/>
                  </a:lnTo>
                  <a:lnTo>
                    <a:pt x="1958613" y="783770"/>
                  </a:lnTo>
                  <a:lnTo>
                    <a:pt x="1972603" y="790456"/>
                  </a:lnTo>
                  <a:lnTo>
                    <a:pt x="1986593" y="797753"/>
                  </a:lnTo>
                  <a:lnTo>
                    <a:pt x="2000583" y="805640"/>
                  </a:lnTo>
                  <a:lnTo>
                    <a:pt x="2014573" y="814077"/>
                  </a:lnTo>
                  <a:lnTo>
                    <a:pt x="2028563" y="823000"/>
                  </a:lnTo>
                  <a:lnTo>
                    <a:pt x="2042553" y="832330"/>
                  </a:lnTo>
                  <a:lnTo>
                    <a:pt x="2056543" y="841964"/>
                  </a:lnTo>
                  <a:lnTo>
                    <a:pt x="2070533" y="851787"/>
                  </a:lnTo>
                  <a:lnTo>
                    <a:pt x="2084523" y="861675"/>
                  </a:lnTo>
                  <a:lnTo>
                    <a:pt x="2098513" y="871498"/>
                  </a:lnTo>
                  <a:lnTo>
                    <a:pt x="2112504" y="881133"/>
                  </a:lnTo>
                  <a:lnTo>
                    <a:pt x="2126494" y="890462"/>
                  </a:lnTo>
                  <a:lnTo>
                    <a:pt x="2140484" y="899386"/>
                  </a:lnTo>
                  <a:lnTo>
                    <a:pt x="2154474" y="907822"/>
                  </a:lnTo>
                  <a:lnTo>
                    <a:pt x="2168464" y="915709"/>
                  </a:lnTo>
                  <a:lnTo>
                    <a:pt x="2182454" y="923006"/>
                  </a:lnTo>
                  <a:lnTo>
                    <a:pt x="2196444" y="929693"/>
                  </a:lnTo>
                  <a:lnTo>
                    <a:pt x="2210434" y="935766"/>
                  </a:lnTo>
                  <a:lnTo>
                    <a:pt x="2224424" y="941239"/>
                  </a:lnTo>
                  <a:lnTo>
                    <a:pt x="2238414" y="946134"/>
                  </a:lnTo>
                  <a:lnTo>
                    <a:pt x="2252404" y="950485"/>
                  </a:lnTo>
                  <a:lnTo>
                    <a:pt x="2266395" y="954330"/>
                  </a:lnTo>
                  <a:lnTo>
                    <a:pt x="2280385" y="957710"/>
                  </a:lnTo>
                  <a:lnTo>
                    <a:pt x="2294375" y="960669"/>
                  </a:lnTo>
                  <a:lnTo>
                    <a:pt x="2308365" y="963249"/>
                  </a:lnTo>
                  <a:lnTo>
                    <a:pt x="2322355" y="965490"/>
                  </a:lnTo>
                  <a:lnTo>
                    <a:pt x="2336345" y="967432"/>
                  </a:lnTo>
                  <a:lnTo>
                    <a:pt x="2350335" y="969110"/>
                  </a:lnTo>
                  <a:lnTo>
                    <a:pt x="2364325" y="970557"/>
                  </a:lnTo>
                  <a:lnTo>
                    <a:pt x="2378315" y="971801"/>
                  </a:lnTo>
                  <a:lnTo>
                    <a:pt x="2392305" y="972871"/>
                  </a:lnTo>
                  <a:lnTo>
                    <a:pt x="2406296" y="973788"/>
                  </a:lnTo>
                  <a:lnTo>
                    <a:pt x="2420286" y="974574"/>
                  </a:lnTo>
                  <a:lnTo>
                    <a:pt x="2434276" y="975247"/>
                  </a:lnTo>
                  <a:lnTo>
                    <a:pt x="2448266" y="975823"/>
                  </a:lnTo>
                  <a:lnTo>
                    <a:pt x="2462256" y="976315"/>
                  </a:lnTo>
                  <a:lnTo>
                    <a:pt x="2476246" y="976734"/>
                  </a:lnTo>
                  <a:lnTo>
                    <a:pt x="2490236" y="977093"/>
                  </a:lnTo>
                  <a:lnTo>
                    <a:pt x="2504226" y="977399"/>
                  </a:lnTo>
                  <a:lnTo>
                    <a:pt x="2518216" y="977659"/>
                  </a:lnTo>
                  <a:lnTo>
                    <a:pt x="2532206" y="977882"/>
                  </a:lnTo>
                  <a:lnTo>
                    <a:pt x="2546196" y="978071"/>
                  </a:lnTo>
                  <a:lnTo>
                    <a:pt x="2560187" y="978232"/>
                  </a:lnTo>
                  <a:lnTo>
                    <a:pt x="2574177" y="978370"/>
                  </a:lnTo>
                  <a:lnTo>
                    <a:pt x="2588167" y="978487"/>
                  </a:lnTo>
                  <a:lnTo>
                    <a:pt x="2602157" y="978587"/>
                  </a:lnTo>
                  <a:lnTo>
                    <a:pt x="2616147" y="978672"/>
                  </a:lnTo>
                  <a:lnTo>
                    <a:pt x="2630137" y="978744"/>
                  </a:lnTo>
                  <a:lnTo>
                    <a:pt x="2644127" y="978805"/>
                  </a:lnTo>
                  <a:lnTo>
                    <a:pt x="2658117" y="978858"/>
                  </a:lnTo>
                  <a:lnTo>
                    <a:pt x="2672107" y="978902"/>
                  </a:lnTo>
                  <a:lnTo>
                    <a:pt x="2686097" y="978940"/>
                  </a:lnTo>
                  <a:lnTo>
                    <a:pt x="2700087" y="978972"/>
                  </a:lnTo>
                  <a:lnTo>
                    <a:pt x="2714078" y="979000"/>
                  </a:lnTo>
                  <a:lnTo>
                    <a:pt x="2728068" y="979023"/>
                  </a:lnTo>
                  <a:lnTo>
                    <a:pt x="2742058" y="979043"/>
                  </a:lnTo>
                  <a:lnTo>
                    <a:pt x="2756048" y="979060"/>
                  </a:lnTo>
                  <a:lnTo>
                    <a:pt x="2770038" y="979075"/>
                  </a:lnTo>
                  <a:lnTo>
                    <a:pt x="2770038" y="979075"/>
                  </a:lnTo>
                  <a:lnTo>
                    <a:pt x="2784028" y="979060"/>
                  </a:lnTo>
                  <a:lnTo>
                    <a:pt x="2798018" y="979043"/>
                  </a:lnTo>
                  <a:lnTo>
                    <a:pt x="2812008" y="979023"/>
                  </a:lnTo>
                  <a:lnTo>
                    <a:pt x="2825998" y="979000"/>
                  </a:lnTo>
                  <a:lnTo>
                    <a:pt x="2839988" y="978972"/>
                  </a:lnTo>
                  <a:lnTo>
                    <a:pt x="2853978" y="978940"/>
                  </a:lnTo>
                  <a:lnTo>
                    <a:pt x="2867969" y="978902"/>
                  </a:lnTo>
                  <a:lnTo>
                    <a:pt x="2881959" y="978858"/>
                  </a:lnTo>
                  <a:lnTo>
                    <a:pt x="2895949" y="978805"/>
                  </a:lnTo>
                  <a:lnTo>
                    <a:pt x="2909939" y="978744"/>
                  </a:lnTo>
                  <a:lnTo>
                    <a:pt x="2923929" y="978672"/>
                  </a:lnTo>
                  <a:lnTo>
                    <a:pt x="2937919" y="978587"/>
                  </a:lnTo>
                  <a:lnTo>
                    <a:pt x="2951909" y="978487"/>
                  </a:lnTo>
                  <a:lnTo>
                    <a:pt x="2965899" y="978370"/>
                  </a:lnTo>
                  <a:lnTo>
                    <a:pt x="2979889" y="978232"/>
                  </a:lnTo>
                  <a:lnTo>
                    <a:pt x="2993879" y="978071"/>
                  </a:lnTo>
                  <a:lnTo>
                    <a:pt x="3007870" y="977882"/>
                  </a:lnTo>
                  <a:lnTo>
                    <a:pt x="3021860" y="977659"/>
                  </a:lnTo>
                  <a:lnTo>
                    <a:pt x="3035850" y="977399"/>
                  </a:lnTo>
                  <a:lnTo>
                    <a:pt x="3049840" y="977093"/>
                  </a:lnTo>
                  <a:lnTo>
                    <a:pt x="3063830" y="976734"/>
                  </a:lnTo>
                  <a:lnTo>
                    <a:pt x="3077820" y="976315"/>
                  </a:lnTo>
                  <a:lnTo>
                    <a:pt x="3091810" y="975823"/>
                  </a:lnTo>
                  <a:lnTo>
                    <a:pt x="3105800" y="975247"/>
                  </a:lnTo>
                  <a:lnTo>
                    <a:pt x="3119790" y="974574"/>
                  </a:lnTo>
                  <a:lnTo>
                    <a:pt x="3133780" y="973788"/>
                  </a:lnTo>
                  <a:lnTo>
                    <a:pt x="3147770" y="972871"/>
                  </a:lnTo>
                  <a:lnTo>
                    <a:pt x="3161761" y="971801"/>
                  </a:lnTo>
                  <a:lnTo>
                    <a:pt x="3175751" y="970557"/>
                  </a:lnTo>
                  <a:lnTo>
                    <a:pt x="3189741" y="969110"/>
                  </a:lnTo>
                  <a:lnTo>
                    <a:pt x="3203731" y="967432"/>
                  </a:lnTo>
                  <a:lnTo>
                    <a:pt x="3217721" y="965490"/>
                  </a:lnTo>
                  <a:lnTo>
                    <a:pt x="3231711" y="963249"/>
                  </a:lnTo>
                  <a:lnTo>
                    <a:pt x="3245701" y="960669"/>
                  </a:lnTo>
                  <a:lnTo>
                    <a:pt x="3259691" y="957710"/>
                  </a:lnTo>
                  <a:lnTo>
                    <a:pt x="3273681" y="954330"/>
                  </a:lnTo>
                  <a:lnTo>
                    <a:pt x="3287671" y="950485"/>
                  </a:lnTo>
                  <a:lnTo>
                    <a:pt x="3301661" y="946134"/>
                  </a:lnTo>
                  <a:lnTo>
                    <a:pt x="3315652" y="941239"/>
                  </a:lnTo>
                  <a:lnTo>
                    <a:pt x="3329642" y="935766"/>
                  </a:lnTo>
                  <a:lnTo>
                    <a:pt x="3343632" y="929693"/>
                  </a:lnTo>
                  <a:lnTo>
                    <a:pt x="3357622" y="923006"/>
                  </a:lnTo>
                  <a:lnTo>
                    <a:pt x="3371612" y="915709"/>
                  </a:lnTo>
                  <a:lnTo>
                    <a:pt x="3385602" y="907822"/>
                  </a:lnTo>
                  <a:lnTo>
                    <a:pt x="3399592" y="899386"/>
                  </a:lnTo>
                  <a:lnTo>
                    <a:pt x="3413582" y="890462"/>
                  </a:lnTo>
                  <a:lnTo>
                    <a:pt x="3427572" y="881133"/>
                  </a:lnTo>
                  <a:lnTo>
                    <a:pt x="3441562" y="871498"/>
                  </a:lnTo>
                  <a:lnTo>
                    <a:pt x="3455552" y="861675"/>
                  </a:lnTo>
                  <a:lnTo>
                    <a:pt x="3469543" y="851787"/>
                  </a:lnTo>
                  <a:lnTo>
                    <a:pt x="3483533" y="841964"/>
                  </a:lnTo>
                  <a:lnTo>
                    <a:pt x="3497523" y="832330"/>
                  </a:lnTo>
                  <a:lnTo>
                    <a:pt x="3511513" y="823000"/>
                  </a:lnTo>
                  <a:lnTo>
                    <a:pt x="3525503" y="814077"/>
                  </a:lnTo>
                  <a:lnTo>
                    <a:pt x="3539493" y="805640"/>
                  </a:lnTo>
                  <a:lnTo>
                    <a:pt x="3553483" y="797753"/>
                  </a:lnTo>
                  <a:lnTo>
                    <a:pt x="3567473" y="790456"/>
                  </a:lnTo>
                  <a:lnTo>
                    <a:pt x="3581463" y="783770"/>
                  </a:lnTo>
                  <a:lnTo>
                    <a:pt x="3595453" y="777696"/>
                  </a:lnTo>
                  <a:lnTo>
                    <a:pt x="3609444" y="772224"/>
                  </a:lnTo>
                  <a:lnTo>
                    <a:pt x="3623434" y="767328"/>
                  </a:lnTo>
                  <a:lnTo>
                    <a:pt x="3637424" y="762977"/>
                  </a:lnTo>
                  <a:lnTo>
                    <a:pt x="3651414" y="759132"/>
                  </a:lnTo>
                  <a:lnTo>
                    <a:pt x="3665404" y="755752"/>
                  </a:lnTo>
                  <a:lnTo>
                    <a:pt x="3679394" y="752793"/>
                  </a:lnTo>
                  <a:lnTo>
                    <a:pt x="3693384" y="750214"/>
                  </a:lnTo>
                  <a:lnTo>
                    <a:pt x="3707374" y="747972"/>
                  </a:lnTo>
                  <a:lnTo>
                    <a:pt x="3721364" y="746030"/>
                  </a:lnTo>
                  <a:lnTo>
                    <a:pt x="3735354" y="744352"/>
                  </a:lnTo>
                  <a:lnTo>
                    <a:pt x="3749344" y="742906"/>
                  </a:lnTo>
                  <a:lnTo>
                    <a:pt x="3763335" y="741661"/>
                  </a:lnTo>
                  <a:lnTo>
                    <a:pt x="3777325" y="740591"/>
                  </a:lnTo>
                  <a:lnTo>
                    <a:pt x="3791315" y="739674"/>
                  </a:lnTo>
                  <a:lnTo>
                    <a:pt x="3805305" y="738888"/>
                  </a:lnTo>
                  <a:lnTo>
                    <a:pt x="3819295" y="738215"/>
                  </a:lnTo>
                  <a:lnTo>
                    <a:pt x="3833285" y="737640"/>
                  </a:lnTo>
                  <a:lnTo>
                    <a:pt x="3847275" y="737148"/>
                  </a:lnTo>
                  <a:lnTo>
                    <a:pt x="3861265" y="736728"/>
                  </a:lnTo>
                  <a:lnTo>
                    <a:pt x="3875255" y="736369"/>
                  </a:lnTo>
                  <a:lnTo>
                    <a:pt x="3889245" y="736064"/>
                  </a:lnTo>
                  <a:lnTo>
                    <a:pt x="3903235" y="735803"/>
                  </a:lnTo>
                  <a:lnTo>
                    <a:pt x="3917226" y="735581"/>
                  </a:lnTo>
                  <a:lnTo>
                    <a:pt x="3931216" y="735391"/>
                  </a:lnTo>
                  <a:lnTo>
                    <a:pt x="3945206" y="735230"/>
                  </a:lnTo>
                  <a:lnTo>
                    <a:pt x="3959196" y="735092"/>
                  </a:lnTo>
                  <a:lnTo>
                    <a:pt x="3973186" y="734975"/>
                  </a:lnTo>
                  <a:lnTo>
                    <a:pt x="3987176" y="734876"/>
                  </a:lnTo>
                  <a:lnTo>
                    <a:pt x="4001166" y="734791"/>
                  </a:lnTo>
                  <a:lnTo>
                    <a:pt x="4015156" y="734719"/>
                  </a:lnTo>
                  <a:lnTo>
                    <a:pt x="4029146" y="734657"/>
                  </a:lnTo>
                  <a:lnTo>
                    <a:pt x="4043136" y="734605"/>
                  </a:lnTo>
                  <a:lnTo>
                    <a:pt x="4057126" y="734560"/>
                  </a:lnTo>
                  <a:lnTo>
                    <a:pt x="4071117" y="734522"/>
                  </a:lnTo>
                  <a:lnTo>
                    <a:pt x="4085107" y="734490"/>
                  </a:lnTo>
                  <a:lnTo>
                    <a:pt x="4099097" y="734462"/>
                  </a:lnTo>
                  <a:lnTo>
                    <a:pt x="4113087" y="734439"/>
                  </a:lnTo>
                  <a:lnTo>
                    <a:pt x="4127077" y="734419"/>
                  </a:lnTo>
                  <a:lnTo>
                    <a:pt x="4141067" y="734402"/>
                  </a:lnTo>
                  <a:lnTo>
                    <a:pt x="4155057" y="734388"/>
                  </a:lnTo>
                </a:path>
              </a:pathLst>
            </a:custGeom>
            <a:ln w="40651" cap="flat">
              <a:solidFill>
                <a:srgbClr val="D3D3D3">
                  <a:alpha val="100000"/>
                </a:srgbClr>
              </a:solidFill>
              <a:prstDash val="solid"/>
              <a:round/>
            </a:ln>
          </p:spPr>
          <p:txBody>
            <a:bodyPr/>
            <a:lstStyle/>
            <a:p/>
          </p:txBody>
        </p:sp>
        <p:sp>
          <p:nvSpPr>
            <p:cNvPr id="35" name="pl35"/>
            <p:cNvSpPr/>
            <p:nvPr/>
          </p:nvSpPr>
          <p:spPr>
            <a:xfrm>
              <a:off x="2737948" y="1639621"/>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57317"/>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3843443"/>
              <a:ext cx="4155057" cy="979157"/>
            </a:xfrm>
            <a:custGeom>
              <a:avLst/>
              <a:pathLst>
                <a:path w="4155057" h="979157">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619"/>
                  </a:lnTo>
                  <a:lnTo>
                    <a:pt x="1399009" y="489634"/>
                  </a:lnTo>
                  <a:lnTo>
                    <a:pt x="1412999" y="489650"/>
                  </a:lnTo>
                  <a:lnTo>
                    <a:pt x="1426989" y="489670"/>
                  </a:lnTo>
                  <a:lnTo>
                    <a:pt x="1440979" y="489694"/>
                  </a:lnTo>
                  <a:lnTo>
                    <a:pt x="1454969" y="489721"/>
                  </a:lnTo>
                  <a:lnTo>
                    <a:pt x="1468959" y="489753"/>
                  </a:lnTo>
                  <a:lnTo>
                    <a:pt x="1482949" y="489791"/>
                  </a:lnTo>
                  <a:lnTo>
                    <a:pt x="1496939" y="489836"/>
                  </a:lnTo>
                  <a:lnTo>
                    <a:pt x="1510930" y="489888"/>
                  </a:lnTo>
                  <a:lnTo>
                    <a:pt x="1524920" y="489950"/>
                  </a:lnTo>
                  <a:lnTo>
                    <a:pt x="1538910" y="490022"/>
                  </a:lnTo>
                  <a:lnTo>
                    <a:pt x="1552900" y="490107"/>
                  </a:lnTo>
                  <a:lnTo>
                    <a:pt x="1566890" y="490207"/>
                  </a:lnTo>
                  <a:lnTo>
                    <a:pt x="1580880" y="490324"/>
                  </a:lnTo>
                  <a:lnTo>
                    <a:pt x="1594870" y="490461"/>
                  </a:lnTo>
                  <a:lnTo>
                    <a:pt x="1608860" y="490623"/>
                  </a:lnTo>
                  <a:lnTo>
                    <a:pt x="1622850" y="490812"/>
                  </a:lnTo>
                  <a:lnTo>
                    <a:pt x="1636840" y="491034"/>
                  </a:lnTo>
                  <a:lnTo>
                    <a:pt x="1650830" y="491295"/>
                  </a:lnTo>
                  <a:lnTo>
                    <a:pt x="1664821" y="491601"/>
                  </a:lnTo>
                  <a:lnTo>
                    <a:pt x="1678811" y="491959"/>
                  </a:lnTo>
                  <a:lnTo>
                    <a:pt x="1692801" y="492379"/>
                  </a:lnTo>
                  <a:lnTo>
                    <a:pt x="1706791" y="492871"/>
                  </a:lnTo>
                  <a:lnTo>
                    <a:pt x="1720781" y="493446"/>
                  </a:lnTo>
                  <a:lnTo>
                    <a:pt x="1734771" y="494119"/>
                  </a:lnTo>
                  <a:lnTo>
                    <a:pt x="1748761" y="494905"/>
                  </a:lnTo>
                  <a:lnTo>
                    <a:pt x="1762751" y="495823"/>
                  </a:lnTo>
                  <a:lnTo>
                    <a:pt x="1776741" y="496892"/>
                  </a:lnTo>
                  <a:lnTo>
                    <a:pt x="1790731" y="498137"/>
                  </a:lnTo>
                  <a:lnTo>
                    <a:pt x="1804722" y="499584"/>
                  </a:lnTo>
                  <a:lnTo>
                    <a:pt x="1818712" y="501262"/>
                  </a:lnTo>
                  <a:lnTo>
                    <a:pt x="1832702" y="503203"/>
                  </a:lnTo>
                  <a:lnTo>
                    <a:pt x="1846692" y="505445"/>
                  </a:lnTo>
                  <a:lnTo>
                    <a:pt x="1860682" y="508024"/>
                  </a:lnTo>
                  <a:lnTo>
                    <a:pt x="1874672" y="510983"/>
                  </a:lnTo>
                  <a:lnTo>
                    <a:pt x="1888662" y="514364"/>
                  </a:lnTo>
                  <a:lnTo>
                    <a:pt x="1902652" y="518209"/>
                  </a:lnTo>
                  <a:lnTo>
                    <a:pt x="1916642" y="522560"/>
                  </a:lnTo>
                  <a:lnTo>
                    <a:pt x="1930632" y="527455"/>
                  </a:lnTo>
                  <a:lnTo>
                    <a:pt x="1944622" y="532927"/>
                  </a:lnTo>
                  <a:lnTo>
                    <a:pt x="1958613" y="539001"/>
                  </a:lnTo>
                  <a:lnTo>
                    <a:pt x="1972603" y="545688"/>
                  </a:lnTo>
                  <a:lnTo>
                    <a:pt x="1986593" y="552985"/>
                  </a:lnTo>
                  <a:lnTo>
                    <a:pt x="2000583" y="560872"/>
                  </a:lnTo>
                  <a:lnTo>
                    <a:pt x="2014573" y="569308"/>
                  </a:lnTo>
                  <a:lnTo>
                    <a:pt x="2028563" y="578232"/>
                  </a:lnTo>
                  <a:lnTo>
                    <a:pt x="2042553" y="587561"/>
                  </a:lnTo>
                  <a:lnTo>
                    <a:pt x="2056543" y="597195"/>
                  </a:lnTo>
                  <a:lnTo>
                    <a:pt x="2070533" y="607019"/>
                  </a:lnTo>
                  <a:lnTo>
                    <a:pt x="2084523" y="616906"/>
                  </a:lnTo>
                  <a:lnTo>
                    <a:pt x="2098513" y="626730"/>
                  </a:lnTo>
                  <a:lnTo>
                    <a:pt x="2112504" y="636364"/>
                  </a:lnTo>
                  <a:lnTo>
                    <a:pt x="2126494" y="645693"/>
                  </a:lnTo>
                  <a:lnTo>
                    <a:pt x="2140484" y="654617"/>
                  </a:lnTo>
                  <a:lnTo>
                    <a:pt x="2154474" y="663053"/>
                  </a:lnTo>
                  <a:lnTo>
                    <a:pt x="2168464" y="670940"/>
                  </a:lnTo>
                  <a:lnTo>
                    <a:pt x="2182454" y="678237"/>
                  </a:lnTo>
                  <a:lnTo>
                    <a:pt x="2196444" y="684924"/>
                  </a:lnTo>
                  <a:lnTo>
                    <a:pt x="2210434" y="690997"/>
                  </a:lnTo>
                  <a:lnTo>
                    <a:pt x="2224424" y="696470"/>
                  </a:lnTo>
                  <a:lnTo>
                    <a:pt x="2238414" y="701365"/>
                  </a:lnTo>
                  <a:lnTo>
                    <a:pt x="2252404" y="705716"/>
                  </a:lnTo>
                  <a:lnTo>
                    <a:pt x="2266395" y="709561"/>
                  </a:lnTo>
                  <a:lnTo>
                    <a:pt x="2280385" y="712942"/>
                  </a:lnTo>
                  <a:lnTo>
                    <a:pt x="2294375" y="715900"/>
                  </a:lnTo>
                  <a:lnTo>
                    <a:pt x="2308365" y="718480"/>
                  </a:lnTo>
                  <a:lnTo>
                    <a:pt x="2322355" y="720722"/>
                  </a:lnTo>
                  <a:lnTo>
                    <a:pt x="2336345" y="722663"/>
                  </a:lnTo>
                  <a:lnTo>
                    <a:pt x="2350335" y="724341"/>
                  </a:lnTo>
                  <a:lnTo>
                    <a:pt x="2364325" y="725788"/>
                  </a:lnTo>
                  <a:lnTo>
                    <a:pt x="2378315" y="727033"/>
                  </a:lnTo>
                  <a:lnTo>
                    <a:pt x="2392305" y="728102"/>
                  </a:lnTo>
                  <a:lnTo>
                    <a:pt x="2406296" y="729020"/>
                  </a:lnTo>
                  <a:lnTo>
                    <a:pt x="2420286" y="729806"/>
                  </a:lnTo>
                  <a:lnTo>
                    <a:pt x="2434276" y="730479"/>
                  </a:lnTo>
                  <a:lnTo>
                    <a:pt x="2448266" y="731054"/>
                  </a:lnTo>
                  <a:lnTo>
                    <a:pt x="2462256" y="731546"/>
                  </a:lnTo>
                  <a:lnTo>
                    <a:pt x="2476246" y="731966"/>
                  </a:lnTo>
                  <a:lnTo>
                    <a:pt x="2490236" y="732324"/>
                  </a:lnTo>
                  <a:lnTo>
                    <a:pt x="2504226" y="732630"/>
                  </a:lnTo>
                  <a:lnTo>
                    <a:pt x="2518216" y="732891"/>
                  </a:lnTo>
                  <a:lnTo>
                    <a:pt x="2532206" y="733113"/>
                  </a:lnTo>
                  <a:lnTo>
                    <a:pt x="2546196" y="733302"/>
                  </a:lnTo>
                  <a:lnTo>
                    <a:pt x="2560187" y="733464"/>
                  </a:lnTo>
                  <a:lnTo>
                    <a:pt x="2574177" y="733601"/>
                  </a:lnTo>
                  <a:lnTo>
                    <a:pt x="2588167" y="733718"/>
                  </a:lnTo>
                  <a:lnTo>
                    <a:pt x="2602157" y="733818"/>
                  </a:lnTo>
                  <a:lnTo>
                    <a:pt x="2616147" y="733903"/>
                  </a:lnTo>
                  <a:lnTo>
                    <a:pt x="2630137" y="733975"/>
                  </a:lnTo>
                  <a:lnTo>
                    <a:pt x="2644127" y="734037"/>
                  </a:lnTo>
                  <a:lnTo>
                    <a:pt x="2658117" y="734089"/>
                  </a:lnTo>
                  <a:lnTo>
                    <a:pt x="2672107" y="734134"/>
                  </a:lnTo>
                  <a:lnTo>
                    <a:pt x="2686097" y="734171"/>
                  </a:lnTo>
                  <a:lnTo>
                    <a:pt x="2700087" y="734204"/>
                  </a:lnTo>
                  <a:lnTo>
                    <a:pt x="2714078" y="734231"/>
                  </a:lnTo>
                  <a:lnTo>
                    <a:pt x="2728068" y="734255"/>
                  </a:lnTo>
                  <a:lnTo>
                    <a:pt x="2742058" y="734274"/>
                  </a:lnTo>
                  <a:lnTo>
                    <a:pt x="2756048" y="734291"/>
                  </a:lnTo>
                  <a:lnTo>
                    <a:pt x="2770038" y="734306"/>
                  </a:lnTo>
                  <a:lnTo>
                    <a:pt x="2770038" y="734470"/>
                  </a:lnTo>
                  <a:lnTo>
                    <a:pt x="2784028" y="734484"/>
                  </a:lnTo>
                  <a:lnTo>
                    <a:pt x="2798018" y="734501"/>
                  </a:lnTo>
                  <a:lnTo>
                    <a:pt x="2812008" y="734521"/>
                  </a:lnTo>
                  <a:lnTo>
                    <a:pt x="2825998" y="734545"/>
                  </a:lnTo>
                  <a:lnTo>
                    <a:pt x="2839988" y="734572"/>
                  </a:lnTo>
                  <a:lnTo>
                    <a:pt x="2853978" y="734604"/>
                  </a:lnTo>
                  <a:lnTo>
                    <a:pt x="2867969" y="734642"/>
                  </a:lnTo>
                  <a:lnTo>
                    <a:pt x="2881959" y="734687"/>
                  </a:lnTo>
                  <a:lnTo>
                    <a:pt x="2895949" y="734739"/>
                  </a:lnTo>
                  <a:lnTo>
                    <a:pt x="2909939" y="734801"/>
                  </a:lnTo>
                  <a:lnTo>
                    <a:pt x="2923929" y="734873"/>
                  </a:lnTo>
                  <a:lnTo>
                    <a:pt x="2937919" y="734958"/>
                  </a:lnTo>
                  <a:lnTo>
                    <a:pt x="2951909" y="735057"/>
                  </a:lnTo>
                  <a:lnTo>
                    <a:pt x="2965899" y="735175"/>
                  </a:lnTo>
                  <a:lnTo>
                    <a:pt x="2979889" y="735312"/>
                  </a:lnTo>
                  <a:lnTo>
                    <a:pt x="2993879" y="735473"/>
                  </a:lnTo>
                  <a:lnTo>
                    <a:pt x="3007870" y="735663"/>
                  </a:lnTo>
                  <a:lnTo>
                    <a:pt x="3021860" y="735885"/>
                  </a:lnTo>
                  <a:lnTo>
                    <a:pt x="3035850" y="736146"/>
                  </a:lnTo>
                  <a:lnTo>
                    <a:pt x="3049840" y="736452"/>
                  </a:lnTo>
                  <a:lnTo>
                    <a:pt x="3063830" y="736810"/>
                  </a:lnTo>
                  <a:lnTo>
                    <a:pt x="3077820" y="737230"/>
                  </a:lnTo>
                  <a:lnTo>
                    <a:pt x="3091810" y="737722"/>
                  </a:lnTo>
                  <a:lnTo>
                    <a:pt x="3105800" y="738297"/>
                  </a:lnTo>
                  <a:lnTo>
                    <a:pt x="3119790" y="738970"/>
                  </a:lnTo>
                  <a:lnTo>
                    <a:pt x="3133780" y="739756"/>
                  </a:lnTo>
                  <a:lnTo>
                    <a:pt x="3147770" y="740674"/>
                  </a:lnTo>
                  <a:lnTo>
                    <a:pt x="3161761" y="741743"/>
                  </a:lnTo>
                  <a:lnTo>
                    <a:pt x="3175751" y="742988"/>
                  </a:lnTo>
                  <a:lnTo>
                    <a:pt x="3189741" y="744434"/>
                  </a:lnTo>
                  <a:lnTo>
                    <a:pt x="3203731" y="746112"/>
                  </a:lnTo>
                  <a:lnTo>
                    <a:pt x="3217721" y="748054"/>
                  </a:lnTo>
                  <a:lnTo>
                    <a:pt x="3231711" y="750296"/>
                  </a:lnTo>
                  <a:lnTo>
                    <a:pt x="3245701" y="752875"/>
                  </a:lnTo>
                  <a:lnTo>
                    <a:pt x="3259691" y="755834"/>
                  </a:lnTo>
                  <a:lnTo>
                    <a:pt x="3273681" y="759215"/>
                  </a:lnTo>
                  <a:lnTo>
                    <a:pt x="3287671" y="763059"/>
                  </a:lnTo>
                  <a:lnTo>
                    <a:pt x="3301661" y="767410"/>
                  </a:lnTo>
                  <a:lnTo>
                    <a:pt x="3315652" y="772306"/>
                  </a:lnTo>
                  <a:lnTo>
                    <a:pt x="3329642" y="777778"/>
                  </a:lnTo>
                  <a:lnTo>
                    <a:pt x="3343632" y="783852"/>
                  </a:lnTo>
                  <a:lnTo>
                    <a:pt x="3357622" y="790539"/>
                  </a:lnTo>
                  <a:lnTo>
                    <a:pt x="3371612" y="797836"/>
                  </a:lnTo>
                  <a:lnTo>
                    <a:pt x="3385602" y="805723"/>
                  </a:lnTo>
                  <a:lnTo>
                    <a:pt x="3399592" y="814159"/>
                  </a:lnTo>
                  <a:lnTo>
                    <a:pt x="3413582" y="823083"/>
                  </a:lnTo>
                  <a:lnTo>
                    <a:pt x="3427572" y="832412"/>
                  </a:lnTo>
                  <a:lnTo>
                    <a:pt x="3441562" y="842046"/>
                  </a:lnTo>
                  <a:lnTo>
                    <a:pt x="3455552" y="851870"/>
                  </a:lnTo>
                  <a:lnTo>
                    <a:pt x="3469543" y="861757"/>
                  </a:lnTo>
                  <a:lnTo>
                    <a:pt x="3483533" y="871580"/>
                  </a:lnTo>
                  <a:lnTo>
                    <a:pt x="3497523" y="881215"/>
                  </a:lnTo>
                  <a:lnTo>
                    <a:pt x="3511513" y="890544"/>
                  </a:lnTo>
                  <a:lnTo>
                    <a:pt x="3525503" y="899468"/>
                  </a:lnTo>
                  <a:lnTo>
                    <a:pt x="3539493" y="907904"/>
                  </a:lnTo>
                  <a:lnTo>
                    <a:pt x="3553483" y="915791"/>
                  </a:lnTo>
                  <a:lnTo>
                    <a:pt x="3567473" y="923088"/>
                  </a:lnTo>
                  <a:lnTo>
                    <a:pt x="3581463" y="929775"/>
                  </a:lnTo>
                  <a:lnTo>
                    <a:pt x="3595453" y="935848"/>
                  </a:lnTo>
                  <a:lnTo>
                    <a:pt x="3609444" y="941321"/>
                  </a:lnTo>
                  <a:lnTo>
                    <a:pt x="3623434" y="946216"/>
                  </a:lnTo>
                  <a:lnTo>
                    <a:pt x="3637424" y="950567"/>
                  </a:lnTo>
                  <a:lnTo>
                    <a:pt x="3651414" y="954412"/>
                  </a:lnTo>
                  <a:lnTo>
                    <a:pt x="3665404" y="957792"/>
                  </a:lnTo>
                  <a:lnTo>
                    <a:pt x="3679394" y="960751"/>
                  </a:lnTo>
                  <a:lnTo>
                    <a:pt x="3693384" y="963331"/>
                  </a:lnTo>
                  <a:lnTo>
                    <a:pt x="3707374" y="965572"/>
                  </a:lnTo>
                  <a:lnTo>
                    <a:pt x="3721364" y="967514"/>
                  </a:lnTo>
                  <a:lnTo>
                    <a:pt x="3735354" y="969192"/>
                  </a:lnTo>
                  <a:lnTo>
                    <a:pt x="3749344" y="970639"/>
                  </a:lnTo>
                  <a:lnTo>
                    <a:pt x="3763335" y="971884"/>
                  </a:lnTo>
                  <a:lnTo>
                    <a:pt x="3777325" y="972953"/>
                  </a:lnTo>
                  <a:lnTo>
                    <a:pt x="3791315" y="973870"/>
                  </a:lnTo>
                  <a:lnTo>
                    <a:pt x="3805305" y="974657"/>
                  </a:lnTo>
                  <a:lnTo>
                    <a:pt x="3819295" y="975329"/>
                  </a:lnTo>
                  <a:lnTo>
                    <a:pt x="3833285" y="975905"/>
                  </a:lnTo>
                  <a:lnTo>
                    <a:pt x="3847275" y="976397"/>
                  </a:lnTo>
                  <a:lnTo>
                    <a:pt x="3861265" y="976817"/>
                  </a:lnTo>
                  <a:lnTo>
                    <a:pt x="3875255" y="977175"/>
                  </a:lnTo>
                  <a:lnTo>
                    <a:pt x="3889245" y="977481"/>
                  </a:lnTo>
                  <a:lnTo>
                    <a:pt x="3903235" y="977742"/>
                  </a:lnTo>
                  <a:lnTo>
                    <a:pt x="3917226" y="977964"/>
                  </a:lnTo>
                  <a:lnTo>
                    <a:pt x="3931216" y="978153"/>
                  </a:lnTo>
                  <a:lnTo>
                    <a:pt x="3945206" y="978315"/>
                  </a:lnTo>
                  <a:lnTo>
                    <a:pt x="3959196" y="978452"/>
                  </a:lnTo>
                  <a:lnTo>
                    <a:pt x="3973186" y="978569"/>
                  </a:lnTo>
                  <a:lnTo>
                    <a:pt x="3987176" y="978669"/>
                  </a:lnTo>
                  <a:lnTo>
                    <a:pt x="4001166" y="978754"/>
                  </a:lnTo>
                  <a:lnTo>
                    <a:pt x="4015156" y="978826"/>
                  </a:lnTo>
                  <a:lnTo>
                    <a:pt x="4029146" y="978887"/>
                  </a:lnTo>
                  <a:lnTo>
                    <a:pt x="4043136" y="978940"/>
                  </a:lnTo>
                  <a:lnTo>
                    <a:pt x="4057126" y="978984"/>
                  </a:lnTo>
                  <a:lnTo>
                    <a:pt x="4071117" y="979022"/>
                  </a:lnTo>
                  <a:lnTo>
                    <a:pt x="4085107" y="979055"/>
                  </a:lnTo>
                  <a:lnTo>
                    <a:pt x="4099097" y="979082"/>
                  </a:lnTo>
                  <a:lnTo>
                    <a:pt x="4113087" y="979105"/>
                  </a:lnTo>
                  <a:lnTo>
                    <a:pt x="4127077" y="979125"/>
                  </a:lnTo>
                  <a:lnTo>
                    <a:pt x="4141067" y="979142"/>
                  </a:lnTo>
                  <a:lnTo>
                    <a:pt x="4155057" y="979157"/>
                  </a:lnTo>
                </a:path>
              </a:pathLst>
            </a:custGeom>
            <a:ln w="40651" cap="flat">
              <a:solidFill>
                <a:srgbClr val="D3D3D3">
                  <a:alpha val="100000"/>
                </a:srgbClr>
              </a:solidFill>
              <a:prstDash val="solid"/>
              <a:round/>
            </a:ln>
          </p:spPr>
          <p:txBody>
            <a:bodyPr/>
            <a:lstStyle/>
            <a:p/>
          </p:txBody>
        </p:sp>
        <p:sp>
          <p:nvSpPr>
            <p:cNvPr id="38" name="pl38"/>
            <p:cNvSpPr/>
            <p:nvPr/>
          </p:nvSpPr>
          <p:spPr>
            <a:xfrm>
              <a:off x="2737948" y="2619024"/>
              <a:ext cx="4155057" cy="979321"/>
            </a:xfrm>
            <a:custGeom>
              <a:avLst/>
              <a:pathLst>
                <a:path w="4155057" h="979321">
                  <a:moveTo>
                    <a:pt x="0" y="734634"/>
                  </a:moveTo>
                  <a:lnTo>
                    <a:pt x="13990" y="734649"/>
                  </a:lnTo>
                  <a:lnTo>
                    <a:pt x="27980" y="734666"/>
                  </a:lnTo>
                  <a:lnTo>
                    <a:pt x="41970" y="734685"/>
                  </a:lnTo>
                  <a:lnTo>
                    <a:pt x="55960" y="734709"/>
                  </a:lnTo>
                  <a:lnTo>
                    <a:pt x="69950" y="734736"/>
                  </a:lnTo>
                  <a:lnTo>
                    <a:pt x="83940" y="734769"/>
                  </a:lnTo>
                  <a:lnTo>
                    <a:pt x="97930" y="734806"/>
                  </a:lnTo>
                  <a:lnTo>
                    <a:pt x="111920" y="734851"/>
                  </a:lnTo>
                  <a:lnTo>
                    <a:pt x="125910" y="734903"/>
                  </a:lnTo>
                  <a:lnTo>
                    <a:pt x="139900" y="734965"/>
                  </a:lnTo>
                  <a:lnTo>
                    <a:pt x="153891" y="735037"/>
                  </a:lnTo>
                  <a:lnTo>
                    <a:pt x="167881" y="735122"/>
                  </a:lnTo>
                  <a:lnTo>
                    <a:pt x="181871" y="735222"/>
                  </a:lnTo>
                  <a:lnTo>
                    <a:pt x="195861" y="735339"/>
                  </a:lnTo>
                  <a:lnTo>
                    <a:pt x="209851" y="735476"/>
                  </a:lnTo>
                  <a:lnTo>
                    <a:pt x="223841" y="735638"/>
                  </a:lnTo>
                  <a:lnTo>
                    <a:pt x="237831" y="735827"/>
                  </a:lnTo>
                  <a:lnTo>
                    <a:pt x="251821" y="736049"/>
                  </a:lnTo>
                  <a:lnTo>
                    <a:pt x="265811" y="736310"/>
                  </a:lnTo>
                  <a:lnTo>
                    <a:pt x="279801" y="736616"/>
                  </a:lnTo>
                  <a:lnTo>
                    <a:pt x="293791" y="736974"/>
                  </a:lnTo>
                  <a:lnTo>
                    <a:pt x="307782" y="737394"/>
                  </a:lnTo>
                  <a:lnTo>
                    <a:pt x="321772" y="737886"/>
                  </a:lnTo>
                  <a:lnTo>
                    <a:pt x="335762" y="738461"/>
                  </a:lnTo>
                  <a:lnTo>
                    <a:pt x="349752" y="739134"/>
                  </a:lnTo>
                  <a:lnTo>
                    <a:pt x="363742" y="739920"/>
                  </a:lnTo>
                  <a:lnTo>
                    <a:pt x="377732" y="740838"/>
                  </a:lnTo>
                  <a:lnTo>
                    <a:pt x="391722" y="741907"/>
                  </a:lnTo>
                  <a:lnTo>
                    <a:pt x="405712" y="743152"/>
                  </a:lnTo>
                  <a:lnTo>
                    <a:pt x="419702" y="744599"/>
                  </a:lnTo>
                  <a:lnTo>
                    <a:pt x="433692" y="746277"/>
                  </a:lnTo>
                  <a:lnTo>
                    <a:pt x="447682" y="748218"/>
                  </a:lnTo>
                  <a:lnTo>
                    <a:pt x="461673" y="750460"/>
                  </a:lnTo>
                  <a:lnTo>
                    <a:pt x="475663" y="753040"/>
                  </a:lnTo>
                  <a:lnTo>
                    <a:pt x="489653" y="755998"/>
                  </a:lnTo>
                  <a:lnTo>
                    <a:pt x="503643" y="759379"/>
                  </a:lnTo>
                  <a:lnTo>
                    <a:pt x="517633" y="763224"/>
                  </a:lnTo>
                  <a:lnTo>
                    <a:pt x="531623" y="767575"/>
                  </a:lnTo>
                  <a:lnTo>
                    <a:pt x="545613" y="772470"/>
                  </a:lnTo>
                  <a:lnTo>
                    <a:pt x="559603" y="777943"/>
                  </a:lnTo>
                  <a:lnTo>
                    <a:pt x="573593" y="784016"/>
                  </a:lnTo>
                  <a:lnTo>
                    <a:pt x="587583" y="790703"/>
                  </a:lnTo>
                  <a:lnTo>
                    <a:pt x="601574" y="798000"/>
                  </a:lnTo>
                  <a:lnTo>
                    <a:pt x="615564" y="805887"/>
                  </a:lnTo>
                  <a:lnTo>
                    <a:pt x="629554" y="814323"/>
                  </a:lnTo>
                  <a:lnTo>
                    <a:pt x="643544" y="823247"/>
                  </a:lnTo>
                  <a:lnTo>
                    <a:pt x="657534" y="832576"/>
                  </a:lnTo>
                  <a:lnTo>
                    <a:pt x="671524" y="842210"/>
                  </a:lnTo>
                  <a:lnTo>
                    <a:pt x="685514" y="852034"/>
                  </a:lnTo>
                  <a:lnTo>
                    <a:pt x="699504" y="861921"/>
                  </a:lnTo>
                  <a:lnTo>
                    <a:pt x="713494" y="871745"/>
                  </a:lnTo>
                  <a:lnTo>
                    <a:pt x="727484" y="881379"/>
                  </a:lnTo>
                  <a:lnTo>
                    <a:pt x="741474" y="890708"/>
                  </a:lnTo>
                  <a:lnTo>
                    <a:pt x="755465" y="899632"/>
                  </a:lnTo>
                  <a:lnTo>
                    <a:pt x="769455" y="908068"/>
                  </a:lnTo>
                  <a:lnTo>
                    <a:pt x="783445" y="915955"/>
                  </a:lnTo>
                  <a:lnTo>
                    <a:pt x="797435" y="923252"/>
                  </a:lnTo>
                  <a:lnTo>
                    <a:pt x="811425" y="929939"/>
                  </a:lnTo>
                  <a:lnTo>
                    <a:pt x="825415" y="936012"/>
                  </a:lnTo>
                  <a:lnTo>
                    <a:pt x="839405" y="941485"/>
                  </a:lnTo>
                  <a:lnTo>
                    <a:pt x="853395" y="946380"/>
                  </a:lnTo>
                  <a:lnTo>
                    <a:pt x="867385" y="950731"/>
                  </a:lnTo>
                  <a:lnTo>
                    <a:pt x="881375" y="954576"/>
                  </a:lnTo>
                  <a:lnTo>
                    <a:pt x="895365" y="957957"/>
                  </a:lnTo>
                  <a:lnTo>
                    <a:pt x="909356" y="960916"/>
                  </a:lnTo>
                  <a:lnTo>
                    <a:pt x="923346" y="963495"/>
                  </a:lnTo>
                  <a:lnTo>
                    <a:pt x="937336" y="965737"/>
                  </a:lnTo>
                  <a:lnTo>
                    <a:pt x="951326" y="967678"/>
                  </a:lnTo>
                  <a:lnTo>
                    <a:pt x="965316" y="969356"/>
                  </a:lnTo>
                  <a:lnTo>
                    <a:pt x="979306" y="970803"/>
                  </a:lnTo>
                  <a:lnTo>
                    <a:pt x="993296" y="972048"/>
                  </a:lnTo>
                  <a:lnTo>
                    <a:pt x="1007286" y="973117"/>
                  </a:lnTo>
                  <a:lnTo>
                    <a:pt x="1021276" y="974035"/>
                  </a:lnTo>
                  <a:lnTo>
                    <a:pt x="1035266" y="974821"/>
                  </a:lnTo>
                  <a:lnTo>
                    <a:pt x="1049256" y="975494"/>
                  </a:lnTo>
                  <a:lnTo>
                    <a:pt x="1063247" y="976069"/>
                  </a:lnTo>
                  <a:lnTo>
                    <a:pt x="1077237" y="976561"/>
                  </a:lnTo>
                  <a:lnTo>
                    <a:pt x="1091227" y="976981"/>
                  </a:lnTo>
                  <a:lnTo>
                    <a:pt x="1105217" y="977339"/>
                  </a:lnTo>
                  <a:lnTo>
                    <a:pt x="1119207" y="977645"/>
                  </a:lnTo>
                  <a:lnTo>
                    <a:pt x="1133197" y="977906"/>
                  </a:lnTo>
                  <a:lnTo>
                    <a:pt x="1147187" y="978128"/>
                  </a:lnTo>
                  <a:lnTo>
                    <a:pt x="1161177" y="978317"/>
                  </a:lnTo>
                  <a:lnTo>
                    <a:pt x="1175167" y="978479"/>
                  </a:lnTo>
                  <a:lnTo>
                    <a:pt x="1189157" y="978616"/>
                  </a:lnTo>
                  <a:lnTo>
                    <a:pt x="1203148" y="978733"/>
                  </a:lnTo>
                  <a:lnTo>
                    <a:pt x="1217138" y="978833"/>
                  </a:lnTo>
                  <a:lnTo>
                    <a:pt x="1231128" y="978918"/>
                  </a:lnTo>
                  <a:lnTo>
                    <a:pt x="1245118" y="978990"/>
                  </a:lnTo>
                  <a:lnTo>
                    <a:pt x="1259108" y="979052"/>
                  </a:lnTo>
                  <a:lnTo>
                    <a:pt x="1273098" y="979104"/>
                  </a:lnTo>
                  <a:lnTo>
                    <a:pt x="1287088" y="979149"/>
                  </a:lnTo>
                  <a:lnTo>
                    <a:pt x="1301078" y="979187"/>
                  </a:lnTo>
                  <a:lnTo>
                    <a:pt x="1315068" y="979219"/>
                  </a:lnTo>
                  <a:lnTo>
                    <a:pt x="1329058" y="979246"/>
                  </a:lnTo>
                  <a:lnTo>
                    <a:pt x="1343048" y="979270"/>
                  </a:lnTo>
                  <a:lnTo>
                    <a:pt x="1357039" y="979290"/>
                  </a:lnTo>
                  <a:lnTo>
                    <a:pt x="1371029" y="979306"/>
                  </a:lnTo>
                  <a:lnTo>
                    <a:pt x="1385019" y="979321"/>
                  </a:lnTo>
                  <a:lnTo>
                    <a:pt x="1385019" y="979075"/>
                  </a:lnTo>
                  <a:lnTo>
                    <a:pt x="1399009" y="979017"/>
                  </a:lnTo>
                  <a:lnTo>
                    <a:pt x="1412999" y="978949"/>
                  </a:lnTo>
                  <a:lnTo>
                    <a:pt x="1426989" y="978870"/>
                  </a:lnTo>
                  <a:lnTo>
                    <a:pt x="1440979" y="978776"/>
                  </a:lnTo>
                  <a:lnTo>
                    <a:pt x="1454969" y="978666"/>
                  </a:lnTo>
                  <a:lnTo>
                    <a:pt x="1468959" y="978537"/>
                  </a:lnTo>
                  <a:lnTo>
                    <a:pt x="1482949" y="978386"/>
                  </a:lnTo>
                  <a:lnTo>
                    <a:pt x="1496939" y="978207"/>
                  </a:lnTo>
                  <a:lnTo>
                    <a:pt x="1510930" y="977998"/>
                  </a:lnTo>
                  <a:lnTo>
                    <a:pt x="1524920" y="977752"/>
                  </a:lnTo>
                  <a:lnTo>
                    <a:pt x="1538910" y="977463"/>
                  </a:lnTo>
                  <a:lnTo>
                    <a:pt x="1552900" y="977123"/>
                  </a:lnTo>
                  <a:lnTo>
                    <a:pt x="1566890" y="976725"/>
                  </a:lnTo>
                  <a:lnTo>
                    <a:pt x="1580880" y="976256"/>
                  </a:lnTo>
                  <a:lnTo>
                    <a:pt x="1594870" y="975706"/>
                  </a:lnTo>
                  <a:lnTo>
                    <a:pt x="1608860" y="975061"/>
                  </a:lnTo>
                  <a:lnTo>
                    <a:pt x="1622850" y="974303"/>
                  </a:lnTo>
                  <a:lnTo>
                    <a:pt x="1636840" y="973414"/>
                  </a:lnTo>
                  <a:lnTo>
                    <a:pt x="1650830" y="972371"/>
                  </a:lnTo>
                  <a:lnTo>
                    <a:pt x="1664821" y="971148"/>
                  </a:lnTo>
                  <a:lnTo>
                    <a:pt x="1678811" y="969714"/>
                  </a:lnTo>
                  <a:lnTo>
                    <a:pt x="1692801" y="968035"/>
                  </a:lnTo>
                  <a:lnTo>
                    <a:pt x="1706791" y="966068"/>
                  </a:lnTo>
                  <a:lnTo>
                    <a:pt x="1720781" y="963766"/>
                  </a:lnTo>
                  <a:lnTo>
                    <a:pt x="1734771" y="961074"/>
                  </a:lnTo>
                  <a:lnTo>
                    <a:pt x="1748761" y="957930"/>
                  </a:lnTo>
                  <a:lnTo>
                    <a:pt x="1762751" y="954260"/>
                  </a:lnTo>
                  <a:lnTo>
                    <a:pt x="1776741" y="949982"/>
                  </a:lnTo>
                  <a:lnTo>
                    <a:pt x="1790731" y="945003"/>
                  </a:lnTo>
                  <a:lnTo>
                    <a:pt x="1804722" y="939216"/>
                  </a:lnTo>
                  <a:lnTo>
                    <a:pt x="1818712" y="932505"/>
                  </a:lnTo>
                  <a:lnTo>
                    <a:pt x="1832702" y="924738"/>
                  </a:lnTo>
                  <a:lnTo>
                    <a:pt x="1846692" y="915772"/>
                  </a:lnTo>
                  <a:lnTo>
                    <a:pt x="1860682" y="905453"/>
                  </a:lnTo>
                  <a:lnTo>
                    <a:pt x="1874672" y="893618"/>
                  </a:lnTo>
                  <a:lnTo>
                    <a:pt x="1888662" y="880096"/>
                  </a:lnTo>
                  <a:lnTo>
                    <a:pt x="1902652" y="864717"/>
                  </a:lnTo>
                  <a:lnTo>
                    <a:pt x="1916642" y="847313"/>
                  </a:lnTo>
                  <a:lnTo>
                    <a:pt x="1930632" y="827731"/>
                  </a:lnTo>
                  <a:lnTo>
                    <a:pt x="1944622" y="805841"/>
                  </a:lnTo>
                  <a:lnTo>
                    <a:pt x="1958613" y="781547"/>
                  </a:lnTo>
                  <a:lnTo>
                    <a:pt x="1972603" y="754800"/>
                  </a:lnTo>
                  <a:lnTo>
                    <a:pt x="1986593" y="725612"/>
                  </a:lnTo>
                  <a:lnTo>
                    <a:pt x="2000583" y="694064"/>
                  </a:lnTo>
                  <a:lnTo>
                    <a:pt x="2014573" y="660320"/>
                  </a:lnTo>
                  <a:lnTo>
                    <a:pt x="2028563" y="624624"/>
                  </a:lnTo>
                  <a:lnTo>
                    <a:pt x="2042553" y="587307"/>
                  </a:lnTo>
                  <a:lnTo>
                    <a:pt x="2056543" y="548770"/>
                  </a:lnTo>
                  <a:lnTo>
                    <a:pt x="2070533" y="509476"/>
                  </a:lnTo>
                  <a:lnTo>
                    <a:pt x="2084523" y="469926"/>
                  </a:lnTo>
                  <a:lnTo>
                    <a:pt x="2098513" y="430632"/>
                  </a:lnTo>
                  <a:lnTo>
                    <a:pt x="2112504" y="392096"/>
                  </a:lnTo>
                  <a:lnTo>
                    <a:pt x="2126494" y="354778"/>
                  </a:lnTo>
                  <a:lnTo>
                    <a:pt x="2140484" y="319083"/>
                  </a:lnTo>
                  <a:lnTo>
                    <a:pt x="2154474" y="285338"/>
                  </a:lnTo>
                  <a:lnTo>
                    <a:pt x="2168464" y="253790"/>
                  </a:lnTo>
                  <a:lnTo>
                    <a:pt x="2182454" y="224602"/>
                  </a:lnTo>
                  <a:lnTo>
                    <a:pt x="2196444" y="197855"/>
                  </a:lnTo>
                  <a:lnTo>
                    <a:pt x="2210434" y="173561"/>
                  </a:lnTo>
                  <a:lnTo>
                    <a:pt x="2224424" y="151671"/>
                  </a:lnTo>
                  <a:lnTo>
                    <a:pt x="2238414" y="132090"/>
                  </a:lnTo>
                  <a:lnTo>
                    <a:pt x="2252404" y="114686"/>
                  </a:lnTo>
                  <a:lnTo>
                    <a:pt x="2266395" y="99306"/>
                  </a:lnTo>
                  <a:lnTo>
                    <a:pt x="2280385" y="85785"/>
                  </a:lnTo>
                  <a:lnTo>
                    <a:pt x="2294375" y="73949"/>
                  </a:lnTo>
                  <a:lnTo>
                    <a:pt x="2308365" y="63631"/>
                  </a:lnTo>
                  <a:lnTo>
                    <a:pt x="2322355" y="54665"/>
                  </a:lnTo>
                  <a:lnTo>
                    <a:pt x="2336345" y="46898"/>
                  </a:lnTo>
                  <a:lnTo>
                    <a:pt x="2350335" y="40186"/>
                  </a:lnTo>
                  <a:lnTo>
                    <a:pt x="2364325" y="34400"/>
                  </a:lnTo>
                  <a:lnTo>
                    <a:pt x="2378315" y="29420"/>
                  </a:lnTo>
                  <a:lnTo>
                    <a:pt x="2392305" y="25142"/>
                  </a:lnTo>
                  <a:lnTo>
                    <a:pt x="2406296" y="21472"/>
                  </a:lnTo>
                  <a:lnTo>
                    <a:pt x="2420286" y="18328"/>
                  </a:lnTo>
                  <a:lnTo>
                    <a:pt x="2434276" y="15636"/>
                  </a:lnTo>
                  <a:lnTo>
                    <a:pt x="2448266" y="13335"/>
                  </a:lnTo>
                  <a:lnTo>
                    <a:pt x="2462256" y="11368"/>
                  </a:lnTo>
                  <a:lnTo>
                    <a:pt x="2476246" y="9688"/>
                  </a:lnTo>
                  <a:lnTo>
                    <a:pt x="2490236" y="8254"/>
                  </a:lnTo>
                  <a:lnTo>
                    <a:pt x="2504226" y="7031"/>
                  </a:lnTo>
                  <a:lnTo>
                    <a:pt x="2518216" y="5988"/>
                  </a:lnTo>
                  <a:lnTo>
                    <a:pt x="2532206" y="5099"/>
                  </a:lnTo>
                  <a:lnTo>
                    <a:pt x="2546196" y="4342"/>
                  </a:lnTo>
                  <a:lnTo>
                    <a:pt x="2560187" y="3696"/>
                  </a:lnTo>
                  <a:lnTo>
                    <a:pt x="2574177" y="3146"/>
                  </a:lnTo>
                  <a:lnTo>
                    <a:pt x="2588167" y="2678"/>
                  </a:lnTo>
                  <a:lnTo>
                    <a:pt x="2602157" y="2279"/>
                  </a:lnTo>
                  <a:lnTo>
                    <a:pt x="2616147" y="1940"/>
                  </a:lnTo>
                  <a:lnTo>
                    <a:pt x="2630137" y="1651"/>
                  </a:lnTo>
                  <a:lnTo>
                    <a:pt x="2644127" y="1405"/>
                  </a:lnTo>
                  <a:lnTo>
                    <a:pt x="2658117" y="1195"/>
                  </a:lnTo>
                  <a:lnTo>
                    <a:pt x="2672107" y="1017"/>
                  </a:lnTo>
                  <a:lnTo>
                    <a:pt x="2686097" y="865"/>
                  </a:lnTo>
                  <a:lnTo>
                    <a:pt x="2700087" y="736"/>
                  </a:lnTo>
                  <a:lnTo>
                    <a:pt x="2714078" y="626"/>
                  </a:lnTo>
                  <a:lnTo>
                    <a:pt x="2728068" y="533"/>
                  </a:lnTo>
                  <a:lnTo>
                    <a:pt x="2742058" y="453"/>
                  </a:lnTo>
                  <a:lnTo>
                    <a:pt x="2756048" y="386"/>
                  </a:lnTo>
                  <a:lnTo>
                    <a:pt x="2770038" y="32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150001"/>
              <a:ext cx="4155057" cy="1713381"/>
            </a:xfrm>
            <a:custGeom>
              <a:avLst/>
              <a:pathLst>
                <a:path w="4155057" h="1713381">
                  <a:moveTo>
                    <a:pt x="0" y="1713381"/>
                  </a:moveTo>
                  <a:lnTo>
                    <a:pt x="13990" y="1713294"/>
                  </a:lnTo>
                  <a:lnTo>
                    <a:pt x="27980" y="1713193"/>
                  </a:lnTo>
                  <a:lnTo>
                    <a:pt x="41970" y="1713074"/>
                  </a:lnTo>
                  <a:lnTo>
                    <a:pt x="55960" y="1712933"/>
                  </a:lnTo>
                  <a:lnTo>
                    <a:pt x="69950" y="1712769"/>
                  </a:lnTo>
                  <a:lnTo>
                    <a:pt x="83940" y="1712575"/>
                  </a:lnTo>
                  <a:lnTo>
                    <a:pt x="97930" y="1712347"/>
                  </a:lnTo>
                  <a:lnTo>
                    <a:pt x="111920" y="1712080"/>
                  </a:lnTo>
                  <a:lnTo>
                    <a:pt x="125910" y="1711766"/>
                  </a:lnTo>
                  <a:lnTo>
                    <a:pt x="139900" y="1711397"/>
                  </a:lnTo>
                  <a:lnTo>
                    <a:pt x="153891" y="1710963"/>
                  </a:lnTo>
                  <a:lnTo>
                    <a:pt x="167881" y="1710454"/>
                  </a:lnTo>
                  <a:lnTo>
                    <a:pt x="181871" y="1709856"/>
                  </a:lnTo>
                  <a:lnTo>
                    <a:pt x="195861" y="1709153"/>
                  </a:lnTo>
                  <a:lnTo>
                    <a:pt x="209851" y="1708329"/>
                  </a:lnTo>
                  <a:lnTo>
                    <a:pt x="223841" y="1707360"/>
                  </a:lnTo>
                  <a:lnTo>
                    <a:pt x="237831" y="1706224"/>
                  </a:lnTo>
                  <a:lnTo>
                    <a:pt x="251821" y="1704890"/>
                  </a:lnTo>
                  <a:lnTo>
                    <a:pt x="265811" y="1703326"/>
                  </a:lnTo>
                  <a:lnTo>
                    <a:pt x="279801" y="1701491"/>
                  </a:lnTo>
                  <a:lnTo>
                    <a:pt x="293791" y="1699341"/>
                  </a:lnTo>
                  <a:lnTo>
                    <a:pt x="307782" y="1696821"/>
                  </a:lnTo>
                  <a:lnTo>
                    <a:pt x="321772" y="1693871"/>
                  </a:lnTo>
                  <a:lnTo>
                    <a:pt x="335762" y="1690418"/>
                  </a:lnTo>
                  <a:lnTo>
                    <a:pt x="349752" y="1686381"/>
                  </a:lnTo>
                  <a:lnTo>
                    <a:pt x="363742" y="1681664"/>
                  </a:lnTo>
                  <a:lnTo>
                    <a:pt x="377732" y="1676159"/>
                  </a:lnTo>
                  <a:lnTo>
                    <a:pt x="391722" y="1669742"/>
                  </a:lnTo>
                  <a:lnTo>
                    <a:pt x="405712" y="1662273"/>
                  </a:lnTo>
                  <a:lnTo>
                    <a:pt x="419702" y="1653594"/>
                  </a:lnTo>
                  <a:lnTo>
                    <a:pt x="433692" y="1643526"/>
                  </a:lnTo>
                  <a:lnTo>
                    <a:pt x="447682" y="1631876"/>
                  </a:lnTo>
                  <a:lnTo>
                    <a:pt x="461673" y="1618427"/>
                  </a:lnTo>
                  <a:lnTo>
                    <a:pt x="475663" y="1602949"/>
                  </a:lnTo>
                  <a:lnTo>
                    <a:pt x="489653" y="1585196"/>
                  </a:lnTo>
                  <a:lnTo>
                    <a:pt x="503643" y="1564913"/>
                  </a:lnTo>
                  <a:lnTo>
                    <a:pt x="517633" y="1541844"/>
                  </a:lnTo>
                  <a:lnTo>
                    <a:pt x="531623" y="1515738"/>
                  </a:lnTo>
                  <a:lnTo>
                    <a:pt x="545613" y="1486366"/>
                  </a:lnTo>
                  <a:lnTo>
                    <a:pt x="559603" y="1453531"/>
                  </a:lnTo>
                  <a:lnTo>
                    <a:pt x="573593" y="1417090"/>
                  </a:lnTo>
                  <a:lnTo>
                    <a:pt x="587583" y="1376969"/>
                  </a:lnTo>
                  <a:lnTo>
                    <a:pt x="601574" y="1333187"/>
                  </a:lnTo>
                  <a:lnTo>
                    <a:pt x="615564" y="1285866"/>
                  </a:lnTo>
                  <a:lnTo>
                    <a:pt x="629554" y="1235249"/>
                  </a:lnTo>
                  <a:lnTo>
                    <a:pt x="643544" y="1181705"/>
                  </a:lnTo>
                  <a:lnTo>
                    <a:pt x="657534" y="1125729"/>
                  </a:lnTo>
                  <a:lnTo>
                    <a:pt x="671524" y="1067924"/>
                  </a:lnTo>
                  <a:lnTo>
                    <a:pt x="685514" y="1008984"/>
                  </a:lnTo>
                  <a:lnTo>
                    <a:pt x="699504" y="949658"/>
                  </a:lnTo>
                  <a:lnTo>
                    <a:pt x="713494" y="890718"/>
                  </a:lnTo>
                  <a:lnTo>
                    <a:pt x="727484" y="832913"/>
                  </a:lnTo>
                  <a:lnTo>
                    <a:pt x="741474" y="776936"/>
                  </a:lnTo>
                  <a:lnTo>
                    <a:pt x="755465" y="723393"/>
                  </a:lnTo>
                  <a:lnTo>
                    <a:pt x="769455" y="672776"/>
                  </a:lnTo>
                  <a:lnTo>
                    <a:pt x="783445" y="625455"/>
                  </a:lnTo>
                  <a:lnTo>
                    <a:pt x="797435" y="581672"/>
                  </a:lnTo>
                  <a:lnTo>
                    <a:pt x="811425" y="541552"/>
                  </a:lnTo>
                  <a:lnTo>
                    <a:pt x="825415" y="505111"/>
                  </a:lnTo>
                  <a:lnTo>
                    <a:pt x="839405" y="472276"/>
                  </a:lnTo>
                  <a:lnTo>
                    <a:pt x="853395" y="442903"/>
                  </a:lnTo>
                  <a:lnTo>
                    <a:pt x="867385" y="416798"/>
                  </a:lnTo>
                  <a:lnTo>
                    <a:pt x="881375" y="393728"/>
                  </a:lnTo>
                  <a:lnTo>
                    <a:pt x="895365" y="373446"/>
                  </a:lnTo>
                  <a:lnTo>
                    <a:pt x="909356" y="355693"/>
                  </a:lnTo>
                  <a:lnTo>
                    <a:pt x="923346" y="340215"/>
                  </a:lnTo>
                  <a:lnTo>
                    <a:pt x="937336" y="326766"/>
                  </a:lnTo>
                  <a:lnTo>
                    <a:pt x="951326" y="315115"/>
                  </a:lnTo>
                  <a:lnTo>
                    <a:pt x="965316" y="305048"/>
                  </a:lnTo>
                  <a:lnTo>
                    <a:pt x="979306" y="296368"/>
                  </a:lnTo>
                  <a:lnTo>
                    <a:pt x="993296" y="288899"/>
                  </a:lnTo>
                  <a:lnTo>
                    <a:pt x="1007286" y="282483"/>
                  </a:lnTo>
                  <a:lnTo>
                    <a:pt x="1021276" y="276978"/>
                  </a:lnTo>
                  <a:lnTo>
                    <a:pt x="1035266" y="272261"/>
                  </a:lnTo>
                  <a:lnTo>
                    <a:pt x="1049256" y="268224"/>
                  </a:lnTo>
                  <a:lnTo>
                    <a:pt x="1063247" y="264771"/>
                  </a:lnTo>
                  <a:lnTo>
                    <a:pt x="1077237" y="261821"/>
                  </a:lnTo>
                  <a:lnTo>
                    <a:pt x="1091227" y="259301"/>
                  </a:lnTo>
                  <a:lnTo>
                    <a:pt x="1105217" y="257151"/>
                  </a:lnTo>
                  <a:lnTo>
                    <a:pt x="1119207" y="255316"/>
                  </a:lnTo>
                  <a:lnTo>
                    <a:pt x="1133197" y="253752"/>
                  </a:lnTo>
                  <a:lnTo>
                    <a:pt x="1147187" y="252418"/>
                  </a:lnTo>
                  <a:lnTo>
                    <a:pt x="1161177" y="251281"/>
                  </a:lnTo>
                  <a:lnTo>
                    <a:pt x="1175167" y="250313"/>
                  </a:lnTo>
                  <a:lnTo>
                    <a:pt x="1189157" y="249488"/>
                  </a:lnTo>
                  <a:lnTo>
                    <a:pt x="1203148" y="248786"/>
                  </a:lnTo>
                  <a:lnTo>
                    <a:pt x="1217138" y="248188"/>
                  </a:lnTo>
                  <a:lnTo>
                    <a:pt x="1231128" y="247678"/>
                  </a:lnTo>
                  <a:lnTo>
                    <a:pt x="1245118" y="247245"/>
                  </a:lnTo>
                  <a:lnTo>
                    <a:pt x="1259108" y="246876"/>
                  </a:lnTo>
                  <a:lnTo>
                    <a:pt x="1273098" y="246562"/>
                  </a:lnTo>
                  <a:lnTo>
                    <a:pt x="1287088" y="246294"/>
                  </a:lnTo>
                  <a:lnTo>
                    <a:pt x="1301078" y="246067"/>
                  </a:lnTo>
                  <a:lnTo>
                    <a:pt x="1315068" y="245873"/>
                  </a:lnTo>
                  <a:lnTo>
                    <a:pt x="1329058" y="245708"/>
                  </a:lnTo>
                  <a:lnTo>
                    <a:pt x="1343048" y="245568"/>
                  </a:lnTo>
                  <a:lnTo>
                    <a:pt x="1357039" y="245449"/>
                  </a:lnTo>
                  <a:lnTo>
                    <a:pt x="1371029" y="245347"/>
                  </a:lnTo>
                  <a:lnTo>
                    <a:pt x="1385019" y="24526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0" name="pl40"/>
            <p:cNvSpPr/>
            <p:nvPr/>
          </p:nvSpPr>
          <p:spPr>
            <a:xfrm>
              <a:off x="2737948" y="2619024"/>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932"/>
                  </a:lnTo>
                  <a:lnTo>
                    <a:pt x="2784028" y="244947"/>
                  </a:lnTo>
                  <a:lnTo>
                    <a:pt x="2798018" y="244964"/>
                  </a:lnTo>
                  <a:lnTo>
                    <a:pt x="2812008" y="244984"/>
                  </a:lnTo>
                  <a:lnTo>
                    <a:pt x="2825998" y="245007"/>
                  </a:lnTo>
                  <a:lnTo>
                    <a:pt x="2839988" y="245035"/>
                  </a:lnTo>
                  <a:lnTo>
                    <a:pt x="2853978" y="245067"/>
                  </a:lnTo>
                  <a:lnTo>
                    <a:pt x="2867969" y="245105"/>
                  </a:lnTo>
                  <a:lnTo>
                    <a:pt x="2881959" y="245149"/>
                  </a:lnTo>
                  <a:lnTo>
                    <a:pt x="2895949" y="245202"/>
                  </a:lnTo>
                  <a:lnTo>
                    <a:pt x="2909939" y="245263"/>
                  </a:lnTo>
                  <a:lnTo>
                    <a:pt x="2923929" y="245335"/>
                  </a:lnTo>
                  <a:lnTo>
                    <a:pt x="2937919" y="245420"/>
                  </a:lnTo>
                  <a:lnTo>
                    <a:pt x="2951909" y="245520"/>
                  </a:lnTo>
                  <a:lnTo>
                    <a:pt x="2965899" y="245637"/>
                  </a:lnTo>
                  <a:lnTo>
                    <a:pt x="2979889" y="245775"/>
                  </a:lnTo>
                  <a:lnTo>
                    <a:pt x="2993879" y="245936"/>
                  </a:lnTo>
                  <a:lnTo>
                    <a:pt x="3007870" y="246125"/>
                  </a:lnTo>
                  <a:lnTo>
                    <a:pt x="3021860" y="246348"/>
                  </a:lnTo>
                  <a:lnTo>
                    <a:pt x="3035850" y="246608"/>
                  </a:lnTo>
                  <a:lnTo>
                    <a:pt x="3049840" y="246914"/>
                  </a:lnTo>
                  <a:lnTo>
                    <a:pt x="3063830" y="247272"/>
                  </a:lnTo>
                  <a:lnTo>
                    <a:pt x="3077820" y="247692"/>
                  </a:lnTo>
                  <a:lnTo>
                    <a:pt x="3091810" y="248184"/>
                  </a:lnTo>
                  <a:lnTo>
                    <a:pt x="3105800" y="248760"/>
                  </a:lnTo>
                  <a:lnTo>
                    <a:pt x="3119790" y="249432"/>
                  </a:lnTo>
                  <a:lnTo>
                    <a:pt x="3133780" y="250219"/>
                  </a:lnTo>
                  <a:lnTo>
                    <a:pt x="3147770" y="251136"/>
                  </a:lnTo>
                  <a:lnTo>
                    <a:pt x="3161761" y="252206"/>
                  </a:lnTo>
                  <a:lnTo>
                    <a:pt x="3175751" y="253450"/>
                  </a:lnTo>
                  <a:lnTo>
                    <a:pt x="3189741" y="254897"/>
                  </a:lnTo>
                  <a:lnTo>
                    <a:pt x="3203731" y="256575"/>
                  </a:lnTo>
                  <a:lnTo>
                    <a:pt x="3217721" y="258517"/>
                  </a:lnTo>
                  <a:lnTo>
                    <a:pt x="3231711" y="260758"/>
                  </a:lnTo>
                  <a:lnTo>
                    <a:pt x="3245701" y="263338"/>
                  </a:lnTo>
                  <a:lnTo>
                    <a:pt x="3259691" y="266297"/>
                  </a:lnTo>
                  <a:lnTo>
                    <a:pt x="3273681" y="269677"/>
                  </a:lnTo>
                  <a:lnTo>
                    <a:pt x="3287671" y="273522"/>
                  </a:lnTo>
                  <a:lnTo>
                    <a:pt x="3301661" y="277873"/>
                  </a:lnTo>
                  <a:lnTo>
                    <a:pt x="3315652" y="282768"/>
                  </a:lnTo>
                  <a:lnTo>
                    <a:pt x="3329642" y="288241"/>
                  </a:lnTo>
                  <a:lnTo>
                    <a:pt x="3343632" y="294314"/>
                  </a:lnTo>
                  <a:lnTo>
                    <a:pt x="3357622" y="301001"/>
                  </a:lnTo>
                  <a:lnTo>
                    <a:pt x="3371612" y="308298"/>
                  </a:lnTo>
                  <a:lnTo>
                    <a:pt x="3385602" y="316185"/>
                  </a:lnTo>
                  <a:lnTo>
                    <a:pt x="3399592" y="324621"/>
                  </a:lnTo>
                  <a:lnTo>
                    <a:pt x="3413582" y="333545"/>
                  </a:lnTo>
                  <a:lnTo>
                    <a:pt x="3427572" y="342874"/>
                  </a:lnTo>
                  <a:lnTo>
                    <a:pt x="3441562" y="352509"/>
                  </a:lnTo>
                  <a:lnTo>
                    <a:pt x="3455552" y="362332"/>
                  </a:lnTo>
                  <a:lnTo>
                    <a:pt x="3469543" y="372220"/>
                  </a:lnTo>
                  <a:lnTo>
                    <a:pt x="3483533" y="382043"/>
                  </a:lnTo>
                  <a:lnTo>
                    <a:pt x="3497523" y="391677"/>
                  </a:lnTo>
                  <a:lnTo>
                    <a:pt x="3511513" y="401007"/>
                  </a:lnTo>
                  <a:lnTo>
                    <a:pt x="3525503" y="409930"/>
                  </a:lnTo>
                  <a:lnTo>
                    <a:pt x="3539493" y="418367"/>
                  </a:lnTo>
                  <a:lnTo>
                    <a:pt x="3553483" y="426253"/>
                  </a:lnTo>
                  <a:lnTo>
                    <a:pt x="3567473" y="433551"/>
                  </a:lnTo>
                  <a:lnTo>
                    <a:pt x="3581463" y="440237"/>
                  </a:lnTo>
                  <a:lnTo>
                    <a:pt x="3595453" y="446311"/>
                  </a:lnTo>
                  <a:lnTo>
                    <a:pt x="3609444" y="451783"/>
                  </a:lnTo>
                  <a:lnTo>
                    <a:pt x="3623434" y="456679"/>
                  </a:lnTo>
                  <a:lnTo>
                    <a:pt x="3637424" y="461030"/>
                  </a:lnTo>
                  <a:lnTo>
                    <a:pt x="3651414" y="464875"/>
                  </a:lnTo>
                  <a:lnTo>
                    <a:pt x="3665404" y="468255"/>
                  </a:lnTo>
                  <a:lnTo>
                    <a:pt x="3679394" y="471214"/>
                  </a:lnTo>
                  <a:lnTo>
                    <a:pt x="3693384" y="473793"/>
                  </a:lnTo>
                  <a:lnTo>
                    <a:pt x="3707374" y="476035"/>
                  </a:lnTo>
                  <a:lnTo>
                    <a:pt x="3721364" y="477977"/>
                  </a:lnTo>
                  <a:lnTo>
                    <a:pt x="3735354" y="479655"/>
                  </a:lnTo>
                  <a:lnTo>
                    <a:pt x="3749344" y="481101"/>
                  </a:lnTo>
                  <a:lnTo>
                    <a:pt x="3763335" y="482346"/>
                  </a:lnTo>
                  <a:lnTo>
                    <a:pt x="3777325" y="483416"/>
                  </a:lnTo>
                  <a:lnTo>
                    <a:pt x="3791315" y="484333"/>
                  </a:lnTo>
                  <a:lnTo>
                    <a:pt x="3805305" y="485119"/>
                  </a:lnTo>
                  <a:lnTo>
                    <a:pt x="3819295" y="485792"/>
                  </a:lnTo>
                  <a:lnTo>
                    <a:pt x="3833285" y="486367"/>
                  </a:lnTo>
                  <a:lnTo>
                    <a:pt x="3847275" y="486859"/>
                  </a:lnTo>
                  <a:lnTo>
                    <a:pt x="3861265" y="487279"/>
                  </a:lnTo>
                  <a:lnTo>
                    <a:pt x="3875255" y="487638"/>
                  </a:lnTo>
                  <a:lnTo>
                    <a:pt x="3889245" y="487943"/>
                  </a:lnTo>
                  <a:lnTo>
                    <a:pt x="3903235" y="488204"/>
                  </a:lnTo>
                  <a:lnTo>
                    <a:pt x="3917226" y="488426"/>
                  </a:lnTo>
                  <a:lnTo>
                    <a:pt x="3931216" y="488616"/>
                  </a:lnTo>
                  <a:lnTo>
                    <a:pt x="3945206" y="488777"/>
                  </a:lnTo>
                  <a:lnTo>
                    <a:pt x="3959196" y="488915"/>
                  </a:lnTo>
                  <a:lnTo>
                    <a:pt x="3973186" y="489032"/>
                  </a:lnTo>
                  <a:lnTo>
                    <a:pt x="3987176" y="489131"/>
                  </a:lnTo>
                  <a:lnTo>
                    <a:pt x="4001166" y="489216"/>
                  </a:lnTo>
                  <a:lnTo>
                    <a:pt x="4015156" y="489288"/>
                  </a:lnTo>
                  <a:lnTo>
                    <a:pt x="4029146" y="489350"/>
                  </a:lnTo>
                  <a:lnTo>
                    <a:pt x="4043136" y="489402"/>
                  </a:lnTo>
                  <a:lnTo>
                    <a:pt x="4057126" y="489447"/>
                  </a:lnTo>
                  <a:lnTo>
                    <a:pt x="4071117" y="489485"/>
                  </a:lnTo>
                  <a:lnTo>
                    <a:pt x="4085107" y="489517"/>
                  </a:lnTo>
                  <a:lnTo>
                    <a:pt x="4099097" y="489545"/>
                  </a:lnTo>
                  <a:lnTo>
                    <a:pt x="4113087" y="489568"/>
                  </a:lnTo>
                  <a:lnTo>
                    <a:pt x="4127077" y="489588"/>
                  </a:lnTo>
                  <a:lnTo>
                    <a:pt x="4141067" y="489605"/>
                  </a:lnTo>
                  <a:lnTo>
                    <a:pt x="4155057" y="489619"/>
                  </a:lnTo>
                </a:path>
              </a:pathLst>
            </a:custGeom>
            <a:ln w="40651" cap="flat">
              <a:solidFill>
                <a:srgbClr val="D3D3D3">
                  <a:alpha val="100000"/>
                </a:srgbClr>
              </a:solidFill>
              <a:prstDash val="solid"/>
              <a:round/>
            </a:ln>
          </p:spPr>
          <p:txBody>
            <a:bodyPr/>
            <a:lstStyle/>
            <a:p/>
          </p:txBody>
        </p:sp>
        <p:sp>
          <p:nvSpPr>
            <p:cNvPr id="41" name="pl41"/>
            <p:cNvSpPr/>
            <p:nvPr/>
          </p:nvSpPr>
          <p:spPr>
            <a:xfrm>
              <a:off x="2737948" y="237417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397"/>
              <a:ext cx="4155057" cy="979075"/>
            </a:xfrm>
            <a:custGeom>
              <a:avLst/>
              <a:pathLst>
                <a:path w="4155057" h="979075">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9075"/>
                  </a:lnTo>
                  <a:lnTo>
                    <a:pt x="1399009" y="979075"/>
                  </a:lnTo>
                  <a:lnTo>
                    <a:pt x="1412999" y="979075"/>
                  </a:lnTo>
                  <a:lnTo>
                    <a:pt x="1426989" y="979075"/>
                  </a:lnTo>
                  <a:lnTo>
                    <a:pt x="1440979" y="979075"/>
                  </a:lnTo>
                  <a:lnTo>
                    <a:pt x="1454969" y="979075"/>
                  </a:lnTo>
                  <a:lnTo>
                    <a:pt x="1468959" y="979075"/>
                  </a:lnTo>
                  <a:lnTo>
                    <a:pt x="1482949" y="979075"/>
                  </a:lnTo>
                  <a:lnTo>
                    <a:pt x="1496939" y="979075"/>
                  </a:lnTo>
                  <a:lnTo>
                    <a:pt x="1510930" y="979075"/>
                  </a:lnTo>
                  <a:lnTo>
                    <a:pt x="1524920" y="979075"/>
                  </a:lnTo>
                  <a:lnTo>
                    <a:pt x="1538910" y="979075"/>
                  </a:lnTo>
                  <a:lnTo>
                    <a:pt x="1552900" y="979075"/>
                  </a:lnTo>
                  <a:lnTo>
                    <a:pt x="1566890" y="979075"/>
                  </a:lnTo>
                  <a:lnTo>
                    <a:pt x="1580880" y="979075"/>
                  </a:lnTo>
                  <a:lnTo>
                    <a:pt x="1594870" y="979075"/>
                  </a:lnTo>
                  <a:lnTo>
                    <a:pt x="1608860" y="979075"/>
                  </a:lnTo>
                  <a:lnTo>
                    <a:pt x="1622850" y="979075"/>
                  </a:lnTo>
                  <a:lnTo>
                    <a:pt x="1636840" y="979075"/>
                  </a:lnTo>
                  <a:lnTo>
                    <a:pt x="1650830" y="979075"/>
                  </a:lnTo>
                  <a:lnTo>
                    <a:pt x="1664821" y="979075"/>
                  </a:lnTo>
                  <a:lnTo>
                    <a:pt x="1678811" y="979075"/>
                  </a:lnTo>
                  <a:lnTo>
                    <a:pt x="1692801" y="979075"/>
                  </a:lnTo>
                  <a:lnTo>
                    <a:pt x="1706791" y="979075"/>
                  </a:lnTo>
                  <a:lnTo>
                    <a:pt x="1720781" y="979075"/>
                  </a:lnTo>
                  <a:lnTo>
                    <a:pt x="1734771" y="979075"/>
                  </a:lnTo>
                  <a:lnTo>
                    <a:pt x="1748761" y="979075"/>
                  </a:lnTo>
                  <a:lnTo>
                    <a:pt x="1762751" y="979075"/>
                  </a:lnTo>
                  <a:lnTo>
                    <a:pt x="1776741" y="979075"/>
                  </a:lnTo>
                  <a:lnTo>
                    <a:pt x="1790731" y="979075"/>
                  </a:lnTo>
                  <a:lnTo>
                    <a:pt x="1804722" y="979075"/>
                  </a:lnTo>
                  <a:lnTo>
                    <a:pt x="1818712" y="979075"/>
                  </a:lnTo>
                  <a:lnTo>
                    <a:pt x="1832702" y="979075"/>
                  </a:lnTo>
                  <a:lnTo>
                    <a:pt x="1846692" y="979075"/>
                  </a:lnTo>
                  <a:lnTo>
                    <a:pt x="1860682" y="979075"/>
                  </a:lnTo>
                  <a:lnTo>
                    <a:pt x="1874672" y="979075"/>
                  </a:lnTo>
                  <a:lnTo>
                    <a:pt x="1888662" y="979075"/>
                  </a:lnTo>
                  <a:lnTo>
                    <a:pt x="1902652" y="979075"/>
                  </a:lnTo>
                  <a:lnTo>
                    <a:pt x="1916642" y="979075"/>
                  </a:lnTo>
                  <a:lnTo>
                    <a:pt x="1930632" y="979075"/>
                  </a:lnTo>
                  <a:lnTo>
                    <a:pt x="1944622" y="979075"/>
                  </a:lnTo>
                  <a:lnTo>
                    <a:pt x="1958613" y="979075"/>
                  </a:lnTo>
                  <a:lnTo>
                    <a:pt x="1972603" y="979075"/>
                  </a:lnTo>
                  <a:lnTo>
                    <a:pt x="1986593" y="979075"/>
                  </a:lnTo>
                  <a:lnTo>
                    <a:pt x="2000583" y="979075"/>
                  </a:lnTo>
                  <a:lnTo>
                    <a:pt x="2014573" y="979075"/>
                  </a:lnTo>
                  <a:lnTo>
                    <a:pt x="2028563" y="979075"/>
                  </a:lnTo>
                  <a:lnTo>
                    <a:pt x="2042553" y="979075"/>
                  </a:lnTo>
                  <a:lnTo>
                    <a:pt x="2056543" y="979075"/>
                  </a:lnTo>
                  <a:lnTo>
                    <a:pt x="2070533" y="979075"/>
                  </a:lnTo>
                  <a:lnTo>
                    <a:pt x="2084523" y="979075"/>
                  </a:lnTo>
                  <a:lnTo>
                    <a:pt x="2098513" y="979075"/>
                  </a:lnTo>
                  <a:lnTo>
                    <a:pt x="2112504" y="979075"/>
                  </a:lnTo>
                  <a:lnTo>
                    <a:pt x="2126494" y="979075"/>
                  </a:lnTo>
                  <a:lnTo>
                    <a:pt x="2140484" y="979075"/>
                  </a:lnTo>
                  <a:lnTo>
                    <a:pt x="2154474" y="979075"/>
                  </a:lnTo>
                  <a:lnTo>
                    <a:pt x="2168464" y="979075"/>
                  </a:lnTo>
                  <a:lnTo>
                    <a:pt x="2182454" y="979075"/>
                  </a:lnTo>
                  <a:lnTo>
                    <a:pt x="2196444" y="979075"/>
                  </a:lnTo>
                  <a:lnTo>
                    <a:pt x="2210434" y="979075"/>
                  </a:lnTo>
                  <a:lnTo>
                    <a:pt x="2224424" y="979075"/>
                  </a:lnTo>
                  <a:lnTo>
                    <a:pt x="2238414" y="979075"/>
                  </a:lnTo>
                  <a:lnTo>
                    <a:pt x="2252404" y="979075"/>
                  </a:lnTo>
                  <a:lnTo>
                    <a:pt x="2266395" y="979075"/>
                  </a:lnTo>
                  <a:lnTo>
                    <a:pt x="2280385" y="979075"/>
                  </a:lnTo>
                  <a:lnTo>
                    <a:pt x="2294375" y="979075"/>
                  </a:lnTo>
                  <a:lnTo>
                    <a:pt x="2308365" y="979075"/>
                  </a:lnTo>
                  <a:lnTo>
                    <a:pt x="2322355" y="979075"/>
                  </a:lnTo>
                  <a:lnTo>
                    <a:pt x="2336345" y="979075"/>
                  </a:lnTo>
                  <a:lnTo>
                    <a:pt x="2350335" y="979075"/>
                  </a:lnTo>
                  <a:lnTo>
                    <a:pt x="2364325" y="979075"/>
                  </a:lnTo>
                  <a:lnTo>
                    <a:pt x="2378315" y="979075"/>
                  </a:lnTo>
                  <a:lnTo>
                    <a:pt x="2392305" y="979075"/>
                  </a:lnTo>
                  <a:lnTo>
                    <a:pt x="2406296" y="979075"/>
                  </a:lnTo>
                  <a:lnTo>
                    <a:pt x="2420286" y="979075"/>
                  </a:lnTo>
                  <a:lnTo>
                    <a:pt x="2434276" y="979075"/>
                  </a:lnTo>
                  <a:lnTo>
                    <a:pt x="2448266" y="979075"/>
                  </a:lnTo>
                  <a:lnTo>
                    <a:pt x="2462256" y="979075"/>
                  </a:lnTo>
                  <a:lnTo>
                    <a:pt x="2476246" y="979075"/>
                  </a:lnTo>
                  <a:lnTo>
                    <a:pt x="2490236" y="979075"/>
                  </a:lnTo>
                  <a:lnTo>
                    <a:pt x="2504226" y="979075"/>
                  </a:lnTo>
                  <a:lnTo>
                    <a:pt x="2518216" y="979075"/>
                  </a:lnTo>
                  <a:lnTo>
                    <a:pt x="2532206" y="979075"/>
                  </a:lnTo>
                  <a:lnTo>
                    <a:pt x="2546196" y="979075"/>
                  </a:lnTo>
                  <a:lnTo>
                    <a:pt x="2560187" y="979075"/>
                  </a:lnTo>
                  <a:lnTo>
                    <a:pt x="2574177" y="979075"/>
                  </a:lnTo>
                  <a:lnTo>
                    <a:pt x="2588167" y="979075"/>
                  </a:lnTo>
                  <a:lnTo>
                    <a:pt x="2602157" y="979075"/>
                  </a:lnTo>
                  <a:lnTo>
                    <a:pt x="2616147" y="979075"/>
                  </a:lnTo>
                  <a:lnTo>
                    <a:pt x="2630137" y="979075"/>
                  </a:lnTo>
                  <a:lnTo>
                    <a:pt x="2644127" y="979075"/>
                  </a:lnTo>
                  <a:lnTo>
                    <a:pt x="2658117" y="979075"/>
                  </a:lnTo>
                  <a:lnTo>
                    <a:pt x="2672107" y="979075"/>
                  </a:lnTo>
                  <a:lnTo>
                    <a:pt x="2686097" y="979075"/>
                  </a:lnTo>
                  <a:lnTo>
                    <a:pt x="2700087" y="979075"/>
                  </a:lnTo>
                  <a:lnTo>
                    <a:pt x="2714078" y="979075"/>
                  </a:lnTo>
                  <a:lnTo>
                    <a:pt x="2728068" y="979075"/>
                  </a:lnTo>
                  <a:lnTo>
                    <a:pt x="2742058" y="979075"/>
                  </a:lnTo>
                  <a:lnTo>
                    <a:pt x="2756048" y="979075"/>
                  </a:lnTo>
                  <a:lnTo>
                    <a:pt x="2770038" y="979075"/>
                  </a:lnTo>
                  <a:lnTo>
                    <a:pt x="2770038" y="979075"/>
                  </a:lnTo>
                  <a:lnTo>
                    <a:pt x="2784028" y="979075"/>
                  </a:lnTo>
                  <a:lnTo>
                    <a:pt x="2798018" y="979075"/>
                  </a:lnTo>
                  <a:lnTo>
                    <a:pt x="2812008" y="979075"/>
                  </a:lnTo>
                  <a:lnTo>
                    <a:pt x="2825998" y="979075"/>
                  </a:lnTo>
                  <a:lnTo>
                    <a:pt x="2839988" y="979075"/>
                  </a:lnTo>
                  <a:lnTo>
                    <a:pt x="2853978" y="979075"/>
                  </a:lnTo>
                  <a:lnTo>
                    <a:pt x="2867969" y="979075"/>
                  </a:lnTo>
                  <a:lnTo>
                    <a:pt x="2881959" y="979075"/>
                  </a:lnTo>
                  <a:lnTo>
                    <a:pt x="2895949" y="979075"/>
                  </a:lnTo>
                  <a:lnTo>
                    <a:pt x="2909939" y="979075"/>
                  </a:lnTo>
                  <a:lnTo>
                    <a:pt x="2923929" y="979075"/>
                  </a:lnTo>
                  <a:lnTo>
                    <a:pt x="2937919" y="979075"/>
                  </a:lnTo>
                  <a:lnTo>
                    <a:pt x="2951909" y="979075"/>
                  </a:lnTo>
                  <a:lnTo>
                    <a:pt x="2965899" y="979075"/>
                  </a:lnTo>
                  <a:lnTo>
                    <a:pt x="2979889" y="979075"/>
                  </a:lnTo>
                  <a:lnTo>
                    <a:pt x="2993879" y="979075"/>
                  </a:lnTo>
                  <a:lnTo>
                    <a:pt x="3007870" y="979075"/>
                  </a:lnTo>
                  <a:lnTo>
                    <a:pt x="3021860" y="979075"/>
                  </a:lnTo>
                  <a:lnTo>
                    <a:pt x="3035850" y="979075"/>
                  </a:lnTo>
                  <a:lnTo>
                    <a:pt x="3049840" y="979075"/>
                  </a:lnTo>
                  <a:lnTo>
                    <a:pt x="3063830" y="979075"/>
                  </a:lnTo>
                  <a:lnTo>
                    <a:pt x="3077820" y="979075"/>
                  </a:lnTo>
                  <a:lnTo>
                    <a:pt x="3091810" y="979075"/>
                  </a:lnTo>
                  <a:lnTo>
                    <a:pt x="3105800" y="979075"/>
                  </a:lnTo>
                  <a:lnTo>
                    <a:pt x="3119790" y="979075"/>
                  </a:lnTo>
                  <a:lnTo>
                    <a:pt x="3133780" y="979075"/>
                  </a:lnTo>
                  <a:lnTo>
                    <a:pt x="3147770" y="979075"/>
                  </a:lnTo>
                  <a:lnTo>
                    <a:pt x="3161761" y="979075"/>
                  </a:lnTo>
                  <a:lnTo>
                    <a:pt x="3175751" y="979075"/>
                  </a:lnTo>
                  <a:lnTo>
                    <a:pt x="3189741" y="979075"/>
                  </a:lnTo>
                  <a:lnTo>
                    <a:pt x="3203731" y="979075"/>
                  </a:lnTo>
                  <a:lnTo>
                    <a:pt x="3217721" y="979075"/>
                  </a:lnTo>
                  <a:lnTo>
                    <a:pt x="3231711" y="979075"/>
                  </a:lnTo>
                  <a:lnTo>
                    <a:pt x="3245701" y="979075"/>
                  </a:lnTo>
                  <a:lnTo>
                    <a:pt x="3259691" y="979075"/>
                  </a:lnTo>
                  <a:lnTo>
                    <a:pt x="3273681" y="979075"/>
                  </a:lnTo>
                  <a:lnTo>
                    <a:pt x="3287671" y="979075"/>
                  </a:lnTo>
                  <a:lnTo>
                    <a:pt x="3301661" y="979075"/>
                  </a:lnTo>
                  <a:lnTo>
                    <a:pt x="3315652" y="979075"/>
                  </a:lnTo>
                  <a:lnTo>
                    <a:pt x="3329642" y="979075"/>
                  </a:lnTo>
                  <a:lnTo>
                    <a:pt x="3343632" y="979075"/>
                  </a:lnTo>
                  <a:lnTo>
                    <a:pt x="3357622" y="979075"/>
                  </a:lnTo>
                  <a:lnTo>
                    <a:pt x="3371612" y="979075"/>
                  </a:lnTo>
                  <a:lnTo>
                    <a:pt x="3385602" y="979075"/>
                  </a:lnTo>
                  <a:lnTo>
                    <a:pt x="3399592" y="979075"/>
                  </a:lnTo>
                  <a:lnTo>
                    <a:pt x="3413582" y="979075"/>
                  </a:lnTo>
                  <a:lnTo>
                    <a:pt x="3427572" y="979075"/>
                  </a:lnTo>
                  <a:lnTo>
                    <a:pt x="3441562" y="979075"/>
                  </a:lnTo>
                  <a:lnTo>
                    <a:pt x="3455552" y="979075"/>
                  </a:lnTo>
                  <a:lnTo>
                    <a:pt x="3469543" y="979075"/>
                  </a:lnTo>
                  <a:lnTo>
                    <a:pt x="3483533" y="979075"/>
                  </a:lnTo>
                  <a:lnTo>
                    <a:pt x="3497523" y="979075"/>
                  </a:lnTo>
                  <a:lnTo>
                    <a:pt x="3511513" y="979075"/>
                  </a:lnTo>
                  <a:lnTo>
                    <a:pt x="3525503" y="979075"/>
                  </a:lnTo>
                  <a:lnTo>
                    <a:pt x="3539493" y="979075"/>
                  </a:lnTo>
                  <a:lnTo>
                    <a:pt x="3553483" y="979075"/>
                  </a:lnTo>
                  <a:lnTo>
                    <a:pt x="3567473" y="979075"/>
                  </a:lnTo>
                  <a:lnTo>
                    <a:pt x="3581463" y="979075"/>
                  </a:lnTo>
                  <a:lnTo>
                    <a:pt x="3595453" y="979075"/>
                  </a:lnTo>
                  <a:lnTo>
                    <a:pt x="3609444" y="979075"/>
                  </a:lnTo>
                  <a:lnTo>
                    <a:pt x="3623434" y="979075"/>
                  </a:lnTo>
                  <a:lnTo>
                    <a:pt x="3637424" y="979075"/>
                  </a:lnTo>
                  <a:lnTo>
                    <a:pt x="3651414" y="979075"/>
                  </a:lnTo>
                  <a:lnTo>
                    <a:pt x="3665404" y="979075"/>
                  </a:lnTo>
                  <a:lnTo>
                    <a:pt x="3679394" y="979075"/>
                  </a:lnTo>
                  <a:lnTo>
                    <a:pt x="3693384" y="979075"/>
                  </a:lnTo>
                  <a:lnTo>
                    <a:pt x="3707374" y="979075"/>
                  </a:lnTo>
                  <a:lnTo>
                    <a:pt x="3721364" y="979075"/>
                  </a:lnTo>
                  <a:lnTo>
                    <a:pt x="3735354" y="979075"/>
                  </a:lnTo>
                  <a:lnTo>
                    <a:pt x="3749344" y="979075"/>
                  </a:lnTo>
                  <a:lnTo>
                    <a:pt x="3763335" y="979075"/>
                  </a:lnTo>
                  <a:lnTo>
                    <a:pt x="3777325" y="979075"/>
                  </a:lnTo>
                  <a:lnTo>
                    <a:pt x="3791315" y="979075"/>
                  </a:lnTo>
                  <a:lnTo>
                    <a:pt x="3805305" y="979075"/>
                  </a:lnTo>
                  <a:lnTo>
                    <a:pt x="3819295" y="979075"/>
                  </a:lnTo>
                  <a:lnTo>
                    <a:pt x="3833285" y="979075"/>
                  </a:lnTo>
                  <a:lnTo>
                    <a:pt x="3847275" y="979075"/>
                  </a:lnTo>
                  <a:lnTo>
                    <a:pt x="3861265" y="979075"/>
                  </a:lnTo>
                  <a:lnTo>
                    <a:pt x="3875255" y="979075"/>
                  </a:lnTo>
                  <a:lnTo>
                    <a:pt x="3889245" y="979075"/>
                  </a:lnTo>
                  <a:lnTo>
                    <a:pt x="3903235" y="979075"/>
                  </a:lnTo>
                  <a:lnTo>
                    <a:pt x="3917226" y="979075"/>
                  </a:lnTo>
                  <a:lnTo>
                    <a:pt x="3931216" y="979075"/>
                  </a:lnTo>
                  <a:lnTo>
                    <a:pt x="3945206" y="979075"/>
                  </a:lnTo>
                  <a:lnTo>
                    <a:pt x="3959196" y="979075"/>
                  </a:lnTo>
                  <a:lnTo>
                    <a:pt x="3973186" y="979075"/>
                  </a:lnTo>
                  <a:lnTo>
                    <a:pt x="3987176" y="979075"/>
                  </a:lnTo>
                  <a:lnTo>
                    <a:pt x="4001166" y="979075"/>
                  </a:lnTo>
                  <a:lnTo>
                    <a:pt x="4015156" y="979075"/>
                  </a:lnTo>
                  <a:lnTo>
                    <a:pt x="4029146" y="979075"/>
                  </a:lnTo>
                  <a:lnTo>
                    <a:pt x="4043136" y="979075"/>
                  </a:lnTo>
                  <a:lnTo>
                    <a:pt x="4057126" y="979075"/>
                  </a:lnTo>
                  <a:lnTo>
                    <a:pt x="4071117" y="979075"/>
                  </a:lnTo>
                  <a:lnTo>
                    <a:pt x="4085107" y="979075"/>
                  </a:lnTo>
                  <a:lnTo>
                    <a:pt x="4099097" y="979075"/>
                  </a:lnTo>
                  <a:lnTo>
                    <a:pt x="4113087" y="979075"/>
                  </a:lnTo>
                  <a:lnTo>
                    <a:pt x="4127077" y="979075"/>
                  </a:lnTo>
                  <a:lnTo>
                    <a:pt x="4141067" y="979075"/>
                  </a:lnTo>
                  <a:lnTo>
                    <a:pt x="4155057" y="979075"/>
                  </a:lnTo>
                </a:path>
              </a:pathLst>
            </a:custGeom>
            <a:ln w="40651" cap="flat">
              <a:solidFill>
                <a:srgbClr val="D3D3D3">
                  <a:alpha val="100000"/>
                </a:srgbClr>
              </a:solidFill>
              <a:prstDash val="solid"/>
              <a:round/>
            </a:ln>
          </p:spPr>
          <p:txBody>
            <a:bodyPr/>
            <a:lstStyle/>
            <a:p/>
          </p:txBody>
        </p:sp>
        <p:sp>
          <p:nvSpPr>
            <p:cNvPr id="43" name="pl43"/>
            <p:cNvSpPr/>
            <p:nvPr/>
          </p:nvSpPr>
          <p:spPr>
            <a:xfrm>
              <a:off x="2737948" y="408812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44" name="pl44"/>
            <p:cNvSpPr/>
            <p:nvPr/>
          </p:nvSpPr>
          <p:spPr>
            <a:xfrm>
              <a:off x="2737948" y="905232"/>
              <a:ext cx="4155057" cy="1223843"/>
            </a:xfrm>
            <a:custGeom>
              <a:avLst/>
              <a:pathLst>
                <a:path w="4155057" h="1223843">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0"/>
                  </a:lnTo>
                  <a:lnTo>
                    <a:pt x="1399009" y="28"/>
                  </a:lnTo>
                  <a:lnTo>
                    <a:pt x="1412999" y="62"/>
                  </a:lnTo>
                  <a:lnTo>
                    <a:pt x="1426989" y="102"/>
                  </a:lnTo>
                  <a:lnTo>
                    <a:pt x="1440979" y="149"/>
                  </a:lnTo>
                  <a:lnTo>
                    <a:pt x="1454969" y="204"/>
                  </a:lnTo>
                  <a:lnTo>
                    <a:pt x="1468959" y="268"/>
                  </a:lnTo>
                  <a:lnTo>
                    <a:pt x="1482949" y="344"/>
                  </a:lnTo>
                  <a:lnTo>
                    <a:pt x="1496939" y="433"/>
                  </a:lnTo>
                  <a:lnTo>
                    <a:pt x="1510930" y="538"/>
                  </a:lnTo>
                  <a:lnTo>
                    <a:pt x="1524920" y="661"/>
                  </a:lnTo>
                  <a:lnTo>
                    <a:pt x="1538910" y="805"/>
                  </a:lnTo>
                  <a:lnTo>
                    <a:pt x="1552900" y="975"/>
                  </a:lnTo>
                  <a:lnTo>
                    <a:pt x="1566890" y="1174"/>
                  </a:lnTo>
                  <a:lnTo>
                    <a:pt x="1580880" y="1409"/>
                  </a:lnTo>
                  <a:lnTo>
                    <a:pt x="1594870" y="1684"/>
                  </a:lnTo>
                  <a:lnTo>
                    <a:pt x="1608860" y="2006"/>
                  </a:lnTo>
                  <a:lnTo>
                    <a:pt x="1622850" y="2385"/>
                  </a:lnTo>
                  <a:lnTo>
                    <a:pt x="1636840" y="2830"/>
                  </a:lnTo>
                  <a:lnTo>
                    <a:pt x="1650830" y="3351"/>
                  </a:lnTo>
                  <a:lnTo>
                    <a:pt x="1664821" y="3963"/>
                  </a:lnTo>
                  <a:lnTo>
                    <a:pt x="1678811" y="4680"/>
                  </a:lnTo>
                  <a:lnTo>
                    <a:pt x="1692801" y="5519"/>
                  </a:lnTo>
                  <a:lnTo>
                    <a:pt x="1706791" y="6503"/>
                  </a:lnTo>
                  <a:lnTo>
                    <a:pt x="1720781" y="7654"/>
                  </a:lnTo>
                  <a:lnTo>
                    <a:pt x="1734771" y="9000"/>
                  </a:lnTo>
                  <a:lnTo>
                    <a:pt x="1748761" y="10572"/>
                  </a:lnTo>
                  <a:lnTo>
                    <a:pt x="1762751" y="12407"/>
                  </a:lnTo>
                  <a:lnTo>
                    <a:pt x="1776741" y="14546"/>
                  </a:lnTo>
                  <a:lnTo>
                    <a:pt x="1790731" y="17035"/>
                  </a:lnTo>
                  <a:lnTo>
                    <a:pt x="1804722" y="19929"/>
                  </a:lnTo>
                  <a:lnTo>
                    <a:pt x="1818712" y="23284"/>
                  </a:lnTo>
                  <a:lnTo>
                    <a:pt x="1832702" y="27168"/>
                  </a:lnTo>
                  <a:lnTo>
                    <a:pt x="1846692" y="31651"/>
                  </a:lnTo>
                  <a:lnTo>
                    <a:pt x="1860682" y="36810"/>
                  </a:lnTo>
                  <a:lnTo>
                    <a:pt x="1874672" y="42728"/>
                  </a:lnTo>
                  <a:lnTo>
                    <a:pt x="1888662" y="49489"/>
                  </a:lnTo>
                  <a:lnTo>
                    <a:pt x="1902652" y="57178"/>
                  </a:lnTo>
                  <a:lnTo>
                    <a:pt x="1916642" y="65880"/>
                  </a:lnTo>
                  <a:lnTo>
                    <a:pt x="1930632" y="75671"/>
                  </a:lnTo>
                  <a:lnTo>
                    <a:pt x="1944622" y="86616"/>
                  </a:lnTo>
                  <a:lnTo>
                    <a:pt x="1958613" y="98763"/>
                  </a:lnTo>
                  <a:lnTo>
                    <a:pt x="1972603" y="112137"/>
                  </a:lnTo>
                  <a:lnTo>
                    <a:pt x="1986593" y="126731"/>
                  </a:lnTo>
                  <a:lnTo>
                    <a:pt x="2000583" y="142505"/>
                  </a:lnTo>
                  <a:lnTo>
                    <a:pt x="2014573" y="159377"/>
                  </a:lnTo>
                  <a:lnTo>
                    <a:pt x="2028563" y="177225"/>
                  </a:lnTo>
                  <a:lnTo>
                    <a:pt x="2042553" y="195883"/>
                  </a:lnTo>
                  <a:lnTo>
                    <a:pt x="2056543" y="215152"/>
                  </a:lnTo>
                  <a:lnTo>
                    <a:pt x="2070533" y="234799"/>
                  </a:lnTo>
                  <a:lnTo>
                    <a:pt x="2084523" y="254574"/>
                  </a:lnTo>
                  <a:lnTo>
                    <a:pt x="2098513" y="274221"/>
                  </a:lnTo>
                  <a:lnTo>
                    <a:pt x="2112504" y="293489"/>
                  </a:lnTo>
                  <a:lnTo>
                    <a:pt x="2126494" y="312148"/>
                  </a:lnTo>
                  <a:lnTo>
                    <a:pt x="2140484" y="329995"/>
                  </a:lnTo>
                  <a:lnTo>
                    <a:pt x="2154474" y="346868"/>
                  </a:lnTo>
                  <a:lnTo>
                    <a:pt x="2168464" y="362642"/>
                  </a:lnTo>
                  <a:lnTo>
                    <a:pt x="2182454" y="377236"/>
                  </a:lnTo>
                  <a:lnTo>
                    <a:pt x="2196444" y="390609"/>
                  </a:lnTo>
                  <a:lnTo>
                    <a:pt x="2210434" y="402756"/>
                  </a:lnTo>
                  <a:lnTo>
                    <a:pt x="2224424" y="413701"/>
                  </a:lnTo>
                  <a:lnTo>
                    <a:pt x="2238414" y="423492"/>
                  </a:lnTo>
                  <a:lnTo>
                    <a:pt x="2252404" y="432194"/>
                  </a:lnTo>
                  <a:lnTo>
                    <a:pt x="2266395" y="439884"/>
                  </a:lnTo>
                  <a:lnTo>
                    <a:pt x="2280385" y="446644"/>
                  </a:lnTo>
                  <a:lnTo>
                    <a:pt x="2294375" y="452562"/>
                  </a:lnTo>
                  <a:lnTo>
                    <a:pt x="2308365" y="457721"/>
                  </a:lnTo>
                  <a:lnTo>
                    <a:pt x="2322355" y="462204"/>
                  </a:lnTo>
                  <a:lnTo>
                    <a:pt x="2336345" y="466088"/>
                  </a:lnTo>
                  <a:lnTo>
                    <a:pt x="2350335" y="469444"/>
                  </a:lnTo>
                  <a:lnTo>
                    <a:pt x="2364325" y="472337"/>
                  </a:lnTo>
                  <a:lnTo>
                    <a:pt x="2378315" y="474827"/>
                  </a:lnTo>
                  <a:lnTo>
                    <a:pt x="2392305" y="476966"/>
                  </a:lnTo>
                  <a:lnTo>
                    <a:pt x="2406296" y="478801"/>
                  </a:lnTo>
                  <a:lnTo>
                    <a:pt x="2420286" y="480373"/>
                  </a:lnTo>
                  <a:lnTo>
                    <a:pt x="2434276" y="481719"/>
                  </a:lnTo>
                  <a:lnTo>
                    <a:pt x="2448266" y="482869"/>
                  </a:lnTo>
                  <a:lnTo>
                    <a:pt x="2462256" y="483853"/>
                  </a:lnTo>
                  <a:lnTo>
                    <a:pt x="2476246" y="484693"/>
                  </a:lnTo>
                  <a:lnTo>
                    <a:pt x="2490236" y="485410"/>
                  </a:lnTo>
                  <a:lnTo>
                    <a:pt x="2504226" y="486021"/>
                  </a:lnTo>
                  <a:lnTo>
                    <a:pt x="2518216" y="486543"/>
                  </a:lnTo>
                  <a:lnTo>
                    <a:pt x="2532206" y="486987"/>
                  </a:lnTo>
                  <a:lnTo>
                    <a:pt x="2546196" y="487366"/>
                  </a:lnTo>
                  <a:lnTo>
                    <a:pt x="2560187" y="487689"/>
                  </a:lnTo>
                  <a:lnTo>
                    <a:pt x="2574177" y="487964"/>
                  </a:lnTo>
                  <a:lnTo>
                    <a:pt x="2588167" y="488198"/>
                  </a:lnTo>
                  <a:lnTo>
                    <a:pt x="2602157" y="488397"/>
                  </a:lnTo>
                  <a:lnTo>
                    <a:pt x="2616147" y="488567"/>
                  </a:lnTo>
                  <a:lnTo>
                    <a:pt x="2630137" y="488711"/>
                  </a:lnTo>
                  <a:lnTo>
                    <a:pt x="2644127" y="488834"/>
                  </a:lnTo>
                  <a:lnTo>
                    <a:pt x="2658117" y="488939"/>
                  </a:lnTo>
                  <a:lnTo>
                    <a:pt x="2672107" y="489028"/>
                  </a:lnTo>
                  <a:lnTo>
                    <a:pt x="2686097" y="489104"/>
                  </a:lnTo>
                  <a:lnTo>
                    <a:pt x="2700087" y="489169"/>
                  </a:lnTo>
                  <a:lnTo>
                    <a:pt x="2714078" y="489224"/>
                  </a:lnTo>
                  <a:lnTo>
                    <a:pt x="2728068" y="489270"/>
                  </a:lnTo>
                  <a:lnTo>
                    <a:pt x="2742058" y="489310"/>
                  </a:lnTo>
                  <a:lnTo>
                    <a:pt x="2756048" y="489344"/>
                  </a:lnTo>
                  <a:lnTo>
                    <a:pt x="2770038" y="489373"/>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45" name="pl45"/>
            <p:cNvSpPr/>
            <p:nvPr/>
          </p:nvSpPr>
          <p:spPr>
            <a:xfrm>
              <a:off x="2737948" y="905479"/>
              <a:ext cx="4155057" cy="1223843"/>
            </a:xfrm>
            <a:custGeom>
              <a:avLst/>
              <a:pathLst>
                <a:path w="4155057" h="1223843">
                  <a:moveTo>
                    <a:pt x="0" y="734306"/>
                  </a:moveTo>
                  <a:lnTo>
                    <a:pt x="13990" y="734335"/>
                  </a:lnTo>
                  <a:lnTo>
                    <a:pt x="27980" y="734368"/>
                  </a:lnTo>
                  <a:lnTo>
                    <a:pt x="41970" y="734408"/>
                  </a:lnTo>
                  <a:lnTo>
                    <a:pt x="55960" y="734455"/>
                  </a:lnTo>
                  <a:lnTo>
                    <a:pt x="69950" y="734510"/>
                  </a:lnTo>
                  <a:lnTo>
                    <a:pt x="83940" y="734574"/>
                  </a:lnTo>
                  <a:lnTo>
                    <a:pt x="97930" y="734650"/>
                  </a:lnTo>
                  <a:lnTo>
                    <a:pt x="111920" y="734739"/>
                  </a:lnTo>
                  <a:lnTo>
                    <a:pt x="125910" y="734844"/>
                  </a:lnTo>
                  <a:lnTo>
                    <a:pt x="139900" y="734967"/>
                  </a:lnTo>
                  <a:lnTo>
                    <a:pt x="153891" y="735112"/>
                  </a:lnTo>
                  <a:lnTo>
                    <a:pt x="167881" y="735281"/>
                  </a:lnTo>
                  <a:lnTo>
                    <a:pt x="181871" y="735481"/>
                  </a:lnTo>
                  <a:lnTo>
                    <a:pt x="195861" y="735715"/>
                  </a:lnTo>
                  <a:lnTo>
                    <a:pt x="209851" y="735990"/>
                  </a:lnTo>
                  <a:lnTo>
                    <a:pt x="223841" y="736313"/>
                  </a:lnTo>
                  <a:lnTo>
                    <a:pt x="237831" y="736691"/>
                  </a:lnTo>
                  <a:lnTo>
                    <a:pt x="251821" y="737136"/>
                  </a:lnTo>
                  <a:lnTo>
                    <a:pt x="265811" y="737657"/>
                  </a:lnTo>
                  <a:lnTo>
                    <a:pt x="279801" y="738269"/>
                  </a:lnTo>
                  <a:lnTo>
                    <a:pt x="293791" y="738986"/>
                  </a:lnTo>
                  <a:lnTo>
                    <a:pt x="307782" y="739826"/>
                  </a:lnTo>
                  <a:lnTo>
                    <a:pt x="321772" y="740809"/>
                  </a:lnTo>
                  <a:lnTo>
                    <a:pt x="335762" y="741960"/>
                  </a:lnTo>
                  <a:lnTo>
                    <a:pt x="349752" y="743306"/>
                  </a:lnTo>
                  <a:lnTo>
                    <a:pt x="363742" y="744878"/>
                  </a:lnTo>
                  <a:lnTo>
                    <a:pt x="377732" y="746713"/>
                  </a:lnTo>
                  <a:lnTo>
                    <a:pt x="391722" y="748852"/>
                  </a:lnTo>
                  <a:lnTo>
                    <a:pt x="405712" y="751342"/>
                  </a:lnTo>
                  <a:lnTo>
                    <a:pt x="419702" y="754235"/>
                  </a:lnTo>
                  <a:lnTo>
                    <a:pt x="433692" y="757591"/>
                  </a:lnTo>
                  <a:lnTo>
                    <a:pt x="447682" y="761474"/>
                  </a:lnTo>
                  <a:lnTo>
                    <a:pt x="461673" y="765957"/>
                  </a:lnTo>
                  <a:lnTo>
                    <a:pt x="475663" y="771116"/>
                  </a:lnTo>
                  <a:lnTo>
                    <a:pt x="489653" y="777034"/>
                  </a:lnTo>
                  <a:lnTo>
                    <a:pt x="503643" y="783795"/>
                  </a:lnTo>
                  <a:lnTo>
                    <a:pt x="517633" y="791485"/>
                  </a:lnTo>
                  <a:lnTo>
                    <a:pt x="531623" y="800187"/>
                  </a:lnTo>
                  <a:lnTo>
                    <a:pt x="545613" y="809977"/>
                  </a:lnTo>
                  <a:lnTo>
                    <a:pt x="559603" y="820922"/>
                  </a:lnTo>
                  <a:lnTo>
                    <a:pt x="573593" y="833069"/>
                  </a:lnTo>
                  <a:lnTo>
                    <a:pt x="587583" y="846443"/>
                  </a:lnTo>
                  <a:lnTo>
                    <a:pt x="601574" y="861037"/>
                  </a:lnTo>
                  <a:lnTo>
                    <a:pt x="615564" y="876811"/>
                  </a:lnTo>
                  <a:lnTo>
                    <a:pt x="629554" y="893683"/>
                  </a:lnTo>
                  <a:lnTo>
                    <a:pt x="643544" y="911531"/>
                  </a:lnTo>
                  <a:lnTo>
                    <a:pt x="657534" y="930190"/>
                  </a:lnTo>
                  <a:lnTo>
                    <a:pt x="671524" y="949458"/>
                  </a:lnTo>
                  <a:lnTo>
                    <a:pt x="685514" y="969105"/>
                  </a:lnTo>
                  <a:lnTo>
                    <a:pt x="699504" y="988880"/>
                  </a:lnTo>
                  <a:lnTo>
                    <a:pt x="713494" y="1008527"/>
                  </a:lnTo>
                  <a:lnTo>
                    <a:pt x="727484" y="1027795"/>
                  </a:lnTo>
                  <a:lnTo>
                    <a:pt x="741474" y="1046454"/>
                  </a:lnTo>
                  <a:lnTo>
                    <a:pt x="755465" y="1064302"/>
                  </a:lnTo>
                  <a:lnTo>
                    <a:pt x="769455" y="1081174"/>
                  </a:lnTo>
                  <a:lnTo>
                    <a:pt x="783445" y="1096948"/>
                  </a:lnTo>
                  <a:lnTo>
                    <a:pt x="797435" y="1111542"/>
                  </a:lnTo>
                  <a:lnTo>
                    <a:pt x="811425" y="1124915"/>
                  </a:lnTo>
                  <a:lnTo>
                    <a:pt x="825415" y="1137062"/>
                  </a:lnTo>
                  <a:lnTo>
                    <a:pt x="839405" y="1148007"/>
                  </a:lnTo>
                  <a:lnTo>
                    <a:pt x="853395" y="1157798"/>
                  </a:lnTo>
                  <a:lnTo>
                    <a:pt x="867385" y="1166500"/>
                  </a:lnTo>
                  <a:lnTo>
                    <a:pt x="881375" y="1174190"/>
                  </a:lnTo>
                  <a:lnTo>
                    <a:pt x="895365" y="1180951"/>
                  </a:lnTo>
                  <a:lnTo>
                    <a:pt x="909356" y="1186868"/>
                  </a:lnTo>
                  <a:lnTo>
                    <a:pt x="923346" y="1192028"/>
                  </a:lnTo>
                  <a:lnTo>
                    <a:pt x="937336" y="1196511"/>
                  </a:lnTo>
                  <a:lnTo>
                    <a:pt x="951326" y="1200394"/>
                  </a:lnTo>
                  <a:lnTo>
                    <a:pt x="965316" y="1203750"/>
                  </a:lnTo>
                  <a:lnTo>
                    <a:pt x="979306" y="1206643"/>
                  </a:lnTo>
                  <a:lnTo>
                    <a:pt x="993296" y="1209133"/>
                  </a:lnTo>
                  <a:lnTo>
                    <a:pt x="1007286" y="1211272"/>
                  </a:lnTo>
                  <a:lnTo>
                    <a:pt x="1021276" y="1213107"/>
                  </a:lnTo>
                  <a:lnTo>
                    <a:pt x="1035266" y="1214679"/>
                  </a:lnTo>
                  <a:lnTo>
                    <a:pt x="1049256" y="1216025"/>
                  </a:lnTo>
                  <a:lnTo>
                    <a:pt x="1063247" y="1217176"/>
                  </a:lnTo>
                  <a:lnTo>
                    <a:pt x="1077237" y="1218159"/>
                  </a:lnTo>
                  <a:lnTo>
                    <a:pt x="1091227" y="1218999"/>
                  </a:lnTo>
                  <a:lnTo>
                    <a:pt x="1105217" y="1219716"/>
                  </a:lnTo>
                  <a:lnTo>
                    <a:pt x="1119207" y="1220327"/>
                  </a:lnTo>
                  <a:lnTo>
                    <a:pt x="1133197" y="1220849"/>
                  </a:lnTo>
                  <a:lnTo>
                    <a:pt x="1147187" y="1221293"/>
                  </a:lnTo>
                  <a:lnTo>
                    <a:pt x="1161177" y="1221672"/>
                  </a:lnTo>
                  <a:lnTo>
                    <a:pt x="1175167" y="1221995"/>
                  </a:lnTo>
                  <a:lnTo>
                    <a:pt x="1189157" y="1222270"/>
                  </a:lnTo>
                  <a:lnTo>
                    <a:pt x="1203148" y="1222504"/>
                  </a:lnTo>
                  <a:lnTo>
                    <a:pt x="1217138" y="1222703"/>
                  </a:lnTo>
                  <a:lnTo>
                    <a:pt x="1231128" y="1222873"/>
                  </a:lnTo>
                  <a:lnTo>
                    <a:pt x="1245118" y="1223018"/>
                  </a:lnTo>
                  <a:lnTo>
                    <a:pt x="1259108" y="1223141"/>
                  </a:lnTo>
                  <a:lnTo>
                    <a:pt x="1273098" y="1223245"/>
                  </a:lnTo>
                  <a:lnTo>
                    <a:pt x="1287088" y="1223335"/>
                  </a:lnTo>
                  <a:lnTo>
                    <a:pt x="1301078" y="1223410"/>
                  </a:lnTo>
                  <a:lnTo>
                    <a:pt x="1315068" y="1223475"/>
                  </a:lnTo>
                  <a:lnTo>
                    <a:pt x="1329058" y="1223530"/>
                  </a:lnTo>
                  <a:lnTo>
                    <a:pt x="1343048" y="1223577"/>
                  </a:lnTo>
                  <a:lnTo>
                    <a:pt x="1357039" y="1223616"/>
                  </a:lnTo>
                  <a:lnTo>
                    <a:pt x="1371029" y="1223650"/>
                  </a:lnTo>
                  <a:lnTo>
                    <a:pt x="1385019" y="1223679"/>
                  </a:lnTo>
                  <a:lnTo>
                    <a:pt x="1385019" y="1223843"/>
                  </a:lnTo>
                  <a:lnTo>
                    <a:pt x="1399009" y="1223843"/>
                  </a:lnTo>
                  <a:lnTo>
                    <a:pt x="1412999" y="1223843"/>
                  </a:lnTo>
                  <a:lnTo>
                    <a:pt x="1426989" y="1223843"/>
                  </a:lnTo>
                  <a:lnTo>
                    <a:pt x="1440979" y="1223843"/>
                  </a:lnTo>
                  <a:lnTo>
                    <a:pt x="1454969" y="1223843"/>
                  </a:lnTo>
                  <a:lnTo>
                    <a:pt x="1468959" y="1223843"/>
                  </a:lnTo>
                  <a:lnTo>
                    <a:pt x="1482949" y="1223843"/>
                  </a:lnTo>
                  <a:lnTo>
                    <a:pt x="1496939" y="1223843"/>
                  </a:lnTo>
                  <a:lnTo>
                    <a:pt x="1510930" y="1223843"/>
                  </a:lnTo>
                  <a:lnTo>
                    <a:pt x="1524920" y="1223843"/>
                  </a:lnTo>
                  <a:lnTo>
                    <a:pt x="1538910" y="1223843"/>
                  </a:lnTo>
                  <a:lnTo>
                    <a:pt x="1552900" y="1223843"/>
                  </a:lnTo>
                  <a:lnTo>
                    <a:pt x="1566890" y="1223843"/>
                  </a:lnTo>
                  <a:lnTo>
                    <a:pt x="1580880" y="1223843"/>
                  </a:lnTo>
                  <a:lnTo>
                    <a:pt x="1594870" y="1223843"/>
                  </a:lnTo>
                  <a:lnTo>
                    <a:pt x="1608860" y="1223843"/>
                  </a:lnTo>
                  <a:lnTo>
                    <a:pt x="1622850" y="1223843"/>
                  </a:lnTo>
                  <a:lnTo>
                    <a:pt x="1636840" y="1223843"/>
                  </a:lnTo>
                  <a:lnTo>
                    <a:pt x="1650830" y="1223843"/>
                  </a:lnTo>
                  <a:lnTo>
                    <a:pt x="1664821" y="1223843"/>
                  </a:lnTo>
                  <a:lnTo>
                    <a:pt x="1678811" y="1223843"/>
                  </a:lnTo>
                  <a:lnTo>
                    <a:pt x="1692801" y="1223843"/>
                  </a:lnTo>
                  <a:lnTo>
                    <a:pt x="1706791" y="1223843"/>
                  </a:lnTo>
                  <a:lnTo>
                    <a:pt x="1720781" y="1223843"/>
                  </a:lnTo>
                  <a:lnTo>
                    <a:pt x="1734771" y="1223843"/>
                  </a:lnTo>
                  <a:lnTo>
                    <a:pt x="1748761" y="1223843"/>
                  </a:lnTo>
                  <a:lnTo>
                    <a:pt x="1762751" y="1223843"/>
                  </a:lnTo>
                  <a:lnTo>
                    <a:pt x="1776741" y="1223843"/>
                  </a:lnTo>
                  <a:lnTo>
                    <a:pt x="1790731" y="1223843"/>
                  </a:lnTo>
                  <a:lnTo>
                    <a:pt x="1804722" y="1223843"/>
                  </a:lnTo>
                  <a:lnTo>
                    <a:pt x="1818712" y="1223843"/>
                  </a:lnTo>
                  <a:lnTo>
                    <a:pt x="1832702" y="1223843"/>
                  </a:lnTo>
                  <a:lnTo>
                    <a:pt x="1846692" y="1223843"/>
                  </a:lnTo>
                  <a:lnTo>
                    <a:pt x="1860682" y="1223843"/>
                  </a:lnTo>
                  <a:lnTo>
                    <a:pt x="1874672" y="1223843"/>
                  </a:lnTo>
                  <a:lnTo>
                    <a:pt x="1888662" y="1223843"/>
                  </a:lnTo>
                  <a:lnTo>
                    <a:pt x="1902652" y="1223843"/>
                  </a:lnTo>
                  <a:lnTo>
                    <a:pt x="1916642" y="1223843"/>
                  </a:lnTo>
                  <a:lnTo>
                    <a:pt x="1930632" y="1223843"/>
                  </a:lnTo>
                  <a:lnTo>
                    <a:pt x="1944622" y="1223843"/>
                  </a:lnTo>
                  <a:lnTo>
                    <a:pt x="1958613" y="1223843"/>
                  </a:lnTo>
                  <a:lnTo>
                    <a:pt x="1972603" y="1223843"/>
                  </a:lnTo>
                  <a:lnTo>
                    <a:pt x="1986593" y="1223843"/>
                  </a:lnTo>
                  <a:lnTo>
                    <a:pt x="2000583" y="1223843"/>
                  </a:lnTo>
                  <a:lnTo>
                    <a:pt x="2014573" y="1223843"/>
                  </a:lnTo>
                  <a:lnTo>
                    <a:pt x="2028563" y="1223843"/>
                  </a:lnTo>
                  <a:lnTo>
                    <a:pt x="2042553" y="1223843"/>
                  </a:lnTo>
                  <a:lnTo>
                    <a:pt x="2056543" y="1223843"/>
                  </a:lnTo>
                  <a:lnTo>
                    <a:pt x="2070533" y="1223843"/>
                  </a:lnTo>
                  <a:lnTo>
                    <a:pt x="2084523" y="1223843"/>
                  </a:lnTo>
                  <a:lnTo>
                    <a:pt x="2098513" y="1223843"/>
                  </a:lnTo>
                  <a:lnTo>
                    <a:pt x="2112504" y="1223843"/>
                  </a:lnTo>
                  <a:lnTo>
                    <a:pt x="2126494" y="1223843"/>
                  </a:lnTo>
                  <a:lnTo>
                    <a:pt x="2140484" y="1223843"/>
                  </a:lnTo>
                  <a:lnTo>
                    <a:pt x="2154474" y="1223843"/>
                  </a:lnTo>
                  <a:lnTo>
                    <a:pt x="2168464" y="1223843"/>
                  </a:lnTo>
                  <a:lnTo>
                    <a:pt x="2182454" y="1223843"/>
                  </a:lnTo>
                  <a:lnTo>
                    <a:pt x="2196444" y="1223843"/>
                  </a:lnTo>
                  <a:lnTo>
                    <a:pt x="2210434" y="1223843"/>
                  </a:lnTo>
                  <a:lnTo>
                    <a:pt x="2224424" y="1223843"/>
                  </a:lnTo>
                  <a:lnTo>
                    <a:pt x="2238414" y="1223843"/>
                  </a:lnTo>
                  <a:lnTo>
                    <a:pt x="2252404" y="1223843"/>
                  </a:lnTo>
                  <a:lnTo>
                    <a:pt x="2266395" y="1223843"/>
                  </a:lnTo>
                  <a:lnTo>
                    <a:pt x="2280385" y="1223843"/>
                  </a:lnTo>
                  <a:lnTo>
                    <a:pt x="2294375" y="1223843"/>
                  </a:lnTo>
                  <a:lnTo>
                    <a:pt x="2308365" y="1223843"/>
                  </a:lnTo>
                  <a:lnTo>
                    <a:pt x="2322355" y="1223843"/>
                  </a:lnTo>
                  <a:lnTo>
                    <a:pt x="2336345" y="1223843"/>
                  </a:lnTo>
                  <a:lnTo>
                    <a:pt x="2350335" y="1223843"/>
                  </a:lnTo>
                  <a:lnTo>
                    <a:pt x="2364325" y="1223843"/>
                  </a:lnTo>
                  <a:lnTo>
                    <a:pt x="2378315" y="1223843"/>
                  </a:lnTo>
                  <a:lnTo>
                    <a:pt x="2392305" y="1223843"/>
                  </a:lnTo>
                  <a:lnTo>
                    <a:pt x="2406296" y="1223843"/>
                  </a:lnTo>
                  <a:lnTo>
                    <a:pt x="2420286" y="1223843"/>
                  </a:lnTo>
                  <a:lnTo>
                    <a:pt x="2434276" y="1223843"/>
                  </a:lnTo>
                  <a:lnTo>
                    <a:pt x="2448266" y="1223843"/>
                  </a:lnTo>
                  <a:lnTo>
                    <a:pt x="2462256" y="1223843"/>
                  </a:lnTo>
                  <a:lnTo>
                    <a:pt x="2476246" y="1223843"/>
                  </a:lnTo>
                  <a:lnTo>
                    <a:pt x="2490236" y="1223843"/>
                  </a:lnTo>
                  <a:lnTo>
                    <a:pt x="2504226" y="1223843"/>
                  </a:lnTo>
                  <a:lnTo>
                    <a:pt x="2518216" y="1223843"/>
                  </a:lnTo>
                  <a:lnTo>
                    <a:pt x="2532206" y="1223843"/>
                  </a:lnTo>
                  <a:lnTo>
                    <a:pt x="2546196" y="1223843"/>
                  </a:lnTo>
                  <a:lnTo>
                    <a:pt x="2560187" y="1223843"/>
                  </a:lnTo>
                  <a:lnTo>
                    <a:pt x="2574177" y="1223843"/>
                  </a:lnTo>
                  <a:lnTo>
                    <a:pt x="2588167" y="1223843"/>
                  </a:lnTo>
                  <a:lnTo>
                    <a:pt x="2602157" y="1223843"/>
                  </a:lnTo>
                  <a:lnTo>
                    <a:pt x="2616147" y="1223843"/>
                  </a:lnTo>
                  <a:lnTo>
                    <a:pt x="2630137" y="1223843"/>
                  </a:lnTo>
                  <a:lnTo>
                    <a:pt x="2644127" y="1223843"/>
                  </a:lnTo>
                  <a:lnTo>
                    <a:pt x="2658117" y="1223843"/>
                  </a:lnTo>
                  <a:lnTo>
                    <a:pt x="2672107" y="1223843"/>
                  </a:lnTo>
                  <a:lnTo>
                    <a:pt x="2686097" y="1223843"/>
                  </a:lnTo>
                  <a:lnTo>
                    <a:pt x="2700087" y="1223843"/>
                  </a:lnTo>
                  <a:lnTo>
                    <a:pt x="2714078" y="1223843"/>
                  </a:lnTo>
                  <a:lnTo>
                    <a:pt x="2728068" y="1223843"/>
                  </a:lnTo>
                  <a:lnTo>
                    <a:pt x="2742058" y="1223843"/>
                  </a:lnTo>
                  <a:lnTo>
                    <a:pt x="2756048" y="1223843"/>
                  </a:lnTo>
                  <a:lnTo>
                    <a:pt x="2770038" y="1223843"/>
                  </a:lnTo>
                  <a:lnTo>
                    <a:pt x="2770038" y="1223433"/>
                  </a:lnTo>
                  <a:lnTo>
                    <a:pt x="2784028" y="1223361"/>
                  </a:lnTo>
                  <a:lnTo>
                    <a:pt x="2798018" y="1223276"/>
                  </a:lnTo>
                  <a:lnTo>
                    <a:pt x="2812008" y="1223177"/>
                  </a:lnTo>
                  <a:lnTo>
                    <a:pt x="2825998" y="1223060"/>
                  </a:lnTo>
                  <a:lnTo>
                    <a:pt x="2839988" y="1222923"/>
                  </a:lnTo>
                  <a:lnTo>
                    <a:pt x="2853978" y="1222761"/>
                  </a:lnTo>
                  <a:lnTo>
                    <a:pt x="2867969" y="1222572"/>
                  </a:lnTo>
                  <a:lnTo>
                    <a:pt x="2881959" y="1222349"/>
                  </a:lnTo>
                  <a:lnTo>
                    <a:pt x="2895949" y="1222087"/>
                  </a:lnTo>
                  <a:lnTo>
                    <a:pt x="2909939" y="1221779"/>
                  </a:lnTo>
                  <a:lnTo>
                    <a:pt x="2923929" y="1221418"/>
                  </a:lnTo>
                  <a:lnTo>
                    <a:pt x="2937919" y="1220994"/>
                  </a:lnTo>
                  <a:lnTo>
                    <a:pt x="2951909" y="1220495"/>
                  </a:lnTo>
                  <a:lnTo>
                    <a:pt x="2965899" y="1219910"/>
                  </a:lnTo>
                  <a:lnTo>
                    <a:pt x="2979889" y="1219223"/>
                  </a:lnTo>
                  <a:lnTo>
                    <a:pt x="2993879" y="1218416"/>
                  </a:lnTo>
                  <a:lnTo>
                    <a:pt x="3007870" y="1217469"/>
                  </a:lnTo>
                  <a:lnTo>
                    <a:pt x="3021860" y="1216357"/>
                  </a:lnTo>
                  <a:lnTo>
                    <a:pt x="3035850" y="1215053"/>
                  </a:lnTo>
                  <a:lnTo>
                    <a:pt x="3049840" y="1213525"/>
                  </a:lnTo>
                  <a:lnTo>
                    <a:pt x="3063830" y="1211733"/>
                  </a:lnTo>
                  <a:lnTo>
                    <a:pt x="3077820" y="1209633"/>
                  </a:lnTo>
                  <a:lnTo>
                    <a:pt x="3091810" y="1207174"/>
                  </a:lnTo>
                  <a:lnTo>
                    <a:pt x="3105800" y="1204297"/>
                  </a:lnTo>
                  <a:lnTo>
                    <a:pt x="3119790" y="1200933"/>
                  </a:lnTo>
                  <a:lnTo>
                    <a:pt x="3133780" y="1197002"/>
                  </a:lnTo>
                  <a:lnTo>
                    <a:pt x="3147770" y="1192415"/>
                  </a:lnTo>
                  <a:lnTo>
                    <a:pt x="3161761" y="1187067"/>
                  </a:lnTo>
                  <a:lnTo>
                    <a:pt x="3175751" y="1180843"/>
                  </a:lnTo>
                  <a:lnTo>
                    <a:pt x="3189741" y="1173610"/>
                  </a:lnTo>
                  <a:lnTo>
                    <a:pt x="3203731" y="1165221"/>
                  </a:lnTo>
                  <a:lnTo>
                    <a:pt x="3217721" y="1155512"/>
                  </a:lnTo>
                  <a:lnTo>
                    <a:pt x="3231711" y="1144304"/>
                  </a:lnTo>
                  <a:lnTo>
                    <a:pt x="3245701" y="1131406"/>
                  </a:lnTo>
                  <a:lnTo>
                    <a:pt x="3259691" y="1116612"/>
                  </a:lnTo>
                  <a:lnTo>
                    <a:pt x="3273681" y="1099710"/>
                  </a:lnTo>
                  <a:lnTo>
                    <a:pt x="3287671" y="1080485"/>
                  </a:lnTo>
                  <a:lnTo>
                    <a:pt x="3301661" y="1058731"/>
                  </a:lnTo>
                  <a:lnTo>
                    <a:pt x="3315652" y="1034253"/>
                  </a:lnTo>
                  <a:lnTo>
                    <a:pt x="3329642" y="1006891"/>
                  </a:lnTo>
                  <a:lnTo>
                    <a:pt x="3343632" y="976523"/>
                  </a:lnTo>
                  <a:lnTo>
                    <a:pt x="3357622" y="943090"/>
                  </a:lnTo>
                  <a:lnTo>
                    <a:pt x="3371612" y="906605"/>
                  </a:lnTo>
                  <a:lnTo>
                    <a:pt x="3385602" y="867170"/>
                  </a:lnTo>
                  <a:lnTo>
                    <a:pt x="3399592" y="824989"/>
                  </a:lnTo>
                  <a:lnTo>
                    <a:pt x="3413582" y="780370"/>
                  </a:lnTo>
                  <a:lnTo>
                    <a:pt x="3427572" y="733723"/>
                  </a:lnTo>
                  <a:lnTo>
                    <a:pt x="3441562" y="685552"/>
                  </a:lnTo>
                  <a:lnTo>
                    <a:pt x="3455552" y="636435"/>
                  </a:lnTo>
                  <a:lnTo>
                    <a:pt x="3469543" y="586997"/>
                  </a:lnTo>
                  <a:lnTo>
                    <a:pt x="3483533" y="537880"/>
                  </a:lnTo>
                  <a:lnTo>
                    <a:pt x="3497523" y="489709"/>
                  </a:lnTo>
                  <a:lnTo>
                    <a:pt x="3511513" y="443062"/>
                  </a:lnTo>
                  <a:lnTo>
                    <a:pt x="3525503" y="398443"/>
                  </a:lnTo>
                  <a:lnTo>
                    <a:pt x="3539493" y="356262"/>
                  </a:lnTo>
                  <a:lnTo>
                    <a:pt x="3553483" y="316828"/>
                  </a:lnTo>
                  <a:lnTo>
                    <a:pt x="3567473" y="280342"/>
                  </a:lnTo>
                  <a:lnTo>
                    <a:pt x="3581463" y="246909"/>
                  </a:lnTo>
                  <a:lnTo>
                    <a:pt x="3595453" y="216541"/>
                  </a:lnTo>
                  <a:lnTo>
                    <a:pt x="3609444" y="189179"/>
                  </a:lnTo>
                  <a:lnTo>
                    <a:pt x="3623434" y="164702"/>
                  </a:lnTo>
                  <a:lnTo>
                    <a:pt x="3637424" y="142947"/>
                  </a:lnTo>
                  <a:lnTo>
                    <a:pt x="3651414" y="123722"/>
                  </a:lnTo>
                  <a:lnTo>
                    <a:pt x="3665404" y="106820"/>
                  </a:lnTo>
                  <a:lnTo>
                    <a:pt x="3679394" y="92026"/>
                  </a:lnTo>
                  <a:lnTo>
                    <a:pt x="3693384" y="79128"/>
                  </a:lnTo>
                  <a:lnTo>
                    <a:pt x="3707374" y="67920"/>
                  </a:lnTo>
                  <a:lnTo>
                    <a:pt x="3721364" y="58212"/>
                  </a:lnTo>
                  <a:lnTo>
                    <a:pt x="3735354" y="49822"/>
                  </a:lnTo>
                  <a:lnTo>
                    <a:pt x="3749344" y="42589"/>
                  </a:lnTo>
                  <a:lnTo>
                    <a:pt x="3763335" y="36365"/>
                  </a:lnTo>
                  <a:lnTo>
                    <a:pt x="3777325" y="31017"/>
                  </a:lnTo>
                  <a:lnTo>
                    <a:pt x="3791315" y="26430"/>
                  </a:lnTo>
                  <a:lnTo>
                    <a:pt x="3805305" y="22500"/>
                  </a:lnTo>
                  <a:lnTo>
                    <a:pt x="3819295" y="19135"/>
                  </a:lnTo>
                  <a:lnTo>
                    <a:pt x="3833285" y="16258"/>
                  </a:lnTo>
                  <a:lnTo>
                    <a:pt x="3847275" y="13799"/>
                  </a:lnTo>
                  <a:lnTo>
                    <a:pt x="3861265" y="11700"/>
                  </a:lnTo>
                  <a:lnTo>
                    <a:pt x="3875255" y="9908"/>
                  </a:lnTo>
                  <a:lnTo>
                    <a:pt x="3889245" y="8379"/>
                  </a:lnTo>
                  <a:lnTo>
                    <a:pt x="3903235" y="7075"/>
                  </a:lnTo>
                  <a:lnTo>
                    <a:pt x="3917226" y="5964"/>
                  </a:lnTo>
                  <a:lnTo>
                    <a:pt x="3931216" y="5017"/>
                  </a:lnTo>
                  <a:lnTo>
                    <a:pt x="3945206" y="4210"/>
                  </a:lnTo>
                  <a:lnTo>
                    <a:pt x="3959196" y="3522"/>
                  </a:lnTo>
                  <a:lnTo>
                    <a:pt x="3973186" y="2937"/>
                  </a:lnTo>
                  <a:lnTo>
                    <a:pt x="3987176" y="2438"/>
                  </a:lnTo>
                  <a:lnTo>
                    <a:pt x="4001166" y="2014"/>
                  </a:lnTo>
                  <a:lnTo>
                    <a:pt x="4015156" y="1653"/>
                  </a:lnTo>
                  <a:lnTo>
                    <a:pt x="4029146" y="1345"/>
                  </a:lnTo>
                  <a:lnTo>
                    <a:pt x="4043136" y="1083"/>
                  </a:lnTo>
                  <a:lnTo>
                    <a:pt x="4057126" y="861"/>
                  </a:lnTo>
                  <a:lnTo>
                    <a:pt x="4071117" y="671"/>
                  </a:lnTo>
                  <a:lnTo>
                    <a:pt x="4085107" y="510"/>
                  </a:lnTo>
                  <a:lnTo>
                    <a:pt x="4099097" y="372"/>
                  </a:lnTo>
                  <a:lnTo>
                    <a:pt x="4113087" y="256"/>
                  </a:lnTo>
                  <a:lnTo>
                    <a:pt x="4127077" y="156"/>
                  </a:lnTo>
                  <a:lnTo>
                    <a:pt x="4141067" y="71"/>
                  </a:lnTo>
                  <a:lnTo>
                    <a:pt x="4155057" y="0"/>
                  </a:lnTo>
                </a:path>
              </a:pathLst>
            </a:custGeom>
            <a:ln w="40651" cap="flat">
              <a:solidFill>
                <a:srgbClr val="D3D3D3">
                  <a:alpha val="100000"/>
                </a:srgbClr>
              </a:solidFill>
              <a:prstDash val="solid"/>
              <a:round/>
            </a:ln>
          </p:spPr>
          <p:txBody>
            <a:bodyPr/>
            <a:lstStyle/>
            <a:p/>
          </p:txBody>
        </p:sp>
        <p:sp>
          <p:nvSpPr>
            <p:cNvPr id="46" name="pt46"/>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0294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pt99"/>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4064264" y="40294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1" name="pt101"/>
            <p:cNvSpPr/>
            <p:nvPr/>
          </p:nvSpPr>
          <p:spPr>
            <a:xfrm>
              <a:off x="5449283" y="40294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2" name="pt102"/>
            <p:cNvSpPr/>
            <p:nvPr/>
          </p:nvSpPr>
          <p:spPr>
            <a:xfrm>
              <a:off x="6834303" y="40294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3" name="pt103"/>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678630" y="83164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31" name="tx131"/>
            <p:cNvSpPr/>
            <p:nvPr/>
          </p:nvSpPr>
          <p:spPr>
            <a:xfrm>
              <a:off x="1495652"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32" name="tx132"/>
            <p:cNvSpPr/>
            <p:nvPr/>
          </p:nvSpPr>
          <p:spPr>
            <a:xfrm>
              <a:off x="1657448" y="1321344"/>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33" name="tx133"/>
            <p:cNvSpPr/>
            <p:nvPr/>
          </p:nvSpPr>
          <p:spPr>
            <a:xfrm>
              <a:off x="1467616" y="1566195"/>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34" name="tx134"/>
            <p:cNvSpPr/>
            <p:nvPr/>
          </p:nvSpPr>
          <p:spPr>
            <a:xfrm>
              <a:off x="1467677" y="1811046"/>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35" name="tx135"/>
            <p:cNvSpPr/>
            <p:nvPr/>
          </p:nvSpPr>
          <p:spPr>
            <a:xfrm>
              <a:off x="1502692" y="2055897"/>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(9,000)</a:t>
              </a:r>
            </a:p>
          </p:txBody>
        </p:sp>
        <p:sp>
          <p:nvSpPr>
            <p:cNvPr id="136" name="tx136"/>
            <p:cNvSpPr/>
            <p:nvPr/>
          </p:nvSpPr>
          <p:spPr>
            <a:xfrm>
              <a:off x="1629411"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(8,000)</a:t>
              </a:r>
            </a:p>
          </p:txBody>
        </p:sp>
        <p:sp>
          <p:nvSpPr>
            <p:cNvPr id="137" name="tx137"/>
            <p:cNvSpPr/>
            <p:nvPr/>
          </p:nvSpPr>
          <p:spPr>
            <a:xfrm>
              <a:off x="1798000"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38" name="tx138"/>
            <p:cNvSpPr/>
            <p:nvPr/>
          </p:nvSpPr>
          <p:spPr>
            <a:xfrm>
              <a:off x="1657448"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39" name="tx139"/>
            <p:cNvSpPr/>
            <p:nvPr/>
          </p:nvSpPr>
          <p:spPr>
            <a:xfrm>
              <a:off x="1699564"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40" name="tx140"/>
            <p:cNvSpPr/>
            <p:nvPr/>
          </p:nvSpPr>
          <p:spPr>
            <a:xfrm>
              <a:off x="1017675"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41" name="tx141"/>
            <p:cNvSpPr/>
            <p:nvPr/>
          </p:nvSpPr>
          <p:spPr>
            <a:xfrm>
              <a:off x="785541"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42" name="tx142"/>
            <p:cNvSpPr/>
            <p:nvPr/>
          </p:nvSpPr>
          <p:spPr>
            <a:xfrm>
              <a:off x="1200467" y="3769853"/>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43" name="tx143"/>
            <p:cNvSpPr/>
            <p:nvPr/>
          </p:nvSpPr>
          <p:spPr>
            <a:xfrm>
              <a:off x="1397463"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44" name="tx144"/>
            <p:cNvSpPr/>
            <p:nvPr/>
          </p:nvSpPr>
          <p:spPr>
            <a:xfrm>
              <a:off x="1734764" y="4259555"/>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45" name="tx145"/>
            <p:cNvSpPr/>
            <p:nvPr/>
          </p:nvSpPr>
          <p:spPr>
            <a:xfrm>
              <a:off x="1713644" y="450440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46" name="tx146"/>
            <p:cNvSpPr/>
            <p:nvPr/>
          </p:nvSpPr>
          <p:spPr>
            <a:xfrm>
              <a:off x="1692648" y="4749256"/>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47" name="tx147"/>
            <p:cNvSpPr/>
            <p:nvPr/>
          </p:nvSpPr>
          <p:spPr>
            <a:xfrm>
              <a:off x="1674986" y="4994107"/>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48" name="tx148"/>
            <p:cNvSpPr/>
            <p:nvPr/>
          </p:nvSpPr>
          <p:spPr>
            <a:xfrm>
              <a:off x="1682026"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49" name="tx149"/>
            <p:cNvSpPr/>
            <p:nvPr/>
          </p:nvSpPr>
          <p:spPr>
            <a:xfrm>
              <a:off x="166782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50" name="tx150"/>
            <p:cNvSpPr/>
            <p:nvPr/>
          </p:nvSpPr>
          <p:spPr>
            <a:xfrm>
              <a:off x="1520230"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51" name="tx151"/>
            <p:cNvSpPr/>
            <p:nvPr/>
          </p:nvSpPr>
          <p:spPr>
            <a:xfrm>
              <a:off x="7031507" y="831643"/>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(92,000)</a:t>
              </a:r>
            </a:p>
          </p:txBody>
        </p:sp>
        <p:sp>
          <p:nvSpPr>
            <p:cNvPr id="152" name="tx152"/>
            <p:cNvSpPr/>
            <p:nvPr/>
          </p:nvSpPr>
          <p:spPr>
            <a:xfrm>
              <a:off x="7031507"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53" name="tx153"/>
            <p:cNvSpPr/>
            <p:nvPr/>
          </p:nvSpPr>
          <p:spPr>
            <a:xfrm>
              <a:off x="7031507" y="1321344"/>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(38,000)</a:t>
              </a:r>
            </a:p>
          </p:txBody>
        </p:sp>
        <p:sp>
          <p:nvSpPr>
            <p:cNvPr id="154" name="tx154"/>
            <p:cNvSpPr/>
            <p:nvPr/>
          </p:nvSpPr>
          <p:spPr>
            <a:xfrm>
              <a:off x="7031507" y="1566195"/>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(15,000)</a:t>
              </a:r>
            </a:p>
          </p:txBody>
        </p:sp>
        <p:sp>
          <p:nvSpPr>
            <p:cNvPr id="155" name="tx155"/>
            <p:cNvSpPr/>
            <p:nvPr/>
          </p:nvSpPr>
          <p:spPr>
            <a:xfrm>
              <a:off x="7031507" y="181104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(11,000)</a:t>
              </a:r>
            </a:p>
          </p:txBody>
        </p:sp>
        <p:sp>
          <p:nvSpPr>
            <p:cNvPr id="156" name="tx156"/>
            <p:cNvSpPr/>
            <p:nvPr/>
          </p:nvSpPr>
          <p:spPr>
            <a:xfrm>
              <a:off x="7031507" y="2055897"/>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(10,000)</a:t>
              </a:r>
            </a:p>
          </p:txBody>
        </p:sp>
        <p:sp>
          <p:nvSpPr>
            <p:cNvPr id="157" name="tx157"/>
            <p:cNvSpPr/>
            <p:nvPr/>
          </p:nvSpPr>
          <p:spPr>
            <a:xfrm>
              <a:off x="7031507"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(5,000)</a:t>
              </a:r>
            </a:p>
          </p:txBody>
        </p:sp>
        <p:sp>
          <p:nvSpPr>
            <p:cNvPr id="158" name="tx158"/>
            <p:cNvSpPr/>
            <p:nvPr/>
          </p:nvSpPr>
          <p:spPr>
            <a:xfrm>
              <a:off x="7031507" y="254559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59" name="tx159"/>
            <p:cNvSpPr/>
            <p:nvPr/>
          </p:nvSpPr>
          <p:spPr>
            <a:xfrm>
              <a:off x="7031507" y="2790449"/>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(4,000)</a:t>
              </a:r>
            </a:p>
          </p:txBody>
        </p:sp>
        <p:sp>
          <p:nvSpPr>
            <p:cNvPr id="160" name="tx160"/>
            <p:cNvSpPr/>
            <p:nvPr/>
          </p:nvSpPr>
          <p:spPr>
            <a:xfrm>
              <a:off x="7031507"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(3,000)</a:t>
              </a:r>
            </a:p>
          </p:txBody>
        </p:sp>
        <p:sp>
          <p:nvSpPr>
            <p:cNvPr id="161" name="tx161"/>
            <p:cNvSpPr/>
            <p:nvPr/>
          </p:nvSpPr>
          <p:spPr>
            <a:xfrm>
              <a:off x="7031507" y="3280151"/>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62" name="tx162"/>
            <p:cNvSpPr/>
            <p:nvPr/>
          </p:nvSpPr>
          <p:spPr>
            <a:xfrm>
              <a:off x="7031507"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(2,000)</a:t>
              </a:r>
            </a:p>
          </p:txBody>
        </p:sp>
        <p:sp>
          <p:nvSpPr>
            <p:cNvPr id="163" name="tx163"/>
            <p:cNvSpPr/>
            <p:nvPr/>
          </p:nvSpPr>
          <p:spPr>
            <a:xfrm>
              <a:off x="7031507" y="3769853"/>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(2,000)</a:t>
              </a:r>
            </a:p>
          </p:txBody>
        </p:sp>
        <p:sp>
          <p:nvSpPr>
            <p:cNvPr id="164" name="tx164"/>
            <p:cNvSpPr/>
            <p:nvPr/>
          </p:nvSpPr>
          <p:spPr>
            <a:xfrm>
              <a:off x="7031507"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5" name="tx165"/>
            <p:cNvSpPr/>
            <p:nvPr/>
          </p:nvSpPr>
          <p:spPr>
            <a:xfrm>
              <a:off x="7031507" y="4259555"/>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66" name="tx166"/>
            <p:cNvSpPr/>
            <p:nvPr/>
          </p:nvSpPr>
          <p:spPr>
            <a:xfrm>
              <a:off x="7031507"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67" name="tx167"/>
            <p:cNvSpPr/>
            <p:nvPr/>
          </p:nvSpPr>
          <p:spPr>
            <a:xfrm>
              <a:off x="7031507" y="4749256"/>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(1,000)</a:t>
              </a:r>
            </a:p>
          </p:txBody>
        </p:sp>
        <p:sp>
          <p:nvSpPr>
            <p:cNvPr id="168" name="tx168"/>
            <p:cNvSpPr/>
            <p:nvPr/>
          </p:nvSpPr>
          <p:spPr>
            <a:xfrm>
              <a:off x="7031507"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7031507"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70" name="tx170"/>
            <p:cNvSpPr/>
            <p:nvPr/>
          </p:nvSpPr>
          <p:spPr>
            <a:xfrm>
              <a:off x="7031507" y="5483809"/>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71" name="tx171"/>
            <p:cNvSpPr/>
            <p:nvPr/>
          </p:nvSpPr>
          <p:spPr>
            <a:xfrm>
              <a:off x="7031507" y="5728660"/>
              <a:ext cx="8261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(&lt;500)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ECAR based on the absolute number of zero-dose children, with rank 1 representing the country with the most zero-dose children.
In 2021, Turkmenistan ranked number 14 out of 21 countries with 2,000 zero-dose children.
In 2024, Turkmenistan ranked number 14 out of 21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0319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05850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01382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96913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58084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53616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49147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570319"/>
              <a:ext cx="203168" cy="1055216"/>
            </a:xfrm>
            <a:prstGeom prst="rect">
              <a:avLst/>
            </a:prstGeom>
            <a:solidFill>
              <a:srgbClr val="80BD41">
                <a:alpha val="100000"/>
              </a:srgbClr>
            </a:solidFill>
          </p:spPr>
          <p:txBody>
            <a:bodyPr/>
            <a:lstStyle/>
            <a:p/>
          </p:txBody>
        </p:sp>
        <p:sp>
          <p:nvSpPr>
            <p:cNvPr id="26" name="rc26"/>
            <p:cNvSpPr/>
            <p:nvPr/>
          </p:nvSpPr>
          <p:spPr>
            <a:xfrm>
              <a:off x="1332670" y="3537683"/>
              <a:ext cx="203168" cy="32635"/>
            </a:xfrm>
            <a:prstGeom prst="rect">
              <a:avLst/>
            </a:prstGeom>
            <a:solidFill>
              <a:srgbClr val="0058AB">
                <a:alpha val="100000"/>
              </a:srgbClr>
            </a:solidFill>
          </p:spPr>
          <p:txBody>
            <a:bodyPr/>
            <a:lstStyle/>
            <a:p/>
          </p:txBody>
        </p:sp>
        <p:sp>
          <p:nvSpPr>
            <p:cNvPr id="27" name="rc27"/>
            <p:cNvSpPr/>
            <p:nvPr/>
          </p:nvSpPr>
          <p:spPr>
            <a:xfrm>
              <a:off x="1332670" y="3570319"/>
              <a:ext cx="203168" cy="0"/>
            </a:xfrm>
            <a:prstGeom prst="rect">
              <a:avLst/>
            </a:prstGeom>
            <a:solidFill>
              <a:srgbClr val="1CABE2">
                <a:alpha val="100000"/>
              </a:srgbClr>
            </a:solidFill>
          </p:spPr>
          <p:txBody>
            <a:bodyPr/>
            <a:lstStyle/>
            <a:p/>
          </p:txBody>
        </p:sp>
        <p:sp>
          <p:nvSpPr>
            <p:cNvPr id="28" name="rc28"/>
            <p:cNvSpPr/>
            <p:nvPr/>
          </p:nvSpPr>
          <p:spPr>
            <a:xfrm>
              <a:off x="1558413" y="3592267"/>
              <a:ext cx="203168" cy="1033267"/>
            </a:xfrm>
            <a:prstGeom prst="rect">
              <a:avLst/>
            </a:prstGeom>
            <a:solidFill>
              <a:srgbClr val="80BD41">
                <a:alpha val="100000"/>
              </a:srgbClr>
            </a:solidFill>
          </p:spPr>
          <p:txBody>
            <a:bodyPr/>
            <a:lstStyle/>
            <a:p/>
          </p:txBody>
        </p:sp>
        <p:sp>
          <p:nvSpPr>
            <p:cNvPr id="29" name="rc29"/>
            <p:cNvSpPr/>
            <p:nvPr/>
          </p:nvSpPr>
          <p:spPr>
            <a:xfrm>
              <a:off x="1558413" y="3537881"/>
              <a:ext cx="203168" cy="43511"/>
            </a:xfrm>
            <a:prstGeom prst="rect">
              <a:avLst/>
            </a:prstGeom>
            <a:solidFill>
              <a:srgbClr val="0058AB">
                <a:alpha val="100000"/>
              </a:srgbClr>
            </a:solidFill>
          </p:spPr>
          <p:txBody>
            <a:bodyPr/>
            <a:lstStyle/>
            <a:p/>
          </p:txBody>
        </p:sp>
        <p:sp>
          <p:nvSpPr>
            <p:cNvPr id="30" name="rc30"/>
            <p:cNvSpPr/>
            <p:nvPr/>
          </p:nvSpPr>
          <p:spPr>
            <a:xfrm>
              <a:off x="1558413" y="3581392"/>
              <a:ext cx="203168" cy="10875"/>
            </a:xfrm>
            <a:prstGeom prst="rect">
              <a:avLst/>
            </a:prstGeom>
            <a:solidFill>
              <a:srgbClr val="1CABE2">
                <a:alpha val="100000"/>
              </a:srgbClr>
            </a:solidFill>
          </p:spPr>
          <p:txBody>
            <a:bodyPr/>
            <a:lstStyle/>
            <a:p/>
          </p:txBody>
        </p:sp>
        <p:sp>
          <p:nvSpPr>
            <p:cNvPr id="31" name="rc31"/>
            <p:cNvSpPr/>
            <p:nvPr/>
          </p:nvSpPr>
          <p:spPr>
            <a:xfrm>
              <a:off x="1784155" y="3565795"/>
              <a:ext cx="203168" cy="1059739"/>
            </a:xfrm>
            <a:prstGeom prst="rect">
              <a:avLst/>
            </a:prstGeom>
            <a:solidFill>
              <a:srgbClr val="80BD41">
                <a:alpha val="100000"/>
              </a:srgbClr>
            </a:solidFill>
          </p:spPr>
          <p:txBody>
            <a:bodyPr/>
            <a:lstStyle/>
            <a:p/>
          </p:txBody>
        </p:sp>
        <p:sp>
          <p:nvSpPr>
            <p:cNvPr id="32" name="rc32"/>
            <p:cNvSpPr/>
            <p:nvPr/>
          </p:nvSpPr>
          <p:spPr>
            <a:xfrm>
              <a:off x="1784155" y="3544170"/>
              <a:ext cx="203168" cy="10812"/>
            </a:xfrm>
            <a:prstGeom prst="rect">
              <a:avLst/>
            </a:prstGeom>
            <a:solidFill>
              <a:srgbClr val="0058AB">
                <a:alpha val="100000"/>
              </a:srgbClr>
            </a:solidFill>
          </p:spPr>
          <p:txBody>
            <a:bodyPr/>
            <a:lstStyle/>
            <a:p/>
          </p:txBody>
        </p:sp>
        <p:sp>
          <p:nvSpPr>
            <p:cNvPr id="33" name="rc33"/>
            <p:cNvSpPr/>
            <p:nvPr/>
          </p:nvSpPr>
          <p:spPr>
            <a:xfrm>
              <a:off x="1784155" y="3554983"/>
              <a:ext cx="203168" cy="10812"/>
            </a:xfrm>
            <a:prstGeom prst="rect">
              <a:avLst/>
            </a:prstGeom>
            <a:solidFill>
              <a:srgbClr val="1CABE2">
                <a:alpha val="100000"/>
              </a:srgbClr>
            </a:solidFill>
          </p:spPr>
          <p:txBody>
            <a:bodyPr/>
            <a:lstStyle/>
            <a:p/>
          </p:txBody>
        </p:sp>
        <p:sp>
          <p:nvSpPr>
            <p:cNvPr id="34" name="rc34"/>
            <p:cNvSpPr/>
            <p:nvPr/>
          </p:nvSpPr>
          <p:spPr>
            <a:xfrm>
              <a:off x="2009898" y="3714339"/>
              <a:ext cx="203168" cy="911196"/>
            </a:xfrm>
            <a:prstGeom prst="rect">
              <a:avLst/>
            </a:prstGeom>
            <a:solidFill>
              <a:srgbClr val="80BD41">
                <a:alpha val="100000"/>
              </a:srgbClr>
            </a:solidFill>
          </p:spPr>
          <p:txBody>
            <a:bodyPr/>
            <a:lstStyle/>
            <a:p/>
          </p:txBody>
        </p:sp>
        <p:sp>
          <p:nvSpPr>
            <p:cNvPr id="35" name="rc35"/>
            <p:cNvSpPr/>
            <p:nvPr/>
          </p:nvSpPr>
          <p:spPr>
            <a:xfrm>
              <a:off x="2009898" y="3527706"/>
              <a:ext cx="203168" cy="43908"/>
            </a:xfrm>
            <a:prstGeom prst="rect">
              <a:avLst/>
            </a:prstGeom>
            <a:solidFill>
              <a:srgbClr val="0058AB">
                <a:alpha val="100000"/>
              </a:srgbClr>
            </a:solidFill>
          </p:spPr>
          <p:txBody>
            <a:bodyPr/>
            <a:lstStyle/>
            <a:p/>
          </p:txBody>
        </p:sp>
        <p:sp>
          <p:nvSpPr>
            <p:cNvPr id="36" name="rc36"/>
            <p:cNvSpPr/>
            <p:nvPr/>
          </p:nvSpPr>
          <p:spPr>
            <a:xfrm>
              <a:off x="2009898" y="3571614"/>
              <a:ext cx="203168" cy="142725"/>
            </a:xfrm>
            <a:prstGeom prst="rect">
              <a:avLst/>
            </a:prstGeom>
            <a:solidFill>
              <a:srgbClr val="1CABE2">
                <a:alpha val="100000"/>
              </a:srgbClr>
            </a:solidFill>
          </p:spPr>
          <p:txBody>
            <a:bodyPr/>
            <a:lstStyle/>
            <a:p/>
          </p:txBody>
        </p:sp>
        <p:sp>
          <p:nvSpPr>
            <p:cNvPr id="37" name="rc37"/>
            <p:cNvSpPr/>
            <p:nvPr/>
          </p:nvSpPr>
          <p:spPr>
            <a:xfrm>
              <a:off x="2235640" y="3523067"/>
              <a:ext cx="203168" cy="1102467"/>
            </a:xfrm>
            <a:prstGeom prst="rect">
              <a:avLst/>
            </a:prstGeom>
            <a:solidFill>
              <a:srgbClr val="80BD41">
                <a:alpha val="100000"/>
              </a:srgbClr>
            </a:solidFill>
          </p:spPr>
          <p:txBody>
            <a:bodyPr/>
            <a:lstStyle/>
            <a:p/>
          </p:txBody>
        </p:sp>
        <p:sp>
          <p:nvSpPr>
            <p:cNvPr id="38" name="rc38"/>
            <p:cNvSpPr/>
            <p:nvPr/>
          </p:nvSpPr>
          <p:spPr>
            <a:xfrm>
              <a:off x="2235640" y="3488969"/>
              <a:ext cx="203168" cy="22732"/>
            </a:xfrm>
            <a:prstGeom prst="rect">
              <a:avLst/>
            </a:prstGeom>
            <a:solidFill>
              <a:srgbClr val="0058AB">
                <a:alpha val="100000"/>
              </a:srgbClr>
            </a:solidFill>
          </p:spPr>
          <p:txBody>
            <a:bodyPr/>
            <a:lstStyle/>
            <a:p/>
          </p:txBody>
        </p:sp>
        <p:sp>
          <p:nvSpPr>
            <p:cNvPr id="39" name="rc39"/>
            <p:cNvSpPr/>
            <p:nvPr/>
          </p:nvSpPr>
          <p:spPr>
            <a:xfrm>
              <a:off x="2235640" y="3511701"/>
              <a:ext cx="203168" cy="11366"/>
            </a:xfrm>
            <a:prstGeom prst="rect">
              <a:avLst/>
            </a:prstGeom>
            <a:solidFill>
              <a:srgbClr val="1CABE2">
                <a:alpha val="100000"/>
              </a:srgbClr>
            </a:solidFill>
          </p:spPr>
          <p:txBody>
            <a:bodyPr/>
            <a:lstStyle/>
            <a:p/>
          </p:txBody>
        </p:sp>
        <p:sp>
          <p:nvSpPr>
            <p:cNvPr id="40" name="rc40"/>
            <p:cNvSpPr/>
            <p:nvPr/>
          </p:nvSpPr>
          <p:spPr>
            <a:xfrm>
              <a:off x="2461382" y="3451872"/>
              <a:ext cx="203168" cy="1173662"/>
            </a:xfrm>
            <a:prstGeom prst="rect">
              <a:avLst/>
            </a:prstGeom>
            <a:solidFill>
              <a:srgbClr val="80BD41">
                <a:alpha val="100000"/>
              </a:srgbClr>
            </a:solidFill>
          </p:spPr>
          <p:txBody>
            <a:bodyPr/>
            <a:lstStyle/>
            <a:p/>
          </p:txBody>
        </p:sp>
        <p:sp>
          <p:nvSpPr>
            <p:cNvPr id="41" name="rc41"/>
            <p:cNvSpPr/>
            <p:nvPr/>
          </p:nvSpPr>
          <p:spPr>
            <a:xfrm>
              <a:off x="2461382" y="3440015"/>
              <a:ext cx="203168" cy="11857"/>
            </a:xfrm>
            <a:prstGeom prst="rect">
              <a:avLst/>
            </a:prstGeom>
            <a:solidFill>
              <a:srgbClr val="0058AB">
                <a:alpha val="100000"/>
              </a:srgbClr>
            </a:solidFill>
          </p:spPr>
          <p:txBody>
            <a:bodyPr/>
            <a:lstStyle/>
            <a:p/>
          </p:txBody>
        </p:sp>
        <p:sp>
          <p:nvSpPr>
            <p:cNvPr id="42" name="rc42"/>
            <p:cNvSpPr/>
            <p:nvPr/>
          </p:nvSpPr>
          <p:spPr>
            <a:xfrm>
              <a:off x="2461382" y="3451872"/>
              <a:ext cx="203168" cy="0"/>
            </a:xfrm>
            <a:prstGeom prst="rect">
              <a:avLst/>
            </a:prstGeom>
            <a:solidFill>
              <a:srgbClr val="1CABE2">
                <a:alpha val="100000"/>
              </a:srgbClr>
            </a:solidFill>
          </p:spPr>
          <p:txBody>
            <a:bodyPr/>
            <a:lstStyle/>
            <a:p/>
          </p:txBody>
        </p:sp>
        <p:sp>
          <p:nvSpPr>
            <p:cNvPr id="43" name="rc43"/>
            <p:cNvSpPr/>
            <p:nvPr/>
          </p:nvSpPr>
          <p:spPr>
            <a:xfrm>
              <a:off x="2687125" y="3420020"/>
              <a:ext cx="203168" cy="1205515"/>
            </a:xfrm>
            <a:prstGeom prst="rect">
              <a:avLst/>
            </a:prstGeom>
            <a:solidFill>
              <a:srgbClr val="80BD41">
                <a:alpha val="100000"/>
              </a:srgbClr>
            </a:solidFill>
          </p:spPr>
          <p:txBody>
            <a:bodyPr/>
            <a:lstStyle/>
            <a:p/>
          </p:txBody>
        </p:sp>
        <p:sp>
          <p:nvSpPr>
            <p:cNvPr id="44" name="rc44"/>
            <p:cNvSpPr/>
            <p:nvPr/>
          </p:nvSpPr>
          <p:spPr>
            <a:xfrm>
              <a:off x="2687125" y="3395417"/>
              <a:ext cx="203168" cy="12295"/>
            </a:xfrm>
            <a:prstGeom prst="rect">
              <a:avLst/>
            </a:prstGeom>
            <a:solidFill>
              <a:srgbClr val="0058AB">
                <a:alpha val="100000"/>
              </a:srgbClr>
            </a:solidFill>
          </p:spPr>
          <p:txBody>
            <a:bodyPr/>
            <a:lstStyle/>
            <a:p/>
          </p:txBody>
        </p:sp>
        <p:sp>
          <p:nvSpPr>
            <p:cNvPr id="45" name="rc45"/>
            <p:cNvSpPr/>
            <p:nvPr/>
          </p:nvSpPr>
          <p:spPr>
            <a:xfrm>
              <a:off x="2687125" y="3407713"/>
              <a:ext cx="203168" cy="12306"/>
            </a:xfrm>
            <a:prstGeom prst="rect">
              <a:avLst/>
            </a:prstGeom>
            <a:solidFill>
              <a:srgbClr val="1CABE2">
                <a:alpha val="100000"/>
              </a:srgbClr>
            </a:solidFill>
          </p:spPr>
          <p:txBody>
            <a:bodyPr/>
            <a:lstStyle/>
            <a:p/>
          </p:txBody>
        </p:sp>
        <p:sp>
          <p:nvSpPr>
            <p:cNvPr id="46" name="rc46"/>
            <p:cNvSpPr/>
            <p:nvPr/>
          </p:nvSpPr>
          <p:spPr>
            <a:xfrm>
              <a:off x="2912867" y="3376446"/>
              <a:ext cx="203168" cy="1249089"/>
            </a:xfrm>
            <a:prstGeom prst="rect">
              <a:avLst/>
            </a:prstGeom>
            <a:solidFill>
              <a:srgbClr val="80BD41">
                <a:alpha val="100000"/>
              </a:srgbClr>
            </a:solidFill>
          </p:spPr>
          <p:txBody>
            <a:bodyPr/>
            <a:lstStyle/>
            <a:p/>
          </p:txBody>
        </p:sp>
        <p:sp>
          <p:nvSpPr>
            <p:cNvPr id="47" name="rc47"/>
            <p:cNvSpPr/>
            <p:nvPr/>
          </p:nvSpPr>
          <p:spPr>
            <a:xfrm>
              <a:off x="2912867" y="3350955"/>
              <a:ext cx="203168" cy="12745"/>
            </a:xfrm>
            <a:prstGeom prst="rect">
              <a:avLst/>
            </a:prstGeom>
            <a:solidFill>
              <a:srgbClr val="0058AB">
                <a:alpha val="100000"/>
              </a:srgbClr>
            </a:solidFill>
          </p:spPr>
          <p:txBody>
            <a:bodyPr/>
            <a:lstStyle/>
            <a:p/>
          </p:txBody>
        </p:sp>
        <p:sp>
          <p:nvSpPr>
            <p:cNvPr id="48" name="rc48"/>
            <p:cNvSpPr/>
            <p:nvPr/>
          </p:nvSpPr>
          <p:spPr>
            <a:xfrm>
              <a:off x="2912867" y="3363701"/>
              <a:ext cx="203168" cy="12745"/>
            </a:xfrm>
            <a:prstGeom prst="rect">
              <a:avLst/>
            </a:prstGeom>
            <a:solidFill>
              <a:srgbClr val="1CABE2">
                <a:alpha val="100000"/>
              </a:srgbClr>
            </a:solidFill>
          </p:spPr>
          <p:txBody>
            <a:bodyPr/>
            <a:lstStyle/>
            <a:p/>
          </p:txBody>
        </p:sp>
        <p:sp>
          <p:nvSpPr>
            <p:cNvPr id="49" name="rc49"/>
            <p:cNvSpPr/>
            <p:nvPr/>
          </p:nvSpPr>
          <p:spPr>
            <a:xfrm>
              <a:off x="3138609" y="3356179"/>
              <a:ext cx="203168" cy="1269356"/>
            </a:xfrm>
            <a:prstGeom prst="rect">
              <a:avLst/>
            </a:prstGeom>
            <a:solidFill>
              <a:srgbClr val="80BD41">
                <a:alpha val="100000"/>
              </a:srgbClr>
            </a:solidFill>
          </p:spPr>
          <p:txBody>
            <a:bodyPr/>
            <a:lstStyle/>
            <a:p/>
          </p:txBody>
        </p:sp>
        <p:sp>
          <p:nvSpPr>
            <p:cNvPr id="50" name="rc50"/>
            <p:cNvSpPr/>
            <p:nvPr/>
          </p:nvSpPr>
          <p:spPr>
            <a:xfrm>
              <a:off x="3138609" y="3303286"/>
              <a:ext cx="203168" cy="26441"/>
            </a:xfrm>
            <a:prstGeom prst="rect">
              <a:avLst/>
            </a:prstGeom>
            <a:solidFill>
              <a:srgbClr val="0058AB">
                <a:alpha val="100000"/>
              </a:srgbClr>
            </a:solidFill>
          </p:spPr>
          <p:txBody>
            <a:bodyPr/>
            <a:lstStyle/>
            <a:p/>
          </p:txBody>
        </p:sp>
        <p:sp>
          <p:nvSpPr>
            <p:cNvPr id="51" name="rc51"/>
            <p:cNvSpPr/>
            <p:nvPr/>
          </p:nvSpPr>
          <p:spPr>
            <a:xfrm>
              <a:off x="3138609" y="3329727"/>
              <a:ext cx="203168" cy="26451"/>
            </a:xfrm>
            <a:prstGeom prst="rect">
              <a:avLst/>
            </a:prstGeom>
            <a:solidFill>
              <a:srgbClr val="1CABE2">
                <a:alpha val="100000"/>
              </a:srgbClr>
            </a:solidFill>
          </p:spPr>
          <p:txBody>
            <a:bodyPr/>
            <a:lstStyle/>
            <a:p/>
          </p:txBody>
        </p:sp>
        <p:sp>
          <p:nvSpPr>
            <p:cNvPr id="52" name="rc52"/>
            <p:cNvSpPr/>
            <p:nvPr/>
          </p:nvSpPr>
          <p:spPr>
            <a:xfrm>
              <a:off x="3364352" y="3297426"/>
              <a:ext cx="203168" cy="1328109"/>
            </a:xfrm>
            <a:prstGeom prst="rect">
              <a:avLst/>
            </a:prstGeom>
            <a:solidFill>
              <a:srgbClr val="80BD41">
                <a:alpha val="100000"/>
              </a:srgbClr>
            </a:solidFill>
          </p:spPr>
          <p:txBody>
            <a:bodyPr/>
            <a:lstStyle/>
            <a:p/>
          </p:txBody>
        </p:sp>
        <p:sp>
          <p:nvSpPr>
            <p:cNvPr id="53" name="rc53"/>
            <p:cNvSpPr/>
            <p:nvPr/>
          </p:nvSpPr>
          <p:spPr>
            <a:xfrm>
              <a:off x="3364352" y="3242089"/>
              <a:ext cx="203168" cy="27673"/>
            </a:xfrm>
            <a:prstGeom prst="rect">
              <a:avLst/>
            </a:prstGeom>
            <a:solidFill>
              <a:srgbClr val="0058AB">
                <a:alpha val="100000"/>
              </a:srgbClr>
            </a:solidFill>
          </p:spPr>
          <p:txBody>
            <a:bodyPr/>
            <a:lstStyle/>
            <a:p/>
          </p:txBody>
        </p:sp>
        <p:sp>
          <p:nvSpPr>
            <p:cNvPr id="54" name="rc54"/>
            <p:cNvSpPr/>
            <p:nvPr/>
          </p:nvSpPr>
          <p:spPr>
            <a:xfrm>
              <a:off x="3364352" y="3269762"/>
              <a:ext cx="203168" cy="27663"/>
            </a:xfrm>
            <a:prstGeom prst="rect">
              <a:avLst/>
            </a:prstGeom>
            <a:solidFill>
              <a:srgbClr val="1CABE2">
                <a:alpha val="100000"/>
              </a:srgbClr>
            </a:solidFill>
          </p:spPr>
          <p:txBody>
            <a:bodyPr/>
            <a:lstStyle/>
            <a:p/>
          </p:txBody>
        </p:sp>
        <p:sp>
          <p:nvSpPr>
            <p:cNvPr id="55" name="rc55"/>
            <p:cNvSpPr/>
            <p:nvPr/>
          </p:nvSpPr>
          <p:spPr>
            <a:xfrm>
              <a:off x="3590094" y="3233543"/>
              <a:ext cx="203168" cy="1391991"/>
            </a:xfrm>
            <a:prstGeom prst="rect">
              <a:avLst/>
            </a:prstGeom>
            <a:solidFill>
              <a:srgbClr val="80BD41">
                <a:alpha val="100000"/>
              </a:srgbClr>
            </a:solidFill>
          </p:spPr>
          <p:txBody>
            <a:bodyPr/>
            <a:lstStyle/>
            <a:p/>
          </p:txBody>
        </p:sp>
        <p:sp>
          <p:nvSpPr>
            <p:cNvPr id="56" name="rc56"/>
            <p:cNvSpPr/>
            <p:nvPr/>
          </p:nvSpPr>
          <p:spPr>
            <a:xfrm>
              <a:off x="3590094" y="3175542"/>
              <a:ext cx="203168" cy="14500"/>
            </a:xfrm>
            <a:prstGeom prst="rect">
              <a:avLst/>
            </a:prstGeom>
            <a:solidFill>
              <a:srgbClr val="0058AB">
                <a:alpha val="100000"/>
              </a:srgbClr>
            </a:solidFill>
          </p:spPr>
          <p:txBody>
            <a:bodyPr/>
            <a:lstStyle/>
            <a:p/>
          </p:txBody>
        </p:sp>
        <p:sp>
          <p:nvSpPr>
            <p:cNvPr id="57" name="rc57"/>
            <p:cNvSpPr/>
            <p:nvPr/>
          </p:nvSpPr>
          <p:spPr>
            <a:xfrm>
              <a:off x="3590094" y="3190042"/>
              <a:ext cx="203168" cy="43500"/>
            </a:xfrm>
            <a:prstGeom prst="rect">
              <a:avLst/>
            </a:prstGeom>
            <a:solidFill>
              <a:srgbClr val="1CABE2">
                <a:alpha val="100000"/>
              </a:srgbClr>
            </a:solidFill>
          </p:spPr>
          <p:txBody>
            <a:bodyPr/>
            <a:lstStyle/>
            <a:p/>
          </p:txBody>
        </p:sp>
        <p:sp>
          <p:nvSpPr>
            <p:cNvPr id="58" name="rc58"/>
            <p:cNvSpPr/>
            <p:nvPr/>
          </p:nvSpPr>
          <p:spPr>
            <a:xfrm>
              <a:off x="3815836" y="3155683"/>
              <a:ext cx="203168" cy="1469852"/>
            </a:xfrm>
            <a:prstGeom prst="rect">
              <a:avLst/>
            </a:prstGeom>
            <a:solidFill>
              <a:srgbClr val="80BD41">
                <a:alpha val="100000"/>
              </a:srgbClr>
            </a:solidFill>
          </p:spPr>
          <p:txBody>
            <a:bodyPr/>
            <a:lstStyle/>
            <a:p/>
          </p:txBody>
        </p:sp>
        <p:sp>
          <p:nvSpPr>
            <p:cNvPr id="59" name="rc59"/>
            <p:cNvSpPr/>
            <p:nvPr/>
          </p:nvSpPr>
          <p:spPr>
            <a:xfrm>
              <a:off x="3815836" y="3110228"/>
              <a:ext cx="203168" cy="30306"/>
            </a:xfrm>
            <a:prstGeom prst="rect">
              <a:avLst/>
            </a:prstGeom>
            <a:solidFill>
              <a:srgbClr val="0058AB">
                <a:alpha val="100000"/>
              </a:srgbClr>
            </a:solidFill>
          </p:spPr>
          <p:txBody>
            <a:bodyPr/>
            <a:lstStyle/>
            <a:p/>
          </p:txBody>
        </p:sp>
        <p:sp>
          <p:nvSpPr>
            <p:cNvPr id="60" name="rc60"/>
            <p:cNvSpPr/>
            <p:nvPr/>
          </p:nvSpPr>
          <p:spPr>
            <a:xfrm>
              <a:off x="3815836" y="3140535"/>
              <a:ext cx="203168" cy="15147"/>
            </a:xfrm>
            <a:prstGeom prst="rect">
              <a:avLst/>
            </a:prstGeom>
            <a:solidFill>
              <a:srgbClr val="1CABE2">
                <a:alpha val="100000"/>
              </a:srgbClr>
            </a:solidFill>
          </p:spPr>
          <p:txBody>
            <a:bodyPr/>
            <a:lstStyle/>
            <a:p/>
          </p:txBody>
        </p:sp>
        <p:sp>
          <p:nvSpPr>
            <p:cNvPr id="61" name="rc61"/>
            <p:cNvSpPr/>
            <p:nvPr/>
          </p:nvSpPr>
          <p:spPr>
            <a:xfrm>
              <a:off x="4041579" y="3089888"/>
              <a:ext cx="203168" cy="1535646"/>
            </a:xfrm>
            <a:prstGeom prst="rect">
              <a:avLst/>
            </a:prstGeom>
            <a:solidFill>
              <a:srgbClr val="80BD41">
                <a:alpha val="100000"/>
              </a:srgbClr>
            </a:solidFill>
          </p:spPr>
          <p:txBody>
            <a:bodyPr/>
            <a:lstStyle/>
            <a:p/>
          </p:txBody>
        </p:sp>
        <p:sp>
          <p:nvSpPr>
            <p:cNvPr id="62" name="rc62"/>
            <p:cNvSpPr/>
            <p:nvPr/>
          </p:nvSpPr>
          <p:spPr>
            <a:xfrm>
              <a:off x="4041579" y="3042397"/>
              <a:ext cx="203168" cy="31664"/>
            </a:xfrm>
            <a:prstGeom prst="rect">
              <a:avLst/>
            </a:prstGeom>
            <a:solidFill>
              <a:srgbClr val="0058AB">
                <a:alpha val="100000"/>
              </a:srgbClr>
            </a:solidFill>
          </p:spPr>
          <p:txBody>
            <a:bodyPr/>
            <a:lstStyle/>
            <a:p/>
          </p:txBody>
        </p:sp>
        <p:sp>
          <p:nvSpPr>
            <p:cNvPr id="63" name="rc63"/>
            <p:cNvSpPr/>
            <p:nvPr/>
          </p:nvSpPr>
          <p:spPr>
            <a:xfrm>
              <a:off x="4041579" y="3074061"/>
              <a:ext cx="203168" cy="15826"/>
            </a:xfrm>
            <a:prstGeom prst="rect">
              <a:avLst/>
            </a:prstGeom>
            <a:solidFill>
              <a:srgbClr val="1CABE2">
                <a:alpha val="100000"/>
              </a:srgbClr>
            </a:solidFill>
          </p:spPr>
          <p:txBody>
            <a:bodyPr/>
            <a:lstStyle/>
            <a:p/>
          </p:txBody>
        </p:sp>
        <p:sp>
          <p:nvSpPr>
            <p:cNvPr id="64" name="rc64"/>
            <p:cNvSpPr/>
            <p:nvPr/>
          </p:nvSpPr>
          <p:spPr>
            <a:xfrm>
              <a:off x="4267321" y="3010962"/>
              <a:ext cx="203168" cy="1614572"/>
            </a:xfrm>
            <a:prstGeom prst="rect">
              <a:avLst/>
            </a:prstGeom>
            <a:solidFill>
              <a:srgbClr val="80BD41">
                <a:alpha val="100000"/>
              </a:srgbClr>
            </a:solidFill>
          </p:spPr>
          <p:txBody>
            <a:bodyPr/>
            <a:lstStyle/>
            <a:p/>
          </p:txBody>
        </p:sp>
        <p:sp>
          <p:nvSpPr>
            <p:cNvPr id="65" name="rc65"/>
            <p:cNvSpPr/>
            <p:nvPr/>
          </p:nvSpPr>
          <p:spPr>
            <a:xfrm>
              <a:off x="4267321" y="2978013"/>
              <a:ext cx="203168" cy="16474"/>
            </a:xfrm>
            <a:prstGeom prst="rect">
              <a:avLst/>
            </a:prstGeom>
            <a:solidFill>
              <a:srgbClr val="0058AB">
                <a:alpha val="100000"/>
              </a:srgbClr>
            </a:solidFill>
          </p:spPr>
          <p:txBody>
            <a:bodyPr/>
            <a:lstStyle/>
            <a:p/>
          </p:txBody>
        </p:sp>
        <p:sp>
          <p:nvSpPr>
            <p:cNvPr id="66" name="rc66"/>
            <p:cNvSpPr/>
            <p:nvPr/>
          </p:nvSpPr>
          <p:spPr>
            <a:xfrm>
              <a:off x="4267321" y="2994488"/>
              <a:ext cx="203168" cy="16474"/>
            </a:xfrm>
            <a:prstGeom prst="rect">
              <a:avLst/>
            </a:prstGeom>
            <a:solidFill>
              <a:srgbClr val="1CABE2">
                <a:alpha val="100000"/>
              </a:srgbClr>
            </a:solidFill>
          </p:spPr>
          <p:txBody>
            <a:bodyPr/>
            <a:lstStyle/>
            <a:p/>
          </p:txBody>
        </p:sp>
        <p:sp>
          <p:nvSpPr>
            <p:cNvPr id="67" name="rc67"/>
            <p:cNvSpPr/>
            <p:nvPr/>
          </p:nvSpPr>
          <p:spPr>
            <a:xfrm>
              <a:off x="4493063" y="2967044"/>
              <a:ext cx="203168" cy="1658491"/>
            </a:xfrm>
            <a:prstGeom prst="rect">
              <a:avLst/>
            </a:prstGeom>
            <a:solidFill>
              <a:srgbClr val="80BD41">
                <a:alpha val="100000"/>
              </a:srgbClr>
            </a:solidFill>
          </p:spPr>
          <p:txBody>
            <a:bodyPr/>
            <a:lstStyle/>
            <a:p/>
          </p:txBody>
        </p:sp>
        <p:sp>
          <p:nvSpPr>
            <p:cNvPr id="68" name="rc68"/>
            <p:cNvSpPr/>
            <p:nvPr/>
          </p:nvSpPr>
          <p:spPr>
            <a:xfrm>
              <a:off x="4493063" y="2933196"/>
              <a:ext cx="203168" cy="16923"/>
            </a:xfrm>
            <a:prstGeom prst="rect">
              <a:avLst/>
            </a:prstGeom>
            <a:solidFill>
              <a:srgbClr val="0058AB">
                <a:alpha val="100000"/>
              </a:srgbClr>
            </a:solidFill>
          </p:spPr>
          <p:txBody>
            <a:bodyPr/>
            <a:lstStyle/>
            <a:p/>
          </p:txBody>
        </p:sp>
        <p:sp>
          <p:nvSpPr>
            <p:cNvPr id="69" name="rc69"/>
            <p:cNvSpPr/>
            <p:nvPr/>
          </p:nvSpPr>
          <p:spPr>
            <a:xfrm>
              <a:off x="4493063" y="2950120"/>
              <a:ext cx="203168" cy="16923"/>
            </a:xfrm>
            <a:prstGeom prst="rect">
              <a:avLst/>
            </a:prstGeom>
            <a:solidFill>
              <a:srgbClr val="1CABE2">
                <a:alpha val="100000"/>
              </a:srgbClr>
            </a:solidFill>
          </p:spPr>
          <p:txBody>
            <a:bodyPr/>
            <a:lstStyle/>
            <a:p/>
          </p:txBody>
        </p:sp>
        <p:sp>
          <p:nvSpPr>
            <p:cNvPr id="70" name="rc70"/>
            <p:cNvSpPr/>
            <p:nvPr/>
          </p:nvSpPr>
          <p:spPr>
            <a:xfrm>
              <a:off x="4718806" y="2911498"/>
              <a:ext cx="203168" cy="1714037"/>
            </a:xfrm>
            <a:prstGeom prst="rect">
              <a:avLst/>
            </a:prstGeom>
            <a:solidFill>
              <a:srgbClr val="80BD41">
                <a:alpha val="100000"/>
              </a:srgbClr>
            </a:solidFill>
          </p:spPr>
          <p:txBody>
            <a:bodyPr/>
            <a:lstStyle/>
            <a:p/>
          </p:txBody>
        </p:sp>
        <p:sp>
          <p:nvSpPr>
            <p:cNvPr id="71" name="rc71"/>
            <p:cNvSpPr/>
            <p:nvPr/>
          </p:nvSpPr>
          <p:spPr>
            <a:xfrm>
              <a:off x="4718806" y="2894187"/>
              <a:ext cx="203168" cy="17310"/>
            </a:xfrm>
            <a:prstGeom prst="rect">
              <a:avLst/>
            </a:prstGeom>
            <a:solidFill>
              <a:srgbClr val="0058AB">
                <a:alpha val="100000"/>
              </a:srgbClr>
            </a:solidFill>
          </p:spPr>
          <p:txBody>
            <a:bodyPr/>
            <a:lstStyle/>
            <a:p/>
          </p:txBody>
        </p:sp>
        <p:sp>
          <p:nvSpPr>
            <p:cNvPr id="72" name="rc72"/>
            <p:cNvSpPr/>
            <p:nvPr/>
          </p:nvSpPr>
          <p:spPr>
            <a:xfrm>
              <a:off x="4718806" y="2911498"/>
              <a:ext cx="203168" cy="0"/>
            </a:xfrm>
            <a:prstGeom prst="rect">
              <a:avLst/>
            </a:prstGeom>
            <a:solidFill>
              <a:srgbClr val="1CABE2">
                <a:alpha val="100000"/>
              </a:srgbClr>
            </a:solidFill>
          </p:spPr>
          <p:txBody>
            <a:bodyPr/>
            <a:lstStyle/>
            <a:p/>
          </p:txBody>
        </p:sp>
        <p:sp>
          <p:nvSpPr>
            <p:cNvPr id="73" name="rc73"/>
            <p:cNvSpPr/>
            <p:nvPr/>
          </p:nvSpPr>
          <p:spPr>
            <a:xfrm>
              <a:off x="4944548" y="2922686"/>
              <a:ext cx="203168" cy="1702848"/>
            </a:xfrm>
            <a:prstGeom prst="rect">
              <a:avLst/>
            </a:prstGeom>
            <a:solidFill>
              <a:srgbClr val="80BD41">
                <a:alpha val="100000"/>
              </a:srgbClr>
            </a:solidFill>
          </p:spPr>
          <p:txBody>
            <a:bodyPr/>
            <a:lstStyle/>
            <a:p/>
          </p:txBody>
        </p:sp>
        <p:sp>
          <p:nvSpPr>
            <p:cNvPr id="74" name="rc74"/>
            <p:cNvSpPr/>
            <p:nvPr/>
          </p:nvSpPr>
          <p:spPr>
            <a:xfrm>
              <a:off x="4944548" y="2887930"/>
              <a:ext cx="203168" cy="17373"/>
            </a:xfrm>
            <a:prstGeom prst="rect">
              <a:avLst/>
            </a:prstGeom>
            <a:solidFill>
              <a:srgbClr val="0058AB">
                <a:alpha val="100000"/>
              </a:srgbClr>
            </a:solidFill>
          </p:spPr>
          <p:txBody>
            <a:bodyPr/>
            <a:lstStyle/>
            <a:p/>
          </p:txBody>
        </p:sp>
        <p:sp>
          <p:nvSpPr>
            <p:cNvPr id="75" name="rc75"/>
            <p:cNvSpPr/>
            <p:nvPr/>
          </p:nvSpPr>
          <p:spPr>
            <a:xfrm>
              <a:off x="4944548" y="2905303"/>
              <a:ext cx="203168" cy="17383"/>
            </a:xfrm>
            <a:prstGeom prst="rect">
              <a:avLst/>
            </a:prstGeom>
            <a:solidFill>
              <a:srgbClr val="1CABE2">
                <a:alpha val="100000"/>
              </a:srgbClr>
            </a:solidFill>
          </p:spPr>
          <p:txBody>
            <a:bodyPr/>
            <a:lstStyle/>
            <a:p/>
          </p:txBody>
        </p:sp>
        <p:sp>
          <p:nvSpPr>
            <p:cNvPr id="76" name="rc76"/>
            <p:cNvSpPr/>
            <p:nvPr/>
          </p:nvSpPr>
          <p:spPr>
            <a:xfrm>
              <a:off x="5170291" y="2909314"/>
              <a:ext cx="203168" cy="1716220"/>
            </a:xfrm>
            <a:prstGeom prst="rect">
              <a:avLst/>
            </a:prstGeom>
            <a:solidFill>
              <a:srgbClr val="80BD41">
                <a:alpha val="100000"/>
              </a:srgbClr>
            </a:solidFill>
          </p:spPr>
          <p:txBody>
            <a:bodyPr/>
            <a:lstStyle/>
            <a:p/>
          </p:txBody>
        </p:sp>
        <p:sp>
          <p:nvSpPr>
            <p:cNvPr id="77" name="rc77"/>
            <p:cNvSpPr/>
            <p:nvPr/>
          </p:nvSpPr>
          <p:spPr>
            <a:xfrm>
              <a:off x="5170291" y="2891983"/>
              <a:ext cx="203168" cy="17331"/>
            </a:xfrm>
            <a:prstGeom prst="rect">
              <a:avLst/>
            </a:prstGeom>
            <a:solidFill>
              <a:srgbClr val="0058AB">
                <a:alpha val="100000"/>
              </a:srgbClr>
            </a:solidFill>
          </p:spPr>
          <p:txBody>
            <a:bodyPr/>
            <a:lstStyle/>
            <a:p/>
          </p:txBody>
        </p:sp>
        <p:sp>
          <p:nvSpPr>
            <p:cNvPr id="78" name="rc78"/>
            <p:cNvSpPr/>
            <p:nvPr/>
          </p:nvSpPr>
          <p:spPr>
            <a:xfrm>
              <a:off x="5170291" y="2909314"/>
              <a:ext cx="203168" cy="0"/>
            </a:xfrm>
            <a:prstGeom prst="rect">
              <a:avLst/>
            </a:prstGeom>
            <a:solidFill>
              <a:srgbClr val="1CABE2">
                <a:alpha val="100000"/>
              </a:srgbClr>
            </a:solidFill>
          </p:spPr>
          <p:txBody>
            <a:bodyPr/>
            <a:lstStyle/>
            <a:p/>
          </p:txBody>
        </p:sp>
        <p:sp>
          <p:nvSpPr>
            <p:cNvPr id="79" name="rc79"/>
            <p:cNvSpPr/>
            <p:nvPr/>
          </p:nvSpPr>
          <p:spPr>
            <a:xfrm>
              <a:off x="5396033" y="2921464"/>
              <a:ext cx="203168" cy="1704070"/>
            </a:xfrm>
            <a:prstGeom prst="rect">
              <a:avLst/>
            </a:prstGeom>
            <a:solidFill>
              <a:srgbClr val="80BD41">
                <a:alpha val="100000"/>
              </a:srgbClr>
            </a:solidFill>
          </p:spPr>
          <p:txBody>
            <a:bodyPr/>
            <a:lstStyle/>
            <a:p/>
          </p:txBody>
        </p:sp>
        <p:sp>
          <p:nvSpPr>
            <p:cNvPr id="80" name="rc80"/>
            <p:cNvSpPr/>
            <p:nvPr/>
          </p:nvSpPr>
          <p:spPr>
            <a:xfrm>
              <a:off x="5396033" y="2904248"/>
              <a:ext cx="203168" cy="17216"/>
            </a:xfrm>
            <a:prstGeom prst="rect">
              <a:avLst/>
            </a:prstGeom>
            <a:solidFill>
              <a:srgbClr val="0058AB">
                <a:alpha val="100000"/>
              </a:srgbClr>
            </a:solidFill>
          </p:spPr>
          <p:txBody>
            <a:bodyPr/>
            <a:lstStyle/>
            <a:p/>
          </p:txBody>
        </p:sp>
        <p:sp>
          <p:nvSpPr>
            <p:cNvPr id="81" name="rc81"/>
            <p:cNvSpPr/>
            <p:nvPr/>
          </p:nvSpPr>
          <p:spPr>
            <a:xfrm>
              <a:off x="5396033" y="2921464"/>
              <a:ext cx="203168" cy="0"/>
            </a:xfrm>
            <a:prstGeom prst="rect">
              <a:avLst/>
            </a:prstGeom>
            <a:solidFill>
              <a:srgbClr val="1CABE2">
                <a:alpha val="100000"/>
              </a:srgbClr>
            </a:solidFill>
          </p:spPr>
          <p:txBody>
            <a:bodyPr/>
            <a:lstStyle/>
            <a:p/>
          </p:txBody>
        </p:sp>
        <p:sp>
          <p:nvSpPr>
            <p:cNvPr id="82" name="rc82"/>
            <p:cNvSpPr/>
            <p:nvPr/>
          </p:nvSpPr>
          <p:spPr>
            <a:xfrm>
              <a:off x="5621775" y="2928453"/>
              <a:ext cx="203168" cy="1697081"/>
            </a:xfrm>
            <a:prstGeom prst="rect">
              <a:avLst/>
            </a:prstGeom>
            <a:solidFill>
              <a:srgbClr val="80BD41">
                <a:alpha val="100000"/>
              </a:srgbClr>
            </a:solidFill>
          </p:spPr>
          <p:txBody>
            <a:bodyPr/>
            <a:lstStyle/>
            <a:p/>
          </p:txBody>
        </p:sp>
        <p:sp>
          <p:nvSpPr>
            <p:cNvPr id="83" name="rc83"/>
            <p:cNvSpPr/>
            <p:nvPr/>
          </p:nvSpPr>
          <p:spPr>
            <a:xfrm>
              <a:off x="5621775" y="2911310"/>
              <a:ext cx="203168" cy="17143"/>
            </a:xfrm>
            <a:prstGeom prst="rect">
              <a:avLst/>
            </a:prstGeom>
            <a:solidFill>
              <a:srgbClr val="0058AB">
                <a:alpha val="100000"/>
              </a:srgbClr>
            </a:solidFill>
          </p:spPr>
          <p:txBody>
            <a:bodyPr/>
            <a:lstStyle/>
            <a:p/>
          </p:txBody>
        </p:sp>
        <p:sp>
          <p:nvSpPr>
            <p:cNvPr id="84" name="rc84"/>
            <p:cNvSpPr/>
            <p:nvPr/>
          </p:nvSpPr>
          <p:spPr>
            <a:xfrm>
              <a:off x="5621775" y="2928453"/>
              <a:ext cx="203168" cy="0"/>
            </a:xfrm>
            <a:prstGeom prst="rect">
              <a:avLst/>
            </a:prstGeom>
            <a:solidFill>
              <a:srgbClr val="1CABE2">
                <a:alpha val="100000"/>
              </a:srgbClr>
            </a:solidFill>
          </p:spPr>
          <p:txBody>
            <a:bodyPr/>
            <a:lstStyle/>
            <a:p/>
          </p:txBody>
        </p:sp>
        <p:sp>
          <p:nvSpPr>
            <p:cNvPr id="85" name="rc85"/>
            <p:cNvSpPr/>
            <p:nvPr/>
          </p:nvSpPr>
          <p:spPr>
            <a:xfrm>
              <a:off x="5847518" y="2958728"/>
              <a:ext cx="203168" cy="1666806"/>
            </a:xfrm>
            <a:prstGeom prst="rect">
              <a:avLst/>
            </a:prstGeom>
            <a:solidFill>
              <a:srgbClr val="80BD41">
                <a:alpha val="100000"/>
              </a:srgbClr>
            </a:solidFill>
          </p:spPr>
          <p:txBody>
            <a:bodyPr/>
            <a:lstStyle/>
            <a:p/>
          </p:txBody>
        </p:sp>
        <p:sp>
          <p:nvSpPr>
            <p:cNvPr id="86" name="rc86"/>
            <p:cNvSpPr/>
            <p:nvPr/>
          </p:nvSpPr>
          <p:spPr>
            <a:xfrm>
              <a:off x="5847518" y="2924713"/>
              <a:ext cx="203168" cy="17007"/>
            </a:xfrm>
            <a:prstGeom prst="rect">
              <a:avLst/>
            </a:prstGeom>
            <a:solidFill>
              <a:srgbClr val="0058AB">
                <a:alpha val="100000"/>
              </a:srgbClr>
            </a:solidFill>
          </p:spPr>
          <p:txBody>
            <a:bodyPr/>
            <a:lstStyle/>
            <a:p/>
          </p:txBody>
        </p:sp>
        <p:sp>
          <p:nvSpPr>
            <p:cNvPr id="87" name="rc87"/>
            <p:cNvSpPr/>
            <p:nvPr/>
          </p:nvSpPr>
          <p:spPr>
            <a:xfrm>
              <a:off x="5847518" y="2941721"/>
              <a:ext cx="203168" cy="17007"/>
            </a:xfrm>
            <a:prstGeom prst="rect">
              <a:avLst/>
            </a:prstGeom>
            <a:solidFill>
              <a:srgbClr val="1CABE2">
                <a:alpha val="100000"/>
              </a:srgbClr>
            </a:solidFill>
          </p:spPr>
          <p:txBody>
            <a:bodyPr/>
            <a:lstStyle/>
            <a:p/>
          </p:txBody>
        </p:sp>
        <p:sp>
          <p:nvSpPr>
            <p:cNvPr id="88" name="rc88"/>
            <p:cNvSpPr/>
            <p:nvPr/>
          </p:nvSpPr>
          <p:spPr>
            <a:xfrm>
              <a:off x="6073260" y="2995198"/>
              <a:ext cx="203168" cy="1630336"/>
            </a:xfrm>
            <a:prstGeom prst="rect">
              <a:avLst/>
            </a:prstGeom>
            <a:solidFill>
              <a:srgbClr val="80BD41">
                <a:alpha val="100000"/>
              </a:srgbClr>
            </a:solidFill>
          </p:spPr>
          <p:txBody>
            <a:bodyPr/>
            <a:lstStyle/>
            <a:p/>
          </p:txBody>
        </p:sp>
        <p:sp>
          <p:nvSpPr>
            <p:cNvPr id="89" name="rc89"/>
            <p:cNvSpPr/>
            <p:nvPr/>
          </p:nvSpPr>
          <p:spPr>
            <a:xfrm>
              <a:off x="6073260" y="2944771"/>
              <a:ext cx="203168" cy="16808"/>
            </a:xfrm>
            <a:prstGeom prst="rect">
              <a:avLst/>
            </a:prstGeom>
            <a:solidFill>
              <a:srgbClr val="0058AB">
                <a:alpha val="100000"/>
              </a:srgbClr>
            </a:solidFill>
          </p:spPr>
          <p:txBody>
            <a:bodyPr/>
            <a:lstStyle/>
            <a:p/>
          </p:txBody>
        </p:sp>
        <p:sp>
          <p:nvSpPr>
            <p:cNvPr id="90" name="rc90"/>
            <p:cNvSpPr/>
            <p:nvPr/>
          </p:nvSpPr>
          <p:spPr>
            <a:xfrm>
              <a:off x="6073260" y="2961580"/>
              <a:ext cx="203168" cy="33617"/>
            </a:xfrm>
            <a:prstGeom prst="rect">
              <a:avLst/>
            </a:prstGeom>
            <a:solidFill>
              <a:srgbClr val="1CABE2">
                <a:alpha val="100000"/>
              </a:srgbClr>
            </a:solidFill>
          </p:spPr>
          <p:txBody>
            <a:bodyPr/>
            <a:lstStyle/>
            <a:p/>
          </p:txBody>
        </p:sp>
        <p:sp>
          <p:nvSpPr>
            <p:cNvPr id="91" name="rc91"/>
            <p:cNvSpPr/>
            <p:nvPr/>
          </p:nvSpPr>
          <p:spPr>
            <a:xfrm>
              <a:off x="6299002" y="2996838"/>
              <a:ext cx="203168" cy="1628696"/>
            </a:xfrm>
            <a:prstGeom prst="rect">
              <a:avLst/>
            </a:prstGeom>
            <a:solidFill>
              <a:srgbClr val="80BD41">
                <a:alpha val="100000"/>
              </a:srgbClr>
            </a:solidFill>
          </p:spPr>
          <p:txBody>
            <a:bodyPr/>
            <a:lstStyle/>
            <a:p/>
          </p:txBody>
        </p:sp>
        <p:sp>
          <p:nvSpPr>
            <p:cNvPr id="92" name="rc92"/>
            <p:cNvSpPr/>
            <p:nvPr/>
          </p:nvSpPr>
          <p:spPr>
            <a:xfrm>
              <a:off x="6299002" y="2963596"/>
              <a:ext cx="203168" cy="16620"/>
            </a:xfrm>
            <a:prstGeom prst="rect">
              <a:avLst/>
            </a:prstGeom>
            <a:solidFill>
              <a:srgbClr val="0058AB">
                <a:alpha val="100000"/>
              </a:srgbClr>
            </a:solidFill>
          </p:spPr>
          <p:txBody>
            <a:bodyPr/>
            <a:lstStyle/>
            <a:p/>
          </p:txBody>
        </p:sp>
        <p:sp>
          <p:nvSpPr>
            <p:cNvPr id="93" name="rc93"/>
            <p:cNvSpPr/>
            <p:nvPr/>
          </p:nvSpPr>
          <p:spPr>
            <a:xfrm>
              <a:off x="6299002" y="2980217"/>
              <a:ext cx="203168" cy="16620"/>
            </a:xfrm>
            <a:prstGeom prst="rect">
              <a:avLst/>
            </a:prstGeom>
            <a:solidFill>
              <a:srgbClr val="1CABE2">
                <a:alpha val="100000"/>
              </a:srgbClr>
            </a:solidFill>
          </p:spPr>
          <p:txBody>
            <a:bodyPr/>
            <a:lstStyle/>
            <a:p/>
          </p:txBody>
        </p:sp>
        <p:sp>
          <p:nvSpPr>
            <p:cNvPr id="94" name="rc94"/>
            <p:cNvSpPr/>
            <p:nvPr/>
          </p:nvSpPr>
          <p:spPr>
            <a:xfrm>
              <a:off x="6524745" y="3031501"/>
              <a:ext cx="203168" cy="1594034"/>
            </a:xfrm>
            <a:prstGeom prst="rect">
              <a:avLst/>
            </a:prstGeom>
            <a:solidFill>
              <a:srgbClr val="80BD41">
                <a:alpha val="100000"/>
              </a:srgbClr>
            </a:solidFill>
          </p:spPr>
          <p:txBody>
            <a:bodyPr/>
            <a:lstStyle/>
            <a:p/>
          </p:txBody>
        </p:sp>
        <p:sp>
          <p:nvSpPr>
            <p:cNvPr id="95" name="rc95"/>
            <p:cNvSpPr/>
            <p:nvPr/>
          </p:nvSpPr>
          <p:spPr>
            <a:xfrm>
              <a:off x="6524745" y="2998969"/>
              <a:ext cx="203168" cy="16265"/>
            </a:xfrm>
            <a:prstGeom prst="rect">
              <a:avLst/>
            </a:prstGeom>
            <a:solidFill>
              <a:srgbClr val="0058AB">
                <a:alpha val="100000"/>
              </a:srgbClr>
            </a:solidFill>
          </p:spPr>
          <p:txBody>
            <a:bodyPr/>
            <a:lstStyle/>
            <a:p/>
          </p:txBody>
        </p:sp>
        <p:sp>
          <p:nvSpPr>
            <p:cNvPr id="96" name="rc96"/>
            <p:cNvSpPr/>
            <p:nvPr/>
          </p:nvSpPr>
          <p:spPr>
            <a:xfrm>
              <a:off x="6524745" y="3015235"/>
              <a:ext cx="203168" cy="16265"/>
            </a:xfrm>
            <a:prstGeom prst="rect">
              <a:avLst/>
            </a:prstGeom>
            <a:solidFill>
              <a:srgbClr val="1CABE2">
                <a:alpha val="100000"/>
              </a:srgbClr>
            </a:solidFill>
          </p:spPr>
          <p:txBody>
            <a:bodyPr/>
            <a:lstStyle/>
            <a:p/>
          </p:txBody>
        </p:sp>
        <p:sp>
          <p:nvSpPr>
            <p:cNvPr id="97" name="rc97"/>
            <p:cNvSpPr/>
            <p:nvPr/>
          </p:nvSpPr>
          <p:spPr>
            <a:xfrm>
              <a:off x="6750487" y="3061588"/>
              <a:ext cx="203168" cy="1563947"/>
            </a:xfrm>
            <a:prstGeom prst="rect">
              <a:avLst/>
            </a:prstGeom>
            <a:solidFill>
              <a:srgbClr val="80BD41">
                <a:alpha val="100000"/>
              </a:srgbClr>
            </a:solidFill>
          </p:spPr>
          <p:txBody>
            <a:bodyPr/>
            <a:lstStyle/>
            <a:p/>
          </p:txBody>
        </p:sp>
        <p:sp>
          <p:nvSpPr>
            <p:cNvPr id="98" name="rc98"/>
            <p:cNvSpPr/>
            <p:nvPr/>
          </p:nvSpPr>
          <p:spPr>
            <a:xfrm>
              <a:off x="6750487" y="3029673"/>
              <a:ext cx="203168" cy="15962"/>
            </a:xfrm>
            <a:prstGeom prst="rect">
              <a:avLst/>
            </a:prstGeom>
            <a:solidFill>
              <a:srgbClr val="0058AB">
                <a:alpha val="100000"/>
              </a:srgbClr>
            </a:solidFill>
          </p:spPr>
          <p:txBody>
            <a:bodyPr/>
            <a:lstStyle/>
            <a:p/>
          </p:txBody>
        </p:sp>
        <p:sp>
          <p:nvSpPr>
            <p:cNvPr id="99" name="rc99"/>
            <p:cNvSpPr/>
            <p:nvPr/>
          </p:nvSpPr>
          <p:spPr>
            <a:xfrm>
              <a:off x="6750487" y="3045636"/>
              <a:ext cx="203168" cy="15952"/>
            </a:xfrm>
            <a:prstGeom prst="rect">
              <a:avLst/>
            </a:prstGeom>
            <a:solidFill>
              <a:srgbClr val="1CABE2">
                <a:alpha val="100000"/>
              </a:srgbClr>
            </a:solidFill>
          </p:spPr>
          <p:txBody>
            <a:bodyPr/>
            <a:lstStyle/>
            <a:p/>
          </p:txBody>
        </p:sp>
        <p:sp>
          <p:nvSpPr>
            <p:cNvPr id="100" name="rc100"/>
            <p:cNvSpPr/>
            <p:nvPr/>
          </p:nvSpPr>
          <p:spPr>
            <a:xfrm>
              <a:off x="6976229" y="3069883"/>
              <a:ext cx="203168" cy="14391"/>
            </a:xfrm>
            <a:prstGeom prst="rect">
              <a:avLst/>
            </a:prstGeom>
            <a:solidFill>
              <a:srgbClr val="F26A21">
                <a:alpha val="100000"/>
              </a:srgbClr>
            </a:solidFill>
          </p:spPr>
          <p:txBody>
            <a:bodyPr/>
            <a:lstStyle/>
            <a:p/>
          </p:txBody>
        </p:sp>
        <p:sp>
          <p:nvSpPr>
            <p:cNvPr id="101" name="rc101"/>
            <p:cNvSpPr/>
            <p:nvPr/>
          </p:nvSpPr>
          <p:spPr>
            <a:xfrm>
              <a:off x="6976229" y="3084274"/>
              <a:ext cx="203168" cy="1541261"/>
            </a:xfrm>
            <a:prstGeom prst="rect">
              <a:avLst/>
            </a:prstGeom>
            <a:solidFill>
              <a:srgbClr val="FFC20E">
                <a:alpha val="100000"/>
              </a:srgbClr>
            </a:solidFill>
          </p:spPr>
          <p:txBody>
            <a:bodyPr/>
            <a:lstStyle/>
            <a:p/>
          </p:txBody>
        </p:sp>
        <p:sp>
          <p:nvSpPr>
            <p:cNvPr id="102" name="rc102"/>
            <p:cNvSpPr/>
            <p:nvPr/>
          </p:nvSpPr>
          <p:spPr>
            <a:xfrm>
              <a:off x="7201972" y="3109518"/>
              <a:ext cx="203168" cy="12974"/>
            </a:xfrm>
            <a:prstGeom prst="rect">
              <a:avLst/>
            </a:prstGeom>
            <a:solidFill>
              <a:srgbClr val="F26A21">
                <a:alpha val="100000"/>
              </a:srgbClr>
            </a:solidFill>
          </p:spPr>
          <p:txBody>
            <a:bodyPr/>
            <a:lstStyle/>
            <a:p/>
          </p:txBody>
        </p:sp>
        <p:sp>
          <p:nvSpPr>
            <p:cNvPr id="103" name="rc103"/>
            <p:cNvSpPr/>
            <p:nvPr/>
          </p:nvSpPr>
          <p:spPr>
            <a:xfrm>
              <a:off x="7201972" y="3122493"/>
              <a:ext cx="203168" cy="1503042"/>
            </a:xfrm>
            <a:prstGeom prst="rect">
              <a:avLst/>
            </a:prstGeom>
            <a:solidFill>
              <a:srgbClr val="FFC20E">
                <a:alpha val="100000"/>
              </a:srgbClr>
            </a:solidFill>
          </p:spPr>
          <p:txBody>
            <a:bodyPr/>
            <a:lstStyle/>
            <a:p/>
          </p:txBody>
        </p:sp>
        <p:sp>
          <p:nvSpPr>
            <p:cNvPr id="104" name="rc104"/>
            <p:cNvSpPr/>
            <p:nvPr/>
          </p:nvSpPr>
          <p:spPr>
            <a:xfrm>
              <a:off x="7427714" y="3145173"/>
              <a:ext cx="203168" cy="11697"/>
            </a:xfrm>
            <a:prstGeom prst="rect">
              <a:avLst/>
            </a:prstGeom>
            <a:solidFill>
              <a:srgbClr val="F26A21">
                <a:alpha val="100000"/>
              </a:srgbClr>
            </a:solidFill>
          </p:spPr>
          <p:txBody>
            <a:bodyPr/>
            <a:lstStyle/>
            <a:p/>
          </p:txBody>
        </p:sp>
        <p:sp>
          <p:nvSpPr>
            <p:cNvPr id="105" name="rc105"/>
            <p:cNvSpPr/>
            <p:nvPr/>
          </p:nvSpPr>
          <p:spPr>
            <a:xfrm>
              <a:off x="7427714" y="3156871"/>
              <a:ext cx="203168" cy="1468664"/>
            </a:xfrm>
            <a:prstGeom prst="rect">
              <a:avLst/>
            </a:prstGeom>
            <a:solidFill>
              <a:srgbClr val="FFC20E">
                <a:alpha val="100000"/>
              </a:srgbClr>
            </a:solidFill>
          </p:spPr>
          <p:txBody>
            <a:bodyPr/>
            <a:lstStyle/>
            <a:p/>
          </p:txBody>
        </p:sp>
        <p:sp>
          <p:nvSpPr>
            <p:cNvPr id="106" name="rc106"/>
            <p:cNvSpPr/>
            <p:nvPr/>
          </p:nvSpPr>
          <p:spPr>
            <a:xfrm>
              <a:off x="7653457" y="3173453"/>
              <a:ext cx="203168" cy="10545"/>
            </a:xfrm>
            <a:prstGeom prst="rect">
              <a:avLst/>
            </a:prstGeom>
            <a:solidFill>
              <a:srgbClr val="F26A21">
                <a:alpha val="100000"/>
              </a:srgbClr>
            </a:solidFill>
          </p:spPr>
          <p:txBody>
            <a:bodyPr/>
            <a:lstStyle/>
            <a:p/>
          </p:txBody>
        </p:sp>
        <p:sp>
          <p:nvSpPr>
            <p:cNvPr id="107" name="rc107"/>
            <p:cNvSpPr/>
            <p:nvPr/>
          </p:nvSpPr>
          <p:spPr>
            <a:xfrm>
              <a:off x="7653457" y="3183999"/>
              <a:ext cx="203168" cy="1441536"/>
            </a:xfrm>
            <a:prstGeom prst="rect">
              <a:avLst/>
            </a:prstGeom>
            <a:solidFill>
              <a:srgbClr val="FFC20E">
                <a:alpha val="100000"/>
              </a:srgbClr>
            </a:solidFill>
          </p:spPr>
          <p:txBody>
            <a:bodyPr/>
            <a:lstStyle/>
            <a:p/>
          </p:txBody>
        </p:sp>
        <p:sp>
          <p:nvSpPr>
            <p:cNvPr id="108" name="rc108"/>
            <p:cNvSpPr/>
            <p:nvPr/>
          </p:nvSpPr>
          <p:spPr>
            <a:xfrm>
              <a:off x="7879199" y="3192926"/>
              <a:ext cx="203168" cy="9507"/>
            </a:xfrm>
            <a:prstGeom prst="rect">
              <a:avLst/>
            </a:prstGeom>
            <a:solidFill>
              <a:srgbClr val="F26A21">
                <a:alpha val="100000"/>
              </a:srgbClr>
            </a:solidFill>
          </p:spPr>
          <p:txBody>
            <a:bodyPr/>
            <a:lstStyle/>
            <a:p/>
          </p:txBody>
        </p:sp>
        <p:sp>
          <p:nvSpPr>
            <p:cNvPr id="109" name="rc109"/>
            <p:cNvSpPr/>
            <p:nvPr/>
          </p:nvSpPr>
          <p:spPr>
            <a:xfrm>
              <a:off x="7879199" y="3202433"/>
              <a:ext cx="203168" cy="1423101"/>
            </a:xfrm>
            <a:prstGeom prst="rect">
              <a:avLst/>
            </a:prstGeom>
            <a:solidFill>
              <a:srgbClr val="FFC20E">
                <a:alpha val="100000"/>
              </a:srgbClr>
            </a:solidFill>
          </p:spPr>
          <p:txBody>
            <a:bodyPr/>
            <a:lstStyle/>
            <a:p/>
          </p:txBody>
        </p:sp>
        <p:sp>
          <p:nvSpPr>
            <p:cNvPr id="110" name="rc110"/>
            <p:cNvSpPr/>
            <p:nvPr/>
          </p:nvSpPr>
          <p:spPr>
            <a:xfrm>
              <a:off x="8104941" y="3203853"/>
              <a:ext cx="203168" cy="8571"/>
            </a:xfrm>
            <a:prstGeom prst="rect">
              <a:avLst/>
            </a:prstGeom>
            <a:solidFill>
              <a:srgbClr val="F26A21">
                <a:alpha val="100000"/>
              </a:srgbClr>
            </a:solidFill>
          </p:spPr>
          <p:txBody>
            <a:bodyPr/>
            <a:lstStyle/>
            <a:p/>
          </p:txBody>
        </p:sp>
        <p:sp>
          <p:nvSpPr>
            <p:cNvPr id="111" name="rc111"/>
            <p:cNvSpPr/>
            <p:nvPr/>
          </p:nvSpPr>
          <p:spPr>
            <a:xfrm>
              <a:off x="8104941" y="3212425"/>
              <a:ext cx="203168" cy="1413110"/>
            </a:xfrm>
            <a:prstGeom prst="rect">
              <a:avLst/>
            </a:prstGeom>
            <a:solidFill>
              <a:srgbClr val="FFC20E">
                <a:alpha val="100000"/>
              </a:srgbClr>
            </a:solidFill>
          </p:spPr>
          <p:txBody>
            <a:bodyPr/>
            <a:lstStyle/>
            <a:p/>
          </p:txBody>
        </p:sp>
        <p:sp>
          <p:nvSpPr>
            <p:cNvPr id="112" name="pl112"/>
            <p:cNvSpPr/>
            <p:nvPr/>
          </p:nvSpPr>
          <p:spPr>
            <a:xfrm>
              <a:off x="1434255" y="1227418"/>
              <a:ext cx="5417816" cy="102973"/>
            </a:xfrm>
            <a:custGeom>
              <a:avLst/>
              <a:pathLst>
                <a:path w="5417816" h="102973">
                  <a:moveTo>
                    <a:pt x="0" y="68648"/>
                  </a:moveTo>
                  <a:lnTo>
                    <a:pt x="225742" y="102973"/>
                  </a:lnTo>
                  <a:lnTo>
                    <a:pt x="451484" y="0"/>
                  </a:lnTo>
                  <a:lnTo>
                    <a:pt x="677227" y="102973"/>
                  </a:lnTo>
                  <a:lnTo>
                    <a:pt x="902969" y="34324"/>
                  </a:lnTo>
                  <a:lnTo>
                    <a:pt x="1128711" y="0"/>
                  </a:lnTo>
                  <a:lnTo>
                    <a:pt x="1354454" y="0"/>
                  </a:lnTo>
                  <a:lnTo>
                    <a:pt x="1580196" y="0"/>
                  </a:lnTo>
                  <a:lnTo>
                    <a:pt x="1805938" y="34324"/>
                  </a:lnTo>
                  <a:lnTo>
                    <a:pt x="2031681" y="34324"/>
                  </a:lnTo>
                  <a:lnTo>
                    <a:pt x="2257423" y="0"/>
                  </a:lnTo>
                  <a:lnTo>
                    <a:pt x="2483165" y="34324"/>
                  </a:lnTo>
                  <a:lnTo>
                    <a:pt x="2708908" y="34324"/>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0"/>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1227418"/>
              <a:ext cx="5417816" cy="549190"/>
            </a:xfrm>
            <a:custGeom>
              <a:avLst/>
              <a:pathLst>
                <a:path w="5417816" h="549190">
                  <a:moveTo>
                    <a:pt x="0" y="68648"/>
                  </a:moveTo>
                  <a:lnTo>
                    <a:pt x="225742" y="137297"/>
                  </a:lnTo>
                  <a:lnTo>
                    <a:pt x="451484" y="34324"/>
                  </a:lnTo>
                  <a:lnTo>
                    <a:pt x="677227" y="549190"/>
                  </a:lnTo>
                  <a:lnTo>
                    <a:pt x="902969" y="68648"/>
                  </a:lnTo>
                  <a:lnTo>
                    <a:pt x="1128711" y="0"/>
                  </a:lnTo>
                  <a:lnTo>
                    <a:pt x="1354454" y="34324"/>
                  </a:lnTo>
                  <a:lnTo>
                    <a:pt x="1580196" y="34324"/>
                  </a:lnTo>
                  <a:lnTo>
                    <a:pt x="1805938" y="102973"/>
                  </a:lnTo>
                  <a:lnTo>
                    <a:pt x="2031681" y="102973"/>
                  </a:lnTo>
                  <a:lnTo>
                    <a:pt x="2257423" y="102973"/>
                  </a:lnTo>
                  <a:lnTo>
                    <a:pt x="2483165" y="68648"/>
                  </a:lnTo>
                  <a:lnTo>
                    <a:pt x="2708908" y="68648"/>
                  </a:lnTo>
                  <a:lnTo>
                    <a:pt x="2934650" y="34324"/>
                  </a:lnTo>
                  <a:lnTo>
                    <a:pt x="3160393" y="34324"/>
                  </a:lnTo>
                  <a:lnTo>
                    <a:pt x="3386135" y="0"/>
                  </a:lnTo>
                  <a:lnTo>
                    <a:pt x="3611877" y="34324"/>
                  </a:lnTo>
                  <a:lnTo>
                    <a:pt x="3837620" y="0"/>
                  </a:lnTo>
                  <a:lnTo>
                    <a:pt x="4063362" y="0"/>
                  </a:lnTo>
                  <a:lnTo>
                    <a:pt x="4289104" y="0"/>
                  </a:lnTo>
                  <a:lnTo>
                    <a:pt x="4514847" y="34324"/>
                  </a:lnTo>
                  <a:lnTo>
                    <a:pt x="4740589" y="68648"/>
                  </a:lnTo>
                  <a:lnTo>
                    <a:pt x="4966331" y="34324"/>
                  </a:lnTo>
                  <a:lnTo>
                    <a:pt x="5192074" y="34324"/>
                  </a:lnTo>
                  <a:lnTo>
                    <a:pt x="5417816" y="34324"/>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5" name="tx115"/>
            <p:cNvSpPr/>
            <p:nvPr/>
          </p:nvSpPr>
          <p:spPr>
            <a:xfrm>
              <a:off x="24946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362335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6550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88077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610651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33225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55800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78374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1365926"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5" name="tx125"/>
            <p:cNvSpPr/>
            <p:nvPr/>
          </p:nvSpPr>
          <p:spPr>
            <a:xfrm>
              <a:off x="249463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6" name="tx126"/>
            <p:cNvSpPr/>
            <p:nvPr/>
          </p:nvSpPr>
          <p:spPr>
            <a:xfrm>
              <a:off x="3623350"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7" name="tx127"/>
            <p:cNvSpPr/>
            <p:nvPr/>
          </p:nvSpPr>
          <p:spPr>
            <a:xfrm>
              <a:off x="4752062"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5655031"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5880773"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0" name="tx130"/>
            <p:cNvSpPr/>
            <p:nvPr/>
          </p:nvSpPr>
          <p:spPr>
            <a:xfrm>
              <a:off x="6106516"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1" name="tx131"/>
            <p:cNvSpPr/>
            <p:nvPr/>
          </p:nvSpPr>
          <p:spPr>
            <a:xfrm>
              <a:off x="6332258"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6558000"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6783743"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2342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6" name="tx136"/>
            <p:cNvSpPr/>
            <p:nvPr/>
          </p:nvSpPr>
          <p:spPr>
            <a:xfrm>
              <a:off x="508103" y="247873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7" name="tx137"/>
            <p:cNvSpPr/>
            <p:nvPr/>
          </p:nvSpPr>
          <p:spPr>
            <a:xfrm>
              <a:off x="508103" y="143404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15824" y="5504603"/>
              <a:ext cx="201455" cy="201456"/>
            </a:xfrm>
            <a:prstGeom prst="rect">
              <a:avLst/>
            </a:prstGeom>
            <a:solidFill>
              <a:srgbClr val="80BD41">
                <a:alpha val="100000"/>
              </a:srgbClr>
            </a:solidFill>
          </p:spPr>
          <p:txBody>
            <a:bodyPr/>
            <a:lstStyle/>
            <a:p/>
          </p:txBody>
        </p:sp>
        <p:sp>
          <p:nvSpPr>
            <p:cNvPr id="159" name="rc159"/>
            <p:cNvSpPr/>
            <p:nvPr/>
          </p:nvSpPr>
          <p:spPr>
            <a:xfrm>
              <a:off x="2617773" y="5504603"/>
              <a:ext cx="201456" cy="201456"/>
            </a:xfrm>
            <a:prstGeom prst="rect">
              <a:avLst/>
            </a:prstGeom>
            <a:solidFill>
              <a:srgbClr val="1CABE2">
                <a:alpha val="100000"/>
              </a:srgbClr>
            </a:solidFill>
          </p:spPr>
          <p:txBody>
            <a:bodyPr/>
            <a:lstStyle/>
            <a:p/>
          </p:txBody>
        </p:sp>
        <p:sp>
          <p:nvSpPr>
            <p:cNvPr id="160" name="rc160"/>
            <p:cNvSpPr/>
            <p:nvPr/>
          </p:nvSpPr>
          <p:spPr>
            <a:xfrm>
              <a:off x="3690596" y="5504603"/>
              <a:ext cx="201456" cy="201456"/>
            </a:xfrm>
            <a:prstGeom prst="rect">
              <a:avLst/>
            </a:prstGeom>
            <a:solidFill>
              <a:srgbClr val="0058AB">
                <a:alpha val="100000"/>
              </a:srgbClr>
            </a:solidFill>
          </p:spPr>
          <p:txBody>
            <a:bodyPr/>
            <a:lstStyle/>
            <a:p/>
          </p:txBody>
        </p:sp>
        <p:sp>
          <p:nvSpPr>
            <p:cNvPr id="161" name="rc161"/>
            <p:cNvSpPr/>
            <p:nvPr/>
          </p:nvSpPr>
          <p:spPr>
            <a:xfrm>
              <a:off x="4685930" y="5504603"/>
              <a:ext cx="201456" cy="201456"/>
            </a:xfrm>
            <a:prstGeom prst="rect">
              <a:avLst/>
            </a:prstGeom>
            <a:solidFill>
              <a:srgbClr val="FFC20E">
                <a:alpha val="100000"/>
              </a:srgbClr>
            </a:solidFill>
          </p:spPr>
          <p:txBody>
            <a:bodyPr/>
            <a:lstStyle/>
            <a:p/>
          </p:txBody>
        </p:sp>
        <p:sp>
          <p:nvSpPr>
            <p:cNvPr id="162" name="rc162"/>
            <p:cNvSpPr/>
            <p:nvPr/>
          </p:nvSpPr>
          <p:spPr>
            <a:xfrm>
              <a:off x="6590063" y="5504603"/>
              <a:ext cx="201456" cy="201456"/>
            </a:xfrm>
            <a:prstGeom prst="rect">
              <a:avLst/>
            </a:prstGeom>
            <a:solidFill>
              <a:srgbClr val="F26A21">
                <a:alpha val="100000"/>
              </a:srgbClr>
            </a:solidFill>
          </p:spPr>
          <p:txBody>
            <a:bodyPr/>
            <a:lstStyle/>
            <a:p/>
          </p:txBody>
        </p:sp>
        <p:sp>
          <p:nvSpPr>
            <p:cNvPr id="163" name="tx163"/>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983899" y="580629"/>
              <a:ext cx="468761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Turkmenistan</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Turkmenistan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0011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51883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53755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55627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00947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02819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04691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106563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1925236"/>
              <a:ext cx="217589" cy="3065523"/>
            </a:xfrm>
            <a:prstGeom prst="rect">
              <a:avLst/>
            </a:prstGeom>
            <a:solidFill>
              <a:srgbClr val="0058AB">
                <a:alpha val="100000"/>
              </a:srgbClr>
            </a:solidFill>
          </p:spPr>
          <p:txBody>
            <a:bodyPr/>
            <a:lstStyle/>
            <a:p/>
          </p:txBody>
        </p:sp>
        <p:sp>
          <p:nvSpPr>
            <p:cNvPr id="41" name="rc41"/>
            <p:cNvSpPr/>
            <p:nvPr/>
          </p:nvSpPr>
          <p:spPr>
            <a:xfrm>
              <a:off x="1472058" y="903722"/>
              <a:ext cx="217589" cy="4087037"/>
            </a:xfrm>
            <a:prstGeom prst="rect">
              <a:avLst/>
            </a:prstGeom>
            <a:solidFill>
              <a:srgbClr val="0058AB">
                <a:alpha val="100000"/>
              </a:srgbClr>
            </a:solidFill>
          </p:spPr>
          <p:txBody>
            <a:bodyPr/>
            <a:lstStyle/>
            <a:p/>
          </p:txBody>
        </p:sp>
        <p:sp>
          <p:nvSpPr>
            <p:cNvPr id="42" name="rc42"/>
            <p:cNvSpPr/>
            <p:nvPr/>
          </p:nvSpPr>
          <p:spPr>
            <a:xfrm>
              <a:off x="1713825" y="3975133"/>
              <a:ext cx="217589" cy="1015626"/>
            </a:xfrm>
            <a:prstGeom prst="rect">
              <a:avLst/>
            </a:prstGeom>
            <a:solidFill>
              <a:srgbClr val="0058AB">
                <a:alpha val="100000"/>
              </a:srgbClr>
            </a:solidFill>
          </p:spPr>
          <p:txBody>
            <a:bodyPr/>
            <a:lstStyle/>
            <a:p/>
          </p:txBody>
        </p:sp>
        <p:sp>
          <p:nvSpPr>
            <p:cNvPr id="43" name="rc43"/>
            <p:cNvSpPr/>
            <p:nvPr/>
          </p:nvSpPr>
          <p:spPr>
            <a:xfrm>
              <a:off x="1955592" y="866434"/>
              <a:ext cx="217589" cy="4124325"/>
            </a:xfrm>
            <a:prstGeom prst="rect">
              <a:avLst/>
            </a:prstGeom>
            <a:solidFill>
              <a:srgbClr val="0058AB">
                <a:alpha val="100000"/>
              </a:srgbClr>
            </a:solidFill>
          </p:spPr>
          <p:txBody>
            <a:bodyPr/>
            <a:lstStyle/>
            <a:p/>
          </p:txBody>
        </p:sp>
        <p:sp>
          <p:nvSpPr>
            <p:cNvPr id="44" name="rc44"/>
            <p:cNvSpPr/>
            <p:nvPr/>
          </p:nvSpPr>
          <p:spPr>
            <a:xfrm>
              <a:off x="2197358" y="2855491"/>
              <a:ext cx="217589" cy="2135268"/>
            </a:xfrm>
            <a:prstGeom prst="rect">
              <a:avLst/>
            </a:prstGeom>
            <a:solidFill>
              <a:srgbClr val="0058AB">
                <a:alpha val="100000"/>
              </a:srgbClr>
            </a:solidFill>
          </p:spPr>
          <p:txBody>
            <a:bodyPr/>
            <a:lstStyle/>
            <a:p/>
          </p:txBody>
        </p:sp>
        <p:sp>
          <p:nvSpPr>
            <p:cNvPr id="45" name="rc45"/>
            <p:cNvSpPr/>
            <p:nvPr/>
          </p:nvSpPr>
          <p:spPr>
            <a:xfrm>
              <a:off x="2439125" y="3877005"/>
              <a:ext cx="217589" cy="1113754"/>
            </a:xfrm>
            <a:prstGeom prst="rect">
              <a:avLst/>
            </a:prstGeom>
            <a:solidFill>
              <a:srgbClr val="0058AB">
                <a:alpha val="100000"/>
              </a:srgbClr>
            </a:solidFill>
          </p:spPr>
          <p:txBody>
            <a:bodyPr/>
            <a:lstStyle/>
            <a:p/>
          </p:txBody>
        </p:sp>
        <p:sp>
          <p:nvSpPr>
            <p:cNvPr id="46" name="rc46"/>
            <p:cNvSpPr/>
            <p:nvPr/>
          </p:nvSpPr>
          <p:spPr>
            <a:xfrm>
              <a:off x="2680891" y="3835791"/>
              <a:ext cx="217589" cy="1154968"/>
            </a:xfrm>
            <a:prstGeom prst="rect">
              <a:avLst/>
            </a:prstGeom>
            <a:solidFill>
              <a:srgbClr val="0058AB">
                <a:alpha val="100000"/>
              </a:srgbClr>
            </a:solidFill>
          </p:spPr>
          <p:txBody>
            <a:bodyPr/>
            <a:lstStyle/>
            <a:p/>
          </p:txBody>
        </p:sp>
        <p:sp>
          <p:nvSpPr>
            <p:cNvPr id="47" name="rc47"/>
            <p:cNvSpPr/>
            <p:nvPr/>
          </p:nvSpPr>
          <p:spPr>
            <a:xfrm>
              <a:off x="2922658" y="3793596"/>
              <a:ext cx="217589" cy="1197163"/>
            </a:xfrm>
            <a:prstGeom prst="rect">
              <a:avLst/>
            </a:prstGeom>
            <a:solidFill>
              <a:srgbClr val="0058AB">
                <a:alpha val="100000"/>
              </a:srgbClr>
            </a:solidFill>
          </p:spPr>
          <p:txBody>
            <a:bodyPr/>
            <a:lstStyle/>
            <a:p/>
          </p:txBody>
        </p:sp>
        <p:sp>
          <p:nvSpPr>
            <p:cNvPr id="48" name="rc48"/>
            <p:cNvSpPr/>
            <p:nvPr/>
          </p:nvSpPr>
          <p:spPr>
            <a:xfrm>
              <a:off x="3164425" y="2507136"/>
              <a:ext cx="217589" cy="2483623"/>
            </a:xfrm>
            <a:prstGeom prst="rect">
              <a:avLst/>
            </a:prstGeom>
            <a:solidFill>
              <a:srgbClr val="0058AB">
                <a:alpha val="100000"/>
              </a:srgbClr>
            </a:solidFill>
          </p:spPr>
          <p:txBody>
            <a:bodyPr/>
            <a:lstStyle/>
            <a:p/>
          </p:txBody>
        </p:sp>
        <p:sp>
          <p:nvSpPr>
            <p:cNvPr id="49" name="rc49"/>
            <p:cNvSpPr/>
            <p:nvPr/>
          </p:nvSpPr>
          <p:spPr>
            <a:xfrm>
              <a:off x="3406191" y="2391345"/>
              <a:ext cx="217589" cy="2599414"/>
            </a:xfrm>
            <a:prstGeom prst="rect">
              <a:avLst/>
            </a:prstGeom>
            <a:solidFill>
              <a:srgbClr val="0058AB">
                <a:alpha val="100000"/>
              </a:srgbClr>
            </a:solidFill>
          </p:spPr>
          <p:txBody>
            <a:bodyPr/>
            <a:lstStyle/>
            <a:p/>
          </p:txBody>
        </p:sp>
        <p:sp>
          <p:nvSpPr>
            <p:cNvPr id="50" name="rc50"/>
            <p:cNvSpPr/>
            <p:nvPr/>
          </p:nvSpPr>
          <p:spPr>
            <a:xfrm>
              <a:off x="3647958" y="3628741"/>
              <a:ext cx="217589" cy="1362018"/>
            </a:xfrm>
            <a:prstGeom prst="rect">
              <a:avLst/>
            </a:prstGeom>
            <a:solidFill>
              <a:srgbClr val="0058AB">
                <a:alpha val="100000"/>
              </a:srgbClr>
            </a:solidFill>
          </p:spPr>
          <p:txBody>
            <a:bodyPr/>
            <a:lstStyle/>
            <a:p/>
          </p:txBody>
        </p:sp>
        <p:sp>
          <p:nvSpPr>
            <p:cNvPr id="51" name="rc51"/>
            <p:cNvSpPr/>
            <p:nvPr/>
          </p:nvSpPr>
          <p:spPr>
            <a:xfrm>
              <a:off x="3889725" y="2144062"/>
              <a:ext cx="217589" cy="2846697"/>
            </a:xfrm>
            <a:prstGeom prst="rect">
              <a:avLst/>
            </a:prstGeom>
            <a:solidFill>
              <a:srgbClr val="0058AB">
                <a:alpha val="100000"/>
              </a:srgbClr>
            </a:solidFill>
          </p:spPr>
          <p:txBody>
            <a:bodyPr/>
            <a:lstStyle/>
            <a:p/>
          </p:txBody>
        </p:sp>
        <p:sp>
          <p:nvSpPr>
            <p:cNvPr id="52" name="rc52"/>
            <p:cNvSpPr/>
            <p:nvPr/>
          </p:nvSpPr>
          <p:spPr>
            <a:xfrm>
              <a:off x="4131491" y="2016496"/>
              <a:ext cx="217589" cy="2974264"/>
            </a:xfrm>
            <a:prstGeom prst="rect">
              <a:avLst/>
            </a:prstGeom>
            <a:solidFill>
              <a:srgbClr val="0058AB">
                <a:alpha val="100000"/>
              </a:srgbClr>
            </a:solidFill>
          </p:spPr>
          <p:txBody>
            <a:bodyPr/>
            <a:lstStyle/>
            <a:p/>
          </p:txBody>
        </p:sp>
        <p:sp>
          <p:nvSpPr>
            <p:cNvPr id="53" name="rc53"/>
            <p:cNvSpPr/>
            <p:nvPr/>
          </p:nvSpPr>
          <p:spPr>
            <a:xfrm>
              <a:off x="4373258" y="3443279"/>
              <a:ext cx="217589" cy="1547480"/>
            </a:xfrm>
            <a:prstGeom prst="rect">
              <a:avLst/>
            </a:prstGeom>
            <a:solidFill>
              <a:srgbClr val="0058AB">
                <a:alpha val="100000"/>
              </a:srgbClr>
            </a:solidFill>
          </p:spPr>
          <p:txBody>
            <a:bodyPr/>
            <a:lstStyle/>
            <a:p/>
          </p:txBody>
        </p:sp>
        <p:sp>
          <p:nvSpPr>
            <p:cNvPr id="54" name="rc54"/>
            <p:cNvSpPr/>
            <p:nvPr/>
          </p:nvSpPr>
          <p:spPr>
            <a:xfrm>
              <a:off x="4615025" y="3401084"/>
              <a:ext cx="217589" cy="1589675"/>
            </a:xfrm>
            <a:prstGeom prst="rect">
              <a:avLst/>
            </a:prstGeom>
            <a:solidFill>
              <a:srgbClr val="0058AB">
                <a:alpha val="100000"/>
              </a:srgbClr>
            </a:solidFill>
          </p:spPr>
          <p:txBody>
            <a:bodyPr/>
            <a:lstStyle/>
            <a:p/>
          </p:txBody>
        </p:sp>
        <p:sp>
          <p:nvSpPr>
            <p:cNvPr id="55" name="rc55"/>
            <p:cNvSpPr/>
            <p:nvPr/>
          </p:nvSpPr>
          <p:spPr>
            <a:xfrm>
              <a:off x="4856791" y="3364776"/>
              <a:ext cx="217589" cy="1625983"/>
            </a:xfrm>
            <a:prstGeom prst="rect">
              <a:avLst/>
            </a:prstGeom>
            <a:solidFill>
              <a:srgbClr val="0058AB">
                <a:alpha val="100000"/>
              </a:srgbClr>
            </a:solidFill>
          </p:spPr>
          <p:txBody>
            <a:bodyPr/>
            <a:lstStyle/>
            <a:p/>
          </p:txBody>
        </p:sp>
        <p:sp>
          <p:nvSpPr>
            <p:cNvPr id="56" name="rc56"/>
            <p:cNvSpPr/>
            <p:nvPr/>
          </p:nvSpPr>
          <p:spPr>
            <a:xfrm>
              <a:off x="5098558" y="3358889"/>
              <a:ext cx="217589" cy="1631871"/>
            </a:xfrm>
            <a:prstGeom prst="rect">
              <a:avLst/>
            </a:prstGeom>
            <a:solidFill>
              <a:srgbClr val="0058AB">
                <a:alpha val="100000"/>
              </a:srgbClr>
            </a:solidFill>
          </p:spPr>
          <p:txBody>
            <a:bodyPr/>
            <a:lstStyle/>
            <a:p/>
          </p:txBody>
        </p:sp>
        <p:sp>
          <p:nvSpPr>
            <p:cNvPr id="57" name="rc57"/>
            <p:cNvSpPr/>
            <p:nvPr/>
          </p:nvSpPr>
          <p:spPr>
            <a:xfrm>
              <a:off x="5340325" y="3362814"/>
              <a:ext cx="217589" cy="1627945"/>
            </a:xfrm>
            <a:prstGeom prst="rect">
              <a:avLst/>
            </a:prstGeom>
            <a:solidFill>
              <a:srgbClr val="0058AB">
                <a:alpha val="100000"/>
              </a:srgbClr>
            </a:solidFill>
          </p:spPr>
          <p:txBody>
            <a:bodyPr/>
            <a:lstStyle/>
            <a:p/>
          </p:txBody>
        </p:sp>
        <p:sp>
          <p:nvSpPr>
            <p:cNvPr id="58" name="rc58"/>
            <p:cNvSpPr/>
            <p:nvPr/>
          </p:nvSpPr>
          <p:spPr>
            <a:xfrm>
              <a:off x="5582091" y="3373608"/>
              <a:ext cx="217589" cy="1617151"/>
            </a:xfrm>
            <a:prstGeom prst="rect">
              <a:avLst/>
            </a:prstGeom>
            <a:solidFill>
              <a:srgbClr val="0058AB">
                <a:alpha val="100000"/>
              </a:srgbClr>
            </a:solidFill>
          </p:spPr>
          <p:txBody>
            <a:bodyPr/>
            <a:lstStyle/>
            <a:p/>
          </p:txBody>
        </p:sp>
        <p:sp>
          <p:nvSpPr>
            <p:cNvPr id="59" name="rc59"/>
            <p:cNvSpPr/>
            <p:nvPr/>
          </p:nvSpPr>
          <p:spPr>
            <a:xfrm>
              <a:off x="5823858" y="3380477"/>
              <a:ext cx="217589" cy="1610282"/>
            </a:xfrm>
            <a:prstGeom prst="rect">
              <a:avLst/>
            </a:prstGeom>
            <a:solidFill>
              <a:srgbClr val="0058AB">
                <a:alpha val="100000"/>
              </a:srgbClr>
            </a:solidFill>
          </p:spPr>
          <p:txBody>
            <a:bodyPr/>
            <a:lstStyle/>
            <a:p/>
          </p:txBody>
        </p:sp>
        <p:sp>
          <p:nvSpPr>
            <p:cNvPr id="60" name="rc60"/>
            <p:cNvSpPr/>
            <p:nvPr/>
          </p:nvSpPr>
          <p:spPr>
            <a:xfrm>
              <a:off x="6065625" y="3393233"/>
              <a:ext cx="217589" cy="1597526"/>
            </a:xfrm>
            <a:prstGeom prst="rect">
              <a:avLst/>
            </a:prstGeom>
            <a:solidFill>
              <a:srgbClr val="0058AB">
                <a:alpha val="100000"/>
              </a:srgbClr>
            </a:solidFill>
          </p:spPr>
          <p:txBody>
            <a:bodyPr/>
            <a:lstStyle/>
            <a:p/>
          </p:txBody>
        </p:sp>
        <p:sp>
          <p:nvSpPr>
            <p:cNvPr id="61" name="rc61"/>
            <p:cNvSpPr/>
            <p:nvPr/>
          </p:nvSpPr>
          <p:spPr>
            <a:xfrm>
              <a:off x="6307391" y="3411878"/>
              <a:ext cx="217589" cy="1578881"/>
            </a:xfrm>
            <a:prstGeom prst="rect">
              <a:avLst/>
            </a:prstGeom>
            <a:solidFill>
              <a:srgbClr val="0058AB">
                <a:alpha val="100000"/>
              </a:srgbClr>
            </a:solidFill>
          </p:spPr>
          <p:txBody>
            <a:bodyPr/>
            <a:lstStyle/>
            <a:p/>
          </p:txBody>
        </p:sp>
        <p:sp>
          <p:nvSpPr>
            <p:cNvPr id="62" name="rc62"/>
            <p:cNvSpPr/>
            <p:nvPr/>
          </p:nvSpPr>
          <p:spPr>
            <a:xfrm>
              <a:off x="6549158" y="3429541"/>
              <a:ext cx="217589" cy="1561218"/>
            </a:xfrm>
            <a:prstGeom prst="rect">
              <a:avLst/>
            </a:prstGeom>
            <a:solidFill>
              <a:srgbClr val="0058AB">
                <a:alpha val="100000"/>
              </a:srgbClr>
            </a:solidFill>
          </p:spPr>
          <p:txBody>
            <a:bodyPr/>
            <a:lstStyle/>
            <a:p/>
          </p:txBody>
        </p:sp>
        <p:sp>
          <p:nvSpPr>
            <p:cNvPr id="63" name="rc63"/>
            <p:cNvSpPr/>
            <p:nvPr/>
          </p:nvSpPr>
          <p:spPr>
            <a:xfrm>
              <a:off x="6790924" y="3462904"/>
              <a:ext cx="217589" cy="1527855"/>
            </a:xfrm>
            <a:prstGeom prst="rect">
              <a:avLst/>
            </a:prstGeom>
            <a:solidFill>
              <a:srgbClr val="0058AB">
                <a:alpha val="100000"/>
              </a:srgbClr>
            </a:solidFill>
          </p:spPr>
          <p:txBody>
            <a:bodyPr/>
            <a:lstStyle/>
            <a:p/>
          </p:txBody>
        </p:sp>
        <p:sp>
          <p:nvSpPr>
            <p:cNvPr id="64" name="rc64"/>
            <p:cNvSpPr/>
            <p:nvPr/>
          </p:nvSpPr>
          <p:spPr>
            <a:xfrm>
              <a:off x="7032691" y="3491362"/>
              <a:ext cx="217589" cy="1499398"/>
            </a:xfrm>
            <a:prstGeom prst="rect">
              <a:avLst/>
            </a:prstGeom>
            <a:solidFill>
              <a:srgbClr val="0058AB">
                <a:alpha val="100000"/>
              </a:srgbClr>
            </a:solidFill>
          </p:spPr>
          <p:txBody>
            <a:bodyPr/>
            <a:lstStyle/>
            <a:p/>
          </p:txBody>
        </p:sp>
        <p:sp>
          <p:nvSpPr>
            <p:cNvPr id="65" name="rc65"/>
            <p:cNvSpPr/>
            <p:nvPr/>
          </p:nvSpPr>
          <p:spPr>
            <a:xfrm>
              <a:off x="8483291" y="4186109"/>
              <a:ext cx="217589" cy="804650"/>
            </a:xfrm>
            <a:prstGeom prst="rect">
              <a:avLst/>
            </a:prstGeom>
            <a:solidFill>
              <a:srgbClr val="69DBFF">
                <a:alpha val="100000"/>
              </a:srgbClr>
            </a:solidFill>
          </p:spPr>
          <p:txBody>
            <a:bodyPr/>
            <a:lstStyle/>
            <a:p/>
          </p:txBody>
        </p:sp>
        <p:sp>
          <p:nvSpPr>
            <p:cNvPr id="66" name="pl66"/>
            <p:cNvSpPr/>
            <p:nvPr/>
          </p:nvSpPr>
          <p:spPr>
            <a:xfrm>
              <a:off x="6174420" y="3380477"/>
              <a:ext cx="2417666" cy="805141"/>
            </a:xfrm>
            <a:custGeom>
              <a:avLst/>
              <a:pathLst>
                <a:path w="2417666" h="805141">
                  <a:moveTo>
                    <a:pt x="0" y="0"/>
                  </a:moveTo>
                  <a:lnTo>
                    <a:pt x="241766" y="80514"/>
                  </a:lnTo>
                  <a:lnTo>
                    <a:pt x="483533" y="161028"/>
                  </a:lnTo>
                  <a:lnTo>
                    <a:pt x="725299" y="241542"/>
                  </a:lnTo>
                  <a:lnTo>
                    <a:pt x="967066" y="322056"/>
                  </a:lnTo>
                  <a:lnTo>
                    <a:pt x="1208833" y="402570"/>
                  </a:lnTo>
                  <a:lnTo>
                    <a:pt x="1450599" y="483084"/>
                  </a:lnTo>
                  <a:lnTo>
                    <a:pt x="1692366" y="563598"/>
                  </a:lnTo>
                  <a:lnTo>
                    <a:pt x="1934133" y="644113"/>
                  </a:lnTo>
                  <a:lnTo>
                    <a:pt x="2175899" y="724627"/>
                  </a:lnTo>
                  <a:lnTo>
                    <a:pt x="2417666" y="805141"/>
                  </a:lnTo>
                </a:path>
              </a:pathLst>
            </a:custGeom>
            <a:ln w="13550" cap="flat">
              <a:solidFill>
                <a:srgbClr val="000000">
                  <a:alpha val="100000"/>
                </a:srgbClr>
              </a:solidFill>
              <a:prstDash val="solid"/>
              <a:round/>
            </a:ln>
          </p:spPr>
          <p:txBody>
            <a:bodyPr/>
            <a:lstStyle/>
            <a:p/>
          </p:txBody>
        </p:sp>
        <p:sp>
          <p:nvSpPr>
            <p:cNvPr id="67" name="pt67"/>
            <p:cNvSpPr/>
            <p:nvPr/>
          </p:nvSpPr>
          <p:spPr>
            <a:xfrm>
              <a:off x="6149594" y="33556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34361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35166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35971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36777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37582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38387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39192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39997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40802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41607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5204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0" name="tx80"/>
            <p:cNvSpPr/>
            <p:nvPr/>
          </p:nvSpPr>
          <p:spPr>
            <a:xfrm>
              <a:off x="508103" y="297076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1" name="tx81"/>
            <p:cNvSpPr/>
            <p:nvPr/>
          </p:nvSpPr>
          <p:spPr>
            <a:xfrm>
              <a:off x="508103" y="198948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2" name="tx82"/>
            <p:cNvSpPr/>
            <p:nvPr/>
          </p:nvSpPr>
          <p:spPr>
            <a:xfrm>
              <a:off x="508103" y="100820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3" name="tx83"/>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881714"/>
              <a:ext cx="201456" cy="201456"/>
            </a:xfrm>
            <a:prstGeom prst="rect">
              <a:avLst/>
            </a:prstGeom>
            <a:solidFill>
              <a:srgbClr val="0058AB">
                <a:alpha val="100000"/>
              </a:srgbClr>
            </a:solidFill>
          </p:spPr>
          <p:txBody>
            <a:bodyPr/>
            <a:lstStyle/>
            <a:p/>
          </p:txBody>
        </p:sp>
        <p:sp>
          <p:nvSpPr>
            <p:cNvPr id="112" name="rc112"/>
            <p:cNvSpPr/>
            <p:nvPr/>
          </p:nvSpPr>
          <p:spPr>
            <a:xfrm>
              <a:off x="4531686" y="5881714"/>
              <a:ext cx="201456" cy="201456"/>
            </a:xfrm>
            <a:prstGeom prst="rect">
              <a:avLst/>
            </a:prstGeom>
            <a:solidFill>
              <a:srgbClr val="69DBFF">
                <a:alpha val="100000"/>
              </a:srgbClr>
            </a:solidFill>
          </p:spPr>
          <p:txBody>
            <a:bodyPr/>
            <a:lstStyle/>
            <a:p/>
          </p:txBody>
        </p:sp>
        <p:sp>
          <p:nvSpPr>
            <p:cNvPr id="113" name="tx113"/>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755297" y="398022"/>
              <a:ext cx="642057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Turkmenistan</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16%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805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361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4918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583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139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9696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047793"/>
              <a:ext cx="249522" cy="1054903"/>
            </a:xfrm>
            <a:prstGeom prst="rect">
              <a:avLst/>
            </a:prstGeom>
            <a:solidFill>
              <a:srgbClr val="80BD41">
                <a:alpha val="100000"/>
              </a:srgbClr>
            </a:solidFill>
          </p:spPr>
          <p:txBody>
            <a:bodyPr/>
            <a:lstStyle/>
            <a:p/>
          </p:txBody>
        </p:sp>
        <p:sp>
          <p:nvSpPr>
            <p:cNvPr id="23" name="rc23"/>
            <p:cNvSpPr/>
            <p:nvPr/>
          </p:nvSpPr>
          <p:spPr>
            <a:xfrm>
              <a:off x="1296273" y="3015210"/>
              <a:ext cx="249522" cy="32583"/>
            </a:xfrm>
            <a:prstGeom prst="rect">
              <a:avLst/>
            </a:prstGeom>
            <a:solidFill>
              <a:srgbClr val="1CABE2">
                <a:alpha val="100000"/>
              </a:srgbClr>
            </a:solidFill>
          </p:spPr>
          <p:txBody>
            <a:bodyPr/>
            <a:lstStyle/>
            <a:p/>
          </p:txBody>
        </p:sp>
        <p:sp>
          <p:nvSpPr>
            <p:cNvPr id="24" name="rc24"/>
            <p:cNvSpPr/>
            <p:nvPr/>
          </p:nvSpPr>
          <p:spPr>
            <a:xfrm>
              <a:off x="1573521" y="3058864"/>
              <a:ext cx="249522" cy="1043833"/>
            </a:xfrm>
            <a:prstGeom prst="rect">
              <a:avLst/>
            </a:prstGeom>
            <a:solidFill>
              <a:srgbClr val="80BD41">
                <a:alpha val="100000"/>
              </a:srgbClr>
            </a:solidFill>
          </p:spPr>
          <p:txBody>
            <a:bodyPr/>
            <a:lstStyle/>
            <a:p/>
          </p:txBody>
        </p:sp>
        <p:sp>
          <p:nvSpPr>
            <p:cNvPr id="25" name="rc25"/>
            <p:cNvSpPr/>
            <p:nvPr/>
          </p:nvSpPr>
          <p:spPr>
            <a:xfrm>
              <a:off x="1573521" y="3015418"/>
              <a:ext cx="249522" cy="43445"/>
            </a:xfrm>
            <a:prstGeom prst="rect">
              <a:avLst/>
            </a:prstGeom>
            <a:solidFill>
              <a:srgbClr val="1CABE2">
                <a:alpha val="100000"/>
              </a:srgbClr>
            </a:solidFill>
          </p:spPr>
          <p:txBody>
            <a:bodyPr/>
            <a:lstStyle/>
            <a:p/>
          </p:txBody>
        </p:sp>
        <p:sp>
          <p:nvSpPr>
            <p:cNvPr id="26" name="rc26"/>
            <p:cNvSpPr/>
            <p:nvPr/>
          </p:nvSpPr>
          <p:spPr>
            <a:xfrm>
              <a:off x="1850769" y="3032441"/>
              <a:ext cx="249522" cy="1070255"/>
            </a:xfrm>
            <a:prstGeom prst="rect">
              <a:avLst/>
            </a:prstGeom>
            <a:solidFill>
              <a:srgbClr val="80BD41">
                <a:alpha val="100000"/>
              </a:srgbClr>
            </a:solidFill>
          </p:spPr>
          <p:txBody>
            <a:bodyPr/>
            <a:lstStyle/>
            <a:p/>
          </p:txBody>
        </p:sp>
        <p:sp>
          <p:nvSpPr>
            <p:cNvPr id="27" name="rc27"/>
            <p:cNvSpPr/>
            <p:nvPr/>
          </p:nvSpPr>
          <p:spPr>
            <a:xfrm>
              <a:off x="1850769" y="3021685"/>
              <a:ext cx="249522" cy="10756"/>
            </a:xfrm>
            <a:prstGeom prst="rect">
              <a:avLst/>
            </a:prstGeom>
            <a:solidFill>
              <a:srgbClr val="1CABE2">
                <a:alpha val="100000"/>
              </a:srgbClr>
            </a:solidFill>
          </p:spPr>
          <p:txBody>
            <a:bodyPr/>
            <a:lstStyle/>
            <a:p/>
          </p:txBody>
        </p:sp>
        <p:sp>
          <p:nvSpPr>
            <p:cNvPr id="28" name="rc28"/>
            <p:cNvSpPr/>
            <p:nvPr/>
          </p:nvSpPr>
          <p:spPr>
            <a:xfrm>
              <a:off x="2128016" y="3049151"/>
              <a:ext cx="249522" cy="1053545"/>
            </a:xfrm>
            <a:prstGeom prst="rect">
              <a:avLst/>
            </a:prstGeom>
            <a:solidFill>
              <a:srgbClr val="80BD41">
                <a:alpha val="100000"/>
              </a:srgbClr>
            </a:solidFill>
          </p:spPr>
          <p:txBody>
            <a:bodyPr/>
            <a:lstStyle/>
            <a:p/>
          </p:txBody>
        </p:sp>
        <p:sp>
          <p:nvSpPr>
            <p:cNvPr id="29" name="rc29"/>
            <p:cNvSpPr/>
            <p:nvPr/>
          </p:nvSpPr>
          <p:spPr>
            <a:xfrm>
              <a:off x="2128016" y="3005288"/>
              <a:ext cx="249522" cy="43862"/>
            </a:xfrm>
            <a:prstGeom prst="rect">
              <a:avLst/>
            </a:prstGeom>
            <a:solidFill>
              <a:srgbClr val="1CABE2">
                <a:alpha val="100000"/>
              </a:srgbClr>
            </a:solidFill>
          </p:spPr>
          <p:txBody>
            <a:bodyPr/>
            <a:lstStyle/>
            <a:p/>
          </p:txBody>
        </p:sp>
        <p:sp>
          <p:nvSpPr>
            <p:cNvPr id="30" name="rc30"/>
            <p:cNvSpPr/>
            <p:nvPr/>
          </p:nvSpPr>
          <p:spPr>
            <a:xfrm>
              <a:off x="2405264" y="2989205"/>
              <a:ext cx="249522" cy="1113491"/>
            </a:xfrm>
            <a:prstGeom prst="rect">
              <a:avLst/>
            </a:prstGeom>
            <a:solidFill>
              <a:srgbClr val="80BD41">
                <a:alpha val="100000"/>
              </a:srgbClr>
            </a:solidFill>
          </p:spPr>
          <p:txBody>
            <a:bodyPr/>
            <a:lstStyle/>
            <a:p/>
          </p:txBody>
        </p:sp>
        <p:sp>
          <p:nvSpPr>
            <p:cNvPr id="31" name="rc31"/>
            <p:cNvSpPr/>
            <p:nvPr/>
          </p:nvSpPr>
          <p:spPr>
            <a:xfrm>
              <a:off x="2405264" y="2966438"/>
              <a:ext cx="249522" cy="22766"/>
            </a:xfrm>
            <a:prstGeom prst="rect">
              <a:avLst/>
            </a:prstGeom>
            <a:solidFill>
              <a:srgbClr val="1CABE2">
                <a:alpha val="100000"/>
              </a:srgbClr>
            </a:solidFill>
          </p:spPr>
          <p:txBody>
            <a:bodyPr/>
            <a:lstStyle/>
            <a:p/>
          </p:txBody>
        </p:sp>
        <p:sp>
          <p:nvSpPr>
            <p:cNvPr id="32" name="rc32"/>
            <p:cNvSpPr/>
            <p:nvPr/>
          </p:nvSpPr>
          <p:spPr>
            <a:xfrm>
              <a:off x="2682512" y="2929364"/>
              <a:ext cx="249522" cy="1173333"/>
            </a:xfrm>
            <a:prstGeom prst="rect">
              <a:avLst/>
            </a:prstGeom>
            <a:solidFill>
              <a:srgbClr val="80BD41">
                <a:alpha val="100000"/>
              </a:srgbClr>
            </a:solidFill>
          </p:spPr>
          <p:txBody>
            <a:bodyPr/>
            <a:lstStyle/>
            <a:p/>
          </p:txBody>
        </p:sp>
        <p:sp>
          <p:nvSpPr>
            <p:cNvPr id="33" name="rc33"/>
            <p:cNvSpPr/>
            <p:nvPr/>
          </p:nvSpPr>
          <p:spPr>
            <a:xfrm>
              <a:off x="2682512" y="2917458"/>
              <a:ext cx="249522" cy="11905"/>
            </a:xfrm>
            <a:prstGeom prst="rect">
              <a:avLst/>
            </a:prstGeom>
            <a:solidFill>
              <a:srgbClr val="1CABE2">
                <a:alpha val="100000"/>
              </a:srgbClr>
            </a:solidFill>
          </p:spPr>
          <p:txBody>
            <a:bodyPr/>
            <a:lstStyle/>
            <a:p/>
          </p:txBody>
        </p:sp>
        <p:sp>
          <p:nvSpPr>
            <p:cNvPr id="34" name="rc34"/>
            <p:cNvSpPr/>
            <p:nvPr/>
          </p:nvSpPr>
          <p:spPr>
            <a:xfrm>
              <a:off x="2959759" y="2885292"/>
              <a:ext cx="249522" cy="1217405"/>
            </a:xfrm>
            <a:prstGeom prst="rect">
              <a:avLst/>
            </a:prstGeom>
            <a:solidFill>
              <a:srgbClr val="80BD41">
                <a:alpha val="100000"/>
              </a:srgbClr>
            </a:solidFill>
          </p:spPr>
          <p:txBody>
            <a:bodyPr/>
            <a:lstStyle/>
            <a:p/>
          </p:txBody>
        </p:sp>
        <p:sp>
          <p:nvSpPr>
            <p:cNvPr id="35" name="rc35"/>
            <p:cNvSpPr/>
            <p:nvPr/>
          </p:nvSpPr>
          <p:spPr>
            <a:xfrm>
              <a:off x="2959759" y="2872968"/>
              <a:ext cx="249522" cy="12323"/>
            </a:xfrm>
            <a:prstGeom prst="rect">
              <a:avLst/>
            </a:prstGeom>
            <a:solidFill>
              <a:srgbClr val="1CABE2">
                <a:alpha val="100000"/>
              </a:srgbClr>
            </a:solidFill>
          </p:spPr>
          <p:txBody>
            <a:bodyPr/>
            <a:lstStyle/>
            <a:p/>
          </p:txBody>
        </p:sp>
        <p:sp>
          <p:nvSpPr>
            <p:cNvPr id="36" name="rc36"/>
            <p:cNvSpPr/>
            <p:nvPr/>
          </p:nvSpPr>
          <p:spPr>
            <a:xfrm>
              <a:off x="3237007" y="2841220"/>
              <a:ext cx="249522" cy="1261476"/>
            </a:xfrm>
            <a:prstGeom prst="rect">
              <a:avLst/>
            </a:prstGeom>
            <a:solidFill>
              <a:srgbClr val="80BD41">
                <a:alpha val="100000"/>
              </a:srgbClr>
            </a:solidFill>
          </p:spPr>
          <p:txBody>
            <a:bodyPr/>
            <a:lstStyle/>
            <a:p/>
          </p:txBody>
        </p:sp>
        <p:sp>
          <p:nvSpPr>
            <p:cNvPr id="37" name="rc37"/>
            <p:cNvSpPr/>
            <p:nvPr/>
          </p:nvSpPr>
          <p:spPr>
            <a:xfrm>
              <a:off x="3237007" y="2828479"/>
              <a:ext cx="249522" cy="12741"/>
            </a:xfrm>
            <a:prstGeom prst="rect">
              <a:avLst/>
            </a:prstGeom>
            <a:solidFill>
              <a:srgbClr val="1CABE2">
                <a:alpha val="100000"/>
              </a:srgbClr>
            </a:solidFill>
          </p:spPr>
          <p:txBody>
            <a:bodyPr/>
            <a:lstStyle/>
            <a:p/>
          </p:txBody>
        </p:sp>
        <p:sp>
          <p:nvSpPr>
            <p:cNvPr id="38" name="rc38"/>
            <p:cNvSpPr/>
            <p:nvPr/>
          </p:nvSpPr>
          <p:spPr>
            <a:xfrm>
              <a:off x="3514255" y="2807278"/>
              <a:ext cx="249522" cy="1295418"/>
            </a:xfrm>
            <a:prstGeom prst="rect">
              <a:avLst/>
            </a:prstGeom>
            <a:solidFill>
              <a:srgbClr val="80BD41">
                <a:alpha val="100000"/>
              </a:srgbClr>
            </a:solidFill>
          </p:spPr>
          <p:txBody>
            <a:bodyPr/>
            <a:lstStyle/>
            <a:p/>
          </p:txBody>
        </p:sp>
        <p:sp>
          <p:nvSpPr>
            <p:cNvPr id="39" name="rc39"/>
            <p:cNvSpPr/>
            <p:nvPr/>
          </p:nvSpPr>
          <p:spPr>
            <a:xfrm>
              <a:off x="3514255" y="2780856"/>
              <a:ext cx="249522" cy="26422"/>
            </a:xfrm>
            <a:prstGeom prst="rect">
              <a:avLst/>
            </a:prstGeom>
            <a:solidFill>
              <a:srgbClr val="1CABE2">
                <a:alpha val="100000"/>
              </a:srgbClr>
            </a:solidFill>
          </p:spPr>
          <p:txBody>
            <a:bodyPr/>
            <a:lstStyle/>
            <a:p/>
          </p:txBody>
        </p:sp>
        <p:sp>
          <p:nvSpPr>
            <p:cNvPr id="40" name="rc40"/>
            <p:cNvSpPr/>
            <p:nvPr/>
          </p:nvSpPr>
          <p:spPr>
            <a:xfrm>
              <a:off x="3791502" y="2747332"/>
              <a:ext cx="249522" cy="1355364"/>
            </a:xfrm>
            <a:prstGeom prst="rect">
              <a:avLst/>
            </a:prstGeom>
            <a:solidFill>
              <a:srgbClr val="80BD41">
                <a:alpha val="100000"/>
              </a:srgbClr>
            </a:solidFill>
          </p:spPr>
          <p:txBody>
            <a:bodyPr/>
            <a:lstStyle/>
            <a:p/>
          </p:txBody>
        </p:sp>
        <p:sp>
          <p:nvSpPr>
            <p:cNvPr id="41" name="rc41"/>
            <p:cNvSpPr/>
            <p:nvPr/>
          </p:nvSpPr>
          <p:spPr>
            <a:xfrm>
              <a:off x="3791502" y="2719657"/>
              <a:ext cx="249522" cy="27675"/>
            </a:xfrm>
            <a:prstGeom prst="rect">
              <a:avLst/>
            </a:prstGeom>
            <a:solidFill>
              <a:srgbClr val="1CABE2">
                <a:alpha val="100000"/>
              </a:srgbClr>
            </a:solidFill>
          </p:spPr>
          <p:txBody>
            <a:bodyPr/>
            <a:lstStyle/>
            <a:p/>
          </p:txBody>
        </p:sp>
        <p:sp>
          <p:nvSpPr>
            <p:cNvPr id="42" name="rc42"/>
            <p:cNvSpPr/>
            <p:nvPr/>
          </p:nvSpPr>
          <p:spPr>
            <a:xfrm>
              <a:off x="4068750" y="2667648"/>
              <a:ext cx="249522" cy="1435048"/>
            </a:xfrm>
            <a:prstGeom prst="rect">
              <a:avLst/>
            </a:prstGeom>
            <a:solidFill>
              <a:srgbClr val="80BD41">
                <a:alpha val="100000"/>
              </a:srgbClr>
            </a:solidFill>
          </p:spPr>
          <p:txBody>
            <a:bodyPr/>
            <a:lstStyle/>
            <a:p/>
          </p:txBody>
        </p:sp>
        <p:sp>
          <p:nvSpPr>
            <p:cNvPr id="43" name="rc43"/>
            <p:cNvSpPr/>
            <p:nvPr/>
          </p:nvSpPr>
          <p:spPr>
            <a:xfrm>
              <a:off x="4068750" y="2653132"/>
              <a:ext cx="249522" cy="14516"/>
            </a:xfrm>
            <a:prstGeom prst="rect">
              <a:avLst/>
            </a:prstGeom>
            <a:solidFill>
              <a:srgbClr val="1CABE2">
                <a:alpha val="100000"/>
              </a:srgbClr>
            </a:solidFill>
          </p:spPr>
          <p:txBody>
            <a:bodyPr/>
            <a:lstStyle/>
            <a:p/>
          </p:txBody>
        </p:sp>
        <p:sp>
          <p:nvSpPr>
            <p:cNvPr id="44" name="rc44"/>
            <p:cNvSpPr/>
            <p:nvPr/>
          </p:nvSpPr>
          <p:spPr>
            <a:xfrm>
              <a:off x="4345998" y="2618146"/>
              <a:ext cx="249522" cy="1484551"/>
            </a:xfrm>
            <a:prstGeom prst="rect">
              <a:avLst/>
            </a:prstGeom>
            <a:solidFill>
              <a:srgbClr val="80BD41">
                <a:alpha val="100000"/>
              </a:srgbClr>
            </a:solidFill>
          </p:spPr>
          <p:txBody>
            <a:bodyPr/>
            <a:lstStyle/>
            <a:p/>
          </p:txBody>
        </p:sp>
        <p:sp>
          <p:nvSpPr>
            <p:cNvPr id="45" name="rc45"/>
            <p:cNvSpPr/>
            <p:nvPr/>
          </p:nvSpPr>
          <p:spPr>
            <a:xfrm>
              <a:off x="4345998" y="2587859"/>
              <a:ext cx="249522" cy="30286"/>
            </a:xfrm>
            <a:prstGeom prst="rect">
              <a:avLst/>
            </a:prstGeom>
            <a:solidFill>
              <a:srgbClr val="1CABE2">
                <a:alpha val="100000"/>
              </a:srgbClr>
            </a:solidFill>
          </p:spPr>
          <p:txBody>
            <a:bodyPr/>
            <a:lstStyle/>
            <a:p/>
          </p:txBody>
        </p:sp>
        <p:sp>
          <p:nvSpPr>
            <p:cNvPr id="46" name="rc46"/>
            <p:cNvSpPr/>
            <p:nvPr/>
          </p:nvSpPr>
          <p:spPr>
            <a:xfrm>
              <a:off x="4623245" y="2551725"/>
              <a:ext cx="249522" cy="1550972"/>
            </a:xfrm>
            <a:prstGeom prst="rect">
              <a:avLst/>
            </a:prstGeom>
            <a:solidFill>
              <a:srgbClr val="80BD41">
                <a:alpha val="100000"/>
              </a:srgbClr>
            </a:solidFill>
          </p:spPr>
          <p:txBody>
            <a:bodyPr/>
            <a:lstStyle/>
            <a:p/>
          </p:txBody>
        </p:sp>
        <p:sp>
          <p:nvSpPr>
            <p:cNvPr id="47" name="rc47"/>
            <p:cNvSpPr/>
            <p:nvPr/>
          </p:nvSpPr>
          <p:spPr>
            <a:xfrm>
              <a:off x="4623245" y="2520081"/>
              <a:ext cx="249522" cy="31643"/>
            </a:xfrm>
            <a:prstGeom prst="rect">
              <a:avLst/>
            </a:prstGeom>
            <a:solidFill>
              <a:srgbClr val="1CABE2">
                <a:alpha val="100000"/>
              </a:srgbClr>
            </a:solidFill>
          </p:spPr>
          <p:txBody>
            <a:bodyPr/>
            <a:lstStyle/>
            <a:p/>
          </p:txBody>
        </p:sp>
        <p:sp>
          <p:nvSpPr>
            <p:cNvPr id="48" name="rc48"/>
            <p:cNvSpPr/>
            <p:nvPr/>
          </p:nvSpPr>
          <p:spPr>
            <a:xfrm>
              <a:off x="4900493" y="2472145"/>
              <a:ext cx="249522" cy="1630551"/>
            </a:xfrm>
            <a:prstGeom prst="rect">
              <a:avLst/>
            </a:prstGeom>
            <a:solidFill>
              <a:srgbClr val="80BD41">
                <a:alpha val="100000"/>
              </a:srgbClr>
            </a:solidFill>
          </p:spPr>
          <p:txBody>
            <a:bodyPr/>
            <a:lstStyle/>
            <a:p/>
          </p:txBody>
        </p:sp>
        <p:sp>
          <p:nvSpPr>
            <p:cNvPr id="49" name="rc49"/>
            <p:cNvSpPr/>
            <p:nvPr/>
          </p:nvSpPr>
          <p:spPr>
            <a:xfrm>
              <a:off x="4900493" y="2455644"/>
              <a:ext cx="249522" cy="16500"/>
            </a:xfrm>
            <a:prstGeom prst="rect">
              <a:avLst/>
            </a:prstGeom>
            <a:solidFill>
              <a:srgbClr val="1CABE2">
                <a:alpha val="100000"/>
              </a:srgbClr>
            </a:solidFill>
          </p:spPr>
          <p:txBody>
            <a:bodyPr/>
            <a:lstStyle/>
            <a:p/>
          </p:txBody>
        </p:sp>
        <p:sp>
          <p:nvSpPr>
            <p:cNvPr id="50" name="rc50"/>
            <p:cNvSpPr/>
            <p:nvPr/>
          </p:nvSpPr>
          <p:spPr>
            <a:xfrm>
              <a:off x="5177741" y="2427760"/>
              <a:ext cx="249522" cy="1674937"/>
            </a:xfrm>
            <a:prstGeom prst="rect">
              <a:avLst/>
            </a:prstGeom>
            <a:solidFill>
              <a:srgbClr val="80BD41">
                <a:alpha val="100000"/>
              </a:srgbClr>
            </a:solidFill>
          </p:spPr>
          <p:txBody>
            <a:bodyPr/>
            <a:lstStyle/>
            <a:p/>
          </p:txBody>
        </p:sp>
        <p:sp>
          <p:nvSpPr>
            <p:cNvPr id="51" name="rc51"/>
            <p:cNvSpPr/>
            <p:nvPr/>
          </p:nvSpPr>
          <p:spPr>
            <a:xfrm>
              <a:off x="5177741" y="2410841"/>
              <a:ext cx="249522" cy="16918"/>
            </a:xfrm>
            <a:prstGeom prst="rect">
              <a:avLst/>
            </a:prstGeom>
            <a:solidFill>
              <a:srgbClr val="1CABE2">
                <a:alpha val="100000"/>
              </a:srgbClr>
            </a:solidFill>
          </p:spPr>
          <p:txBody>
            <a:bodyPr/>
            <a:lstStyle/>
            <a:p/>
          </p:txBody>
        </p:sp>
        <p:sp>
          <p:nvSpPr>
            <p:cNvPr id="52" name="rc52"/>
            <p:cNvSpPr/>
            <p:nvPr/>
          </p:nvSpPr>
          <p:spPr>
            <a:xfrm>
              <a:off x="5454988" y="2389223"/>
              <a:ext cx="249522" cy="1713473"/>
            </a:xfrm>
            <a:prstGeom prst="rect">
              <a:avLst/>
            </a:prstGeom>
            <a:solidFill>
              <a:srgbClr val="80BD41">
                <a:alpha val="100000"/>
              </a:srgbClr>
            </a:solidFill>
          </p:spPr>
          <p:txBody>
            <a:bodyPr/>
            <a:lstStyle/>
            <a:p/>
          </p:txBody>
        </p:sp>
        <p:sp>
          <p:nvSpPr>
            <p:cNvPr id="53" name="rc53"/>
            <p:cNvSpPr/>
            <p:nvPr/>
          </p:nvSpPr>
          <p:spPr>
            <a:xfrm>
              <a:off x="5454988" y="2371887"/>
              <a:ext cx="249522" cy="17336"/>
            </a:xfrm>
            <a:prstGeom prst="rect">
              <a:avLst/>
            </a:prstGeom>
            <a:solidFill>
              <a:srgbClr val="1CABE2">
                <a:alpha val="100000"/>
              </a:srgbClr>
            </a:solidFill>
          </p:spPr>
          <p:txBody>
            <a:bodyPr/>
            <a:lstStyle/>
            <a:p/>
          </p:txBody>
        </p:sp>
        <p:sp>
          <p:nvSpPr>
            <p:cNvPr id="54" name="rc54"/>
            <p:cNvSpPr/>
            <p:nvPr/>
          </p:nvSpPr>
          <p:spPr>
            <a:xfrm>
              <a:off x="5732236" y="2383061"/>
              <a:ext cx="249522" cy="1719635"/>
            </a:xfrm>
            <a:prstGeom prst="rect">
              <a:avLst/>
            </a:prstGeom>
            <a:solidFill>
              <a:srgbClr val="80BD41">
                <a:alpha val="100000"/>
              </a:srgbClr>
            </a:solidFill>
          </p:spPr>
          <p:txBody>
            <a:bodyPr/>
            <a:lstStyle/>
            <a:p/>
          </p:txBody>
        </p:sp>
        <p:sp>
          <p:nvSpPr>
            <p:cNvPr id="55" name="rc55"/>
            <p:cNvSpPr/>
            <p:nvPr/>
          </p:nvSpPr>
          <p:spPr>
            <a:xfrm>
              <a:off x="5732236" y="2365725"/>
              <a:ext cx="249522" cy="17336"/>
            </a:xfrm>
            <a:prstGeom prst="rect">
              <a:avLst/>
            </a:prstGeom>
            <a:solidFill>
              <a:srgbClr val="1CABE2">
                <a:alpha val="100000"/>
              </a:srgbClr>
            </a:solidFill>
          </p:spPr>
          <p:txBody>
            <a:bodyPr/>
            <a:lstStyle/>
            <a:p/>
          </p:txBody>
        </p:sp>
        <p:sp>
          <p:nvSpPr>
            <p:cNvPr id="56" name="rc56"/>
            <p:cNvSpPr/>
            <p:nvPr/>
          </p:nvSpPr>
          <p:spPr>
            <a:xfrm>
              <a:off x="6009484" y="2387030"/>
              <a:ext cx="249522" cy="1715666"/>
            </a:xfrm>
            <a:prstGeom prst="rect">
              <a:avLst/>
            </a:prstGeom>
            <a:solidFill>
              <a:srgbClr val="80BD41">
                <a:alpha val="100000"/>
              </a:srgbClr>
            </a:solidFill>
          </p:spPr>
          <p:txBody>
            <a:bodyPr/>
            <a:lstStyle/>
            <a:p/>
          </p:txBody>
        </p:sp>
        <p:sp>
          <p:nvSpPr>
            <p:cNvPr id="57" name="rc57"/>
            <p:cNvSpPr/>
            <p:nvPr/>
          </p:nvSpPr>
          <p:spPr>
            <a:xfrm>
              <a:off x="6009484" y="2369694"/>
              <a:ext cx="249522" cy="17336"/>
            </a:xfrm>
            <a:prstGeom prst="rect">
              <a:avLst/>
            </a:prstGeom>
            <a:solidFill>
              <a:srgbClr val="1CABE2">
                <a:alpha val="100000"/>
              </a:srgbClr>
            </a:solidFill>
          </p:spPr>
          <p:txBody>
            <a:bodyPr/>
            <a:lstStyle/>
            <a:p/>
          </p:txBody>
        </p:sp>
        <p:sp>
          <p:nvSpPr>
            <p:cNvPr id="58" name="rc58"/>
            <p:cNvSpPr/>
            <p:nvPr/>
          </p:nvSpPr>
          <p:spPr>
            <a:xfrm>
              <a:off x="6286731" y="2399144"/>
              <a:ext cx="249522" cy="1703552"/>
            </a:xfrm>
            <a:prstGeom prst="rect">
              <a:avLst/>
            </a:prstGeom>
            <a:solidFill>
              <a:srgbClr val="80BD41">
                <a:alpha val="100000"/>
              </a:srgbClr>
            </a:solidFill>
          </p:spPr>
          <p:txBody>
            <a:bodyPr/>
            <a:lstStyle/>
            <a:p/>
          </p:txBody>
        </p:sp>
        <p:sp>
          <p:nvSpPr>
            <p:cNvPr id="59" name="rc59"/>
            <p:cNvSpPr/>
            <p:nvPr/>
          </p:nvSpPr>
          <p:spPr>
            <a:xfrm>
              <a:off x="6286731" y="2381913"/>
              <a:ext cx="249522" cy="17231"/>
            </a:xfrm>
            <a:prstGeom prst="rect">
              <a:avLst/>
            </a:prstGeom>
            <a:solidFill>
              <a:srgbClr val="1CABE2">
                <a:alpha val="100000"/>
              </a:srgbClr>
            </a:solidFill>
          </p:spPr>
          <p:txBody>
            <a:bodyPr/>
            <a:lstStyle/>
            <a:p/>
          </p:txBody>
        </p:sp>
        <p:sp>
          <p:nvSpPr>
            <p:cNvPr id="60" name="rc60"/>
            <p:cNvSpPr/>
            <p:nvPr/>
          </p:nvSpPr>
          <p:spPr>
            <a:xfrm>
              <a:off x="6563979" y="2406142"/>
              <a:ext cx="249522" cy="1696555"/>
            </a:xfrm>
            <a:prstGeom prst="rect">
              <a:avLst/>
            </a:prstGeom>
            <a:solidFill>
              <a:srgbClr val="80BD41">
                <a:alpha val="100000"/>
              </a:srgbClr>
            </a:solidFill>
          </p:spPr>
          <p:txBody>
            <a:bodyPr/>
            <a:lstStyle/>
            <a:p/>
          </p:txBody>
        </p:sp>
        <p:sp>
          <p:nvSpPr>
            <p:cNvPr id="61" name="rc61"/>
            <p:cNvSpPr/>
            <p:nvPr/>
          </p:nvSpPr>
          <p:spPr>
            <a:xfrm>
              <a:off x="6563979" y="2389014"/>
              <a:ext cx="249522" cy="17127"/>
            </a:xfrm>
            <a:prstGeom prst="rect">
              <a:avLst/>
            </a:prstGeom>
            <a:solidFill>
              <a:srgbClr val="1CABE2">
                <a:alpha val="100000"/>
              </a:srgbClr>
            </a:solidFill>
          </p:spPr>
          <p:txBody>
            <a:bodyPr/>
            <a:lstStyle/>
            <a:p/>
          </p:txBody>
        </p:sp>
        <p:sp>
          <p:nvSpPr>
            <p:cNvPr id="62" name="rc62"/>
            <p:cNvSpPr/>
            <p:nvPr/>
          </p:nvSpPr>
          <p:spPr>
            <a:xfrm>
              <a:off x="6841227" y="2419405"/>
              <a:ext cx="249522" cy="1683291"/>
            </a:xfrm>
            <a:prstGeom prst="rect">
              <a:avLst/>
            </a:prstGeom>
            <a:solidFill>
              <a:srgbClr val="80BD41">
                <a:alpha val="100000"/>
              </a:srgbClr>
            </a:solidFill>
          </p:spPr>
          <p:txBody>
            <a:bodyPr/>
            <a:lstStyle/>
            <a:p/>
          </p:txBody>
        </p:sp>
        <p:sp>
          <p:nvSpPr>
            <p:cNvPr id="63" name="rc63"/>
            <p:cNvSpPr/>
            <p:nvPr/>
          </p:nvSpPr>
          <p:spPr>
            <a:xfrm>
              <a:off x="6841227" y="2402382"/>
              <a:ext cx="249522" cy="17022"/>
            </a:xfrm>
            <a:prstGeom prst="rect">
              <a:avLst/>
            </a:prstGeom>
            <a:solidFill>
              <a:srgbClr val="1CABE2">
                <a:alpha val="100000"/>
              </a:srgbClr>
            </a:solidFill>
          </p:spPr>
          <p:txBody>
            <a:bodyPr/>
            <a:lstStyle/>
            <a:p/>
          </p:txBody>
        </p:sp>
        <p:sp>
          <p:nvSpPr>
            <p:cNvPr id="64" name="rc64"/>
            <p:cNvSpPr/>
            <p:nvPr/>
          </p:nvSpPr>
          <p:spPr>
            <a:xfrm>
              <a:off x="7118474" y="2439248"/>
              <a:ext cx="249522" cy="1663449"/>
            </a:xfrm>
            <a:prstGeom prst="rect">
              <a:avLst/>
            </a:prstGeom>
            <a:solidFill>
              <a:srgbClr val="80BD41">
                <a:alpha val="100000"/>
              </a:srgbClr>
            </a:solidFill>
          </p:spPr>
          <p:txBody>
            <a:bodyPr/>
            <a:lstStyle/>
            <a:p/>
          </p:txBody>
        </p:sp>
        <p:sp>
          <p:nvSpPr>
            <p:cNvPr id="65" name="rc65"/>
            <p:cNvSpPr/>
            <p:nvPr/>
          </p:nvSpPr>
          <p:spPr>
            <a:xfrm>
              <a:off x="7118474" y="2422434"/>
              <a:ext cx="249522" cy="16814"/>
            </a:xfrm>
            <a:prstGeom prst="rect">
              <a:avLst/>
            </a:prstGeom>
            <a:solidFill>
              <a:srgbClr val="1CABE2">
                <a:alpha val="100000"/>
              </a:srgbClr>
            </a:solidFill>
          </p:spPr>
          <p:txBody>
            <a:bodyPr/>
            <a:lstStyle/>
            <a:p/>
          </p:txBody>
        </p:sp>
        <p:sp>
          <p:nvSpPr>
            <p:cNvPr id="66" name="rc66"/>
            <p:cNvSpPr/>
            <p:nvPr/>
          </p:nvSpPr>
          <p:spPr>
            <a:xfrm>
              <a:off x="7395722" y="2457942"/>
              <a:ext cx="249522" cy="1644755"/>
            </a:xfrm>
            <a:prstGeom prst="rect">
              <a:avLst/>
            </a:prstGeom>
            <a:solidFill>
              <a:srgbClr val="80BD41">
                <a:alpha val="100000"/>
              </a:srgbClr>
            </a:solidFill>
          </p:spPr>
          <p:txBody>
            <a:bodyPr/>
            <a:lstStyle/>
            <a:p/>
          </p:txBody>
        </p:sp>
        <p:sp>
          <p:nvSpPr>
            <p:cNvPr id="67" name="rc67"/>
            <p:cNvSpPr/>
            <p:nvPr/>
          </p:nvSpPr>
          <p:spPr>
            <a:xfrm>
              <a:off x="7395722" y="2441336"/>
              <a:ext cx="249522" cy="16605"/>
            </a:xfrm>
            <a:prstGeom prst="rect">
              <a:avLst/>
            </a:prstGeom>
            <a:solidFill>
              <a:srgbClr val="1CABE2">
                <a:alpha val="100000"/>
              </a:srgbClr>
            </a:solidFill>
          </p:spPr>
          <p:txBody>
            <a:bodyPr/>
            <a:lstStyle/>
            <a:p/>
          </p:txBody>
        </p:sp>
        <p:sp>
          <p:nvSpPr>
            <p:cNvPr id="68" name="rc68"/>
            <p:cNvSpPr/>
            <p:nvPr/>
          </p:nvSpPr>
          <p:spPr>
            <a:xfrm>
              <a:off x="7672970" y="2492928"/>
              <a:ext cx="249522" cy="1609769"/>
            </a:xfrm>
            <a:prstGeom prst="rect">
              <a:avLst/>
            </a:prstGeom>
            <a:solidFill>
              <a:srgbClr val="80BD41">
                <a:alpha val="100000"/>
              </a:srgbClr>
            </a:solidFill>
          </p:spPr>
          <p:txBody>
            <a:bodyPr/>
            <a:lstStyle/>
            <a:p/>
          </p:txBody>
        </p:sp>
        <p:sp>
          <p:nvSpPr>
            <p:cNvPr id="69" name="rc69"/>
            <p:cNvSpPr/>
            <p:nvPr/>
          </p:nvSpPr>
          <p:spPr>
            <a:xfrm>
              <a:off x="7672970" y="2476636"/>
              <a:ext cx="249522" cy="16291"/>
            </a:xfrm>
            <a:prstGeom prst="rect">
              <a:avLst/>
            </a:prstGeom>
            <a:solidFill>
              <a:srgbClr val="1CABE2">
                <a:alpha val="100000"/>
              </a:srgbClr>
            </a:solidFill>
          </p:spPr>
          <p:txBody>
            <a:bodyPr/>
            <a:lstStyle/>
            <a:p/>
          </p:txBody>
        </p:sp>
        <p:sp>
          <p:nvSpPr>
            <p:cNvPr id="70" name="rc70"/>
            <p:cNvSpPr/>
            <p:nvPr/>
          </p:nvSpPr>
          <p:spPr>
            <a:xfrm>
              <a:off x="7950217" y="2523318"/>
              <a:ext cx="249522" cy="1579378"/>
            </a:xfrm>
            <a:prstGeom prst="rect">
              <a:avLst/>
            </a:prstGeom>
            <a:solidFill>
              <a:srgbClr val="80BD41">
                <a:alpha val="100000"/>
              </a:srgbClr>
            </a:solidFill>
          </p:spPr>
          <p:txBody>
            <a:bodyPr/>
            <a:lstStyle/>
            <a:p/>
          </p:txBody>
        </p:sp>
        <p:sp>
          <p:nvSpPr>
            <p:cNvPr id="71" name="rc71"/>
            <p:cNvSpPr/>
            <p:nvPr/>
          </p:nvSpPr>
          <p:spPr>
            <a:xfrm>
              <a:off x="7950217" y="2507340"/>
              <a:ext cx="249522" cy="15978"/>
            </a:xfrm>
            <a:prstGeom prst="rect">
              <a:avLst/>
            </a:prstGeom>
            <a:solidFill>
              <a:srgbClr val="1CABE2">
                <a:alpha val="100000"/>
              </a:srgbClr>
            </a:solidFill>
          </p:spPr>
          <p:txBody>
            <a:bodyPr/>
            <a:lstStyle/>
            <a:p/>
          </p:txBody>
        </p:sp>
        <p:sp>
          <p:nvSpPr>
            <p:cNvPr id="72" name="pl72"/>
            <p:cNvSpPr/>
            <p:nvPr/>
          </p:nvSpPr>
          <p:spPr>
            <a:xfrm>
              <a:off x="1421035" y="1236556"/>
              <a:ext cx="6653943" cy="86852"/>
            </a:xfrm>
            <a:custGeom>
              <a:avLst/>
              <a:pathLst>
                <a:path w="6653943" h="86852">
                  <a:moveTo>
                    <a:pt x="0" y="57901"/>
                  </a:moveTo>
                  <a:lnTo>
                    <a:pt x="277247" y="86852"/>
                  </a:lnTo>
                  <a:lnTo>
                    <a:pt x="554495" y="0"/>
                  </a:lnTo>
                  <a:lnTo>
                    <a:pt x="831742" y="86852"/>
                  </a:lnTo>
                  <a:lnTo>
                    <a:pt x="1108990" y="28950"/>
                  </a:lnTo>
                  <a:lnTo>
                    <a:pt x="1386238" y="0"/>
                  </a:lnTo>
                  <a:lnTo>
                    <a:pt x="1663485" y="0"/>
                  </a:lnTo>
                  <a:lnTo>
                    <a:pt x="1940733" y="0"/>
                  </a:lnTo>
                  <a:lnTo>
                    <a:pt x="2217981" y="28950"/>
                  </a:lnTo>
                  <a:lnTo>
                    <a:pt x="2495228" y="28950"/>
                  </a:lnTo>
                  <a:lnTo>
                    <a:pt x="2772476" y="0"/>
                  </a:lnTo>
                  <a:lnTo>
                    <a:pt x="3049724" y="28950"/>
                  </a:lnTo>
                  <a:lnTo>
                    <a:pt x="3326971" y="2895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1303481" y="28792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104.1</a:t>
              </a:r>
            </a:p>
          </p:txBody>
        </p:sp>
        <p:sp>
          <p:nvSpPr>
            <p:cNvPr id="84" name="tx84"/>
            <p:cNvSpPr/>
            <p:nvPr/>
          </p:nvSpPr>
          <p:spPr>
            <a:xfrm>
              <a:off x="2689720" y="27815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113.5</a:t>
              </a:r>
            </a:p>
          </p:txBody>
        </p:sp>
        <p:sp>
          <p:nvSpPr>
            <p:cNvPr id="85" name="tx85"/>
            <p:cNvSpPr/>
            <p:nvPr/>
          </p:nvSpPr>
          <p:spPr>
            <a:xfrm>
              <a:off x="4075958" y="25171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138.8</a:t>
              </a:r>
            </a:p>
          </p:txBody>
        </p:sp>
        <p:sp>
          <p:nvSpPr>
            <p:cNvPr id="86" name="tx86"/>
            <p:cNvSpPr/>
            <p:nvPr/>
          </p:nvSpPr>
          <p:spPr>
            <a:xfrm>
              <a:off x="5462196" y="22359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165.7</a:t>
              </a:r>
            </a:p>
          </p:txBody>
        </p:sp>
        <p:sp>
          <p:nvSpPr>
            <p:cNvPr id="87" name="tx87"/>
            <p:cNvSpPr/>
            <p:nvPr/>
          </p:nvSpPr>
          <p:spPr>
            <a:xfrm>
              <a:off x="6571187" y="22530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164.1</a:t>
              </a:r>
            </a:p>
          </p:txBody>
        </p:sp>
        <p:sp>
          <p:nvSpPr>
            <p:cNvPr id="88" name="tx88"/>
            <p:cNvSpPr/>
            <p:nvPr/>
          </p:nvSpPr>
          <p:spPr>
            <a:xfrm>
              <a:off x="6848435" y="22664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162.8</a:t>
              </a:r>
            </a:p>
          </p:txBody>
        </p:sp>
        <p:sp>
          <p:nvSpPr>
            <p:cNvPr id="89" name="tx89"/>
            <p:cNvSpPr/>
            <p:nvPr/>
          </p:nvSpPr>
          <p:spPr>
            <a:xfrm>
              <a:off x="7125682" y="22865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160.9</a:t>
              </a:r>
            </a:p>
          </p:txBody>
        </p:sp>
        <p:sp>
          <p:nvSpPr>
            <p:cNvPr id="90" name="tx90"/>
            <p:cNvSpPr/>
            <p:nvPr/>
          </p:nvSpPr>
          <p:spPr>
            <a:xfrm>
              <a:off x="7402930" y="23054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159.1</a:t>
              </a:r>
            </a:p>
          </p:txBody>
        </p:sp>
        <p:sp>
          <p:nvSpPr>
            <p:cNvPr id="91" name="tx91"/>
            <p:cNvSpPr/>
            <p:nvPr/>
          </p:nvSpPr>
          <p:spPr>
            <a:xfrm>
              <a:off x="7680178" y="23407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155.7</a:t>
              </a:r>
            </a:p>
          </p:txBody>
        </p:sp>
        <p:sp>
          <p:nvSpPr>
            <p:cNvPr id="92" name="tx92"/>
            <p:cNvSpPr/>
            <p:nvPr/>
          </p:nvSpPr>
          <p:spPr>
            <a:xfrm>
              <a:off x="7957425" y="23714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152.8</a:t>
              </a:r>
            </a:p>
          </p:txBody>
        </p:sp>
        <p:sp>
          <p:nvSpPr>
            <p:cNvPr id="93" name="pl93"/>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42658" y="354019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04" name="tx104"/>
            <p:cNvSpPr/>
            <p:nvPr/>
          </p:nvSpPr>
          <p:spPr>
            <a:xfrm>
              <a:off x="1355732" y="299640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05" name="tx105"/>
            <p:cNvSpPr/>
            <p:nvPr/>
          </p:nvSpPr>
          <p:spPr>
            <a:xfrm>
              <a:off x="2689720" y="34809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112.3</a:t>
              </a:r>
            </a:p>
          </p:txBody>
        </p:sp>
        <p:sp>
          <p:nvSpPr>
            <p:cNvPr id="106" name="tx106"/>
            <p:cNvSpPr/>
            <p:nvPr/>
          </p:nvSpPr>
          <p:spPr>
            <a:xfrm>
              <a:off x="2741971" y="288951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07" name="tx107"/>
            <p:cNvSpPr/>
            <p:nvPr/>
          </p:nvSpPr>
          <p:spPr>
            <a:xfrm>
              <a:off x="4075958" y="33500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137.4</a:t>
              </a:r>
            </a:p>
          </p:txBody>
        </p:sp>
        <p:sp>
          <p:nvSpPr>
            <p:cNvPr id="108" name="tx108"/>
            <p:cNvSpPr/>
            <p:nvPr/>
          </p:nvSpPr>
          <p:spPr>
            <a:xfrm>
              <a:off x="4128209" y="262648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09" name="tx109"/>
            <p:cNvSpPr/>
            <p:nvPr/>
          </p:nvSpPr>
          <p:spPr>
            <a:xfrm>
              <a:off x="5462196" y="32109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164.1</a:t>
              </a:r>
            </a:p>
          </p:txBody>
        </p:sp>
        <p:sp>
          <p:nvSpPr>
            <p:cNvPr id="110" name="tx110"/>
            <p:cNvSpPr/>
            <p:nvPr/>
          </p:nvSpPr>
          <p:spPr>
            <a:xfrm>
              <a:off x="5514447" y="234665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1" name="tx111"/>
            <p:cNvSpPr/>
            <p:nvPr/>
          </p:nvSpPr>
          <p:spPr>
            <a:xfrm>
              <a:off x="6571187" y="32193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162.4</a:t>
              </a:r>
            </a:p>
          </p:txBody>
        </p:sp>
        <p:sp>
          <p:nvSpPr>
            <p:cNvPr id="112" name="tx112"/>
            <p:cNvSpPr/>
            <p:nvPr/>
          </p:nvSpPr>
          <p:spPr>
            <a:xfrm>
              <a:off x="6623438" y="236253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3" name="tx113"/>
            <p:cNvSpPr/>
            <p:nvPr/>
          </p:nvSpPr>
          <p:spPr>
            <a:xfrm>
              <a:off x="6848435" y="32260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161.2</a:t>
              </a:r>
            </a:p>
          </p:txBody>
        </p:sp>
        <p:sp>
          <p:nvSpPr>
            <p:cNvPr id="114" name="tx114"/>
            <p:cNvSpPr/>
            <p:nvPr/>
          </p:nvSpPr>
          <p:spPr>
            <a:xfrm>
              <a:off x="6900686" y="237584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5" name="tx115"/>
            <p:cNvSpPr/>
            <p:nvPr/>
          </p:nvSpPr>
          <p:spPr>
            <a:xfrm>
              <a:off x="7125682" y="32358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159.3</a:t>
              </a:r>
            </a:p>
          </p:txBody>
        </p:sp>
        <p:sp>
          <p:nvSpPr>
            <p:cNvPr id="116" name="tx116"/>
            <p:cNvSpPr/>
            <p:nvPr/>
          </p:nvSpPr>
          <p:spPr>
            <a:xfrm>
              <a:off x="7177933" y="23957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7" name="tx117"/>
            <p:cNvSpPr/>
            <p:nvPr/>
          </p:nvSpPr>
          <p:spPr>
            <a:xfrm>
              <a:off x="7402930" y="32452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157.5</a:t>
              </a:r>
            </a:p>
          </p:txBody>
        </p:sp>
        <p:sp>
          <p:nvSpPr>
            <p:cNvPr id="118" name="tx118"/>
            <p:cNvSpPr/>
            <p:nvPr/>
          </p:nvSpPr>
          <p:spPr>
            <a:xfrm>
              <a:off x="7455181" y="241459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9" name="tx119"/>
            <p:cNvSpPr/>
            <p:nvPr/>
          </p:nvSpPr>
          <p:spPr>
            <a:xfrm>
              <a:off x="7680178" y="32627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154.1</a:t>
              </a:r>
            </a:p>
          </p:txBody>
        </p:sp>
        <p:sp>
          <p:nvSpPr>
            <p:cNvPr id="120" name="tx120"/>
            <p:cNvSpPr/>
            <p:nvPr/>
          </p:nvSpPr>
          <p:spPr>
            <a:xfrm>
              <a:off x="7732429" y="244973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1" name="tx121"/>
            <p:cNvSpPr/>
            <p:nvPr/>
          </p:nvSpPr>
          <p:spPr>
            <a:xfrm>
              <a:off x="7957425" y="32779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151.2</a:t>
              </a:r>
            </a:p>
          </p:txBody>
        </p:sp>
        <p:sp>
          <p:nvSpPr>
            <p:cNvPr id="122" name="tx122"/>
            <p:cNvSpPr/>
            <p:nvPr/>
          </p:nvSpPr>
          <p:spPr>
            <a:xfrm>
              <a:off x="8009676" y="24802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55386" y="30062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655386" y="196187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917448"/>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56806" y="5010059"/>
              <a:ext cx="201456" cy="201456"/>
            </a:xfrm>
            <a:prstGeom prst="rect">
              <a:avLst/>
            </a:prstGeom>
            <a:solidFill>
              <a:srgbClr val="1CABE2">
                <a:alpha val="100000"/>
              </a:srgbClr>
            </a:solidFill>
          </p:spPr>
          <p:txBody>
            <a:bodyPr/>
            <a:lstStyle/>
            <a:p/>
          </p:txBody>
        </p:sp>
        <p:sp>
          <p:nvSpPr>
            <p:cNvPr id="147" name="rc147"/>
            <p:cNvSpPr/>
            <p:nvPr/>
          </p:nvSpPr>
          <p:spPr>
            <a:xfrm>
              <a:off x="6014964" y="5010059"/>
              <a:ext cx="201456" cy="201456"/>
            </a:xfrm>
            <a:prstGeom prst="rect">
              <a:avLst/>
            </a:prstGeom>
            <a:solidFill>
              <a:srgbClr val="80BD41">
                <a:alpha val="100000"/>
              </a:srgbClr>
            </a:solidFill>
          </p:spPr>
          <p:txBody>
            <a:bodyPr/>
            <a:lstStyle/>
            <a:p/>
          </p:txBody>
        </p:sp>
        <p:sp>
          <p:nvSpPr>
            <p:cNvPr id="148" name="tx148"/>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51100" y="661760"/>
              <a:ext cx="19103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Turkmenistan, 2000-2024</a:t>
              </a:r>
            </a:p>
          </p:txBody>
        </p:sp>
        <p:sp>
          <p:nvSpPr>
            <p:cNvPr id="152" name="pl152"/>
            <p:cNvSpPr/>
            <p:nvPr/>
          </p:nvSpPr>
          <p:spPr>
            <a:xfrm>
              <a:off x="229796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30136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3047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3081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9966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3030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30644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509019" cy="167191"/>
            </a:xfrm>
            <a:prstGeom prst="rect">
              <a:avLst/>
            </a:prstGeom>
            <a:solidFill>
              <a:srgbClr val="80BD41">
                <a:alpha val="100000"/>
              </a:srgbClr>
            </a:solidFill>
          </p:spPr>
          <p:txBody>
            <a:bodyPr/>
            <a:lstStyle/>
            <a:p/>
          </p:txBody>
        </p:sp>
        <p:sp>
          <p:nvSpPr>
            <p:cNvPr id="164" name="rc164"/>
            <p:cNvSpPr/>
            <p:nvPr/>
          </p:nvSpPr>
          <p:spPr>
            <a:xfrm>
              <a:off x="7805292" y="5889059"/>
              <a:ext cx="65711" cy="167191"/>
            </a:xfrm>
            <a:prstGeom prst="rect">
              <a:avLst/>
            </a:prstGeom>
            <a:solidFill>
              <a:srgbClr val="1CABE2">
                <a:alpha val="100000"/>
              </a:srgbClr>
            </a:solidFill>
          </p:spPr>
          <p:txBody>
            <a:bodyPr/>
            <a:lstStyle/>
            <a:p/>
          </p:txBody>
        </p:sp>
        <p:sp>
          <p:nvSpPr>
            <p:cNvPr id="165" name="rc165"/>
            <p:cNvSpPr/>
            <p:nvPr/>
          </p:nvSpPr>
          <p:spPr>
            <a:xfrm>
              <a:off x="1296273" y="5680069"/>
              <a:ext cx="6176055" cy="167191"/>
            </a:xfrm>
            <a:prstGeom prst="rect">
              <a:avLst/>
            </a:prstGeom>
            <a:solidFill>
              <a:srgbClr val="80BD41">
                <a:alpha val="100000"/>
              </a:srgbClr>
            </a:solidFill>
          </p:spPr>
          <p:txBody>
            <a:bodyPr/>
            <a:lstStyle/>
            <a:p/>
          </p:txBody>
        </p:sp>
        <p:sp>
          <p:nvSpPr>
            <p:cNvPr id="166" name="rc166"/>
            <p:cNvSpPr/>
            <p:nvPr/>
          </p:nvSpPr>
          <p:spPr>
            <a:xfrm>
              <a:off x="7472329" y="5680069"/>
              <a:ext cx="62505" cy="167191"/>
            </a:xfrm>
            <a:prstGeom prst="rect">
              <a:avLst/>
            </a:prstGeom>
            <a:solidFill>
              <a:srgbClr val="1CABE2">
                <a:alpha val="100000"/>
              </a:srgbClr>
            </a:solidFill>
          </p:spPr>
          <p:txBody>
            <a:bodyPr/>
            <a:lstStyle/>
            <a:p/>
          </p:txBody>
        </p:sp>
        <p:sp>
          <p:nvSpPr>
            <p:cNvPr id="167" name="rc167"/>
            <p:cNvSpPr/>
            <p:nvPr/>
          </p:nvSpPr>
          <p:spPr>
            <a:xfrm>
              <a:off x="1296273" y="5471080"/>
              <a:ext cx="6059457" cy="167191"/>
            </a:xfrm>
            <a:prstGeom prst="rect">
              <a:avLst/>
            </a:prstGeom>
            <a:solidFill>
              <a:srgbClr val="80BD41">
                <a:alpha val="100000"/>
              </a:srgbClr>
            </a:solidFill>
          </p:spPr>
          <p:txBody>
            <a:bodyPr/>
            <a:lstStyle/>
            <a:p/>
          </p:txBody>
        </p:sp>
        <p:sp>
          <p:nvSpPr>
            <p:cNvPr id="168" name="rc168"/>
            <p:cNvSpPr/>
            <p:nvPr/>
          </p:nvSpPr>
          <p:spPr>
            <a:xfrm>
              <a:off x="7355731" y="5471080"/>
              <a:ext cx="61303" cy="167191"/>
            </a:xfrm>
            <a:prstGeom prst="rect">
              <a:avLst/>
            </a:prstGeom>
            <a:solidFill>
              <a:srgbClr val="1CABE2">
                <a:alpha val="100000"/>
              </a:srgbClr>
            </a:solidFill>
          </p:spPr>
          <p:txBody>
            <a:bodyPr/>
            <a:lstStyle/>
            <a:p/>
          </p:txBody>
        </p:sp>
        <p:sp>
          <p:nvSpPr>
            <p:cNvPr id="169" name="tx169"/>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164.1</a:t>
              </a:r>
            </a:p>
          </p:txBody>
        </p:sp>
        <p:sp>
          <p:nvSpPr>
            <p:cNvPr id="170" name="tx170"/>
            <p:cNvSpPr/>
            <p:nvPr/>
          </p:nvSpPr>
          <p:spPr>
            <a:xfrm>
              <a:off x="7702081"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155.7</a:t>
              </a:r>
            </a:p>
          </p:txBody>
        </p:sp>
        <p:sp>
          <p:nvSpPr>
            <p:cNvPr id="171" name="tx171"/>
            <p:cNvSpPr/>
            <p:nvPr/>
          </p:nvSpPr>
          <p:spPr>
            <a:xfrm>
              <a:off x="7578392"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152.8</a:t>
              </a:r>
            </a:p>
          </p:txBody>
        </p:sp>
        <p:sp>
          <p:nvSpPr>
            <p:cNvPr id="172" name="tx172"/>
            <p:cNvSpPr/>
            <p:nvPr/>
          </p:nvSpPr>
          <p:spPr>
            <a:xfrm>
              <a:off x="4415144"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162.4</a:t>
              </a:r>
            </a:p>
          </p:txBody>
        </p:sp>
        <p:sp>
          <p:nvSpPr>
            <p:cNvPr id="173" name="tx173"/>
            <p:cNvSpPr/>
            <p:nvPr/>
          </p:nvSpPr>
          <p:spPr>
            <a:xfrm>
              <a:off x="7762799"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74" name="tx174"/>
            <p:cNvSpPr/>
            <p:nvPr/>
          </p:nvSpPr>
          <p:spPr>
            <a:xfrm>
              <a:off x="4248662"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154.1</a:t>
              </a:r>
            </a:p>
          </p:txBody>
        </p:sp>
        <p:sp>
          <p:nvSpPr>
            <p:cNvPr id="175" name="tx175"/>
            <p:cNvSpPr/>
            <p:nvPr/>
          </p:nvSpPr>
          <p:spPr>
            <a:xfrm>
              <a:off x="7428233"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76" name="tx176"/>
            <p:cNvSpPr/>
            <p:nvPr/>
          </p:nvSpPr>
          <p:spPr>
            <a:xfrm>
              <a:off x="4190364"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151.2</a:t>
              </a:r>
            </a:p>
          </p:txBody>
        </p:sp>
        <p:sp>
          <p:nvSpPr>
            <p:cNvPr id="177" name="tx177"/>
            <p:cNvSpPr/>
            <p:nvPr/>
          </p:nvSpPr>
          <p:spPr>
            <a:xfrm>
              <a:off x="7311034"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22197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3" name="tx183"/>
            <p:cNvSpPr/>
            <p:nvPr/>
          </p:nvSpPr>
          <p:spPr>
            <a:xfrm>
              <a:off x="518651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718990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decreased 7% compared to in 2019.
The number of surviving infants decreased approximately 7%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Turkmenistan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457124"/>
            </a:xfrm>
            <a:custGeom>
              <a:avLst/>
              <a:pathLst>
                <a:path w="3397293" h="457124">
                  <a:moveTo>
                    <a:pt x="0" y="57140"/>
                  </a:moveTo>
                  <a:lnTo>
                    <a:pt x="141553" y="114281"/>
                  </a:lnTo>
                  <a:lnTo>
                    <a:pt x="283107" y="28570"/>
                  </a:lnTo>
                  <a:lnTo>
                    <a:pt x="424661" y="457124"/>
                  </a:lnTo>
                  <a:lnTo>
                    <a:pt x="566215" y="57140"/>
                  </a:lnTo>
                  <a:lnTo>
                    <a:pt x="707769" y="0"/>
                  </a:lnTo>
                  <a:lnTo>
                    <a:pt x="849323" y="28570"/>
                  </a:lnTo>
                  <a:lnTo>
                    <a:pt x="990877" y="28570"/>
                  </a:lnTo>
                  <a:lnTo>
                    <a:pt x="1132431" y="85710"/>
                  </a:lnTo>
                  <a:lnTo>
                    <a:pt x="1273984" y="85710"/>
                  </a:lnTo>
                  <a:lnTo>
                    <a:pt x="1415538" y="85710"/>
                  </a:lnTo>
                  <a:lnTo>
                    <a:pt x="1557092" y="57140"/>
                  </a:lnTo>
                  <a:lnTo>
                    <a:pt x="1698646" y="57140"/>
                  </a:lnTo>
                  <a:lnTo>
                    <a:pt x="1840200" y="28570"/>
                  </a:lnTo>
                  <a:lnTo>
                    <a:pt x="1981754" y="28570"/>
                  </a:lnTo>
                  <a:lnTo>
                    <a:pt x="2123308" y="0"/>
                  </a:lnTo>
                  <a:lnTo>
                    <a:pt x="2264862" y="28570"/>
                  </a:lnTo>
                  <a:lnTo>
                    <a:pt x="2406416" y="0"/>
                  </a:lnTo>
                  <a:lnTo>
                    <a:pt x="2547969" y="0"/>
                  </a:lnTo>
                  <a:lnTo>
                    <a:pt x="2689523" y="0"/>
                  </a:lnTo>
                  <a:lnTo>
                    <a:pt x="2831077" y="28570"/>
                  </a:lnTo>
                  <a:lnTo>
                    <a:pt x="2972631" y="57140"/>
                  </a:lnTo>
                  <a:lnTo>
                    <a:pt x="3114185" y="2857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114281"/>
                  </a:moveTo>
                  <a:lnTo>
                    <a:pt x="141553" y="57140"/>
                  </a:lnTo>
                  <a:lnTo>
                    <a:pt x="283107" y="171421"/>
                  </a:lnTo>
                  <a:lnTo>
                    <a:pt x="424661" y="314272"/>
                  </a:lnTo>
                  <a:lnTo>
                    <a:pt x="566215" y="114281"/>
                  </a:lnTo>
                  <a:lnTo>
                    <a:pt x="707769" y="57140"/>
                  </a:lnTo>
                  <a:lnTo>
                    <a:pt x="849323" y="57140"/>
                  </a:lnTo>
                  <a:lnTo>
                    <a:pt x="990877" y="0"/>
                  </a:lnTo>
                  <a:lnTo>
                    <a:pt x="1132431" y="0"/>
                  </a:lnTo>
                  <a:lnTo>
                    <a:pt x="1273984" y="85710"/>
                  </a:lnTo>
                  <a:lnTo>
                    <a:pt x="1415538" y="114281"/>
                  </a:lnTo>
                  <a:lnTo>
                    <a:pt x="1557092" y="114281"/>
                  </a:lnTo>
                  <a:lnTo>
                    <a:pt x="1698646" y="57140"/>
                  </a:lnTo>
                  <a:lnTo>
                    <a:pt x="1840200" y="28570"/>
                  </a:lnTo>
                  <a:lnTo>
                    <a:pt x="1981754" y="199991"/>
                  </a:lnTo>
                  <a:lnTo>
                    <a:pt x="2123308" y="171421"/>
                  </a:lnTo>
                  <a:lnTo>
                    <a:pt x="2264862" y="228562"/>
                  </a:lnTo>
                  <a:lnTo>
                    <a:pt x="2406416" y="114281"/>
                  </a:lnTo>
                  <a:lnTo>
                    <a:pt x="2547969" y="57140"/>
                  </a:lnTo>
                  <a:lnTo>
                    <a:pt x="2689523" y="0"/>
                  </a:lnTo>
                  <a:lnTo>
                    <a:pt x="2831077" y="85710"/>
                  </a:lnTo>
                  <a:lnTo>
                    <a:pt x="2972631" y="85710"/>
                  </a:lnTo>
                  <a:lnTo>
                    <a:pt x="3114185" y="2857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457124"/>
            </a:xfrm>
            <a:custGeom>
              <a:avLst/>
              <a:pathLst>
                <a:path w="3397293" h="457124">
                  <a:moveTo>
                    <a:pt x="0" y="57140"/>
                  </a:moveTo>
                  <a:lnTo>
                    <a:pt x="141553" y="114281"/>
                  </a:lnTo>
                  <a:lnTo>
                    <a:pt x="283107" y="28570"/>
                  </a:lnTo>
                  <a:lnTo>
                    <a:pt x="424661" y="457124"/>
                  </a:lnTo>
                  <a:lnTo>
                    <a:pt x="566215" y="57140"/>
                  </a:lnTo>
                  <a:lnTo>
                    <a:pt x="707769" y="0"/>
                  </a:lnTo>
                  <a:lnTo>
                    <a:pt x="849323" y="28570"/>
                  </a:lnTo>
                  <a:lnTo>
                    <a:pt x="990877" y="28570"/>
                  </a:lnTo>
                  <a:lnTo>
                    <a:pt x="1132431" y="85710"/>
                  </a:lnTo>
                  <a:lnTo>
                    <a:pt x="1273984" y="85710"/>
                  </a:lnTo>
                  <a:lnTo>
                    <a:pt x="1415538" y="85710"/>
                  </a:lnTo>
                  <a:lnTo>
                    <a:pt x="1557092" y="57140"/>
                  </a:lnTo>
                  <a:lnTo>
                    <a:pt x="1698646" y="57140"/>
                  </a:lnTo>
                  <a:lnTo>
                    <a:pt x="1840200" y="28570"/>
                  </a:lnTo>
                  <a:lnTo>
                    <a:pt x="1981754" y="28570"/>
                  </a:lnTo>
                  <a:lnTo>
                    <a:pt x="2123308" y="0"/>
                  </a:lnTo>
                  <a:lnTo>
                    <a:pt x="2264862" y="28570"/>
                  </a:lnTo>
                  <a:lnTo>
                    <a:pt x="2406416" y="0"/>
                  </a:lnTo>
                  <a:lnTo>
                    <a:pt x="2547969" y="0"/>
                  </a:lnTo>
                  <a:lnTo>
                    <a:pt x="2689523" y="0"/>
                  </a:lnTo>
                  <a:lnTo>
                    <a:pt x="2831077" y="28570"/>
                  </a:lnTo>
                  <a:lnTo>
                    <a:pt x="2972631" y="57140"/>
                  </a:lnTo>
                  <a:lnTo>
                    <a:pt x="3114185" y="28570"/>
                  </a:lnTo>
                  <a:lnTo>
                    <a:pt x="3255739" y="2857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457124"/>
            </a:xfrm>
            <a:custGeom>
              <a:avLst/>
              <a:pathLst>
                <a:path w="3397293" h="457124">
                  <a:moveTo>
                    <a:pt x="0" y="57140"/>
                  </a:moveTo>
                  <a:lnTo>
                    <a:pt x="141553" y="114281"/>
                  </a:lnTo>
                  <a:lnTo>
                    <a:pt x="283107" y="28570"/>
                  </a:lnTo>
                  <a:lnTo>
                    <a:pt x="424661" y="457124"/>
                  </a:lnTo>
                  <a:lnTo>
                    <a:pt x="566215" y="57140"/>
                  </a:lnTo>
                  <a:lnTo>
                    <a:pt x="707769" y="0"/>
                  </a:lnTo>
                  <a:lnTo>
                    <a:pt x="849323" y="28570"/>
                  </a:lnTo>
                  <a:lnTo>
                    <a:pt x="990877" y="28570"/>
                  </a:lnTo>
                  <a:lnTo>
                    <a:pt x="1132431" y="85710"/>
                  </a:lnTo>
                  <a:lnTo>
                    <a:pt x="1273984" y="85710"/>
                  </a:lnTo>
                  <a:lnTo>
                    <a:pt x="1415538" y="85710"/>
                  </a:lnTo>
                  <a:lnTo>
                    <a:pt x="1557092" y="57140"/>
                  </a:lnTo>
                  <a:lnTo>
                    <a:pt x="1698646" y="57140"/>
                  </a:lnTo>
                  <a:lnTo>
                    <a:pt x="1840200" y="28570"/>
                  </a:lnTo>
                  <a:lnTo>
                    <a:pt x="1981754" y="28570"/>
                  </a:lnTo>
                  <a:lnTo>
                    <a:pt x="2123308" y="0"/>
                  </a:lnTo>
                  <a:lnTo>
                    <a:pt x="2264862" y="28570"/>
                  </a:lnTo>
                  <a:lnTo>
                    <a:pt x="2406416" y="0"/>
                  </a:lnTo>
                  <a:lnTo>
                    <a:pt x="2547969" y="0"/>
                  </a:lnTo>
                  <a:lnTo>
                    <a:pt x="2689523" y="0"/>
                  </a:lnTo>
                  <a:lnTo>
                    <a:pt x="2831077" y="28570"/>
                  </a:lnTo>
                  <a:lnTo>
                    <a:pt x="2972631" y="57140"/>
                  </a:lnTo>
                  <a:lnTo>
                    <a:pt x="3114185" y="2857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193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193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2418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8663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86399" y="4831778"/>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Turkmenistan</a:t>
              </a:r>
            </a:p>
          </p:txBody>
        </p:sp>
        <p:sp>
          <p:nvSpPr>
            <p:cNvPr id="60" name="tx60"/>
            <p:cNvSpPr/>
            <p:nvPr/>
          </p:nvSpPr>
          <p:spPr>
            <a:xfrm>
              <a:off x="299128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53737"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379513" y="472419"/>
              <a:ext cx="28801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Turkmenistan, 2000-2024</a:t>
              </a:r>
            </a:p>
          </p:txBody>
        </p:sp>
        <p:sp>
          <p:nvSpPr>
            <p:cNvPr id="63" name="pl63"/>
            <p:cNvSpPr/>
            <p:nvPr/>
          </p:nvSpPr>
          <p:spPr>
            <a:xfrm>
              <a:off x="5267799" y="37501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5963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425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1732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0194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019483"/>
              <a:ext cx="3397293" cy="1846077"/>
            </a:xfrm>
            <a:custGeom>
              <a:avLst/>
              <a:pathLst>
                <a:path w="3397293" h="1846077">
                  <a:moveTo>
                    <a:pt x="0" y="230759"/>
                  </a:moveTo>
                  <a:lnTo>
                    <a:pt x="141553" y="461519"/>
                  </a:lnTo>
                  <a:lnTo>
                    <a:pt x="283107" y="115379"/>
                  </a:lnTo>
                  <a:lnTo>
                    <a:pt x="424661" y="1846077"/>
                  </a:lnTo>
                  <a:lnTo>
                    <a:pt x="566215" y="230759"/>
                  </a:lnTo>
                  <a:lnTo>
                    <a:pt x="707769" y="0"/>
                  </a:lnTo>
                  <a:lnTo>
                    <a:pt x="849323" y="115379"/>
                  </a:lnTo>
                  <a:lnTo>
                    <a:pt x="990877" y="115379"/>
                  </a:lnTo>
                  <a:lnTo>
                    <a:pt x="1132431" y="346139"/>
                  </a:lnTo>
                  <a:lnTo>
                    <a:pt x="1273984" y="346139"/>
                  </a:lnTo>
                  <a:lnTo>
                    <a:pt x="1415538" y="346139"/>
                  </a:lnTo>
                  <a:lnTo>
                    <a:pt x="1557092" y="230759"/>
                  </a:lnTo>
                  <a:lnTo>
                    <a:pt x="1698646" y="230759"/>
                  </a:lnTo>
                  <a:lnTo>
                    <a:pt x="1840200" y="115379"/>
                  </a:lnTo>
                  <a:lnTo>
                    <a:pt x="1981754" y="115379"/>
                  </a:lnTo>
                  <a:lnTo>
                    <a:pt x="2123308" y="0"/>
                  </a:lnTo>
                  <a:lnTo>
                    <a:pt x="2264862" y="115379"/>
                  </a:lnTo>
                  <a:lnTo>
                    <a:pt x="2406416" y="0"/>
                  </a:lnTo>
                  <a:lnTo>
                    <a:pt x="2547969" y="0"/>
                  </a:lnTo>
                  <a:lnTo>
                    <a:pt x="2689523" y="0"/>
                  </a:lnTo>
                  <a:lnTo>
                    <a:pt x="2831077" y="115379"/>
                  </a:lnTo>
                  <a:lnTo>
                    <a:pt x="2972631" y="230759"/>
                  </a:lnTo>
                  <a:lnTo>
                    <a:pt x="3114185" y="115379"/>
                  </a:lnTo>
                  <a:lnTo>
                    <a:pt x="3255739" y="115379"/>
                  </a:lnTo>
                  <a:lnTo>
                    <a:pt x="3397293" y="115379"/>
                  </a:lnTo>
                </a:path>
              </a:pathLst>
            </a:custGeom>
            <a:ln w="27101" cap="flat">
              <a:solidFill>
                <a:srgbClr val="0058AB">
                  <a:alpha val="100000"/>
                </a:srgbClr>
              </a:solidFill>
              <a:prstDash val="solid"/>
              <a:round/>
            </a:ln>
          </p:spPr>
          <p:txBody>
            <a:bodyPr/>
            <a:lstStyle/>
            <a:p/>
          </p:txBody>
        </p:sp>
        <p:sp>
          <p:nvSpPr>
            <p:cNvPr id="77" name="pl77"/>
            <p:cNvSpPr/>
            <p:nvPr/>
          </p:nvSpPr>
          <p:spPr>
            <a:xfrm>
              <a:off x="5437664" y="2019483"/>
              <a:ext cx="3397293" cy="1615318"/>
            </a:xfrm>
            <a:custGeom>
              <a:avLst/>
              <a:pathLst>
                <a:path w="3397293" h="1615318">
                  <a:moveTo>
                    <a:pt x="0" y="1615318"/>
                  </a:moveTo>
                  <a:lnTo>
                    <a:pt x="141553" y="1615318"/>
                  </a:lnTo>
                  <a:lnTo>
                    <a:pt x="283107" y="1615318"/>
                  </a:lnTo>
                  <a:lnTo>
                    <a:pt x="424661" y="1384558"/>
                  </a:lnTo>
                  <a:lnTo>
                    <a:pt x="566215" y="1153798"/>
                  </a:lnTo>
                  <a:lnTo>
                    <a:pt x="707769" y="1038418"/>
                  </a:lnTo>
                  <a:lnTo>
                    <a:pt x="849323" y="923038"/>
                  </a:lnTo>
                  <a:lnTo>
                    <a:pt x="990877" y="923038"/>
                  </a:lnTo>
                  <a:lnTo>
                    <a:pt x="1132431" y="576899"/>
                  </a:lnTo>
                  <a:lnTo>
                    <a:pt x="1273984" y="346139"/>
                  </a:lnTo>
                  <a:lnTo>
                    <a:pt x="1415538" y="346139"/>
                  </a:lnTo>
                  <a:lnTo>
                    <a:pt x="1557092" y="230759"/>
                  </a:lnTo>
                  <a:lnTo>
                    <a:pt x="1698646" y="230759"/>
                  </a:lnTo>
                  <a:lnTo>
                    <a:pt x="1840200" y="346139"/>
                  </a:lnTo>
                  <a:lnTo>
                    <a:pt x="1981754" y="230759"/>
                  </a:lnTo>
                  <a:lnTo>
                    <a:pt x="2123308" y="115379"/>
                  </a:lnTo>
                  <a:lnTo>
                    <a:pt x="2264862" y="0"/>
                  </a:lnTo>
                  <a:lnTo>
                    <a:pt x="2406416" y="0"/>
                  </a:lnTo>
                  <a:lnTo>
                    <a:pt x="2547969" y="0"/>
                  </a:lnTo>
                  <a:lnTo>
                    <a:pt x="2689523" y="0"/>
                  </a:lnTo>
                  <a:lnTo>
                    <a:pt x="2831077" y="346139"/>
                  </a:lnTo>
                  <a:lnTo>
                    <a:pt x="2972631" y="461519"/>
                  </a:lnTo>
                  <a:lnTo>
                    <a:pt x="3114185" y="115379"/>
                  </a:lnTo>
                  <a:lnTo>
                    <a:pt x="3255739" y="230759"/>
                  </a:lnTo>
                  <a:lnTo>
                    <a:pt x="3397293" y="115379"/>
                  </a:lnTo>
                </a:path>
              </a:pathLst>
            </a:custGeom>
            <a:ln w="27101" cap="flat">
              <a:solidFill>
                <a:srgbClr val="80BD41">
                  <a:alpha val="100000"/>
                </a:srgbClr>
              </a:solidFill>
              <a:prstDash val="solid"/>
              <a:round/>
            </a:ln>
          </p:spPr>
          <p:txBody>
            <a:bodyPr/>
            <a:lstStyle/>
            <a:p/>
          </p:txBody>
        </p:sp>
        <p:sp>
          <p:nvSpPr>
            <p:cNvPr id="78" name="pl78"/>
            <p:cNvSpPr/>
            <p:nvPr/>
          </p:nvSpPr>
          <p:spPr>
            <a:xfrm>
              <a:off x="5437664" y="2019483"/>
              <a:ext cx="3397293" cy="1269178"/>
            </a:xfrm>
            <a:custGeom>
              <a:avLst/>
              <a:pathLst>
                <a:path w="3397293" h="1269178">
                  <a:moveTo>
                    <a:pt x="0" y="461519"/>
                  </a:moveTo>
                  <a:lnTo>
                    <a:pt x="141553" y="230759"/>
                  </a:lnTo>
                  <a:lnTo>
                    <a:pt x="283107" y="692279"/>
                  </a:lnTo>
                  <a:lnTo>
                    <a:pt x="424661" y="1269178"/>
                  </a:lnTo>
                  <a:lnTo>
                    <a:pt x="566215" y="461519"/>
                  </a:lnTo>
                  <a:lnTo>
                    <a:pt x="707769" y="230759"/>
                  </a:lnTo>
                  <a:lnTo>
                    <a:pt x="849323" y="230759"/>
                  </a:lnTo>
                  <a:lnTo>
                    <a:pt x="990877" y="0"/>
                  </a:lnTo>
                  <a:lnTo>
                    <a:pt x="1132431" y="0"/>
                  </a:lnTo>
                  <a:lnTo>
                    <a:pt x="1273984" y="346139"/>
                  </a:lnTo>
                  <a:lnTo>
                    <a:pt x="1415538" y="461519"/>
                  </a:lnTo>
                  <a:lnTo>
                    <a:pt x="1557092" y="461519"/>
                  </a:lnTo>
                  <a:lnTo>
                    <a:pt x="1698646" y="230759"/>
                  </a:lnTo>
                  <a:lnTo>
                    <a:pt x="1840200" y="115379"/>
                  </a:lnTo>
                  <a:lnTo>
                    <a:pt x="1981754" y="807659"/>
                  </a:lnTo>
                  <a:lnTo>
                    <a:pt x="2123308" y="692279"/>
                  </a:lnTo>
                  <a:lnTo>
                    <a:pt x="2264862" y="923038"/>
                  </a:lnTo>
                  <a:lnTo>
                    <a:pt x="2406416" y="461519"/>
                  </a:lnTo>
                  <a:lnTo>
                    <a:pt x="2547969" y="230759"/>
                  </a:lnTo>
                  <a:lnTo>
                    <a:pt x="2689523" y="0"/>
                  </a:lnTo>
                  <a:lnTo>
                    <a:pt x="2831077" y="346139"/>
                  </a:lnTo>
                  <a:lnTo>
                    <a:pt x="2972631" y="346139"/>
                  </a:lnTo>
                  <a:lnTo>
                    <a:pt x="3114185" y="115379"/>
                  </a:lnTo>
                  <a:lnTo>
                    <a:pt x="3255739" y="115379"/>
                  </a:lnTo>
                  <a:lnTo>
                    <a:pt x="3397293" y="346139"/>
                  </a:lnTo>
                </a:path>
              </a:pathLst>
            </a:custGeom>
            <a:ln w="27101" cap="flat">
              <a:solidFill>
                <a:srgbClr val="961A49">
                  <a:alpha val="100000"/>
                </a:srgbClr>
              </a:solidFill>
              <a:prstDash val="solid"/>
              <a:round/>
            </a:ln>
          </p:spPr>
          <p:txBody>
            <a:bodyPr/>
            <a:lstStyle/>
            <a:p/>
          </p:txBody>
        </p:sp>
        <p:sp>
          <p:nvSpPr>
            <p:cNvPr id="79" name="pl79"/>
            <p:cNvSpPr/>
            <p:nvPr/>
          </p:nvSpPr>
          <p:spPr>
            <a:xfrm>
              <a:off x="5437664" y="201948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019483"/>
              <a:ext cx="3397293" cy="1846077"/>
            </a:xfrm>
            <a:custGeom>
              <a:avLst/>
              <a:pathLst>
                <a:path w="3397293" h="1846077">
                  <a:moveTo>
                    <a:pt x="0" y="230759"/>
                  </a:moveTo>
                  <a:lnTo>
                    <a:pt x="141553" y="461519"/>
                  </a:lnTo>
                  <a:lnTo>
                    <a:pt x="283107" y="115379"/>
                  </a:lnTo>
                  <a:lnTo>
                    <a:pt x="424661" y="1846077"/>
                  </a:lnTo>
                  <a:lnTo>
                    <a:pt x="566215" y="230759"/>
                  </a:lnTo>
                  <a:lnTo>
                    <a:pt x="707769" y="0"/>
                  </a:lnTo>
                  <a:lnTo>
                    <a:pt x="849323" y="115379"/>
                  </a:lnTo>
                  <a:lnTo>
                    <a:pt x="990877" y="115379"/>
                  </a:lnTo>
                  <a:lnTo>
                    <a:pt x="1132431" y="346139"/>
                  </a:lnTo>
                  <a:lnTo>
                    <a:pt x="1273984" y="346139"/>
                  </a:lnTo>
                  <a:lnTo>
                    <a:pt x="1415538" y="346139"/>
                  </a:lnTo>
                  <a:lnTo>
                    <a:pt x="1557092" y="230759"/>
                  </a:lnTo>
                  <a:lnTo>
                    <a:pt x="1698646" y="230759"/>
                  </a:lnTo>
                  <a:lnTo>
                    <a:pt x="1840200" y="115379"/>
                  </a:lnTo>
                  <a:lnTo>
                    <a:pt x="1981754" y="115379"/>
                  </a:lnTo>
                  <a:lnTo>
                    <a:pt x="2123308" y="0"/>
                  </a:lnTo>
                  <a:lnTo>
                    <a:pt x="2264862" y="115379"/>
                  </a:lnTo>
                  <a:lnTo>
                    <a:pt x="2406416" y="0"/>
                  </a:lnTo>
                  <a:lnTo>
                    <a:pt x="2547969" y="0"/>
                  </a:lnTo>
                  <a:lnTo>
                    <a:pt x="2689523" y="0"/>
                  </a:lnTo>
                  <a:lnTo>
                    <a:pt x="2831077" y="115379"/>
                  </a:lnTo>
                  <a:lnTo>
                    <a:pt x="2972631" y="230759"/>
                  </a:lnTo>
                  <a:lnTo>
                    <a:pt x="3114185" y="115379"/>
                  </a:lnTo>
                  <a:lnTo>
                    <a:pt x="3255739" y="115379"/>
                  </a:lnTo>
                  <a:lnTo>
                    <a:pt x="3397293" y="115379"/>
                  </a:lnTo>
                </a:path>
              </a:pathLst>
            </a:custGeom>
            <a:ln w="43362" cap="flat">
              <a:solidFill>
                <a:srgbClr val="000000">
                  <a:alpha val="100000"/>
                </a:srgbClr>
              </a:solidFill>
              <a:prstDash val="solid"/>
              <a:round/>
            </a:ln>
          </p:spPr>
          <p:txBody>
            <a:bodyPr/>
            <a:lstStyle/>
            <a:p/>
          </p:txBody>
        </p:sp>
        <p:sp>
          <p:nvSpPr>
            <p:cNvPr id="81" name="pl81"/>
            <p:cNvSpPr/>
            <p:nvPr/>
          </p:nvSpPr>
          <p:spPr>
            <a:xfrm>
              <a:off x="5437664"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834875"/>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834875"/>
              <a:ext cx="0" cy="530747"/>
            </a:xfrm>
            <a:custGeom>
              <a:avLst/>
              <a:pathLst>
                <a:path w="0" h="530747">
                  <a:moveTo>
                    <a:pt x="0" y="53074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834875"/>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834875"/>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019483"/>
              <a:ext cx="3397293" cy="1846077"/>
            </a:xfrm>
            <a:custGeom>
              <a:avLst/>
              <a:pathLst>
                <a:path w="3397293" h="1846077">
                  <a:moveTo>
                    <a:pt x="0" y="230759"/>
                  </a:moveTo>
                  <a:lnTo>
                    <a:pt x="141553" y="461519"/>
                  </a:lnTo>
                  <a:lnTo>
                    <a:pt x="283107" y="115379"/>
                  </a:lnTo>
                  <a:lnTo>
                    <a:pt x="424661" y="1846077"/>
                  </a:lnTo>
                  <a:lnTo>
                    <a:pt x="566215" y="230759"/>
                  </a:lnTo>
                  <a:lnTo>
                    <a:pt x="707769" y="0"/>
                  </a:lnTo>
                  <a:lnTo>
                    <a:pt x="849323" y="115379"/>
                  </a:lnTo>
                  <a:lnTo>
                    <a:pt x="990877" y="115379"/>
                  </a:lnTo>
                  <a:lnTo>
                    <a:pt x="1132431" y="346139"/>
                  </a:lnTo>
                  <a:lnTo>
                    <a:pt x="1273984" y="346139"/>
                  </a:lnTo>
                  <a:lnTo>
                    <a:pt x="1415538" y="346139"/>
                  </a:lnTo>
                  <a:lnTo>
                    <a:pt x="1557092" y="230759"/>
                  </a:lnTo>
                  <a:lnTo>
                    <a:pt x="1698646" y="230759"/>
                  </a:lnTo>
                  <a:lnTo>
                    <a:pt x="1840200" y="115379"/>
                  </a:lnTo>
                  <a:lnTo>
                    <a:pt x="1981754" y="115379"/>
                  </a:lnTo>
                  <a:lnTo>
                    <a:pt x="2123308" y="0"/>
                  </a:lnTo>
                  <a:lnTo>
                    <a:pt x="2264862" y="115379"/>
                  </a:lnTo>
                  <a:lnTo>
                    <a:pt x="2406416" y="0"/>
                  </a:lnTo>
                  <a:lnTo>
                    <a:pt x="2547969" y="0"/>
                  </a:lnTo>
                  <a:lnTo>
                    <a:pt x="2689523" y="0"/>
                  </a:lnTo>
                  <a:lnTo>
                    <a:pt x="2831077" y="115379"/>
                  </a:lnTo>
                  <a:lnTo>
                    <a:pt x="2972631" y="230759"/>
                  </a:lnTo>
                  <a:lnTo>
                    <a:pt x="3114185" y="115379"/>
                  </a:lnTo>
                  <a:lnTo>
                    <a:pt x="3255739" y="115379"/>
                  </a:lnTo>
                  <a:lnTo>
                    <a:pt x="3397293" y="115379"/>
                  </a:lnTo>
                </a:path>
              </a:pathLst>
            </a:custGeom>
            <a:ln w="27101" cap="flat">
              <a:solidFill>
                <a:srgbClr val="0058AB">
                  <a:alpha val="100000"/>
                </a:srgbClr>
              </a:solidFill>
              <a:prstDash val="solid"/>
              <a:round/>
            </a:ln>
          </p:spPr>
          <p:txBody>
            <a:bodyPr/>
            <a:lstStyle/>
            <a:p/>
          </p:txBody>
        </p:sp>
        <p:sp>
          <p:nvSpPr>
            <p:cNvPr id="89" name="tx89"/>
            <p:cNvSpPr/>
            <p:nvPr/>
          </p:nvSpPr>
          <p:spPr>
            <a:xfrm>
              <a:off x="5389469"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0" name="tx90"/>
            <p:cNvSpPr/>
            <p:nvPr/>
          </p:nvSpPr>
          <p:spPr>
            <a:xfrm>
              <a:off x="6115288"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805008" y="174823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7530827"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8097042"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45208"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786762"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902429" y="20957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2429" y="232512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8" name="tx98"/>
            <p:cNvSpPr/>
            <p:nvPr/>
          </p:nvSpPr>
          <p:spPr>
            <a:xfrm>
              <a:off x="5003259" y="31211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19673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8359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8359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704088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80333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103098" y="4831778"/>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Turkmenistan</a:t>
              </a:r>
            </a:p>
          </p:txBody>
        </p:sp>
        <p:sp>
          <p:nvSpPr>
            <p:cNvPr id="114" name="tx114"/>
            <p:cNvSpPr/>
            <p:nvPr/>
          </p:nvSpPr>
          <p:spPr>
            <a:xfrm>
              <a:off x="730798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070436"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49276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84394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19512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66835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01953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37070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25146"/>
              <a:ext cx="3858281" cy="149993"/>
            </a:xfrm>
            <a:prstGeom prst="rect">
              <a:avLst/>
            </a:prstGeom>
            <a:solidFill>
              <a:srgbClr val="1CABE2">
                <a:alpha val="80000"/>
              </a:srgbClr>
            </a:solidFill>
          </p:spPr>
          <p:txBody>
            <a:bodyPr/>
            <a:lstStyle/>
            <a:p/>
          </p:txBody>
        </p:sp>
        <p:sp>
          <p:nvSpPr>
            <p:cNvPr id="128" name="rc128"/>
            <p:cNvSpPr/>
            <p:nvPr/>
          </p:nvSpPr>
          <p:spPr>
            <a:xfrm>
              <a:off x="1317178" y="5637654"/>
              <a:ext cx="7321564" cy="149993"/>
            </a:xfrm>
            <a:prstGeom prst="rect">
              <a:avLst/>
            </a:prstGeom>
            <a:solidFill>
              <a:srgbClr val="1CABE2">
                <a:alpha val="80000"/>
              </a:srgbClr>
            </a:solidFill>
          </p:spPr>
          <p:txBody>
            <a:bodyPr/>
            <a:lstStyle/>
            <a:p/>
          </p:txBody>
        </p:sp>
        <p:sp>
          <p:nvSpPr>
            <p:cNvPr id="129" name="rc129"/>
            <p:cNvSpPr/>
            <p:nvPr/>
          </p:nvSpPr>
          <p:spPr>
            <a:xfrm>
              <a:off x="1317178" y="5450161"/>
              <a:ext cx="7182845" cy="149993"/>
            </a:xfrm>
            <a:prstGeom prst="rect">
              <a:avLst/>
            </a:prstGeom>
            <a:solidFill>
              <a:srgbClr val="1CABE2">
                <a:alpha val="80000"/>
              </a:srgbClr>
            </a:solidFill>
          </p:spPr>
          <p:txBody>
            <a:bodyPr/>
            <a:lstStyle/>
            <a:p/>
          </p:txBody>
        </p:sp>
        <p:sp>
          <p:nvSpPr>
            <p:cNvPr id="130" name="tx13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31876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5" name="tx135"/>
            <p:cNvSpPr/>
            <p:nvPr/>
          </p:nvSpPr>
          <p:spPr>
            <a:xfrm>
              <a:off x="566994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a:off x="802111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37" name="tx137"/>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38" name="tx13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9" name="tx13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Turkmenistan (98%) was 13 percentage points higher than the global average (85%) and 6 percentage points higher than the average across all ECAR countries (92%).
National DTP3 coverage was 1 percentage point lower than in 2019 (99%).
This equates to 3,000 un- and undervaccinated children in 2024 compared to 2,000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52807"/>
              <a:ext cx="351110" cy="15446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642580"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423053"/>
              <a:ext cx="351110" cy="2574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332192"/>
              <a:ext cx="351110" cy="26652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301906"/>
              <a:ext cx="351110" cy="2695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543803"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153681"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029324"/>
              <a:ext cx="351110" cy="296811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2" name="rc32"/>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52807"/>
              <a:ext cx="351110" cy="1544631"/>
            </a:xfrm>
            <a:prstGeom prst="rect">
              <a:avLst/>
            </a:prstGeom>
            <a:solidFill>
              <a:srgbClr val="0083CF">
                <a:alpha val="100000"/>
              </a:srgbClr>
            </a:solidFill>
          </p:spPr>
          <p:txBody>
            <a:bodyPr/>
            <a:lstStyle/>
            <a:p/>
          </p:txBody>
        </p:sp>
        <p:sp>
          <p:nvSpPr>
            <p:cNvPr id="35" name="rc35"/>
            <p:cNvSpPr/>
            <p:nvPr/>
          </p:nvSpPr>
          <p:spPr>
            <a:xfrm>
              <a:off x="1642580" y="1604774"/>
              <a:ext cx="351110" cy="2392663"/>
            </a:xfrm>
            <a:prstGeom prst="rect">
              <a:avLst/>
            </a:prstGeom>
            <a:solidFill>
              <a:srgbClr val="0083CF">
                <a:alpha val="100000"/>
              </a:srgbClr>
            </a:solidFill>
          </p:spPr>
          <p:txBody>
            <a:bodyPr/>
            <a:lstStyle/>
            <a:p/>
          </p:txBody>
        </p:sp>
        <p:sp>
          <p:nvSpPr>
            <p:cNvPr id="36" name="rc36"/>
            <p:cNvSpPr/>
            <p:nvPr/>
          </p:nvSpPr>
          <p:spPr>
            <a:xfrm>
              <a:off x="1252457" y="1604774"/>
              <a:ext cx="351110" cy="2392663"/>
            </a:xfrm>
            <a:prstGeom prst="rect">
              <a:avLst/>
            </a:prstGeom>
            <a:solidFill>
              <a:srgbClr val="0083CF">
                <a:alpha val="100000"/>
              </a:srgbClr>
            </a:solidFill>
          </p:spPr>
          <p:txBody>
            <a:bodyPr/>
            <a:lstStyle/>
            <a:p/>
          </p:txBody>
        </p:sp>
        <p:sp>
          <p:nvSpPr>
            <p:cNvPr id="37" name="rc37"/>
            <p:cNvSpPr/>
            <p:nvPr/>
          </p:nvSpPr>
          <p:spPr>
            <a:xfrm>
              <a:off x="2422824" y="1423053"/>
              <a:ext cx="351110" cy="2574385"/>
            </a:xfrm>
            <a:prstGeom prst="rect">
              <a:avLst/>
            </a:prstGeom>
            <a:solidFill>
              <a:srgbClr val="0083CF">
                <a:alpha val="100000"/>
              </a:srgbClr>
            </a:solidFill>
          </p:spPr>
          <p:txBody>
            <a:bodyPr/>
            <a:lstStyle/>
            <a:p/>
          </p:txBody>
        </p:sp>
        <p:sp>
          <p:nvSpPr>
            <p:cNvPr id="38" name="rc38"/>
            <p:cNvSpPr/>
            <p:nvPr/>
          </p:nvSpPr>
          <p:spPr>
            <a:xfrm>
              <a:off x="2812947" y="1392766"/>
              <a:ext cx="351110" cy="2604671"/>
            </a:xfrm>
            <a:prstGeom prst="rect">
              <a:avLst/>
            </a:prstGeom>
            <a:solidFill>
              <a:srgbClr val="0083CF">
                <a:alpha val="100000"/>
              </a:srgbClr>
            </a:solidFill>
          </p:spPr>
          <p:txBody>
            <a:bodyPr/>
            <a:lstStyle/>
            <a:p/>
          </p:txBody>
        </p:sp>
        <p:sp>
          <p:nvSpPr>
            <p:cNvPr id="39" name="rc39"/>
            <p:cNvSpPr/>
            <p:nvPr/>
          </p:nvSpPr>
          <p:spPr>
            <a:xfrm>
              <a:off x="3593191" y="1332192"/>
              <a:ext cx="351110" cy="2665245"/>
            </a:xfrm>
            <a:prstGeom prst="rect">
              <a:avLst/>
            </a:prstGeom>
            <a:solidFill>
              <a:srgbClr val="0083CF">
                <a:alpha val="100000"/>
              </a:srgbClr>
            </a:solidFill>
          </p:spPr>
          <p:txBody>
            <a:bodyPr/>
            <a:lstStyle/>
            <a:p/>
          </p:txBody>
        </p:sp>
        <p:sp>
          <p:nvSpPr>
            <p:cNvPr id="40" name="rc40"/>
            <p:cNvSpPr/>
            <p:nvPr/>
          </p:nvSpPr>
          <p:spPr>
            <a:xfrm>
              <a:off x="4373436" y="1271619"/>
              <a:ext cx="351110" cy="2725819"/>
            </a:xfrm>
            <a:prstGeom prst="rect">
              <a:avLst/>
            </a:prstGeom>
            <a:solidFill>
              <a:srgbClr val="0083CF">
                <a:alpha val="100000"/>
              </a:srgbClr>
            </a:solidFill>
          </p:spPr>
          <p:txBody>
            <a:bodyPr/>
            <a:lstStyle/>
            <a:p/>
          </p:txBody>
        </p:sp>
        <p:sp>
          <p:nvSpPr>
            <p:cNvPr id="41" name="rc41"/>
            <p:cNvSpPr/>
            <p:nvPr/>
          </p:nvSpPr>
          <p:spPr>
            <a:xfrm>
              <a:off x="7104293" y="1059611"/>
              <a:ext cx="351110" cy="2937827"/>
            </a:xfrm>
            <a:prstGeom prst="rect">
              <a:avLst/>
            </a:prstGeom>
            <a:solidFill>
              <a:srgbClr val="0083CF">
                <a:alpha val="100000"/>
              </a:srgbClr>
            </a:solidFill>
          </p:spPr>
          <p:txBody>
            <a:bodyPr/>
            <a:lstStyle/>
            <a:p/>
          </p:txBody>
        </p:sp>
        <p:sp>
          <p:nvSpPr>
            <p:cNvPr id="42" name="rc42"/>
            <p:cNvSpPr/>
            <p:nvPr/>
          </p:nvSpPr>
          <p:spPr>
            <a:xfrm>
              <a:off x="7884537" y="1029324"/>
              <a:ext cx="351110" cy="2968114"/>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452807"/>
              <a:ext cx="279546" cy="279546"/>
            </a:xfrm>
            <a:custGeom>
              <a:avLst/>
              <a:pathLst>
                <a:path w="279546" h="279546">
                  <a:moveTo>
                    <a:pt x="269657" y="0"/>
                  </a:moveTo>
                  <a:lnTo>
                    <a:pt x="279546" y="0"/>
                  </a:lnTo>
                  <a:lnTo>
                    <a:pt x="0" y="279546"/>
                  </a:lnTo>
                  <a:lnTo>
                    <a:pt x="0" y="269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452807"/>
              <a:ext cx="180660" cy="180660"/>
            </a:xfrm>
            <a:custGeom>
              <a:avLst/>
              <a:pathLst>
                <a:path w="180660" h="180660">
                  <a:moveTo>
                    <a:pt x="170771" y="0"/>
                  </a:moveTo>
                  <a:lnTo>
                    <a:pt x="180660" y="0"/>
                  </a:lnTo>
                  <a:lnTo>
                    <a:pt x="0" y="180660"/>
                  </a:lnTo>
                  <a:lnTo>
                    <a:pt x="0" y="170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52807"/>
              <a:ext cx="81774" cy="81774"/>
            </a:xfrm>
            <a:custGeom>
              <a:avLst/>
              <a:pathLst>
                <a:path w="81774" h="81774">
                  <a:moveTo>
                    <a:pt x="71886" y="0"/>
                  </a:moveTo>
                  <a:lnTo>
                    <a:pt x="81774" y="0"/>
                  </a:lnTo>
                  <a:lnTo>
                    <a:pt x="0" y="81774"/>
                  </a:lnTo>
                  <a:lnTo>
                    <a:pt x="0" y="718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1604774"/>
              <a:ext cx="347334" cy="347334"/>
            </a:xfrm>
            <a:custGeom>
              <a:avLst/>
              <a:pathLst>
                <a:path w="347334" h="347334">
                  <a:moveTo>
                    <a:pt x="337445" y="0"/>
                  </a:moveTo>
                  <a:lnTo>
                    <a:pt x="347334" y="0"/>
                  </a:lnTo>
                  <a:lnTo>
                    <a:pt x="0" y="347334"/>
                  </a:lnTo>
                  <a:lnTo>
                    <a:pt x="0" y="337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1604774"/>
              <a:ext cx="248448" cy="248448"/>
            </a:xfrm>
            <a:custGeom>
              <a:avLst/>
              <a:pathLst>
                <a:path w="248448" h="248448">
                  <a:moveTo>
                    <a:pt x="238559" y="0"/>
                  </a:moveTo>
                  <a:lnTo>
                    <a:pt x="248448" y="0"/>
                  </a:lnTo>
                  <a:lnTo>
                    <a:pt x="0" y="248448"/>
                  </a:lnTo>
                  <a:lnTo>
                    <a:pt x="0" y="238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604774"/>
              <a:ext cx="149562" cy="149562"/>
            </a:xfrm>
            <a:custGeom>
              <a:avLst/>
              <a:pathLst>
                <a:path w="149562" h="149562">
                  <a:moveTo>
                    <a:pt x="139674" y="0"/>
                  </a:moveTo>
                  <a:lnTo>
                    <a:pt x="149562" y="0"/>
                  </a:lnTo>
                  <a:lnTo>
                    <a:pt x="0" y="149562"/>
                  </a:lnTo>
                  <a:lnTo>
                    <a:pt x="0" y="13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604774"/>
              <a:ext cx="50677" cy="50677"/>
            </a:xfrm>
            <a:custGeom>
              <a:avLst/>
              <a:pathLst>
                <a:path w="50677" h="50677">
                  <a:moveTo>
                    <a:pt x="40788" y="0"/>
                  </a:moveTo>
                  <a:lnTo>
                    <a:pt x="50677" y="0"/>
                  </a:lnTo>
                  <a:lnTo>
                    <a:pt x="0" y="50677"/>
                  </a:lnTo>
                  <a:lnTo>
                    <a:pt x="0" y="407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1423053"/>
              <a:ext cx="342124" cy="342124"/>
            </a:xfrm>
            <a:custGeom>
              <a:avLst/>
              <a:pathLst>
                <a:path w="342124" h="342124">
                  <a:moveTo>
                    <a:pt x="332236" y="0"/>
                  </a:moveTo>
                  <a:lnTo>
                    <a:pt x="342124" y="0"/>
                  </a:lnTo>
                  <a:lnTo>
                    <a:pt x="0" y="342124"/>
                  </a:lnTo>
                  <a:lnTo>
                    <a:pt x="0" y="332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423053"/>
              <a:ext cx="243239" cy="243239"/>
            </a:xfrm>
            <a:custGeom>
              <a:avLst/>
              <a:pathLst>
                <a:path w="243239" h="243239">
                  <a:moveTo>
                    <a:pt x="233350" y="0"/>
                  </a:moveTo>
                  <a:lnTo>
                    <a:pt x="243239" y="0"/>
                  </a:lnTo>
                  <a:lnTo>
                    <a:pt x="0" y="243239"/>
                  </a:lnTo>
                  <a:lnTo>
                    <a:pt x="0" y="233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423053"/>
              <a:ext cx="144353" cy="144353"/>
            </a:xfrm>
            <a:custGeom>
              <a:avLst/>
              <a:pathLst>
                <a:path w="144353" h="144353">
                  <a:moveTo>
                    <a:pt x="134464" y="0"/>
                  </a:moveTo>
                  <a:lnTo>
                    <a:pt x="144353" y="0"/>
                  </a:lnTo>
                  <a:lnTo>
                    <a:pt x="0" y="144353"/>
                  </a:lnTo>
                  <a:lnTo>
                    <a:pt x="0" y="134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423053"/>
              <a:ext cx="45467" cy="45467"/>
            </a:xfrm>
            <a:custGeom>
              <a:avLst/>
              <a:pathLst>
                <a:path w="45467" h="45467">
                  <a:moveTo>
                    <a:pt x="35579" y="0"/>
                  </a:moveTo>
                  <a:lnTo>
                    <a:pt x="45467" y="0"/>
                  </a:lnTo>
                  <a:lnTo>
                    <a:pt x="0" y="45467"/>
                  </a:lnTo>
                  <a:lnTo>
                    <a:pt x="0" y="35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147245" y="3980627"/>
              <a:ext cx="16811" cy="16811"/>
            </a:xfrm>
            <a:custGeom>
              <a:avLst/>
              <a:pathLst>
                <a:path w="16811" h="16811">
                  <a:moveTo>
                    <a:pt x="16811" y="0"/>
                  </a:moveTo>
                  <a:lnTo>
                    <a:pt x="16811" y="9888"/>
                  </a:lnTo>
                  <a:lnTo>
                    <a:pt x="9888" y="16811"/>
                  </a:lnTo>
                  <a:lnTo>
                    <a:pt x="0" y="16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048359" y="3881741"/>
              <a:ext cx="115697" cy="115697"/>
            </a:xfrm>
            <a:custGeom>
              <a:avLst/>
              <a:pathLst>
                <a:path w="115697" h="115697">
                  <a:moveTo>
                    <a:pt x="115697" y="0"/>
                  </a:moveTo>
                  <a:lnTo>
                    <a:pt x="115697" y="9888"/>
                  </a:lnTo>
                  <a:lnTo>
                    <a:pt x="9888" y="115697"/>
                  </a:lnTo>
                  <a:lnTo>
                    <a:pt x="0" y="11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49474" y="3782855"/>
              <a:ext cx="214582" cy="214582"/>
            </a:xfrm>
            <a:custGeom>
              <a:avLst/>
              <a:pathLst>
                <a:path w="214582" h="214582">
                  <a:moveTo>
                    <a:pt x="214582" y="0"/>
                  </a:moveTo>
                  <a:lnTo>
                    <a:pt x="214582" y="9888"/>
                  </a:lnTo>
                  <a:lnTo>
                    <a:pt x="9888" y="214582"/>
                  </a:lnTo>
                  <a:lnTo>
                    <a:pt x="0" y="214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50588" y="3683970"/>
              <a:ext cx="313468" cy="313468"/>
            </a:xfrm>
            <a:custGeom>
              <a:avLst/>
              <a:pathLst>
                <a:path w="313468" h="313468">
                  <a:moveTo>
                    <a:pt x="313468" y="0"/>
                  </a:moveTo>
                  <a:lnTo>
                    <a:pt x="313468" y="9888"/>
                  </a:lnTo>
                  <a:lnTo>
                    <a:pt x="9888" y="313468"/>
                  </a:lnTo>
                  <a:lnTo>
                    <a:pt x="0" y="313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812947" y="3585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812947" y="3486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812947" y="3387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812947" y="3288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812947" y="3189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812947" y="3090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812947" y="2991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812947" y="28928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812947" y="27939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812947" y="26951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812947" y="25962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812947" y="24973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812947" y="23984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22995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22006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21017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20029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19040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18051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17062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16073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15084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14095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1392766"/>
              <a:ext cx="278946" cy="278946"/>
            </a:xfrm>
            <a:custGeom>
              <a:avLst/>
              <a:pathLst>
                <a:path w="278946" h="278946">
                  <a:moveTo>
                    <a:pt x="269057" y="0"/>
                  </a:moveTo>
                  <a:lnTo>
                    <a:pt x="278946" y="0"/>
                  </a:lnTo>
                  <a:lnTo>
                    <a:pt x="0" y="278946"/>
                  </a:lnTo>
                  <a:lnTo>
                    <a:pt x="0" y="26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1392766"/>
              <a:ext cx="180060" cy="180060"/>
            </a:xfrm>
            <a:custGeom>
              <a:avLst/>
              <a:pathLst>
                <a:path w="180060" h="180060">
                  <a:moveTo>
                    <a:pt x="170171" y="0"/>
                  </a:moveTo>
                  <a:lnTo>
                    <a:pt x="180060" y="0"/>
                  </a:lnTo>
                  <a:lnTo>
                    <a:pt x="0" y="180060"/>
                  </a:lnTo>
                  <a:lnTo>
                    <a:pt x="0" y="1701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1392766"/>
              <a:ext cx="81174" cy="81174"/>
            </a:xfrm>
            <a:custGeom>
              <a:avLst/>
              <a:pathLst>
                <a:path w="81174" h="81174">
                  <a:moveTo>
                    <a:pt x="71286" y="0"/>
                  </a:moveTo>
                  <a:lnTo>
                    <a:pt x="81174" y="0"/>
                  </a:lnTo>
                  <a:lnTo>
                    <a:pt x="0" y="81174"/>
                  </a:lnTo>
                  <a:lnTo>
                    <a:pt x="0" y="71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420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1332192"/>
              <a:ext cx="350360" cy="350360"/>
            </a:xfrm>
            <a:custGeom>
              <a:avLst/>
              <a:pathLst>
                <a:path w="350360" h="350360">
                  <a:moveTo>
                    <a:pt x="340471" y="0"/>
                  </a:moveTo>
                  <a:lnTo>
                    <a:pt x="350360" y="0"/>
                  </a:lnTo>
                  <a:lnTo>
                    <a:pt x="0" y="350360"/>
                  </a:lnTo>
                  <a:lnTo>
                    <a:pt x="0" y="340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1332192"/>
              <a:ext cx="251474" cy="251474"/>
            </a:xfrm>
            <a:custGeom>
              <a:avLst/>
              <a:pathLst>
                <a:path w="251474" h="251474">
                  <a:moveTo>
                    <a:pt x="241586" y="0"/>
                  </a:moveTo>
                  <a:lnTo>
                    <a:pt x="251474" y="0"/>
                  </a:lnTo>
                  <a:lnTo>
                    <a:pt x="0" y="251474"/>
                  </a:lnTo>
                  <a:lnTo>
                    <a:pt x="0" y="241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1332192"/>
              <a:ext cx="152589" cy="152589"/>
            </a:xfrm>
            <a:custGeom>
              <a:avLst/>
              <a:pathLst>
                <a:path w="152589" h="152589">
                  <a:moveTo>
                    <a:pt x="142700" y="0"/>
                  </a:moveTo>
                  <a:lnTo>
                    <a:pt x="152589" y="0"/>
                  </a:lnTo>
                  <a:lnTo>
                    <a:pt x="0" y="152589"/>
                  </a:lnTo>
                  <a:lnTo>
                    <a:pt x="0" y="142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1332192"/>
              <a:ext cx="53703" cy="53703"/>
            </a:xfrm>
            <a:custGeom>
              <a:avLst/>
              <a:pathLst>
                <a:path w="53703" h="53703">
                  <a:moveTo>
                    <a:pt x="43814" y="0"/>
                  </a:moveTo>
                  <a:lnTo>
                    <a:pt x="53703" y="0"/>
                  </a:lnTo>
                  <a:lnTo>
                    <a:pt x="0" y="53703"/>
                  </a:lnTo>
                  <a:lnTo>
                    <a:pt x="0" y="4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1271619"/>
              <a:ext cx="322889" cy="322889"/>
            </a:xfrm>
            <a:custGeom>
              <a:avLst/>
              <a:pathLst>
                <a:path w="322889" h="322889">
                  <a:moveTo>
                    <a:pt x="313000" y="0"/>
                  </a:moveTo>
                  <a:lnTo>
                    <a:pt x="322889" y="0"/>
                  </a:lnTo>
                  <a:lnTo>
                    <a:pt x="0" y="322889"/>
                  </a:lnTo>
                  <a:lnTo>
                    <a:pt x="0" y="313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271619"/>
              <a:ext cx="224003" cy="224003"/>
            </a:xfrm>
            <a:custGeom>
              <a:avLst/>
              <a:pathLst>
                <a:path w="224003" h="224003">
                  <a:moveTo>
                    <a:pt x="214114" y="0"/>
                  </a:moveTo>
                  <a:lnTo>
                    <a:pt x="224003" y="0"/>
                  </a:lnTo>
                  <a:lnTo>
                    <a:pt x="0" y="224003"/>
                  </a:lnTo>
                  <a:lnTo>
                    <a:pt x="0" y="2141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271619"/>
              <a:ext cx="125117" cy="125117"/>
            </a:xfrm>
            <a:custGeom>
              <a:avLst/>
              <a:pathLst>
                <a:path w="125117" h="125117">
                  <a:moveTo>
                    <a:pt x="115229" y="0"/>
                  </a:moveTo>
                  <a:lnTo>
                    <a:pt x="125117" y="0"/>
                  </a:lnTo>
                  <a:lnTo>
                    <a:pt x="0" y="125117"/>
                  </a:lnTo>
                  <a:lnTo>
                    <a:pt x="0" y="115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271619"/>
              <a:ext cx="26232" cy="26232"/>
            </a:xfrm>
            <a:custGeom>
              <a:avLst/>
              <a:pathLst>
                <a:path w="26232" h="26232">
                  <a:moveTo>
                    <a:pt x="16343" y="0"/>
                  </a:moveTo>
                  <a:lnTo>
                    <a:pt x="26232" y="0"/>
                  </a:lnTo>
                  <a:lnTo>
                    <a:pt x="0" y="26232"/>
                  </a:lnTo>
                  <a:lnTo>
                    <a:pt x="0" y="16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1059611"/>
              <a:ext cx="276182" cy="276182"/>
            </a:xfrm>
            <a:custGeom>
              <a:avLst/>
              <a:pathLst>
                <a:path w="276182" h="276182">
                  <a:moveTo>
                    <a:pt x="266293" y="0"/>
                  </a:moveTo>
                  <a:lnTo>
                    <a:pt x="276182" y="0"/>
                  </a:lnTo>
                  <a:lnTo>
                    <a:pt x="0" y="276182"/>
                  </a:lnTo>
                  <a:lnTo>
                    <a:pt x="0" y="2662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059611"/>
              <a:ext cx="177296" cy="177296"/>
            </a:xfrm>
            <a:custGeom>
              <a:avLst/>
              <a:pathLst>
                <a:path w="177296" h="177296">
                  <a:moveTo>
                    <a:pt x="167408" y="0"/>
                  </a:moveTo>
                  <a:lnTo>
                    <a:pt x="177296" y="0"/>
                  </a:lnTo>
                  <a:lnTo>
                    <a:pt x="0" y="177296"/>
                  </a:lnTo>
                  <a:lnTo>
                    <a:pt x="0" y="167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059611"/>
              <a:ext cx="78411" cy="78411"/>
            </a:xfrm>
            <a:custGeom>
              <a:avLst/>
              <a:pathLst>
                <a:path w="78411" h="78411">
                  <a:moveTo>
                    <a:pt x="68522" y="0"/>
                  </a:moveTo>
                  <a:lnTo>
                    <a:pt x="78411" y="0"/>
                  </a:lnTo>
                  <a:lnTo>
                    <a:pt x="0" y="78411"/>
                  </a:lnTo>
                  <a:lnTo>
                    <a:pt x="0" y="68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84537" y="1029324"/>
              <a:ext cx="317309" cy="317309"/>
            </a:xfrm>
            <a:custGeom>
              <a:avLst/>
              <a:pathLst>
                <a:path w="317309" h="317309">
                  <a:moveTo>
                    <a:pt x="307421" y="0"/>
                  </a:moveTo>
                  <a:lnTo>
                    <a:pt x="317309" y="0"/>
                  </a:lnTo>
                  <a:lnTo>
                    <a:pt x="0" y="317309"/>
                  </a:lnTo>
                  <a:lnTo>
                    <a:pt x="0" y="307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84537" y="1029324"/>
              <a:ext cx="218424" cy="218424"/>
            </a:xfrm>
            <a:custGeom>
              <a:avLst/>
              <a:pathLst>
                <a:path w="218424" h="218424">
                  <a:moveTo>
                    <a:pt x="208535" y="0"/>
                  </a:moveTo>
                  <a:lnTo>
                    <a:pt x="218424" y="0"/>
                  </a:lnTo>
                  <a:lnTo>
                    <a:pt x="0" y="218424"/>
                  </a:lnTo>
                  <a:lnTo>
                    <a:pt x="0" y="2085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84537" y="1029324"/>
              <a:ext cx="119538" cy="119538"/>
            </a:xfrm>
            <a:custGeom>
              <a:avLst/>
              <a:pathLst>
                <a:path w="119538" h="119538">
                  <a:moveTo>
                    <a:pt x="109649" y="0"/>
                  </a:moveTo>
                  <a:lnTo>
                    <a:pt x="119538" y="0"/>
                  </a:lnTo>
                  <a:lnTo>
                    <a:pt x="0" y="119538"/>
                  </a:lnTo>
                  <a:lnTo>
                    <a:pt x="0" y="109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84537" y="1029324"/>
              <a:ext cx="20652" cy="20652"/>
            </a:xfrm>
            <a:custGeom>
              <a:avLst/>
              <a:pathLst>
                <a:path w="20652" h="20652">
                  <a:moveTo>
                    <a:pt x="10764" y="0"/>
                  </a:moveTo>
                  <a:lnTo>
                    <a:pt x="20652" y="0"/>
                  </a:lnTo>
                  <a:lnTo>
                    <a:pt x="0" y="20652"/>
                  </a:lnTo>
                  <a:lnTo>
                    <a:pt x="0" y="107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rc342"/>
            <p:cNvSpPr/>
            <p:nvPr/>
          </p:nvSpPr>
          <p:spPr>
            <a:xfrm>
              <a:off x="862335" y="2452807"/>
              <a:ext cx="351110" cy="154463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1642580" y="1604774"/>
              <a:ext cx="351110" cy="2392663"/>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2422824" y="1423053"/>
              <a:ext cx="351110" cy="2574385"/>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2812947" y="1392766"/>
              <a:ext cx="351110" cy="2604671"/>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3593191" y="1332192"/>
              <a:ext cx="351110" cy="2665245"/>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4373436" y="1271619"/>
              <a:ext cx="351110" cy="2725819"/>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7104293" y="1059611"/>
              <a:ext cx="351110" cy="2937827"/>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7884537" y="1029324"/>
              <a:ext cx="351110" cy="2968114"/>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2" name="tx352"/>
            <p:cNvSpPr/>
            <p:nvPr/>
          </p:nvSpPr>
          <p:spPr>
            <a:xfrm>
              <a:off x="957504" y="23062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53" name="tx353"/>
            <p:cNvSpPr/>
            <p:nvPr/>
          </p:nvSpPr>
          <p:spPr>
            <a:xfrm>
              <a:off x="1737748"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4" name="tx354"/>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5" name="tx355"/>
            <p:cNvSpPr/>
            <p:nvPr/>
          </p:nvSpPr>
          <p:spPr>
            <a:xfrm>
              <a:off x="2127871"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6" name="tx356"/>
            <p:cNvSpPr/>
            <p:nvPr/>
          </p:nvSpPr>
          <p:spPr>
            <a:xfrm>
              <a:off x="2517993" y="12146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57" name="tx357"/>
            <p:cNvSpPr/>
            <p:nvPr/>
          </p:nvSpPr>
          <p:spPr>
            <a:xfrm>
              <a:off x="2908115"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8" name="tx358"/>
            <p:cNvSpPr/>
            <p:nvPr/>
          </p:nvSpPr>
          <p:spPr>
            <a:xfrm>
              <a:off x="3298238"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9" name="tx359"/>
            <p:cNvSpPr/>
            <p:nvPr/>
          </p:nvSpPr>
          <p:spPr>
            <a:xfrm>
              <a:off x="3688360" y="11183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60" name="tx360"/>
            <p:cNvSpPr/>
            <p:nvPr/>
          </p:nvSpPr>
          <p:spPr>
            <a:xfrm>
              <a:off x="4078483" y="10862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61" name="tx361"/>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2" name="tx362"/>
            <p:cNvSpPr/>
            <p:nvPr/>
          </p:nvSpPr>
          <p:spPr>
            <a:xfrm>
              <a:off x="4858727"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63" name="tx363"/>
            <p:cNvSpPr/>
            <p:nvPr/>
          </p:nvSpPr>
          <p:spPr>
            <a:xfrm>
              <a:off x="5638972"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4" name="tx364"/>
            <p:cNvSpPr/>
            <p:nvPr/>
          </p:nvSpPr>
          <p:spPr>
            <a:xfrm>
              <a:off x="5248850"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5" name="tx365"/>
            <p:cNvSpPr/>
            <p:nvPr/>
          </p:nvSpPr>
          <p:spPr>
            <a:xfrm>
              <a:off x="6029094"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6" name="tx366"/>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7" name="tx367"/>
            <p:cNvSpPr/>
            <p:nvPr/>
          </p:nvSpPr>
          <p:spPr>
            <a:xfrm>
              <a:off x="7199461"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8" name="tx368"/>
            <p:cNvSpPr/>
            <p:nvPr/>
          </p:nvSpPr>
          <p:spPr>
            <a:xfrm>
              <a:off x="6809339"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9" name="tx369"/>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0" name="tx370"/>
            <p:cNvSpPr/>
            <p:nvPr/>
          </p:nvSpPr>
          <p:spPr>
            <a:xfrm>
              <a:off x="8369828"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1" name="tx371"/>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2" name="tx372"/>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3" name="pg373"/>
            <p:cNvSpPr/>
            <p:nvPr/>
          </p:nvSpPr>
          <p:spPr>
            <a:xfrm>
              <a:off x="975224" y="31235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007745" y="31557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5" name="pg375"/>
            <p:cNvSpPr/>
            <p:nvPr/>
          </p:nvSpPr>
          <p:spPr>
            <a:xfrm>
              <a:off x="1755468"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787990"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7" name="pg377"/>
            <p:cNvSpPr/>
            <p:nvPr/>
          </p:nvSpPr>
          <p:spPr>
            <a:xfrm>
              <a:off x="1335201" y="269949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367723" y="2730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2535713" y="2608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568234" y="26408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2925835" y="259349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2958357" y="2624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3" name="pg383"/>
            <p:cNvSpPr/>
            <p:nvPr/>
          </p:nvSpPr>
          <p:spPr>
            <a:xfrm>
              <a:off x="3706080" y="25632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738602" y="25957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5" name="pg385"/>
            <p:cNvSpPr/>
            <p:nvPr/>
          </p:nvSpPr>
          <p:spPr>
            <a:xfrm>
              <a:off x="4486325"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518846"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7" name="pg387"/>
            <p:cNvSpPr/>
            <p:nvPr/>
          </p:nvSpPr>
          <p:spPr>
            <a:xfrm>
              <a:off x="7217181" y="24269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7249703" y="2457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9" name="pg389"/>
            <p:cNvSpPr/>
            <p:nvPr/>
          </p:nvSpPr>
          <p:spPr>
            <a:xfrm>
              <a:off x="7997426"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029947"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1" name="pg391"/>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8810192"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3" name="tx393"/>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4" name="tx394"/>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5" name="tx395"/>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6" name="tx396"/>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7" name="tx397"/>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8" name="tx398"/>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399" name="tx399"/>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0" name="tx400"/>
            <p:cNvSpPr/>
            <p:nvPr/>
          </p:nvSpPr>
          <p:spPr>
            <a:xfrm rot="-5400000">
              <a:off x="1537780"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1" name="tx401"/>
            <p:cNvSpPr/>
            <p:nvPr/>
          </p:nvSpPr>
          <p:spPr>
            <a:xfrm rot="-5400000">
              <a:off x="1820774"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2" name="tx402"/>
            <p:cNvSpPr/>
            <p:nvPr/>
          </p:nvSpPr>
          <p:spPr>
            <a:xfrm rot="-5400000">
              <a:off x="2238181"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03" name="tx403"/>
            <p:cNvSpPr/>
            <p:nvPr/>
          </p:nvSpPr>
          <p:spPr>
            <a:xfrm rot="-5400000">
              <a:off x="2724450"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04" name="tx404"/>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05" name="tx405"/>
            <p:cNvSpPr/>
            <p:nvPr/>
          </p:nvSpPr>
          <p:spPr>
            <a:xfrm rot="-5400000">
              <a:off x="3527205"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06" name="tx406"/>
            <p:cNvSpPr/>
            <p:nvPr/>
          </p:nvSpPr>
          <p:spPr>
            <a:xfrm rot="-5400000">
              <a:off x="3626126"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4202606"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08" name="tx408"/>
            <p:cNvSpPr/>
            <p:nvPr/>
          </p:nvSpPr>
          <p:spPr>
            <a:xfrm rot="-5400000">
              <a:off x="471223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09" name="tx409"/>
            <p:cNvSpPr/>
            <p:nvPr/>
          </p:nvSpPr>
          <p:spPr>
            <a:xfrm rot="-5400000">
              <a:off x="5068322"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0" name="tx410"/>
            <p:cNvSpPr/>
            <p:nvPr/>
          </p:nvSpPr>
          <p:spPr>
            <a:xfrm rot="-5400000">
              <a:off x="5448382"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1" name="tx411"/>
            <p:cNvSpPr/>
            <p:nvPr/>
          </p:nvSpPr>
          <p:spPr>
            <a:xfrm rot="-5400000">
              <a:off x="5878716"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2" name="tx412"/>
            <p:cNvSpPr/>
            <p:nvPr/>
          </p:nvSpPr>
          <p:spPr>
            <a:xfrm rot="-5400000">
              <a:off x="6295987"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3" name="tx413"/>
            <p:cNvSpPr/>
            <p:nvPr/>
          </p:nvSpPr>
          <p:spPr>
            <a:xfrm rot="-5400000">
              <a:off x="6655891"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14" name="tx414"/>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15" name="tx415"/>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16" name="tx416"/>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7" name="tx417"/>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18" name="tx418"/>
            <p:cNvSpPr/>
            <p:nvPr/>
          </p:nvSpPr>
          <p:spPr>
            <a:xfrm rot="-5400000">
              <a:off x="8596646"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9" name="tx419"/>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0" name="rc420"/>
            <p:cNvSpPr/>
            <p:nvPr/>
          </p:nvSpPr>
          <p:spPr>
            <a:xfrm>
              <a:off x="3788826" y="6114116"/>
              <a:ext cx="219455" cy="219455"/>
            </a:xfrm>
            <a:prstGeom prst="rect">
              <a:avLst/>
            </a:prstGeom>
            <a:solidFill>
              <a:srgbClr val="FFFFFF">
                <a:alpha val="100000"/>
              </a:srgbClr>
            </a:solidFill>
          </p:spPr>
          <p:txBody>
            <a:bodyPr/>
            <a:lstStyle/>
            <a:p/>
          </p:txBody>
        </p:sp>
        <p:sp>
          <p:nvSpPr>
            <p:cNvPr id="421" name="pg42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2" name="pg42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3" name="pg42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4" name="pg42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rc42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27" name="tx42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8" name="tx428"/>
            <p:cNvSpPr/>
            <p:nvPr/>
          </p:nvSpPr>
          <p:spPr>
            <a:xfrm>
              <a:off x="803816" y="398022"/>
              <a:ext cx="66722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ECAR, 2024</a:t>
              </a:r>
            </a:p>
          </p:txBody>
        </p:sp>
        <p:sp>
          <p:nvSpPr>
            <p:cNvPr id="429" name="tx42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0" name="tx43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2024, Turkmenistan ranked number 18 out of 21 countries for lowest DTP3 coverage (based on tied ranks).
Turkmenistan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02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872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4743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937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808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9678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983513"/>
              <a:ext cx="249522" cy="1023171"/>
            </a:xfrm>
            <a:prstGeom prst="rect">
              <a:avLst/>
            </a:prstGeom>
            <a:solidFill>
              <a:srgbClr val="80BD41">
                <a:alpha val="100000"/>
              </a:srgbClr>
            </a:solidFill>
          </p:spPr>
          <p:txBody>
            <a:bodyPr/>
            <a:lstStyle/>
            <a:p/>
          </p:txBody>
        </p:sp>
        <p:sp>
          <p:nvSpPr>
            <p:cNvPr id="23" name="rc23"/>
            <p:cNvSpPr/>
            <p:nvPr/>
          </p:nvSpPr>
          <p:spPr>
            <a:xfrm>
              <a:off x="1296273" y="2951910"/>
              <a:ext cx="249522" cy="31603"/>
            </a:xfrm>
            <a:prstGeom prst="rect">
              <a:avLst/>
            </a:prstGeom>
            <a:solidFill>
              <a:srgbClr val="1CABE2">
                <a:alpha val="100000"/>
              </a:srgbClr>
            </a:solidFill>
          </p:spPr>
          <p:txBody>
            <a:bodyPr/>
            <a:lstStyle/>
            <a:p/>
          </p:txBody>
        </p:sp>
        <p:sp>
          <p:nvSpPr>
            <p:cNvPr id="24" name="rc24"/>
            <p:cNvSpPr/>
            <p:nvPr/>
          </p:nvSpPr>
          <p:spPr>
            <a:xfrm>
              <a:off x="1573521" y="3004785"/>
              <a:ext cx="249522" cy="1001899"/>
            </a:xfrm>
            <a:prstGeom prst="rect">
              <a:avLst/>
            </a:prstGeom>
            <a:solidFill>
              <a:srgbClr val="80BD41">
                <a:alpha val="100000"/>
              </a:srgbClr>
            </a:solidFill>
          </p:spPr>
          <p:txBody>
            <a:bodyPr/>
            <a:lstStyle/>
            <a:p/>
          </p:txBody>
        </p:sp>
        <p:sp>
          <p:nvSpPr>
            <p:cNvPr id="25" name="rc25"/>
            <p:cNvSpPr/>
            <p:nvPr/>
          </p:nvSpPr>
          <p:spPr>
            <a:xfrm>
              <a:off x="1573521" y="2952011"/>
              <a:ext cx="249522" cy="52774"/>
            </a:xfrm>
            <a:prstGeom prst="rect">
              <a:avLst/>
            </a:prstGeom>
            <a:solidFill>
              <a:srgbClr val="1CABE2">
                <a:alpha val="100000"/>
              </a:srgbClr>
            </a:solidFill>
          </p:spPr>
          <p:txBody>
            <a:bodyPr/>
            <a:lstStyle/>
            <a:p/>
          </p:txBody>
        </p:sp>
        <p:sp>
          <p:nvSpPr>
            <p:cNvPr id="26" name="rc26"/>
            <p:cNvSpPr/>
            <p:nvPr/>
          </p:nvSpPr>
          <p:spPr>
            <a:xfrm>
              <a:off x="1850769" y="2979158"/>
              <a:ext cx="249522" cy="1027526"/>
            </a:xfrm>
            <a:prstGeom prst="rect">
              <a:avLst/>
            </a:prstGeom>
            <a:solidFill>
              <a:srgbClr val="80BD41">
                <a:alpha val="100000"/>
              </a:srgbClr>
            </a:solidFill>
          </p:spPr>
          <p:txBody>
            <a:bodyPr/>
            <a:lstStyle/>
            <a:p/>
          </p:txBody>
        </p:sp>
        <p:sp>
          <p:nvSpPr>
            <p:cNvPr id="27" name="rc27"/>
            <p:cNvSpPr/>
            <p:nvPr/>
          </p:nvSpPr>
          <p:spPr>
            <a:xfrm>
              <a:off x="1850769" y="2958190"/>
              <a:ext cx="249522" cy="20967"/>
            </a:xfrm>
            <a:prstGeom prst="rect">
              <a:avLst/>
            </a:prstGeom>
            <a:solidFill>
              <a:srgbClr val="1CABE2">
                <a:alpha val="100000"/>
              </a:srgbClr>
            </a:solidFill>
          </p:spPr>
          <p:txBody>
            <a:bodyPr/>
            <a:lstStyle/>
            <a:p/>
          </p:txBody>
        </p:sp>
        <p:sp>
          <p:nvSpPr>
            <p:cNvPr id="28" name="rc28"/>
            <p:cNvSpPr/>
            <p:nvPr/>
          </p:nvSpPr>
          <p:spPr>
            <a:xfrm>
              <a:off x="2128016" y="3123198"/>
              <a:ext cx="249522" cy="883486"/>
            </a:xfrm>
            <a:prstGeom prst="rect">
              <a:avLst/>
            </a:prstGeom>
            <a:solidFill>
              <a:srgbClr val="80BD41">
                <a:alpha val="100000"/>
              </a:srgbClr>
            </a:solidFill>
          </p:spPr>
          <p:txBody>
            <a:bodyPr/>
            <a:lstStyle/>
            <a:p/>
          </p:txBody>
        </p:sp>
        <p:sp>
          <p:nvSpPr>
            <p:cNvPr id="29" name="rc29"/>
            <p:cNvSpPr/>
            <p:nvPr/>
          </p:nvSpPr>
          <p:spPr>
            <a:xfrm>
              <a:off x="2128016" y="2942287"/>
              <a:ext cx="249522" cy="180911"/>
            </a:xfrm>
            <a:prstGeom prst="rect">
              <a:avLst/>
            </a:prstGeom>
            <a:solidFill>
              <a:srgbClr val="1CABE2">
                <a:alpha val="100000"/>
              </a:srgbClr>
            </a:solidFill>
          </p:spPr>
          <p:txBody>
            <a:bodyPr/>
            <a:lstStyle/>
            <a:p/>
          </p:txBody>
        </p:sp>
        <p:sp>
          <p:nvSpPr>
            <p:cNvPr id="30" name="rc30"/>
            <p:cNvSpPr/>
            <p:nvPr/>
          </p:nvSpPr>
          <p:spPr>
            <a:xfrm>
              <a:off x="2405264" y="2937729"/>
              <a:ext cx="249522" cy="1068956"/>
            </a:xfrm>
            <a:prstGeom prst="rect">
              <a:avLst/>
            </a:prstGeom>
            <a:solidFill>
              <a:srgbClr val="80BD41">
                <a:alpha val="100000"/>
              </a:srgbClr>
            </a:solidFill>
          </p:spPr>
          <p:txBody>
            <a:bodyPr/>
            <a:lstStyle/>
            <a:p/>
          </p:txBody>
        </p:sp>
        <p:sp>
          <p:nvSpPr>
            <p:cNvPr id="31" name="rc31"/>
            <p:cNvSpPr/>
            <p:nvPr/>
          </p:nvSpPr>
          <p:spPr>
            <a:xfrm>
              <a:off x="2405264" y="2904707"/>
              <a:ext cx="249522" cy="33021"/>
            </a:xfrm>
            <a:prstGeom prst="rect">
              <a:avLst/>
            </a:prstGeom>
            <a:solidFill>
              <a:srgbClr val="1CABE2">
                <a:alpha val="100000"/>
              </a:srgbClr>
            </a:solidFill>
          </p:spPr>
          <p:txBody>
            <a:bodyPr/>
            <a:lstStyle/>
            <a:p/>
          </p:txBody>
        </p:sp>
        <p:sp>
          <p:nvSpPr>
            <p:cNvPr id="32" name="rc32"/>
            <p:cNvSpPr/>
            <p:nvPr/>
          </p:nvSpPr>
          <p:spPr>
            <a:xfrm>
              <a:off x="2682512" y="2868646"/>
              <a:ext cx="249522" cy="1138038"/>
            </a:xfrm>
            <a:prstGeom prst="rect">
              <a:avLst/>
            </a:prstGeom>
            <a:solidFill>
              <a:srgbClr val="80BD41">
                <a:alpha val="100000"/>
              </a:srgbClr>
            </a:solidFill>
          </p:spPr>
          <p:txBody>
            <a:bodyPr/>
            <a:lstStyle/>
            <a:p/>
          </p:txBody>
        </p:sp>
        <p:sp>
          <p:nvSpPr>
            <p:cNvPr id="33" name="rc33"/>
            <p:cNvSpPr/>
            <p:nvPr/>
          </p:nvSpPr>
          <p:spPr>
            <a:xfrm>
              <a:off x="2682512" y="2857098"/>
              <a:ext cx="249522" cy="11547"/>
            </a:xfrm>
            <a:prstGeom prst="rect">
              <a:avLst/>
            </a:prstGeom>
            <a:solidFill>
              <a:srgbClr val="1CABE2">
                <a:alpha val="100000"/>
              </a:srgbClr>
            </a:solidFill>
          </p:spPr>
          <p:txBody>
            <a:bodyPr/>
            <a:lstStyle/>
            <a:p/>
          </p:txBody>
        </p:sp>
        <p:sp>
          <p:nvSpPr>
            <p:cNvPr id="34" name="rc34"/>
            <p:cNvSpPr/>
            <p:nvPr/>
          </p:nvSpPr>
          <p:spPr>
            <a:xfrm>
              <a:off x="2959759" y="2837853"/>
              <a:ext cx="249522" cy="1168832"/>
            </a:xfrm>
            <a:prstGeom prst="rect">
              <a:avLst/>
            </a:prstGeom>
            <a:solidFill>
              <a:srgbClr val="80BD41">
                <a:alpha val="100000"/>
              </a:srgbClr>
            </a:solidFill>
          </p:spPr>
          <p:txBody>
            <a:bodyPr/>
            <a:lstStyle/>
            <a:p/>
          </p:txBody>
        </p:sp>
        <p:sp>
          <p:nvSpPr>
            <p:cNvPr id="35" name="rc35"/>
            <p:cNvSpPr/>
            <p:nvPr/>
          </p:nvSpPr>
          <p:spPr>
            <a:xfrm>
              <a:off x="2959759" y="2813947"/>
              <a:ext cx="249522" cy="23905"/>
            </a:xfrm>
            <a:prstGeom prst="rect">
              <a:avLst/>
            </a:prstGeom>
            <a:solidFill>
              <a:srgbClr val="1CABE2">
                <a:alpha val="100000"/>
              </a:srgbClr>
            </a:solidFill>
          </p:spPr>
          <p:txBody>
            <a:bodyPr/>
            <a:lstStyle/>
            <a:p/>
          </p:txBody>
        </p:sp>
        <p:sp>
          <p:nvSpPr>
            <p:cNvPr id="36" name="rc36"/>
            <p:cNvSpPr/>
            <p:nvPr/>
          </p:nvSpPr>
          <p:spPr>
            <a:xfrm>
              <a:off x="3237007" y="2795512"/>
              <a:ext cx="249522" cy="1211173"/>
            </a:xfrm>
            <a:prstGeom prst="rect">
              <a:avLst/>
            </a:prstGeom>
            <a:solidFill>
              <a:srgbClr val="80BD41">
                <a:alpha val="100000"/>
              </a:srgbClr>
            </a:solidFill>
          </p:spPr>
          <p:txBody>
            <a:bodyPr/>
            <a:lstStyle/>
            <a:p/>
          </p:txBody>
        </p:sp>
        <p:sp>
          <p:nvSpPr>
            <p:cNvPr id="37" name="rc37"/>
            <p:cNvSpPr/>
            <p:nvPr/>
          </p:nvSpPr>
          <p:spPr>
            <a:xfrm>
              <a:off x="3237007" y="2770796"/>
              <a:ext cx="249522" cy="24715"/>
            </a:xfrm>
            <a:prstGeom prst="rect">
              <a:avLst/>
            </a:prstGeom>
            <a:solidFill>
              <a:srgbClr val="1CABE2">
                <a:alpha val="100000"/>
              </a:srgbClr>
            </a:solidFill>
          </p:spPr>
          <p:txBody>
            <a:bodyPr/>
            <a:lstStyle/>
            <a:p/>
          </p:txBody>
        </p:sp>
        <p:sp>
          <p:nvSpPr>
            <p:cNvPr id="38" name="rc38"/>
            <p:cNvSpPr/>
            <p:nvPr/>
          </p:nvSpPr>
          <p:spPr>
            <a:xfrm>
              <a:off x="3514255" y="2775861"/>
              <a:ext cx="249522" cy="1230824"/>
            </a:xfrm>
            <a:prstGeom prst="rect">
              <a:avLst/>
            </a:prstGeom>
            <a:solidFill>
              <a:srgbClr val="80BD41">
                <a:alpha val="100000"/>
              </a:srgbClr>
            </a:solidFill>
          </p:spPr>
          <p:txBody>
            <a:bodyPr/>
            <a:lstStyle/>
            <a:p/>
          </p:txBody>
        </p:sp>
        <p:sp>
          <p:nvSpPr>
            <p:cNvPr id="39" name="rc39"/>
            <p:cNvSpPr/>
            <p:nvPr/>
          </p:nvSpPr>
          <p:spPr>
            <a:xfrm>
              <a:off x="3514255" y="2724606"/>
              <a:ext cx="249522" cy="51254"/>
            </a:xfrm>
            <a:prstGeom prst="rect">
              <a:avLst/>
            </a:prstGeom>
            <a:solidFill>
              <a:srgbClr val="1CABE2">
                <a:alpha val="100000"/>
              </a:srgbClr>
            </a:solidFill>
          </p:spPr>
          <p:txBody>
            <a:bodyPr/>
            <a:lstStyle/>
            <a:p/>
          </p:txBody>
        </p:sp>
        <p:sp>
          <p:nvSpPr>
            <p:cNvPr id="40" name="rc40"/>
            <p:cNvSpPr/>
            <p:nvPr/>
          </p:nvSpPr>
          <p:spPr>
            <a:xfrm>
              <a:off x="3791502" y="2718933"/>
              <a:ext cx="249522" cy="1287751"/>
            </a:xfrm>
            <a:prstGeom prst="rect">
              <a:avLst/>
            </a:prstGeom>
            <a:solidFill>
              <a:srgbClr val="80BD41">
                <a:alpha val="100000"/>
              </a:srgbClr>
            </a:solidFill>
          </p:spPr>
          <p:txBody>
            <a:bodyPr/>
            <a:lstStyle/>
            <a:p/>
          </p:txBody>
        </p:sp>
        <p:sp>
          <p:nvSpPr>
            <p:cNvPr id="41" name="rc41"/>
            <p:cNvSpPr/>
            <p:nvPr/>
          </p:nvSpPr>
          <p:spPr>
            <a:xfrm>
              <a:off x="3791502" y="2665248"/>
              <a:ext cx="249522" cy="53685"/>
            </a:xfrm>
            <a:prstGeom prst="rect">
              <a:avLst/>
            </a:prstGeom>
            <a:solidFill>
              <a:srgbClr val="1CABE2">
                <a:alpha val="100000"/>
              </a:srgbClr>
            </a:solidFill>
          </p:spPr>
          <p:txBody>
            <a:bodyPr/>
            <a:lstStyle/>
            <a:p/>
          </p:txBody>
        </p:sp>
        <p:sp>
          <p:nvSpPr>
            <p:cNvPr id="42" name="rc42"/>
            <p:cNvSpPr/>
            <p:nvPr/>
          </p:nvSpPr>
          <p:spPr>
            <a:xfrm>
              <a:off x="4068750" y="2657043"/>
              <a:ext cx="249522" cy="1349642"/>
            </a:xfrm>
            <a:prstGeom prst="rect">
              <a:avLst/>
            </a:prstGeom>
            <a:solidFill>
              <a:srgbClr val="80BD41">
                <a:alpha val="100000"/>
              </a:srgbClr>
            </a:solidFill>
          </p:spPr>
          <p:txBody>
            <a:bodyPr/>
            <a:lstStyle/>
            <a:p/>
          </p:txBody>
        </p:sp>
        <p:sp>
          <p:nvSpPr>
            <p:cNvPr id="43" name="rc43"/>
            <p:cNvSpPr/>
            <p:nvPr/>
          </p:nvSpPr>
          <p:spPr>
            <a:xfrm>
              <a:off x="4068750" y="2600824"/>
              <a:ext cx="249522" cy="56218"/>
            </a:xfrm>
            <a:prstGeom prst="rect">
              <a:avLst/>
            </a:prstGeom>
            <a:solidFill>
              <a:srgbClr val="1CABE2">
                <a:alpha val="100000"/>
              </a:srgbClr>
            </a:solidFill>
          </p:spPr>
          <p:txBody>
            <a:bodyPr/>
            <a:lstStyle/>
            <a:p/>
          </p:txBody>
        </p:sp>
        <p:sp>
          <p:nvSpPr>
            <p:cNvPr id="44" name="rc44"/>
            <p:cNvSpPr/>
            <p:nvPr/>
          </p:nvSpPr>
          <p:spPr>
            <a:xfrm>
              <a:off x="4345998" y="2581477"/>
              <a:ext cx="249522" cy="1425207"/>
            </a:xfrm>
            <a:prstGeom prst="rect">
              <a:avLst/>
            </a:prstGeom>
            <a:solidFill>
              <a:srgbClr val="80BD41">
                <a:alpha val="100000"/>
              </a:srgbClr>
            </a:solidFill>
          </p:spPr>
          <p:txBody>
            <a:bodyPr/>
            <a:lstStyle/>
            <a:p/>
          </p:txBody>
        </p:sp>
        <p:sp>
          <p:nvSpPr>
            <p:cNvPr id="45" name="rc45"/>
            <p:cNvSpPr/>
            <p:nvPr/>
          </p:nvSpPr>
          <p:spPr>
            <a:xfrm>
              <a:off x="4345998" y="2537414"/>
              <a:ext cx="249522" cy="44062"/>
            </a:xfrm>
            <a:prstGeom prst="rect">
              <a:avLst/>
            </a:prstGeom>
            <a:solidFill>
              <a:srgbClr val="1CABE2">
                <a:alpha val="100000"/>
              </a:srgbClr>
            </a:solidFill>
          </p:spPr>
          <p:txBody>
            <a:bodyPr/>
            <a:lstStyle/>
            <a:p/>
          </p:txBody>
        </p:sp>
        <p:sp>
          <p:nvSpPr>
            <p:cNvPr id="46" name="rc46"/>
            <p:cNvSpPr/>
            <p:nvPr/>
          </p:nvSpPr>
          <p:spPr>
            <a:xfrm>
              <a:off x="4623245" y="2517662"/>
              <a:ext cx="249522" cy="1489022"/>
            </a:xfrm>
            <a:prstGeom prst="rect">
              <a:avLst/>
            </a:prstGeom>
            <a:solidFill>
              <a:srgbClr val="80BD41">
                <a:alpha val="100000"/>
              </a:srgbClr>
            </a:solidFill>
          </p:spPr>
          <p:txBody>
            <a:bodyPr/>
            <a:lstStyle/>
            <a:p/>
          </p:txBody>
        </p:sp>
        <p:sp>
          <p:nvSpPr>
            <p:cNvPr id="47" name="rc47"/>
            <p:cNvSpPr/>
            <p:nvPr/>
          </p:nvSpPr>
          <p:spPr>
            <a:xfrm>
              <a:off x="4623245" y="2471573"/>
              <a:ext cx="249522" cy="46088"/>
            </a:xfrm>
            <a:prstGeom prst="rect">
              <a:avLst/>
            </a:prstGeom>
            <a:solidFill>
              <a:srgbClr val="1CABE2">
                <a:alpha val="100000"/>
              </a:srgbClr>
            </a:solidFill>
          </p:spPr>
          <p:txBody>
            <a:bodyPr/>
            <a:lstStyle/>
            <a:p/>
          </p:txBody>
        </p:sp>
        <p:sp>
          <p:nvSpPr>
            <p:cNvPr id="48" name="rc48"/>
            <p:cNvSpPr/>
            <p:nvPr/>
          </p:nvSpPr>
          <p:spPr>
            <a:xfrm>
              <a:off x="4900493" y="2441185"/>
              <a:ext cx="249522" cy="1565499"/>
            </a:xfrm>
            <a:prstGeom prst="rect">
              <a:avLst/>
            </a:prstGeom>
            <a:solidFill>
              <a:srgbClr val="80BD41">
                <a:alpha val="100000"/>
              </a:srgbClr>
            </a:solidFill>
          </p:spPr>
          <p:txBody>
            <a:bodyPr/>
            <a:lstStyle/>
            <a:p/>
          </p:txBody>
        </p:sp>
        <p:sp>
          <p:nvSpPr>
            <p:cNvPr id="49" name="rc49"/>
            <p:cNvSpPr/>
            <p:nvPr/>
          </p:nvSpPr>
          <p:spPr>
            <a:xfrm>
              <a:off x="4900493" y="2409277"/>
              <a:ext cx="249522" cy="31907"/>
            </a:xfrm>
            <a:prstGeom prst="rect">
              <a:avLst/>
            </a:prstGeom>
            <a:solidFill>
              <a:srgbClr val="1CABE2">
                <a:alpha val="100000"/>
              </a:srgbClr>
            </a:solidFill>
          </p:spPr>
          <p:txBody>
            <a:bodyPr/>
            <a:lstStyle/>
            <a:p/>
          </p:txBody>
        </p:sp>
        <p:sp>
          <p:nvSpPr>
            <p:cNvPr id="50" name="rc50"/>
            <p:cNvSpPr/>
            <p:nvPr/>
          </p:nvSpPr>
          <p:spPr>
            <a:xfrm>
              <a:off x="5177741" y="2398540"/>
              <a:ext cx="249522" cy="1608144"/>
            </a:xfrm>
            <a:prstGeom prst="rect">
              <a:avLst/>
            </a:prstGeom>
            <a:solidFill>
              <a:srgbClr val="80BD41">
                <a:alpha val="100000"/>
              </a:srgbClr>
            </a:solidFill>
          </p:spPr>
          <p:txBody>
            <a:bodyPr/>
            <a:lstStyle/>
            <a:p/>
          </p:txBody>
        </p:sp>
        <p:sp>
          <p:nvSpPr>
            <p:cNvPr id="51" name="rc51"/>
            <p:cNvSpPr/>
            <p:nvPr/>
          </p:nvSpPr>
          <p:spPr>
            <a:xfrm>
              <a:off x="5177741" y="2365721"/>
              <a:ext cx="249522" cy="32819"/>
            </a:xfrm>
            <a:prstGeom prst="rect">
              <a:avLst/>
            </a:prstGeom>
            <a:solidFill>
              <a:srgbClr val="1CABE2">
                <a:alpha val="100000"/>
              </a:srgbClr>
            </a:solidFill>
          </p:spPr>
          <p:txBody>
            <a:bodyPr/>
            <a:lstStyle/>
            <a:p/>
          </p:txBody>
        </p:sp>
        <p:sp>
          <p:nvSpPr>
            <p:cNvPr id="52" name="rc52"/>
            <p:cNvSpPr/>
            <p:nvPr/>
          </p:nvSpPr>
          <p:spPr>
            <a:xfrm>
              <a:off x="5454988" y="2344753"/>
              <a:ext cx="249522" cy="1661931"/>
            </a:xfrm>
            <a:prstGeom prst="rect">
              <a:avLst/>
            </a:prstGeom>
            <a:solidFill>
              <a:srgbClr val="80BD41">
                <a:alpha val="100000"/>
              </a:srgbClr>
            </a:solidFill>
          </p:spPr>
          <p:txBody>
            <a:bodyPr/>
            <a:lstStyle/>
            <a:p/>
          </p:txBody>
        </p:sp>
        <p:sp>
          <p:nvSpPr>
            <p:cNvPr id="53" name="rc53"/>
            <p:cNvSpPr/>
            <p:nvPr/>
          </p:nvSpPr>
          <p:spPr>
            <a:xfrm>
              <a:off x="5454988" y="2327938"/>
              <a:ext cx="249522" cy="16814"/>
            </a:xfrm>
            <a:prstGeom prst="rect">
              <a:avLst/>
            </a:prstGeom>
            <a:solidFill>
              <a:srgbClr val="1CABE2">
                <a:alpha val="100000"/>
              </a:srgbClr>
            </a:solidFill>
          </p:spPr>
          <p:txBody>
            <a:bodyPr/>
            <a:lstStyle/>
            <a:p/>
          </p:txBody>
        </p:sp>
        <p:sp>
          <p:nvSpPr>
            <p:cNvPr id="54" name="rc54"/>
            <p:cNvSpPr/>
            <p:nvPr/>
          </p:nvSpPr>
          <p:spPr>
            <a:xfrm>
              <a:off x="5732236" y="2355592"/>
              <a:ext cx="249522" cy="1651093"/>
            </a:xfrm>
            <a:prstGeom prst="rect">
              <a:avLst/>
            </a:prstGeom>
            <a:solidFill>
              <a:srgbClr val="80BD41">
                <a:alpha val="100000"/>
              </a:srgbClr>
            </a:solidFill>
          </p:spPr>
          <p:txBody>
            <a:bodyPr/>
            <a:lstStyle/>
            <a:p/>
          </p:txBody>
        </p:sp>
        <p:sp>
          <p:nvSpPr>
            <p:cNvPr id="55" name="rc55"/>
            <p:cNvSpPr/>
            <p:nvPr/>
          </p:nvSpPr>
          <p:spPr>
            <a:xfrm>
              <a:off x="5732236" y="2321861"/>
              <a:ext cx="249522" cy="33730"/>
            </a:xfrm>
            <a:prstGeom prst="rect">
              <a:avLst/>
            </a:prstGeom>
            <a:solidFill>
              <a:srgbClr val="1CABE2">
                <a:alpha val="100000"/>
              </a:srgbClr>
            </a:solidFill>
          </p:spPr>
          <p:txBody>
            <a:bodyPr/>
            <a:lstStyle/>
            <a:p/>
          </p:txBody>
        </p:sp>
        <p:sp>
          <p:nvSpPr>
            <p:cNvPr id="56" name="rc56"/>
            <p:cNvSpPr/>
            <p:nvPr/>
          </p:nvSpPr>
          <p:spPr>
            <a:xfrm>
              <a:off x="6009484" y="2342626"/>
              <a:ext cx="249522" cy="1664058"/>
            </a:xfrm>
            <a:prstGeom prst="rect">
              <a:avLst/>
            </a:prstGeom>
            <a:solidFill>
              <a:srgbClr val="80BD41">
                <a:alpha val="100000"/>
              </a:srgbClr>
            </a:solidFill>
          </p:spPr>
          <p:txBody>
            <a:bodyPr/>
            <a:lstStyle/>
            <a:p/>
          </p:txBody>
        </p:sp>
        <p:sp>
          <p:nvSpPr>
            <p:cNvPr id="57" name="rc57"/>
            <p:cNvSpPr/>
            <p:nvPr/>
          </p:nvSpPr>
          <p:spPr>
            <a:xfrm>
              <a:off x="6009484" y="2325811"/>
              <a:ext cx="249522" cy="16814"/>
            </a:xfrm>
            <a:prstGeom prst="rect">
              <a:avLst/>
            </a:prstGeom>
            <a:solidFill>
              <a:srgbClr val="1CABE2">
                <a:alpha val="100000"/>
              </a:srgbClr>
            </a:solidFill>
          </p:spPr>
          <p:txBody>
            <a:bodyPr/>
            <a:lstStyle/>
            <a:p/>
          </p:txBody>
        </p:sp>
        <p:sp>
          <p:nvSpPr>
            <p:cNvPr id="58" name="rc58"/>
            <p:cNvSpPr/>
            <p:nvPr/>
          </p:nvSpPr>
          <p:spPr>
            <a:xfrm>
              <a:off x="6286731" y="2354376"/>
              <a:ext cx="249522" cy="1652308"/>
            </a:xfrm>
            <a:prstGeom prst="rect">
              <a:avLst/>
            </a:prstGeom>
            <a:solidFill>
              <a:srgbClr val="80BD41">
                <a:alpha val="100000"/>
              </a:srgbClr>
            </a:solidFill>
          </p:spPr>
          <p:txBody>
            <a:bodyPr/>
            <a:lstStyle/>
            <a:p/>
          </p:txBody>
        </p:sp>
        <p:sp>
          <p:nvSpPr>
            <p:cNvPr id="59" name="rc59"/>
            <p:cNvSpPr/>
            <p:nvPr/>
          </p:nvSpPr>
          <p:spPr>
            <a:xfrm>
              <a:off x="6286731" y="2337663"/>
              <a:ext cx="249522" cy="16713"/>
            </a:xfrm>
            <a:prstGeom prst="rect">
              <a:avLst/>
            </a:prstGeom>
            <a:solidFill>
              <a:srgbClr val="1CABE2">
                <a:alpha val="100000"/>
              </a:srgbClr>
            </a:solidFill>
          </p:spPr>
          <p:txBody>
            <a:bodyPr/>
            <a:lstStyle/>
            <a:p/>
          </p:txBody>
        </p:sp>
        <p:sp>
          <p:nvSpPr>
            <p:cNvPr id="60" name="rc60"/>
            <p:cNvSpPr/>
            <p:nvPr/>
          </p:nvSpPr>
          <p:spPr>
            <a:xfrm>
              <a:off x="6563979" y="2361163"/>
              <a:ext cx="249522" cy="1645522"/>
            </a:xfrm>
            <a:prstGeom prst="rect">
              <a:avLst/>
            </a:prstGeom>
            <a:solidFill>
              <a:srgbClr val="80BD41">
                <a:alpha val="100000"/>
              </a:srgbClr>
            </a:solidFill>
          </p:spPr>
          <p:txBody>
            <a:bodyPr/>
            <a:lstStyle/>
            <a:p/>
          </p:txBody>
        </p:sp>
        <p:sp>
          <p:nvSpPr>
            <p:cNvPr id="61" name="rc61"/>
            <p:cNvSpPr/>
            <p:nvPr/>
          </p:nvSpPr>
          <p:spPr>
            <a:xfrm>
              <a:off x="6563979" y="2344551"/>
              <a:ext cx="249522" cy="16612"/>
            </a:xfrm>
            <a:prstGeom prst="rect">
              <a:avLst/>
            </a:prstGeom>
            <a:solidFill>
              <a:srgbClr val="1CABE2">
                <a:alpha val="100000"/>
              </a:srgbClr>
            </a:solidFill>
          </p:spPr>
          <p:txBody>
            <a:bodyPr/>
            <a:lstStyle/>
            <a:p/>
          </p:txBody>
        </p:sp>
        <p:sp>
          <p:nvSpPr>
            <p:cNvPr id="62" name="rc62"/>
            <p:cNvSpPr/>
            <p:nvPr/>
          </p:nvSpPr>
          <p:spPr>
            <a:xfrm>
              <a:off x="6841227" y="2390538"/>
              <a:ext cx="249522" cy="1616146"/>
            </a:xfrm>
            <a:prstGeom prst="rect">
              <a:avLst/>
            </a:prstGeom>
            <a:solidFill>
              <a:srgbClr val="80BD41">
                <a:alpha val="100000"/>
              </a:srgbClr>
            </a:solidFill>
          </p:spPr>
          <p:txBody>
            <a:bodyPr/>
            <a:lstStyle/>
            <a:p/>
          </p:txBody>
        </p:sp>
        <p:sp>
          <p:nvSpPr>
            <p:cNvPr id="63" name="rc63"/>
            <p:cNvSpPr/>
            <p:nvPr/>
          </p:nvSpPr>
          <p:spPr>
            <a:xfrm>
              <a:off x="6841227" y="2357516"/>
              <a:ext cx="249522" cy="33021"/>
            </a:xfrm>
            <a:prstGeom prst="rect">
              <a:avLst/>
            </a:prstGeom>
            <a:solidFill>
              <a:srgbClr val="1CABE2">
                <a:alpha val="100000"/>
              </a:srgbClr>
            </a:solidFill>
          </p:spPr>
          <p:txBody>
            <a:bodyPr/>
            <a:lstStyle/>
            <a:p/>
          </p:txBody>
        </p:sp>
        <p:sp>
          <p:nvSpPr>
            <p:cNvPr id="64" name="rc64"/>
            <p:cNvSpPr/>
            <p:nvPr/>
          </p:nvSpPr>
          <p:spPr>
            <a:xfrm>
              <a:off x="7118474" y="2425890"/>
              <a:ext cx="249522" cy="1580795"/>
            </a:xfrm>
            <a:prstGeom prst="rect">
              <a:avLst/>
            </a:prstGeom>
            <a:solidFill>
              <a:srgbClr val="80BD41">
                <a:alpha val="100000"/>
              </a:srgbClr>
            </a:solidFill>
          </p:spPr>
          <p:txBody>
            <a:bodyPr/>
            <a:lstStyle/>
            <a:p/>
          </p:txBody>
        </p:sp>
        <p:sp>
          <p:nvSpPr>
            <p:cNvPr id="65" name="rc65"/>
            <p:cNvSpPr/>
            <p:nvPr/>
          </p:nvSpPr>
          <p:spPr>
            <a:xfrm>
              <a:off x="7118474" y="2376965"/>
              <a:ext cx="249522" cy="48925"/>
            </a:xfrm>
            <a:prstGeom prst="rect">
              <a:avLst/>
            </a:prstGeom>
            <a:solidFill>
              <a:srgbClr val="1CABE2">
                <a:alpha val="100000"/>
              </a:srgbClr>
            </a:solidFill>
          </p:spPr>
          <p:txBody>
            <a:bodyPr/>
            <a:lstStyle/>
            <a:p/>
          </p:txBody>
        </p:sp>
        <p:sp>
          <p:nvSpPr>
            <p:cNvPr id="66" name="rc66"/>
            <p:cNvSpPr/>
            <p:nvPr/>
          </p:nvSpPr>
          <p:spPr>
            <a:xfrm>
              <a:off x="7395722" y="2427510"/>
              <a:ext cx="249522" cy="1579174"/>
            </a:xfrm>
            <a:prstGeom prst="rect">
              <a:avLst/>
            </a:prstGeom>
            <a:solidFill>
              <a:srgbClr val="80BD41">
                <a:alpha val="100000"/>
              </a:srgbClr>
            </a:solidFill>
          </p:spPr>
          <p:txBody>
            <a:bodyPr/>
            <a:lstStyle/>
            <a:p/>
          </p:txBody>
        </p:sp>
        <p:sp>
          <p:nvSpPr>
            <p:cNvPr id="67" name="rc67"/>
            <p:cNvSpPr/>
            <p:nvPr/>
          </p:nvSpPr>
          <p:spPr>
            <a:xfrm>
              <a:off x="7395722" y="2395299"/>
              <a:ext cx="249522" cy="32211"/>
            </a:xfrm>
            <a:prstGeom prst="rect">
              <a:avLst/>
            </a:prstGeom>
            <a:solidFill>
              <a:srgbClr val="1CABE2">
                <a:alpha val="100000"/>
              </a:srgbClr>
            </a:solidFill>
          </p:spPr>
          <p:txBody>
            <a:bodyPr/>
            <a:lstStyle/>
            <a:p/>
          </p:txBody>
        </p:sp>
        <p:sp>
          <p:nvSpPr>
            <p:cNvPr id="68" name="rc68"/>
            <p:cNvSpPr/>
            <p:nvPr/>
          </p:nvSpPr>
          <p:spPr>
            <a:xfrm>
              <a:off x="7672970" y="2461140"/>
              <a:ext cx="249522" cy="1545544"/>
            </a:xfrm>
            <a:prstGeom prst="rect">
              <a:avLst/>
            </a:prstGeom>
            <a:solidFill>
              <a:srgbClr val="80BD41">
                <a:alpha val="100000"/>
              </a:srgbClr>
            </a:solidFill>
          </p:spPr>
          <p:txBody>
            <a:bodyPr/>
            <a:lstStyle/>
            <a:p/>
          </p:txBody>
        </p:sp>
        <p:sp>
          <p:nvSpPr>
            <p:cNvPr id="69" name="rc69"/>
            <p:cNvSpPr/>
            <p:nvPr/>
          </p:nvSpPr>
          <p:spPr>
            <a:xfrm>
              <a:off x="7672970" y="2429638"/>
              <a:ext cx="249522" cy="31502"/>
            </a:xfrm>
            <a:prstGeom prst="rect">
              <a:avLst/>
            </a:prstGeom>
            <a:solidFill>
              <a:srgbClr val="1CABE2">
                <a:alpha val="100000"/>
              </a:srgbClr>
            </a:solidFill>
          </p:spPr>
          <p:txBody>
            <a:bodyPr/>
            <a:lstStyle/>
            <a:p/>
          </p:txBody>
        </p:sp>
        <p:sp>
          <p:nvSpPr>
            <p:cNvPr id="70" name="rc70"/>
            <p:cNvSpPr/>
            <p:nvPr/>
          </p:nvSpPr>
          <p:spPr>
            <a:xfrm>
              <a:off x="7950217" y="2490211"/>
              <a:ext cx="249522" cy="1516473"/>
            </a:xfrm>
            <a:prstGeom prst="rect">
              <a:avLst/>
            </a:prstGeom>
            <a:solidFill>
              <a:srgbClr val="80BD41">
                <a:alpha val="100000"/>
              </a:srgbClr>
            </a:solidFill>
          </p:spPr>
          <p:txBody>
            <a:bodyPr/>
            <a:lstStyle/>
            <a:p/>
          </p:txBody>
        </p:sp>
        <p:sp>
          <p:nvSpPr>
            <p:cNvPr id="71" name="rc71"/>
            <p:cNvSpPr/>
            <p:nvPr/>
          </p:nvSpPr>
          <p:spPr>
            <a:xfrm>
              <a:off x="7950217" y="2459215"/>
              <a:ext cx="249522" cy="30995"/>
            </a:xfrm>
            <a:prstGeom prst="rect">
              <a:avLst/>
            </a:prstGeom>
            <a:solidFill>
              <a:srgbClr val="1CABE2">
                <a:alpha val="100000"/>
              </a:srgbClr>
            </a:solidFill>
          </p:spPr>
          <p:txBody>
            <a:bodyPr/>
            <a:lstStyle/>
            <a:p/>
          </p:txBody>
        </p:sp>
        <p:sp>
          <p:nvSpPr>
            <p:cNvPr id="72" name="pl72"/>
            <p:cNvSpPr/>
            <p:nvPr/>
          </p:nvSpPr>
          <p:spPr>
            <a:xfrm>
              <a:off x="1421035" y="1226758"/>
              <a:ext cx="6653943" cy="449281"/>
            </a:xfrm>
            <a:custGeom>
              <a:avLst/>
              <a:pathLst>
                <a:path w="6653943" h="449281">
                  <a:moveTo>
                    <a:pt x="0" y="56160"/>
                  </a:moveTo>
                  <a:lnTo>
                    <a:pt x="277247" y="112320"/>
                  </a:lnTo>
                  <a:lnTo>
                    <a:pt x="554495" y="28080"/>
                  </a:lnTo>
                  <a:lnTo>
                    <a:pt x="831742" y="449281"/>
                  </a:lnTo>
                  <a:lnTo>
                    <a:pt x="1108990" y="56160"/>
                  </a:lnTo>
                  <a:lnTo>
                    <a:pt x="1386238" y="0"/>
                  </a:lnTo>
                  <a:lnTo>
                    <a:pt x="1663485" y="28080"/>
                  </a:lnTo>
                  <a:lnTo>
                    <a:pt x="1940733" y="28080"/>
                  </a:lnTo>
                  <a:lnTo>
                    <a:pt x="2217981" y="84240"/>
                  </a:lnTo>
                  <a:lnTo>
                    <a:pt x="2495228" y="84240"/>
                  </a:lnTo>
                  <a:lnTo>
                    <a:pt x="2772476" y="84240"/>
                  </a:lnTo>
                  <a:lnTo>
                    <a:pt x="3049724" y="56160"/>
                  </a:lnTo>
                  <a:lnTo>
                    <a:pt x="3326971" y="56160"/>
                  </a:lnTo>
                  <a:lnTo>
                    <a:pt x="3604219" y="28080"/>
                  </a:lnTo>
                  <a:lnTo>
                    <a:pt x="3881467" y="28080"/>
                  </a:lnTo>
                  <a:lnTo>
                    <a:pt x="4158714" y="0"/>
                  </a:lnTo>
                  <a:lnTo>
                    <a:pt x="4435962" y="28080"/>
                  </a:lnTo>
                  <a:lnTo>
                    <a:pt x="4713210" y="0"/>
                  </a:lnTo>
                  <a:lnTo>
                    <a:pt x="4990457" y="0"/>
                  </a:lnTo>
                  <a:lnTo>
                    <a:pt x="5267705" y="0"/>
                  </a:lnTo>
                  <a:lnTo>
                    <a:pt x="5544953" y="28080"/>
                  </a:lnTo>
                  <a:lnTo>
                    <a:pt x="5822200" y="56160"/>
                  </a:lnTo>
                  <a:lnTo>
                    <a:pt x="6099448" y="28080"/>
                  </a:lnTo>
                  <a:lnTo>
                    <a:pt x="6376696" y="28080"/>
                  </a:lnTo>
                  <a:lnTo>
                    <a:pt x="6653943" y="2808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4" name="tx74"/>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1303481" y="28159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104.1</a:t>
              </a:r>
            </a:p>
          </p:txBody>
        </p:sp>
        <p:sp>
          <p:nvSpPr>
            <p:cNvPr id="84" name="tx84"/>
            <p:cNvSpPr/>
            <p:nvPr/>
          </p:nvSpPr>
          <p:spPr>
            <a:xfrm>
              <a:off x="2689720" y="27212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113.5</a:t>
              </a:r>
            </a:p>
          </p:txBody>
        </p:sp>
        <p:sp>
          <p:nvSpPr>
            <p:cNvPr id="85" name="tx85"/>
            <p:cNvSpPr/>
            <p:nvPr/>
          </p:nvSpPr>
          <p:spPr>
            <a:xfrm>
              <a:off x="4075958" y="24647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138.8</a:t>
              </a:r>
            </a:p>
          </p:txBody>
        </p:sp>
        <p:sp>
          <p:nvSpPr>
            <p:cNvPr id="86" name="tx86"/>
            <p:cNvSpPr/>
            <p:nvPr/>
          </p:nvSpPr>
          <p:spPr>
            <a:xfrm>
              <a:off x="5462196" y="21920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165.7</a:t>
              </a:r>
            </a:p>
          </p:txBody>
        </p:sp>
        <p:sp>
          <p:nvSpPr>
            <p:cNvPr id="87" name="tx87"/>
            <p:cNvSpPr/>
            <p:nvPr/>
          </p:nvSpPr>
          <p:spPr>
            <a:xfrm>
              <a:off x="6571187" y="22086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164.1</a:t>
              </a:r>
            </a:p>
          </p:txBody>
        </p:sp>
        <p:sp>
          <p:nvSpPr>
            <p:cNvPr id="88" name="tx88"/>
            <p:cNvSpPr/>
            <p:nvPr/>
          </p:nvSpPr>
          <p:spPr>
            <a:xfrm>
              <a:off x="6848435" y="22215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162.8</a:t>
              </a:r>
            </a:p>
          </p:txBody>
        </p:sp>
        <p:sp>
          <p:nvSpPr>
            <p:cNvPr id="89" name="tx89"/>
            <p:cNvSpPr/>
            <p:nvPr/>
          </p:nvSpPr>
          <p:spPr>
            <a:xfrm>
              <a:off x="7125682" y="22410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160.9</a:t>
              </a:r>
            </a:p>
          </p:txBody>
        </p:sp>
        <p:sp>
          <p:nvSpPr>
            <p:cNvPr id="90" name="tx90"/>
            <p:cNvSpPr/>
            <p:nvPr/>
          </p:nvSpPr>
          <p:spPr>
            <a:xfrm>
              <a:off x="7402930" y="22593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159.1</a:t>
              </a:r>
            </a:p>
          </p:txBody>
        </p:sp>
        <p:sp>
          <p:nvSpPr>
            <p:cNvPr id="91" name="tx91"/>
            <p:cNvSpPr/>
            <p:nvPr/>
          </p:nvSpPr>
          <p:spPr>
            <a:xfrm>
              <a:off x="7680178" y="22936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155.7</a:t>
              </a:r>
            </a:p>
          </p:txBody>
        </p:sp>
        <p:sp>
          <p:nvSpPr>
            <p:cNvPr id="92" name="tx92"/>
            <p:cNvSpPr/>
            <p:nvPr/>
          </p:nvSpPr>
          <p:spPr>
            <a:xfrm>
              <a:off x="7957425" y="23233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152.8</a:t>
              </a:r>
            </a:p>
          </p:txBody>
        </p:sp>
        <p:sp>
          <p:nvSpPr>
            <p:cNvPr id="93" name="pl93"/>
            <p:cNvSpPr/>
            <p:nvPr/>
          </p:nvSpPr>
          <p:spPr>
            <a:xfrm>
              <a:off x="1421035"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42658" y="346005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a:t>
              </a:r>
            </a:p>
          </p:txBody>
        </p:sp>
        <p:sp>
          <p:nvSpPr>
            <p:cNvPr id="104" name="tx104"/>
            <p:cNvSpPr/>
            <p:nvPr/>
          </p:nvSpPr>
          <p:spPr>
            <a:xfrm>
              <a:off x="1355732" y="293261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05" name="tx105"/>
            <p:cNvSpPr/>
            <p:nvPr/>
          </p:nvSpPr>
          <p:spPr>
            <a:xfrm>
              <a:off x="2689720" y="34025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112.3</a:t>
              </a:r>
            </a:p>
          </p:txBody>
        </p:sp>
        <p:sp>
          <p:nvSpPr>
            <p:cNvPr id="106" name="tx106"/>
            <p:cNvSpPr/>
            <p:nvPr/>
          </p:nvSpPr>
          <p:spPr>
            <a:xfrm>
              <a:off x="2741971" y="282897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07" name="tx107"/>
            <p:cNvSpPr/>
            <p:nvPr/>
          </p:nvSpPr>
          <p:spPr>
            <a:xfrm>
              <a:off x="4075958" y="32967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133.2</a:t>
              </a:r>
            </a:p>
          </p:txBody>
        </p:sp>
        <p:sp>
          <p:nvSpPr>
            <p:cNvPr id="108" name="tx108"/>
            <p:cNvSpPr/>
            <p:nvPr/>
          </p:nvSpPr>
          <p:spPr>
            <a:xfrm>
              <a:off x="4128209" y="25938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09" name="tx109"/>
            <p:cNvSpPr/>
            <p:nvPr/>
          </p:nvSpPr>
          <p:spPr>
            <a:xfrm>
              <a:off x="5462196" y="31406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164.1</a:t>
              </a:r>
            </a:p>
          </p:txBody>
        </p:sp>
        <p:sp>
          <p:nvSpPr>
            <p:cNvPr id="110" name="tx110"/>
            <p:cNvSpPr/>
            <p:nvPr/>
          </p:nvSpPr>
          <p:spPr>
            <a:xfrm>
              <a:off x="5514447" y="230244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1" name="tx111"/>
            <p:cNvSpPr/>
            <p:nvPr/>
          </p:nvSpPr>
          <p:spPr>
            <a:xfrm>
              <a:off x="6571187" y="31488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162.4</a:t>
              </a:r>
            </a:p>
          </p:txBody>
        </p:sp>
        <p:sp>
          <p:nvSpPr>
            <p:cNvPr id="112" name="tx112"/>
            <p:cNvSpPr/>
            <p:nvPr/>
          </p:nvSpPr>
          <p:spPr>
            <a:xfrm>
              <a:off x="6623438" y="231780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3" name="tx113"/>
            <p:cNvSpPr/>
            <p:nvPr/>
          </p:nvSpPr>
          <p:spPr>
            <a:xfrm>
              <a:off x="6848435" y="31635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159.6</a:t>
              </a:r>
            </a:p>
          </p:txBody>
        </p:sp>
        <p:sp>
          <p:nvSpPr>
            <p:cNvPr id="114" name="tx114"/>
            <p:cNvSpPr/>
            <p:nvPr/>
          </p:nvSpPr>
          <p:spPr>
            <a:xfrm>
              <a:off x="6900686" y="233893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5" name="tx115"/>
            <p:cNvSpPr/>
            <p:nvPr/>
          </p:nvSpPr>
          <p:spPr>
            <a:xfrm>
              <a:off x="7125682" y="31812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156.1</a:t>
              </a:r>
            </a:p>
          </p:txBody>
        </p:sp>
        <p:sp>
          <p:nvSpPr>
            <p:cNvPr id="116" name="tx116"/>
            <p:cNvSpPr/>
            <p:nvPr/>
          </p:nvSpPr>
          <p:spPr>
            <a:xfrm>
              <a:off x="7177933" y="23663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7" name="tx117"/>
            <p:cNvSpPr/>
            <p:nvPr/>
          </p:nvSpPr>
          <p:spPr>
            <a:xfrm>
              <a:off x="7402930" y="31820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155.9</a:t>
              </a:r>
            </a:p>
          </p:txBody>
        </p:sp>
        <p:sp>
          <p:nvSpPr>
            <p:cNvPr id="118" name="tx118"/>
            <p:cNvSpPr/>
            <p:nvPr/>
          </p:nvSpPr>
          <p:spPr>
            <a:xfrm>
              <a:off x="7455181" y="237631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9" name="tx119"/>
            <p:cNvSpPr/>
            <p:nvPr/>
          </p:nvSpPr>
          <p:spPr>
            <a:xfrm>
              <a:off x="7680178" y="31988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152.6</a:t>
              </a:r>
            </a:p>
          </p:txBody>
        </p:sp>
        <p:sp>
          <p:nvSpPr>
            <p:cNvPr id="120" name="tx120"/>
            <p:cNvSpPr/>
            <p:nvPr/>
          </p:nvSpPr>
          <p:spPr>
            <a:xfrm>
              <a:off x="7732429" y="241029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1" name="tx121"/>
            <p:cNvSpPr/>
            <p:nvPr/>
          </p:nvSpPr>
          <p:spPr>
            <a:xfrm>
              <a:off x="7957425" y="32134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149.7</a:t>
              </a:r>
            </a:p>
          </p:txBody>
        </p:sp>
        <p:sp>
          <p:nvSpPr>
            <p:cNvPr id="122" name="tx122"/>
            <p:cNvSpPr/>
            <p:nvPr/>
          </p:nvSpPr>
          <p:spPr>
            <a:xfrm>
              <a:off x="8009676" y="243961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3" name="tx123"/>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55386" y="29416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655386" y="192868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915680"/>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33341" y="4909475"/>
              <a:ext cx="201456" cy="201456"/>
            </a:xfrm>
            <a:prstGeom prst="rect">
              <a:avLst/>
            </a:prstGeom>
            <a:solidFill>
              <a:srgbClr val="1CABE2">
                <a:alpha val="100000"/>
              </a:srgbClr>
            </a:solidFill>
          </p:spPr>
          <p:txBody>
            <a:bodyPr/>
            <a:lstStyle/>
            <a:p/>
          </p:txBody>
        </p:sp>
        <p:sp>
          <p:nvSpPr>
            <p:cNvPr id="147" name="rc147"/>
            <p:cNvSpPr/>
            <p:nvPr/>
          </p:nvSpPr>
          <p:spPr>
            <a:xfrm>
              <a:off x="5638429" y="4909475"/>
              <a:ext cx="201456" cy="201456"/>
            </a:xfrm>
            <a:prstGeom prst="rect">
              <a:avLst/>
            </a:prstGeom>
            <a:solidFill>
              <a:srgbClr val="80BD41">
                <a:alpha val="100000"/>
              </a:srgbClr>
            </a:solidFill>
          </p:spPr>
          <p:txBody>
            <a:bodyPr/>
            <a:lstStyle/>
            <a:p/>
          </p:txBody>
        </p:sp>
        <p:sp>
          <p:nvSpPr>
            <p:cNvPr id="148" name="tx148"/>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51100" y="661760"/>
              <a:ext cx="19103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Turkmenistan, 2000-2024</a:t>
              </a:r>
            </a:p>
          </p:txBody>
        </p:sp>
        <p:sp>
          <p:nvSpPr>
            <p:cNvPr id="152" name="pl152"/>
            <p:cNvSpPr/>
            <p:nvPr/>
          </p:nvSpPr>
          <p:spPr>
            <a:xfrm>
              <a:off x="229796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30136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3047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3081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9966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30305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30644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6509019" cy="162162"/>
            </a:xfrm>
            <a:prstGeom prst="rect">
              <a:avLst/>
            </a:prstGeom>
            <a:solidFill>
              <a:srgbClr val="80BD41">
                <a:alpha val="100000"/>
              </a:srgbClr>
            </a:solidFill>
          </p:spPr>
          <p:txBody>
            <a:bodyPr/>
            <a:lstStyle/>
            <a:p/>
          </p:txBody>
        </p:sp>
        <p:sp>
          <p:nvSpPr>
            <p:cNvPr id="164" name="rc164"/>
            <p:cNvSpPr/>
            <p:nvPr/>
          </p:nvSpPr>
          <p:spPr>
            <a:xfrm>
              <a:off x="7805292" y="5774644"/>
              <a:ext cx="65711" cy="162162"/>
            </a:xfrm>
            <a:prstGeom prst="rect">
              <a:avLst/>
            </a:prstGeom>
            <a:solidFill>
              <a:srgbClr val="1CABE2">
                <a:alpha val="100000"/>
              </a:srgbClr>
            </a:solidFill>
          </p:spPr>
          <p:txBody>
            <a:bodyPr/>
            <a:lstStyle/>
            <a:p/>
          </p:txBody>
        </p:sp>
        <p:sp>
          <p:nvSpPr>
            <p:cNvPr id="165" name="rc165"/>
            <p:cNvSpPr/>
            <p:nvPr/>
          </p:nvSpPr>
          <p:spPr>
            <a:xfrm>
              <a:off x="1296273" y="5571941"/>
              <a:ext cx="6113549" cy="162162"/>
            </a:xfrm>
            <a:prstGeom prst="rect">
              <a:avLst/>
            </a:prstGeom>
            <a:solidFill>
              <a:srgbClr val="80BD41">
                <a:alpha val="100000"/>
              </a:srgbClr>
            </a:solidFill>
          </p:spPr>
          <p:txBody>
            <a:bodyPr/>
            <a:lstStyle/>
            <a:p/>
          </p:txBody>
        </p:sp>
        <p:sp>
          <p:nvSpPr>
            <p:cNvPr id="166" name="rc166"/>
            <p:cNvSpPr/>
            <p:nvPr/>
          </p:nvSpPr>
          <p:spPr>
            <a:xfrm>
              <a:off x="7409823" y="5571941"/>
              <a:ext cx="124610" cy="162162"/>
            </a:xfrm>
            <a:prstGeom prst="rect">
              <a:avLst/>
            </a:prstGeom>
            <a:solidFill>
              <a:srgbClr val="1CABE2">
                <a:alpha val="100000"/>
              </a:srgbClr>
            </a:solidFill>
          </p:spPr>
          <p:txBody>
            <a:bodyPr/>
            <a:lstStyle/>
            <a:p/>
          </p:txBody>
        </p:sp>
        <p:sp>
          <p:nvSpPr>
            <p:cNvPr id="167" name="rc167"/>
            <p:cNvSpPr/>
            <p:nvPr/>
          </p:nvSpPr>
          <p:spPr>
            <a:xfrm>
              <a:off x="1296273" y="5369238"/>
              <a:ext cx="5998554" cy="162162"/>
            </a:xfrm>
            <a:prstGeom prst="rect">
              <a:avLst/>
            </a:prstGeom>
            <a:solidFill>
              <a:srgbClr val="80BD41">
                <a:alpha val="100000"/>
              </a:srgbClr>
            </a:solidFill>
          </p:spPr>
          <p:txBody>
            <a:bodyPr/>
            <a:lstStyle/>
            <a:p/>
          </p:txBody>
        </p:sp>
        <p:sp>
          <p:nvSpPr>
            <p:cNvPr id="168" name="rc168"/>
            <p:cNvSpPr/>
            <p:nvPr/>
          </p:nvSpPr>
          <p:spPr>
            <a:xfrm>
              <a:off x="7294828" y="5369238"/>
              <a:ext cx="122607" cy="162162"/>
            </a:xfrm>
            <a:prstGeom prst="rect">
              <a:avLst/>
            </a:prstGeom>
            <a:solidFill>
              <a:srgbClr val="1CABE2">
                <a:alpha val="100000"/>
              </a:srgbClr>
            </a:solidFill>
          </p:spPr>
          <p:txBody>
            <a:bodyPr/>
            <a:lstStyle/>
            <a:p/>
          </p:txBody>
        </p:sp>
        <p:sp>
          <p:nvSpPr>
            <p:cNvPr id="169" name="tx169"/>
            <p:cNvSpPr/>
            <p:nvPr/>
          </p:nvSpPr>
          <p:spPr>
            <a:xfrm>
              <a:off x="805505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164.1</a:t>
              </a:r>
            </a:p>
          </p:txBody>
        </p:sp>
        <p:sp>
          <p:nvSpPr>
            <p:cNvPr id="170" name="tx170"/>
            <p:cNvSpPr/>
            <p:nvPr/>
          </p:nvSpPr>
          <p:spPr>
            <a:xfrm>
              <a:off x="7702081"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155.7</a:t>
              </a:r>
            </a:p>
          </p:txBody>
        </p:sp>
        <p:sp>
          <p:nvSpPr>
            <p:cNvPr id="171" name="tx171"/>
            <p:cNvSpPr/>
            <p:nvPr/>
          </p:nvSpPr>
          <p:spPr>
            <a:xfrm>
              <a:off x="7578392"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152.8</a:t>
              </a:r>
            </a:p>
          </p:txBody>
        </p:sp>
        <p:sp>
          <p:nvSpPr>
            <p:cNvPr id="172" name="tx172"/>
            <p:cNvSpPr/>
            <p:nvPr/>
          </p:nvSpPr>
          <p:spPr>
            <a:xfrm>
              <a:off x="4415144"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162.4</a:t>
              </a:r>
            </a:p>
          </p:txBody>
        </p:sp>
        <p:sp>
          <p:nvSpPr>
            <p:cNvPr id="173" name="tx173"/>
            <p:cNvSpPr/>
            <p:nvPr/>
          </p:nvSpPr>
          <p:spPr>
            <a:xfrm>
              <a:off x="7762799"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74" name="tx174"/>
            <p:cNvSpPr/>
            <p:nvPr/>
          </p:nvSpPr>
          <p:spPr>
            <a:xfrm>
              <a:off x="4217410"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152.6</a:t>
              </a:r>
            </a:p>
          </p:txBody>
        </p:sp>
        <p:sp>
          <p:nvSpPr>
            <p:cNvPr id="175" name="tx175"/>
            <p:cNvSpPr/>
            <p:nvPr/>
          </p:nvSpPr>
          <p:spPr>
            <a:xfrm>
              <a:off x="7396779" y="56125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76" name="tx176"/>
            <p:cNvSpPr/>
            <p:nvPr/>
          </p:nvSpPr>
          <p:spPr>
            <a:xfrm>
              <a:off x="4159912"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149.7</a:t>
              </a:r>
            </a:p>
          </p:txBody>
        </p:sp>
        <p:sp>
          <p:nvSpPr>
            <p:cNvPr id="177" name="tx177"/>
            <p:cNvSpPr/>
            <p:nvPr/>
          </p:nvSpPr>
          <p:spPr>
            <a:xfrm>
              <a:off x="7280783" y="54098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221970"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3" name="tx183"/>
            <p:cNvSpPr/>
            <p:nvPr/>
          </p:nvSpPr>
          <p:spPr>
            <a:xfrm>
              <a:off x="518651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718990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5" name="tx185"/>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(98%) was relatively constant within 1% compared to 2019 (99%).
The number of children vaccinated with DTP3 decreased 8% compared to in 2019.
The number of surviving infants decreased approximately 7%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42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294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446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5989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750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218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370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522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674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826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519548"/>
              <a:ext cx="249522" cy="487136"/>
            </a:xfrm>
            <a:prstGeom prst="rect">
              <a:avLst/>
            </a:prstGeom>
            <a:solidFill>
              <a:srgbClr val="E2231A">
                <a:alpha val="100000"/>
              </a:srgbClr>
            </a:solidFill>
          </p:spPr>
          <p:txBody>
            <a:bodyPr/>
            <a:lstStyle/>
            <a:p/>
          </p:txBody>
        </p:sp>
        <p:sp>
          <p:nvSpPr>
            <p:cNvPr id="27" name="rc27"/>
            <p:cNvSpPr/>
            <p:nvPr/>
          </p:nvSpPr>
          <p:spPr>
            <a:xfrm>
              <a:off x="1573521" y="3763175"/>
              <a:ext cx="249522" cy="243510"/>
            </a:xfrm>
            <a:prstGeom prst="rect">
              <a:avLst/>
            </a:prstGeom>
            <a:solidFill>
              <a:srgbClr val="E2231A">
                <a:alpha val="100000"/>
              </a:srgbClr>
            </a:solidFill>
          </p:spPr>
          <p:txBody>
            <a:bodyPr/>
            <a:lstStyle/>
            <a:p/>
          </p:txBody>
        </p:sp>
        <p:sp>
          <p:nvSpPr>
            <p:cNvPr id="28" name="rc28"/>
            <p:cNvSpPr/>
            <p:nvPr/>
          </p:nvSpPr>
          <p:spPr>
            <a:xfrm>
              <a:off x="1850769" y="2553929"/>
              <a:ext cx="249522" cy="1452755"/>
            </a:xfrm>
            <a:prstGeom prst="rect">
              <a:avLst/>
            </a:prstGeom>
            <a:solidFill>
              <a:srgbClr val="E2231A">
                <a:alpha val="100000"/>
              </a:srgbClr>
            </a:solidFill>
          </p:spPr>
          <p:txBody>
            <a:bodyPr/>
            <a:lstStyle/>
            <a:p/>
          </p:txBody>
        </p:sp>
        <p:sp>
          <p:nvSpPr>
            <p:cNvPr id="29" name="rc29"/>
            <p:cNvSpPr/>
            <p:nvPr/>
          </p:nvSpPr>
          <p:spPr>
            <a:xfrm>
              <a:off x="2128016" y="3637911"/>
              <a:ext cx="249522" cy="368773"/>
            </a:xfrm>
            <a:prstGeom prst="rect">
              <a:avLst/>
            </a:prstGeom>
            <a:solidFill>
              <a:srgbClr val="E2231A">
                <a:alpha val="100000"/>
              </a:srgbClr>
            </a:solidFill>
          </p:spPr>
          <p:txBody>
            <a:bodyPr/>
            <a:lstStyle/>
            <a:p/>
          </p:txBody>
        </p:sp>
        <p:sp>
          <p:nvSpPr>
            <p:cNvPr id="30" name="rc30"/>
            <p:cNvSpPr/>
            <p:nvPr/>
          </p:nvSpPr>
          <p:spPr>
            <a:xfrm>
              <a:off x="2405264" y="3624928"/>
              <a:ext cx="249522" cy="381756"/>
            </a:xfrm>
            <a:prstGeom prst="rect">
              <a:avLst/>
            </a:prstGeom>
            <a:solidFill>
              <a:srgbClr val="E2231A">
                <a:alpha val="100000"/>
              </a:srgbClr>
            </a:solidFill>
          </p:spPr>
          <p:txBody>
            <a:bodyPr/>
            <a:lstStyle/>
            <a:p/>
          </p:txBody>
        </p:sp>
        <p:sp>
          <p:nvSpPr>
            <p:cNvPr id="31" name="rc31"/>
            <p:cNvSpPr/>
            <p:nvPr/>
          </p:nvSpPr>
          <p:spPr>
            <a:xfrm>
              <a:off x="2682512" y="3873936"/>
              <a:ext cx="249522" cy="132749"/>
            </a:xfrm>
            <a:prstGeom prst="rect">
              <a:avLst/>
            </a:prstGeom>
            <a:solidFill>
              <a:srgbClr val="E2231A">
                <a:alpha val="100000"/>
              </a:srgbClr>
            </a:solidFill>
          </p:spPr>
          <p:txBody>
            <a:bodyPr/>
            <a:lstStyle/>
            <a:p/>
          </p:txBody>
        </p:sp>
        <p:sp>
          <p:nvSpPr>
            <p:cNvPr id="32" name="rc32"/>
            <p:cNvSpPr/>
            <p:nvPr/>
          </p:nvSpPr>
          <p:spPr>
            <a:xfrm>
              <a:off x="2959759" y="3869023"/>
              <a:ext cx="249522" cy="137661"/>
            </a:xfrm>
            <a:prstGeom prst="rect">
              <a:avLst/>
            </a:prstGeom>
            <a:solidFill>
              <a:srgbClr val="E2231A">
                <a:alpha val="100000"/>
              </a:srgbClr>
            </a:solidFill>
          </p:spPr>
          <p:txBody>
            <a:bodyPr/>
            <a:lstStyle/>
            <a:p/>
          </p:txBody>
        </p:sp>
        <p:sp>
          <p:nvSpPr>
            <p:cNvPr id="33" name="rc33"/>
            <p:cNvSpPr/>
            <p:nvPr/>
          </p:nvSpPr>
          <p:spPr>
            <a:xfrm>
              <a:off x="3237007" y="3863994"/>
              <a:ext cx="249522" cy="142690"/>
            </a:xfrm>
            <a:prstGeom prst="rect">
              <a:avLst/>
            </a:prstGeom>
            <a:solidFill>
              <a:srgbClr val="E2231A">
                <a:alpha val="100000"/>
              </a:srgbClr>
            </a:solidFill>
          </p:spPr>
          <p:txBody>
            <a:bodyPr/>
            <a:lstStyle/>
            <a:p/>
          </p:txBody>
        </p:sp>
        <p:sp>
          <p:nvSpPr>
            <p:cNvPr id="34" name="rc34"/>
            <p:cNvSpPr/>
            <p:nvPr/>
          </p:nvSpPr>
          <p:spPr>
            <a:xfrm>
              <a:off x="3514255" y="3858614"/>
              <a:ext cx="249522" cy="148070"/>
            </a:xfrm>
            <a:prstGeom prst="rect">
              <a:avLst/>
            </a:prstGeom>
            <a:solidFill>
              <a:srgbClr val="E2231A">
                <a:alpha val="100000"/>
              </a:srgbClr>
            </a:solidFill>
          </p:spPr>
          <p:txBody>
            <a:bodyPr/>
            <a:lstStyle/>
            <a:p/>
          </p:txBody>
        </p:sp>
        <p:sp>
          <p:nvSpPr>
            <p:cNvPr id="35" name="rc35"/>
            <p:cNvSpPr/>
            <p:nvPr/>
          </p:nvSpPr>
          <p:spPr>
            <a:xfrm>
              <a:off x="3791502" y="3851830"/>
              <a:ext cx="249522" cy="154854"/>
            </a:xfrm>
            <a:prstGeom prst="rect">
              <a:avLst/>
            </a:prstGeom>
            <a:solidFill>
              <a:srgbClr val="E2231A">
                <a:alpha val="100000"/>
              </a:srgbClr>
            </a:solidFill>
          </p:spPr>
          <p:txBody>
            <a:bodyPr/>
            <a:lstStyle/>
            <a:p/>
          </p:txBody>
        </p:sp>
        <p:sp>
          <p:nvSpPr>
            <p:cNvPr id="36" name="rc36"/>
            <p:cNvSpPr/>
            <p:nvPr/>
          </p:nvSpPr>
          <p:spPr>
            <a:xfrm>
              <a:off x="4068750" y="3844345"/>
              <a:ext cx="249522" cy="162340"/>
            </a:xfrm>
            <a:prstGeom prst="rect">
              <a:avLst/>
            </a:prstGeom>
            <a:solidFill>
              <a:srgbClr val="E2231A">
                <a:alpha val="100000"/>
              </a:srgbClr>
            </a:solidFill>
          </p:spPr>
          <p:txBody>
            <a:bodyPr/>
            <a:lstStyle/>
            <a:p/>
          </p:txBody>
        </p:sp>
        <p:sp>
          <p:nvSpPr>
            <p:cNvPr id="37" name="rc37"/>
            <p:cNvSpPr/>
            <p:nvPr/>
          </p:nvSpPr>
          <p:spPr>
            <a:xfrm>
              <a:off x="4345998" y="3837093"/>
              <a:ext cx="249522" cy="169591"/>
            </a:xfrm>
            <a:prstGeom prst="rect">
              <a:avLst/>
            </a:prstGeom>
            <a:solidFill>
              <a:srgbClr val="E2231A">
                <a:alpha val="100000"/>
              </a:srgbClr>
            </a:solidFill>
          </p:spPr>
          <p:txBody>
            <a:bodyPr/>
            <a:lstStyle/>
            <a:p/>
          </p:txBody>
        </p:sp>
        <p:sp>
          <p:nvSpPr>
            <p:cNvPr id="38" name="rc38"/>
            <p:cNvSpPr/>
            <p:nvPr/>
          </p:nvSpPr>
          <p:spPr>
            <a:xfrm>
              <a:off x="4623245" y="3829491"/>
              <a:ext cx="249522" cy="177193"/>
            </a:xfrm>
            <a:prstGeom prst="rect">
              <a:avLst/>
            </a:prstGeom>
            <a:solidFill>
              <a:srgbClr val="E2231A">
                <a:alpha val="100000"/>
              </a:srgbClr>
            </a:solidFill>
          </p:spPr>
          <p:txBody>
            <a:bodyPr/>
            <a:lstStyle/>
            <a:p/>
          </p:txBody>
        </p:sp>
        <p:sp>
          <p:nvSpPr>
            <p:cNvPr id="39" name="rc39"/>
            <p:cNvSpPr/>
            <p:nvPr/>
          </p:nvSpPr>
          <p:spPr>
            <a:xfrm>
              <a:off x="4900493" y="3822239"/>
              <a:ext cx="249522" cy="184445"/>
            </a:xfrm>
            <a:prstGeom prst="rect">
              <a:avLst/>
            </a:prstGeom>
            <a:solidFill>
              <a:srgbClr val="E2231A">
                <a:alpha val="100000"/>
              </a:srgbClr>
            </a:solidFill>
          </p:spPr>
          <p:txBody>
            <a:bodyPr/>
            <a:lstStyle/>
            <a:p/>
          </p:txBody>
        </p:sp>
        <p:sp>
          <p:nvSpPr>
            <p:cNvPr id="40" name="rc40"/>
            <p:cNvSpPr/>
            <p:nvPr/>
          </p:nvSpPr>
          <p:spPr>
            <a:xfrm>
              <a:off x="5177741" y="3817210"/>
              <a:ext cx="249522" cy="189474"/>
            </a:xfrm>
            <a:prstGeom prst="rect">
              <a:avLst/>
            </a:prstGeom>
            <a:solidFill>
              <a:srgbClr val="E2231A">
                <a:alpha val="100000"/>
              </a:srgbClr>
            </a:solidFill>
          </p:spPr>
          <p:txBody>
            <a:bodyPr/>
            <a:lstStyle/>
            <a:p/>
          </p:txBody>
        </p:sp>
        <p:sp>
          <p:nvSpPr>
            <p:cNvPr id="41" name="rc41"/>
            <p:cNvSpPr/>
            <p:nvPr/>
          </p:nvSpPr>
          <p:spPr>
            <a:xfrm>
              <a:off x="5454988" y="3812883"/>
              <a:ext cx="249522" cy="193802"/>
            </a:xfrm>
            <a:prstGeom prst="rect">
              <a:avLst/>
            </a:prstGeom>
            <a:solidFill>
              <a:srgbClr val="E2231A">
                <a:alpha val="100000"/>
              </a:srgbClr>
            </a:solidFill>
          </p:spPr>
          <p:txBody>
            <a:bodyPr/>
            <a:lstStyle/>
            <a:p/>
          </p:txBody>
        </p:sp>
        <p:sp>
          <p:nvSpPr>
            <p:cNvPr id="42" name="rc42"/>
            <p:cNvSpPr/>
            <p:nvPr/>
          </p:nvSpPr>
          <p:spPr>
            <a:xfrm>
              <a:off x="5732236" y="3812181"/>
              <a:ext cx="249522" cy="194503"/>
            </a:xfrm>
            <a:prstGeom prst="rect">
              <a:avLst/>
            </a:prstGeom>
            <a:solidFill>
              <a:srgbClr val="E2231A">
                <a:alpha val="100000"/>
              </a:srgbClr>
            </a:solidFill>
          </p:spPr>
          <p:txBody>
            <a:bodyPr/>
            <a:lstStyle/>
            <a:p/>
          </p:txBody>
        </p:sp>
        <p:sp>
          <p:nvSpPr>
            <p:cNvPr id="43" name="rc43"/>
            <p:cNvSpPr/>
            <p:nvPr/>
          </p:nvSpPr>
          <p:spPr>
            <a:xfrm>
              <a:off x="6009484" y="3812649"/>
              <a:ext cx="249522" cy="194036"/>
            </a:xfrm>
            <a:prstGeom prst="rect">
              <a:avLst/>
            </a:prstGeom>
            <a:solidFill>
              <a:srgbClr val="E2231A">
                <a:alpha val="100000"/>
              </a:srgbClr>
            </a:solidFill>
          </p:spPr>
          <p:txBody>
            <a:bodyPr/>
            <a:lstStyle/>
            <a:p/>
          </p:txBody>
        </p:sp>
        <p:sp>
          <p:nvSpPr>
            <p:cNvPr id="44" name="rc44"/>
            <p:cNvSpPr/>
            <p:nvPr/>
          </p:nvSpPr>
          <p:spPr>
            <a:xfrm>
              <a:off x="6286731" y="3813935"/>
              <a:ext cx="249522" cy="192749"/>
            </a:xfrm>
            <a:prstGeom prst="rect">
              <a:avLst/>
            </a:prstGeom>
            <a:solidFill>
              <a:srgbClr val="E2231A">
                <a:alpha val="100000"/>
              </a:srgbClr>
            </a:solidFill>
          </p:spPr>
          <p:txBody>
            <a:bodyPr/>
            <a:lstStyle/>
            <a:p/>
          </p:txBody>
        </p:sp>
        <p:sp>
          <p:nvSpPr>
            <p:cNvPr id="45" name="rc45"/>
            <p:cNvSpPr/>
            <p:nvPr/>
          </p:nvSpPr>
          <p:spPr>
            <a:xfrm>
              <a:off x="6563979" y="3814754"/>
              <a:ext cx="249522" cy="191930"/>
            </a:xfrm>
            <a:prstGeom prst="rect">
              <a:avLst/>
            </a:prstGeom>
            <a:solidFill>
              <a:srgbClr val="E2231A">
                <a:alpha val="100000"/>
              </a:srgbClr>
            </a:solidFill>
          </p:spPr>
          <p:txBody>
            <a:bodyPr/>
            <a:lstStyle/>
            <a:p/>
          </p:txBody>
        </p:sp>
        <p:sp>
          <p:nvSpPr>
            <p:cNvPr id="46" name="rc46"/>
            <p:cNvSpPr/>
            <p:nvPr/>
          </p:nvSpPr>
          <p:spPr>
            <a:xfrm>
              <a:off x="6841227" y="3625864"/>
              <a:ext cx="249522" cy="380820"/>
            </a:xfrm>
            <a:prstGeom prst="rect">
              <a:avLst/>
            </a:prstGeom>
            <a:solidFill>
              <a:srgbClr val="E2231A">
                <a:alpha val="100000"/>
              </a:srgbClr>
            </a:solidFill>
          </p:spPr>
          <p:txBody>
            <a:bodyPr/>
            <a:lstStyle/>
            <a:p/>
          </p:txBody>
        </p:sp>
        <p:sp>
          <p:nvSpPr>
            <p:cNvPr id="47" name="rc47"/>
            <p:cNvSpPr/>
            <p:nvPr/>
          </p:nvSpPr>
          <p:spPr>
            <a:xfrm>
              <a:off x="7118474" y="3442121"/>
              <a:ext cx="249522" cy="564564"/>
            </a:xfrm>
            <a:prstGeom prst="rect">
              <a:avLst/>
            </a:prstGeom>
            <a:solidFill>
              <a:srgbClr val="E2231A">
                <a:alpha val="100000"/>
              </a:srgbClr>
            </a:solidFill>
          </p:spPr>
          <p:txBody>
            <a:bodyPr/>
            <a:lstStyle/>
            <a:p/>
          </p:txBody>
        </p:sp>
        <p:sp>
          <p:nvSpPr>
            <p:cNvPr id="48" name="rc48"/>
            <p:cNvSpPr/>
            <p:nvPr/>
          </p:nvSpPr>
          <p:spPr>
            <a:xfrm>
              <a:off x="7395722" y="3634519"/>
              <a:ext cx="249522" cy="372165"/>
            </a:xfrm>
            <a:prstGeom prst="rect">
              <a:avLst/>
            </a:prstGeom>
            <a:solidFill>
              <a:srgbClr val="E2231A">
                <a:alpha val="100000"/>
              </a:srgbClr>
            </a:solidFill>
          </p:spPr>
          <p:txBody>
            <a:bodyPr/>
            <a:lstStyle/>
            <a:p/>
          </p:txBody>
        </p:sp>
        <p:sp>
          <p:nvSpPr>
            <p:cNvPr id="49" name="rc49"/>
            <p:cNvSpPr/>
            <p:nvPr/>
          </p:nvSpPr>
          <p:spPr>
            <a:xfrm>
              <a:off x="7672970" y="3824579"/>
              <a:ext cx="249522" cy="182106"/>
            </a:xfrm>
            <a:prstGeom prst="rect">
              <a:avLst/>
            </a:prstGeom>
            <a:solidFill>
              <a:srgbClr val="E2231A">
                <a:alpha val="100000"/>
              </a:srgbClr>
            </a:solidFill>
          </p:spPr>
          <p:txBody>
            <a:bodyPr/>
            <a:lstStyle/>
            <a:p/>
          </p:txBody>
        </p:sp>
        <p:sp>
          <p:nvSpPr>
            <p:cNvPr id="50" name="rc50"/>
            <p:cNvSpPr/>
            <p:nvPr/>
          </p:nvSpPr>
          <p:spPr>
            <a:xfrm>
              <a:off x="7950217" y="3827970"/>
              <a:ext cx="249522" cy="178714"/>
            </a:xfrm>
            <a:prstGeom prst="rect">
              <a:avLst/>
            </a:prstGeom>
            <a:solidFill>
              <a:srgbClr val="E2231A">
                <a:alpha val="100000"/>
              </a:srgbClr>
            </a:solidFill>
          </p:spPr>
          <p:txBody>
            <a:bodyPr/>
            <a:lstStyle/>
            <a:p/>
          </p:txBody>
        </p:sp>
        <p:sp>
          <p:nvSpPr>
            <p:cNvPr id="51" name="rc51"/>
            <p:cNvSpPr/>
            <p:nvPr/>
          </p:nvSpPr>
          <p:spPr>
            <a:xfrm>
              <a:off x="1296273" y="2939428"/>
              <a:ext cx="249522" cy="580119"/>
            </a:xfrm>
            <a:prstGeom prst="rect">
              <a:avLst/>
            </a:prstGeom>
            <a:solidFill>
              <a:srgbClr val="B3B3B3">
                <a:alpha val="100000"/>
              </a:srgbClr>
            </a:solidFill>
          </p:spPr>
          <p:txBody>
            <a:bodyPr/>
            <a:lstStyle/>
            <a:p/>
          </p:txBody>
        </p:sp>
        <p:sp>
          <p:nvSpPr>
            <p:cNvPr id="52" name="rc52"/>
            <p:cNvSpPr/>
            <p:nvPr/>
          </p:nvSpPr>
          <p:spPr>
            <a:xfrm>
              <a:off x="1573521" y="3214751"/>
              <a:ext cx="249522" cy="548423"/>
            </a:xfrm>
            <a:prstGeom prst="rect">
              <a:avLst/>
            </a:prstGeom>
            <a:solidFill>
              <a:srgbClr val="B3B3B3">
                <a:alpha val="100000"/>
              </a:srgbClr>
            </a:solidFill>
          </p:spPr>
          <p:txBody>
            <a:bodyPr/>
            <a:lstStyle/>
            <a:p/>
          </p:txBody>
        </p:sp>
        <p:sp>
          <p:nvSpPr>
            <p:cNvPr id="53" name="rc53"/>
            <p:cNvSpPr/>
            <p:nvPr/>
          </p:nvSpPr>
          <p:spPr>
            <a:xfrm>
              <a:off x="1850769" y="2321881"/>
              <a:ext cx="249522" cy="232047"/>
            </a:xfrm>
            <a:prstGeom prst="rect">
              <a:avLst/>
            </a:prstGeom>
            <a:solidFill>
              <a:srgbClr val="B3B3B3">
                <a:alpha val="100000"/>
              </a:srgbClr>
            </a:solidFill>
          </p:spPr>
          <p:txBody>
            <a:bodyPr/>
            <a:lstStyle/>
            <a:p/>
          </p:txBody>
        </p:sp>
        <p:sp>
          <p:nvSpPr>
            <p:cNvPr id="54" name="rc54"/>
            <p:cNvSpPr/>
            <p:nvPr/>
          </p:nvSpPr>
          <p:spPr>
            <a:xfrm>
              <a:off x="2128016" y="2608549"/>
              <a:ext cx="249522" cy="1029361"/>
            </a:xfrm>
            <a:prstGeom prst="rect">
              <a:avLst/>
            </a:prstGeom>
            <a:solidFill>
              <a:srgbClr val="B3B3B3">
                <a:alpha val="100000"/>
              </a:srgbClr>
            </a:solidFill>
          </p:spPr>
          <p:txBody>
            <a:bodyPr/>
            <a:lstStyle/>
            <a:p/>
          </p:txBody>
        </p:sp>
        <p:sp>
          <p:nvSpPr>
            <p:cNvPr id="55" name="rc55"/>
            <p:cNvSpPr/>
            <p:nvPr/>
          </p:nvSpPr>
          <p:spPr>
            <a:xfrm>
              <a:off x="2405264" y="2756269"/>
              <a:ext cx="249522" cy="868659"/>
            </a:xfrm>
            <a:prstGeom prst="rect">
              <a:avLst/>
            </a:prstGeom>
            <a:solidFill>
              <a:srgbClr val="B3B3B3">
                <a:alpha val="100000"/>
              </a:srgbClr>
            </a:solidFill>
          </p:spPr>
          <p:txBody>
            <a:bodyPr/>
            <a:lstStyle/>
            <a:p/>
          </p:txBody>
        </p:sp>
        <p:sp>
          <p:nvSpPr>
            <p:cNvPr id="56" name="rc56"/>
            <p:cNvSpPr/>
            <p:nvPr/>
          </p:nvSpPr>
          <p:spPr>
            <a:xfrm>
              <a:off x="2682512" y="3760134"/>
              <a:ext cx="249522" cy="113801"/>
            </a:xfrm>
            <a:prstGeom prst="rect">
              <a:avLst/>
            </a:prstGeom>
            <a:solidFill>
              <a:srgbClr val="B3B3B3">
                <a:alpha val="100000"/>
              </a:srgbClr>
            </a:solidFill>
          </p:spPr>
          <p:txBody>
            <a:bodyPr/>
            <a:lstStyle/>
            <a:p/>
          </p:txBody>
        </p:sp>
        <p:sp>
          <p:nvSpPr>
            <p:cNvPr id="57" name="rc57"/>
            <p:cNvSpPr/>
            <p:nvPr/>
          </p:nvSpPr>
          <p:spPr>
            <a:xfrm>
              <a:off x="3237007" y="3760836"/>
              <a:ext cx="249522" cy="103158"/>
            </a:xfrm>
            <a:prstGeom prst="rect">
              <a:avLst/>
            </a:prstGeom>
            <a:solidFill>
              <a:srgbClr val="B3B3B3">
                <a:alpha val="100000"/>
              </a:srgbClr>
            </a:solidFill>
          </p:spPr>
          <p:txBody>
            <a:bodyPr/>
            <a:lstStyle/>
            <a:p/>
          </p:txBody>
        </p:sp>
        <p:sp>
          <p:nvSpPr>
            <p:cNvPr id="58" name="rc58"/>
            <p:cNvSpPr/>
            <p:nvPr/>
          </p:nvSpPr>
          <p:spPr>
            <a:xfrm>
              <a:off x="7672970" y="3811947"/>
              <a:ext cx="249522" cy="12631"/>
            </a:xfrm>
            <a:prstGeom prst="rect">
              <a:avLst/>
            </a:prstGeom>
            <a:solidFill>
              <a:srgbClr val="B3B3B3">
                <a:alpha val="100000"/>
              </a:srgbClr>
            </a:solidFill>
          </p:spPr>
          <p:txBody>
            <a:bodyPr/>
            <a:lstStyle/>
            <a:p/>
          </p:txBody>
        </p:sp>
        <p:sp>
          <p:nvSpPr>
            <p:cNvPr id="59" name="rc59"/>
            <p:cNvSpPr/>
            <p:nvPr/>
          </p:nvSpPr>
          <p:spPr>
            <a:xfrm>
              <a:off x="7950217" y="3812064"/>
              <a:ext cx="249522" cy="15906"/>
            </a:xfrm>
            <a:prstGeom prst="rect">
              <a:avLst/>
            </a:prstGeom>
            <a:solidFill>
              <a:srgbClr val="B3B3B3">
                <a:alpha val="100000"/>
              </a:srgbClr>
            </a:solidFill>
          </p:spPr>
          <p:txBody>
            <a:bodyPr/>
            <a:lstStyle/>
            <a:p/>
          </p:txBody>
        </p:sp>
        <p:sp>
          <p:nvSpPr>
            <p:cNvPr id="60" name="pl60"/>
            <p:cNvSpPr/>
            <p:nvPr/>
          </p:nvSpPr>
          <p:spPr>
            <a:xfrm>
              <a:off x="1421035" y="1226758"/>
              <a:ext cx="6653943" cy="308880"/>
            </a:xfrm>
            <a:custGeom>
              <a:avLst/>
              <a:pathLst>
                <a:path w="6653943" h="308880">
                  <a:moveTo>
                    <a:pt x="0" y="84240"/>
                  </a:moveTo>
                  <a:lnTo>
                    <a:pt x="277247" y="28080"/>
                  </a:lnTo>
                  <a:lnTo>
                    <a:pt x="554495" y="308880"/>
                  </a:lnTo>
                  <a:lnTo>
                    <a:pt x="831742" y="56160"/>
                  </a:lnTo>
                  <a:lnTo>
                    <a:pt x="1108990" y="5616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28080"/>
                  </a:lnTo>
                  <a:lnTo>
                    <a:pt x="5822200" y="56160"/>
                  </a:lnTo>
                  <a:lnTo>
                    <a:pt x="6099448" y="28080"/>
                  </a:lnTo>
                  <a:lnTo>
                    <a:pt x="6376696" y="0"/>
                  </a:lnTo>
                  <a:lnTo>
                    <a:pt x="6653943" y="0"/>
                  </a:lnTo>
                </a:path>
              </a:pathLst>
            </a:custGeom>
            <a:ln w="27101" cap="flat">
              <a:solidFill>
                <a:srgbClr val="0058AB">
                  <a:alpha val="100000"/>
                </a:srgbClr>
              </a:solidFill>
              <a:prstDash val="solid"/>
              <a:round/>
            </a:ln>
          </p:spPr>
          <p:txBody>
            <a:bodyPr/>
            <a:lstStyle/>
            <a:p/>
          </p:txBody>
        </p:sp>
        <p:sp>
          <p:nvSpPr>
            <p:cNvPr id="61" name="pl61"/>
            <p:cNvSpPr/>
            <p:nvPr/>
          </p:nvSpPr>
          <p:spPr>
            <a:xfrm>
              <a:off x="1421035" y="1226758"/>
              <a:ext cx="6653943" cy="336960"/>
            </a:xfrm>
            <a:custGeom>
              <a:avLst/>
              <a:pathLst>
                <a:path w="6653943" h="336960">
                  <a:moveTo>
                    <a:pt x="0" y="196560"/>
                  </a:moveTo>
                  <a:lnTo>
                    <a:pt x="277247" y="140400"/>
                  </a:lnTo>
                  <a:lnTo>
                    <a:pt x="554495" y="336960"/>
                  </a:lnTo>
                  <a:lnTo>
                    <a:pt x="831742" y="280800"/>
                  </a:lnTo>
                  <a:lnTo>
                    <a:pt x="1108990" y="252720"/>
                  </a:lnTo>
                  <a:lnTo>
                    <a:pt x="1386238" y="28080"/>
                  </a:lnTo>
                  <a:lnTo>
                    <a:pt x="1663485" y="0"/>
                  </a:lnTo>
                  <a:lnTo>
                    <a:pt x="1940733" y="2808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28080"/>
                  </a:lnTo>
                  <a:lnTo>
                    <a:pt x="6099448" y="0"/>
                  </a:lnTo>
                  <a:lnTo>
                    <a:pt x="6376696" y="0"/>
                  </a:lnTo>
                  <a:lnTo>
                    <a:pt x="6653943" y="0"/>
                  </a:lnTo>
                </a:path>
              </a:pathLst>
            </a:custGeom>
            <a:ln w="27101" cap="flat">
              <a:solidFill>
                <a:srgbClr val="333333">
                  <a:alpha val="100000"/>
                </a:srgbClr>
              </a:solidFill>
              <a:prstDash val="solid"/>
              <a:round/>
            </a:ln>
          </p:spPr>
          <p:txBody>
            <a:bodyPr/>
            <a:lstStyle/>
            <a:p/>
          </p:txBody>
        </p:sp>
        <p:sp>
          <p:nvSpPr>
            <p:cNvPr id="62" name="tx62"/>
            <p:cNvSpPr/>
            <p:nvPr/>
          </p:nvSpPr>
          <p:spPr>
            <a:xfrm>
              <a:off x="661840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3" name="tx63"/>
            <p:cNvSpPr/>
            <p:nvPr/>
          </p:nvSpPr>
          <p:spPr>
            <a:xfrm>
              <a:off x="6895650"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64" name="tx64"/>
            <p:cNvSpPr/>
            <p:nvPr/>
          </p:nvSpPr>
          <p:spPr>
            <a:xfrm>
              <a:off x="7172898"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5" name="tx65"/>
            <p:cNvSpPr/>
            <p:nvPr/>
          </p:nvSpPr>
          <p:spPr>
            <a:xfrm>
              <a:off x="7450145"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66" name="tx66"/>
            <p:cNvSpPr/>
            <p:nvPr/>
          </p:nvSpPr>
          <p:spPr>
            <a:xfrm>
              <a:off x="7727393"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7" name="tx67"/>
            <p:cNvSpPr/>
            <p:nvPr/>
          </p:nvSpPr>
          <p:spPr>
            <a:xfrm>
              <a:off x="8004641"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8" name="tx68"/>
            <p:cNvSpPr/>
            <p:nvPr/>
          </p:nvSpPr>
          <p:spPr>
            <a:xfrm>
              <a:off x="6618402"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69" name="tx69"/>
            <p:cNvSpPr/>
            <p:nvPr/>
          </p:nvSpPr>
          <p:spPr>
            <a:xfrm>
              <a:off x="6895650"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0" name="tx70"/>
            <p:cNvSpPr/>
            <p:nvPr/>
          </p:nvSpPr>
          <p:spPr>
            <a:xfrm>
              <a:off x="7172898"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1" name="tx71"/>
            <p:cNvSpPr/>
            <p:nvPr/>
          </p:nvSpPr>
          <p:spPr>
            <a:xfrm>
              <a:off x="7450145"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2" name="tx72"/>
            <p:cNvSpPr/>
            <p:nvPr/>
          </p:nvSpPr>
          <p:spPr>
            <a:xfrm>
              <a:off x="7727393"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3" name="tx73"/>
            <p:cNvSpPr/>
            <p:nvPr/>
          </p:nvSpPr>
          <p:spPr>
            <a:xfrm>
              <a:off x="8004641"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4" name="tx74"/>
            <p:cNvSpPr/>
            <p:nvPr/>
          </p:nvSpPr>
          <p:spPr>
            <a:xfrm>
              <a:off x="1345686" y="37239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75" name="tx75"/>
            <p:cNvSpPr/>
            <p:nvPr/>
          </p:nvSpPr>
          <p:spPr>
            <a:xfrm>
              <a:off x="2731924" y="390119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76" name="tx76"/>
            <p:cNvSpPr/>
            <p:nvPr/>
          </p:nvSpPr>
          <p:spPr>
            <a:xfrm>
              <a:off x="4118163" y="388639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77" name="tx77"/>
            <p:cNvSpPr/>
            <p:nvPr/>
          </p:nvSpPr>
          <p:spPr>
            <a:xfrm>
              <a:off x="5504401" y="387066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78" name="tx78"/>
            <p:cNvSpPr/>
            <p:nvPr/>
          </p:nvSpPr>
          <p:spPr>
            <a:xfrm>
              <a:off x="6613391" y="38702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79" name="tx79"/>
            <p:cNvSpPr/>
            <p:nvPr/>
          </p:nvSpPr>
          <p:spPr>
            <a:xfrm>
              <a:off x="6890639" y="377578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80" name="tx80"/>
            <p:cNvSpPr/>
            <p:nvPr/>
          </p:nvSpPr>
          <p:spPr>
            <a:xfrm>
              <a:off x="7167887" y="36839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81" name="tx81"/>
            <p:cNvSpPr/>
            <p:nvPr/>
          </p:nvSpPr>
          <p:spPr>
            <a:xfrm>
              <a:off x="7445134" y="378010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2" name="tx82"/>
            <p:cNvSpPr/>
            <p:nvPr/>
          </p:nvSpPr>
          <p:spPr>
            <a:xfrm>
              <a:off x="7722382" y="38751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3" name="tx83"/>
            <p:cNvSpPr/>
            <p:nvPr/>
          </p:nvSpPr>
          <p:spPr>
            <a:xfrm>
              <a:off x="7999630" y="38768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4" name="tx84"/>
            <p:cNvSpPr/>
            <p:nvPr/>
          </p:nvSpPr>
          <p:spPr>
            <a:xfrm>
              <a:off x="1390890" y="319042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85" name="tx85"/>
            <p:cNvSpPr/>
            <p:nvPr/>
          </p:nvSpPr>
          <p:spPr>
            <a:xfrm>
              <a:off x="1353221" y="2833193"/>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86" name="tx86"/>
            <p:cNvSpPr/>
            <p:nvPr/>
          </p:nvSpPr>
          <p:spPr>
            <a:xfrm>
              <a:off x="2739459" y="3655090"/>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87" name="tx87"/>
            <p:cNvSpPr/>
            <p:nvPr/>
          </p:nvSpPr>
          <p:spPr>
            <a:xfrm>
              <a:off x="7729917" y="3706903"/>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88" name="tx88"/>
            <p:cNvSpPr/>
            <p:nvPr/>
          </p:nvSpPr>
          <p:spPr>
            <a:xfrm>
              <a:off x="8007165" y="3707020"/>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89" name="tx89"/>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0" name="tx90"/>
            <p:cNvSpPr/>
            <p:nvPr/>
          </p:nvSpPr>
          <p:spPr>
            <a:xfrm>
              <a:off x="717597" y="337018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91" name="tx91"/>
            <p:cNvSpPr/>
            <p:nvPr/>
          </p:nvSpPr>
          <p:spPr>
            <a:xfrm>
              <a:off x="639902" y="278497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92" name="tx92"/>
            <p:cNvSpPr/>
            <p:nvPr/>
          </p:nvSpPr>
          <p:spPr>
            <a:xfrm>
              <a:off x="639902" y="220017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93" name="tx93"/>
            <p:cNvSpPr/>
            <p:nvPr/>
          </p:nvSpPr>
          <p:spPr>
            <a:xfrm>
              <a:off x="639902" y="161537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94" name="tx94"/>
            <p:cNvSpPr/>
            <p:nvPr/>
          </p:nvSpPr>
          <p:spPr>
            <a:xfrm>
              <a:off x="639902" y="103057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95" name="tx9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6" name="tx9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7" name="tx9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8" name="tx9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9" name="tx9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0" name="tx10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1" name="tx10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2" name="tx10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3" name="tx10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4" name="tx10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5" name="tx10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6" name="tx10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7" name="tx10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8" name="tx10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1" name="tx111"/>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2" name="pl112"/>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4" name="tx114"/>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5" name="tx115"/>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6" name="rc116"/>
            <p:cNvSpPr/>
            <p:nvPr/>
          </p:nvSpPr>
          <p:spPr>
            <a:xfrm>
              <a:off x="4678790" y="4909475"/>
              <a:ext cx="201456" cy="201456"/>
            </a:xfrm>
            <a:prstGeom prst="rect">
              <a:avLst/>
            </a:prstGeom>
            <a:solidFill>
              <a:srgbClr val="E2231A">
                <a:alpha val="100000"/>
              </a:srgbClr>
            </a:solidFill>
          </p:spPr>
          <p:txBody>
            <a:bodyPr/>
            <a:lstStyle/>
            <a:p/>
          </p:txBody>
        </p:sp>
        <p:sp>
          <p:nvSpPr>
            <p:cNvPr id="117" name="rc117"/>
            <p:cNvSpPr/>
            <p:nvPr/>
          </p:nvSpPr>
          <p:spPr>
            <a:xfrm>
              <a:off x="5642950" y="4909475"/>
              <a:ext cx="201456" cy="201456"/>
            </a:xfrm>
            <a:prstGeom prst="rect">
              <a:avLst/>
            </a:prstGeom>
            <a:solidFill>
              <a:srgbClr val="B3B3B3">
                <a:alpha val="100000"/>
              </a:srgbClr>
            </a:solidFill>
          </p:spPr>
          <p:txBody>
            <a:bodyPr/>
            <a:lstStyle/>
            <a:p/>
          </p:txBody>
        </p:sp>
        <p:sp>
          <p:nvSpPr>
            <p:cNvPr id="118" name="tx118"/>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9" name="tx119"/>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0" name="tx120"/>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1" name="tx121"/>
            <p:cNvSpPr/>
            <p:nvPr/>
          </p:nvSpPr>
          <p:spPr>
            <a:xfrm>
              <a:off x="951100" y="661760"/>
              <a:ext cx="19103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Turkmenistan, 2000-2024</a:t>
              </a:r>
            </a:p>
          </p:txBody>
        </p:sp>
        <p:sp>
          <p:nvSpPr>
            <p:cNvPr id="122" name="pl122"/>
            <p:cNvSpPr/>
            <p:nvPr/>
          </p:nvSpPr>
          <p:spPr>
            <a:xfrm>
              <a:off x="233283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40594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47905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8" name="pl128"/>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36938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44250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51561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296273" y="5774644"/>
              <a:ext cx="6803957" cy="162162"/>
            </a:xfrm>
            <a:prstGeom prst="rect">
              <a:avLst/>
            </a:prstGeom>
            <a:solidFill>
              <a:srgbClr val="E2231A">
                <a:alpha val="100000"/>
              </a:srgbClr>
            </a:solidFill>
          </p:spPr>
          <p:txBody>
            <a:bodyPr/>
            <a:lstStyle/>
            <a:p/>
          </p:txBody>
        </p:sp>
        <p:sp>
          <p:nvSpPr>
            <p:cNvPr id="133" name="rc133"/>
            <p:cNvSpPr/>
            <p:nvPr/>
          </p:nvSpPr>
          <p:spPr>
            <a:xfrm>
              <a:off x="1296273" y="5571941"/>
              <a:ext cx="6455674" cy="162162"/>
            </a:xfrm>
            <a:prstGeom prst="rect">
              <a:avLst/>
            </a:prstGeom>
            <a:solidFill>
              <a:srgbClr val="E2231A">
                <a:alpha val="100000"/>
              </a:srgbClr>
            </a:solidFill>
          </p:spPr>
          <p:txBody>
            <a:bodyPr/>
            <a:lstStyle/>
            <a:p/>
          </p:txBody>
        </p:sp>
        <p:sp>
          <p:nvSpPr>
            <p:cNvPr id="134" name="rc134"/>
            <p:cNvSpPr/>
            <p:nvPr/>
          </p:nvSpPr>
          <p:spPr>
            <a:xfrm>
              <a:off x="1296273" y="5369238"/>
              <a:ext cx="6335433" cy="162162"/>
            </a:xfrm>
            <a:prstGeom prst="rect">
              <a:avLst/>
            </a:prstGeom>
            <a:solidFill>
              <a:srgbClr val="E2231A">
                <a:alpha val="100000"/>
              </a:srgbClr>
            </a:solidFill>
          </p:spPr>
          <p:txBody>
            <a:bodyPr/>
            <a:lstStyle/>
            <a:p/>
          </p:txBody>
        </p:sp>
        <p:sp>
          <p:nvSpPr>
            <p:cNvPr id="135" name="rc135"/>
            <p:cNvSpPr/>
            <p:nvPr/>
          </p:nvSpPr>
          <p:spPr>
            <a:xfrm>
              <a:off x="7751948" y="5571941"/>
              <a:ext cx="447792" cy="162162"/>
            </a:xfrm>
            <a:prstGeom prst="rect">
              <a:avLst/>
            </a:prstGeom>
            <a:solidFill>
              <a:srgbClr val="B3B3B3">
                <a:alpha val="100000"/>
              </a:srgbClr>
            </a:solidFill>
          </p:spPr>
          <p:txBody>
            <a:bodyPr/>
            <a:lstStyle/>
            <a:p/>
          </p:txBody>
        </p:sp>
        <p:sp>
          <p:nvSpPr>
            <p:cNvPr id="136" name="rc136"/>
            <p:cNvSpPr/>
            <p:nvPr/>
          </p:nvSpPr>
          <p:spPr>
            <a:xfrm>
              <a:off x="7631707" y="5369238"/>
              <a:ext cx="563886" cy="162162"/>
            </a:xfrm>
            <a:prstGeom prst="rect">
              <a:avLst/>
            </a:prstGeom>
            <a:solidFill>
              <a:srgbClr val="B3B3B3">
                <a:alpha val="100000"/>
              </a:srgbClr>
            </a:solidFill>
          </p:spPr>
          <p:txBody>
            <a:bodyPr/>
            <a:lstStyle/>
            <a:p/>
          </p:txBody>
        </p:sp>
        <p:sp>
          <p:nvSpPr>
            <p:cNvPr id="137" name="tx137"/>
            <p:cNvSpPr/>
            <p:nvPr/>
          </p:nvSpPr>
          <p:spPr>
            <a:xfrm>
              <a:off x="8280112"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38" name="tx138"/>
            <p:cNvSpPr/>
            <p:nvPr/>
          </p:nvSpPr>
          <p:spPr>
            <a:xfrm>
              <a:off x="8275966"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a:t>
              </a:r>
            </a:p>
          </p:txBody>
        </p:sp>
        <p:sp>
          <p:nvSpPr>
            <p:cNvPr id="139" name="tx139"/>
            <p:cNvSpPr/>
            <p:nvPr/>
          </p:nvSpPr>
          <p:spPr>
            <a:xfrm>
              <a:off x="4617880"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40" name="tx140"/>
            <p:cNvSpPr/>
            <p:nvPr/>
          </p:nvSpPr>
          <p:spPr>
            <a:xfrm>
              <a:off x="4443738"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41" name="tx141"/>
            <p:cNvSpPr/>
            <p:nvPr/>
          </p:nvSpPr>
          <p:spPr>
            <a:xfrm>
              <a:off x="4383618"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a:t>
              </a:r>
            </a:p>
          </p:txBody>
        </p:sp>
        <p:sp>
          <p:nvSpPr>
            <p:cNvPr id="142" name="tx142"/>
            <p:cNvSpPr/>
            <p:nvPr/>
          </p:nvSpPr>
          <p:spPr>
            <a:xfrm>
              <a:off x="7861708" y="560988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3" name="tx143"/>
            <p:cNvSpPr/>
            <p:nvPr/>
          </p:nvSpPr>
          <p:spPr>
            <a:xfrm>
              <a:off x="7799515" y="540718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4" name="tx14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a:off x="115258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48" name="tx148"/>
            <p:cNvSpPr/>
            <p:nvPr/>
          </p:nvSpPr>
          <p:spPr>
            <a:xfrm>
              <a:off x="3225696"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49" name="tx149"/>
            <p:cNvSpPr/>
            <p:nvPr/>
          </p:nvSpPr>
          <p:spPr>
            <a:xfrm>
              <a:off x="5298809"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50" name="tx150"/>
            <p:cNvSpPr/>
            <p:nvPr/>
          </p:nvSpPr>
          <p:spPr>
            <a:xfrm>
              <a:off x="7371922"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51" name="tx151"/>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2" name="tx15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3" name="tx153"/>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similar to in 2019, where coverage was 99%.
2,000 children missed their routine first dose of measles vaccine.
MCV2 is typically administered to children between 18 months and five years old. MCV2 coverage remained constant at 99%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14272"/>
            </a:xfrm>
            <a:custGeom>
              <a:avLst/>
              <a:pathLst>
                <a:path w="3397293" h="314272">
                  <a:moveTo>
                    <a:pt x="0" y="85710"/>
                  </a:moveTo>
                  <a:lnTo>
                    <a:pt x="141553" y="28570"/>
                  </a:lnTo>
                  <a:lnTo>
                    <a:pt x="283107" y="314272"/>
                  </a:lnTo>
                  <a:lnTo>
                    <a:pt x="424661" y="57140"/>
                  </a:lnTo>
                  <a:lnTo>
                    <a:pt x="566215" y="5714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28570"/>
                  </a:lnTo>
                  <a:lnTo>
                    <a:pt x="2972631" y="57140"/>
                  </a:lnTo>
                  <a:lnTo>
                    <a:pt x="3114185" y="2857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228562"/>
            </a:xfrm>
            <a:custGeom>
              <a:avLst/>
              <a:pathLst>
                <a:path w="3397293" h="228562">
                  <a:moveTo>
                    <a:pt x="0" y="114281"/>
                  </a:moveTo>
                  <a:lnTo>
                    <a:pt x="141553" y="85710"/>
                  </a:lnTo>
                  <a:lnTo>
                    <a:pt x="283107" y="171421"/>
                  </a:lnTo>
                  <a:lnTo>
                    <a:pt x="424661" y="228562"/>
                  </a:lnTo>
                  <a:lnTo>
                    <a:pt x="566215" y="171421"/>
                  </a:lnTo>
                  <a:lnTo>
                    <a:pt x="707769" y="57140"/>
                  </a:lnTo>
                  <a:lnTo>
                    <a:pt x="849323" y="28570"/>
                  </a:lnTo>
                  <a:lnTo>
                    <a:pt x="990877" y="0"/>
                  </a:lnTo>
                  <a:lnTo>
                    <a:pt x="1132431" y="0"/>
                  </a:lnTo>
                  <a:lnTo>
                    <a:pt x="1273984" y="85710"/>
                  </a:lnTo>
                  <a:lnTo>
                    <a:pt x="1415538" y="114281"/>
                  </a:lnTo>
                  <a:lnTo>
                    <a:pt x="1557092" y="57140"/>
                  </a:lnTo>
                  <a:lnTo>
                    <a:pt x="1698646" y="57140"/>
                  </a:lnTo>
                  <a:lnTo>
                    <a:pt x="1840200" y="28570"/>
                  </a:lnTo>
                  <a:lnTo>
                    <a:pt x="1981754" y="142851"/>
                  </a:lnTo>
                  <a:lnTo>
                    <a:pt x="2123308" y="114281"/>
                  </a:lnTo>
                  <a:lnTo>
                    <a:pt x="2264862" y="142851"/>
                  </a:lnTo>
                  <a:lnTo>
                    <a:pt x="2406416" y="28570"/>
                  </a:lnTo>
                  <a:lnTo>
                    <a:pt x="2547969" y="28570"/>
                  </a:lnTo>
                  <a:lnTo>
                    <a:pt x="2689523" y="0"/>
                  </a:lnTo>
                  <a:lnTo>
                    <a:pt x="2831077" y="85710"/>
                  </a:lnTo>
                  <a:lnTo>
                    <a:pt x="2972631" y="57140"/>
                  </a:lnTo>
                  <a:lnTo>
                    <a:pt x="3114185" y="8571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14272"/>
            </a:xfrm>
            <a:custGeom>
              <a:avLst/>
              <a:pathLst>
                <a:path w="3397293" h="314272">
                  <a:moveTo>
                    <a:pt x="0" y="85710"/>
                  </a:moveTo>
                  <a:lnTo>
                    <a:pt x="141553" y="28570"/>
                  </a:lnTo>
                  <a:lnTo>
                    <a:pt x="283107" y="314272"/>
                  </a:lnTo>
                  <a:lnTo>
                    <a:pt x="424661" y="57140"/>
                  </a:lnTo>
                  <a:lnTo>
                    <a:pt x="566215" y="5714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28570"/>
                  </a:lnTo>
                  <a:lnTo>
                    <a:pt x="2972631" y="57140"/>
                  </a:lnTo>
                  <a:lnTo>
                    <a:pt x="3114185" y="2857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14272"/>
            </a:xfrm>
            <a:custGeom>
              <a:avLst/>
              <a:pathLst>
                <a:path w="3397293" h="314272">
                  <a:moveTo>
                    <a:pt x="0" y="85710"/>
                  </a:moveTo>
                  <a:lnTo>
                    <a:pt x="141553" y="28570"/>
                  </a:lnTo>
                  <a:lnTo>
                    <a:pt x="283107" y="314272"/>
                  </a:lnTo>
                  <a:lnTo>
                    <a:pt x="424661" y="57140"/>
                  </a:lnTo>
                  <a:lnTo>
                    <a:pt x="566215" y="5714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28570"/>
                  </a:lnTo>
                  <a:lnTo>
                    <a:pt x="2972631" y="57140"/>
                  </a:lnTo>
                  <a:lnTo>
                    <a:pt x="3114185" y="2857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193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1930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72418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8663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86399" y="4831778"/>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Turkmenistan</a:t>
              </a:r>
            </a:p>
          </p:txBody>
        </p:sp>
        <p:sp>
          <p:nvSpPr>
            <p:cNvPr id="60" name="tx60"/>
            <p:cNvSpPr/>
            <p:nvPr/>
          </p:nvSpPr>
          <p:spPr>
            <a:xfrm>
              <a:off x="299128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753737"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362584" y="471005"/>
              <a:ext cx="29140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Turkmenistan, 2000-2024</a:t>
              </a:r>
            </a:p>
          </p:txBody>
        </p:sp>
        <p:sp>
          <p:nvSpPr>
            <p:cNvPr id="63" name="pl63"/>
            <p:cNvSpPr/>
            <p:nvPr/>
          </p:nvSpPr>
          <p:spPr>
            <a:xfrm>
              <a:off x="5267799" y="35655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655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56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65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655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65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65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46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65634"/>
              <a:ext cx="3397293" cy="1319945"/>
            </a:xfrm>
            <a:custGeom>
              <a:avLst/>
              <a:pathLst>
                <a:path w="3397293" h="1319945">
                  <a:moveTo>
                    <a:pt x="0" y="359985"/>
                  </a:moveTo>
                  <a:lnTo>
                    <a:pt x="141553" y="119995"/>
                  </a:lnTo>
                  <a:lnTo>
                    <a:pt x="283107" y="1319945"/>
                  </a:lnTo>
                  <a:lnTo>
                    <a:pt x="424661" y="239990"/>
                  </a:lnTo>
                  <a:lnTo>
                    <a:pt x="566215" y="23999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119995"/>
                  </a:lnTo>
                  <a:lnTo>
                    <a:pt x="2972631" y="239990"/>
                  </a:lnTo>
                  <a:lnTo>
                    <a:pt x="3114185" y="119995"/>
                  </a:lnTo>
                  <a:lnTo>
                    <a:pt x="3255739"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065634"/>
              <a:ext cx="3397293" cy="1799925"/>
            </a:xfrm>
            <a:custGeom>
              <a:avLst/>
              <a:pathLst>
                <a:path w="3397293" h="1799925">
                  <a:moveTo>
                    <a:pt x="0" y="1799925"/>
                  </a:moveTo>
                  <a:lnTo>
                    <a:pt x="141553" y="1679930"/>
                  </a:lnTo>
                  <a:lnTo>
                    <a:pt x="283107" y="1679930"/>
                  </a:lnTo>
                  <a:lnTo>
                    <a:pt x="424661" y="1559935"/>
                  </a:lnTo>
                  <a:lnTo>
                    <a:pt x="566215" y="1319945"/>
                  </a:lnTo>
                  <a:lnTo>
                    <a:pt x="707769" y="1079955"/>
                  </a:lnTo>
                  <a:lnTo>
                    <a:pt x="849323" y="839965"/>
                  </a:lnTo>
                  <a:lnTo>
                    <a:pt x="990877" y="839965"/>
                  </a:lnTo>
                  <a:lnTo>
                    <a:pt x="1132431" y="599975"/>
                  </a:lnTo>
                  <a:lnTo>
                    <a:pt x="1273984" y="359985"/>
                  </a:lnTo>
                  <a:lnTo>
                    <a:pt x="1415538" y="239990"/>
                  </a:lnTo>
                  <a:lnTo>
                    <a:pt x="1557092" y="239990"/>
                  </a:lnTo>
                  <a:lnTo>
                    <a:pt x="1698646" y="239990"/>
                  </a:lnTo>
                  <a:lnTo>
                    <a:pt x="1840200" y="239990"/>
                  </a:lnTo>
                  <a:lnTo>
                    <a:pt x="1981754" y="239990"/>
                  </a:lnTo>
                  <a:lnTo>
                    <a:pt x="2123308" y="239990"/>
                  </a:lnTo>
                  <a:lnTo>
                    <a:pt x="2264862" y="119995"/>
                  </a:lnTo>
                  <a:lnTo>
                    <a:pt x="2406416" y="119995"/>
                  </a:lnTo>
                  <a:lnTo>
                    <a:pt x="2547969" y="0"/>
                  </a:lnTo>
                  <a:lnTo>
                    <a:pt x="2689523" y="0"/>
                  </a:lnTo>
                  <a:lnTo>
                    <a:pt x="2831077" y="359985"/>
                  </a:lnTo>
                  <a:lnTo>
                    <a:pt x="2972631" y="599975"/>
                  </a:lnTo>
                  <a:lnTo>
                    <a:pt x="3114185" y="359985"/>
                  </a:lnTo>
                  <a:lnTo>
                    <a:pt x="3255739" y="359985"/>
                  </a:lnTo>
                  <a:lnTo>
                    <a:pt x="3397293" y="239990"/>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959960"/>
            </a:xfrm>
            <a:custGeom>
              <a:avLst/>
              <a:pathLst>
                <a:path w="3397293" h="959960">
                  <a:moveTo>
                    <a:pt x="0" y="479980"/>
                  </a:moveTo>
                  <a:lnTo>
                    <a:pt x="141553" y="359985"/>
                  </a:lnTo>
                  <a:lnTo>
                    <a:pt x="283107" y="719970"/>
                  </a:lnTo>
                  <a:lnTo>
                    <a:pt x="424661" y="959960"/>
                  </a:lnTo>
                  <a:lnTo>
                    <a:pt x="566215" y="719970"/>
                  </a:lnTo>
                  <a:lnTo>
                    <a:pt x="707769" y="239990"/>
                  </a:lnTo>
                  <a:lnTo>
                    <a:pt x="849323" y="119995"/>
                  </a:lnTo>
                  <a:lnTo>
                    <a:pt x="990877" y="0"/>
                  </a:lnTo>
                  <a:lnTo>
                    <a:pt x="1132431" y="0"/>
                  </a:lnTo>
                  <a:lnTo>
                    <a:pt x="1273984" y="359985"/>
                  </a:lnTo>
                  <a:lnTo>
                    <a:pt x="1415538" y="479980"/>
                  </a:lnTo>
                  <a:lnTo>
                    <a:pt x="1557092" y="239990"/>
                  </a:lnTo>
                  <a:lnTo>
                    <a:pt x="1698646" y="239990"/>
                  </a:lnTo>
                  <a:lnTo>
                    <a:pt x="1840200" y="119995"/>
                  </a:lnTo>
                  <a:lnTo>
                    <a:pt x="1981754" y="599975"/>
                  </a:lnTo>
                  <a:lnTo>
                    <a:pt x="2123308" y="479980"/>
                  </a:lnTo>
                  <a:lnTo>
                    <a:pt x="2264862" y="599975"/>
                  </a:lnTo>
                  <a:lnTo>
                    <a:pt x="2406416" y="119995"/>
                  </a:lnTo>
                  <a:lnTo>
                    <a:pt x="2547969" y="119995"/>
                  </a:lnTo>
                  <a:lnTo>
                    <a:pt x="2689523" y="0"/>
                  </a:lnTo>
                  <a:lnTo>
                    <a:pt x="2831077" y="359985"/>
                  </a:lnTo>
                  <a:lnTo>
                    <a:pt x="2972631" y="239990"/>
                  </a:lnTo>
                  <a:lnTo>
                    <a:pt x="3114185" y="359985"/>
                  </a:lnTo>
                  <a:lnTo>
                    <a:pt x="3255739" y="239990"/>
                  </a:lnTo>
                  <a:lnTo>
                    <a:pt x="3397293" y="23999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06563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65634"/>
              <a:ext cx="3397293" cy="1319945"/>
            </a:xfrm>
            <a:custGeom>
              <a:avLst/>
              <a:pathLst>
                <a:path w="3397293" h="1319945">
                  <a:moveTo>
                    <a:pt x="0" y="359985"/>
                  </a:moveTo>
                  <a:lnTo>
                    <a:pt x="141553" y="119995"/>
                  </a:lnTo>
                  <a:lnTo>
                    <a:pt x="283107" y="1319945"/>
                  </a:lnTo>
                  <a:lnTo>
                    <a:pt x="424661" y="239990"/>
                  </a:lnTo>
                  <a:lnTo>
                    <a:pt x="566215" y="23999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119995"/>
                  </a:lnTo>
                  <a:lnTo>
                    <a:pt x="2972631" y="239990"/>
                  </a:lnTo>
                  <a:lnTo>
                    <a:pt x="3114185" y="119995"/>
                  </a:lnTo>
                  <a:lnTo>
                    <a:pt x="3255739"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73642"/>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65634"/>
              <a:ext cx="3397293" cy="1319945"/>
            </a:xfrm>
            <a:custGeom>
              <a:avLst/>
              <a:pathLst>
                <a:path w="3397293" h="1319945">
                  <a:moveTo>
                    <a:pt x="0" y="359985"/>
                  </a:moveTo>
                  <a:lnTo>
                    <a:pt x="141553" y="119995"/>
                  </a:lnTo>
                  <a:lnTo>
                    <a:pt x="283107" y="1319945"/>
                  </a:lnTo>
                  <a:lnTo>
                    <a:pt x="424661" y="239990"/>
                  </a:lnTo>
                  <a:lnTo>
                    <a:pt x="566215" y="23999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119995"/>
                  </a:lnTo>
                  <a:lnTo>
                    <a:pt x="2972631" y="239990"/>
                  </a:lnTo>
                  <a:lnTo>
                    <a:pt x="3114185" y="119995"/>
                  </a:lnTo>
                  <a:lnTo>
                    <a:pt x="3255739"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89469" y="178515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6115288"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823058"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30827"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3" name="tx103"/>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2134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1526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13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41531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8359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8359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704088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80333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103098" y="4831778"/>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Turkmenistan</a:t>
              </a:r>
            </a:p>
          </p:txBody>
        </p:sp>
        <p:sp>
          <p:nvSpPr>
            <p:cNvPr id="122" name="tx122"/>
            <p:cNvSpPr/>
            <p:nvPr/>
          </p:nvSpPr>
          <p:spPr>
            <a:xfrm>
              <a:off x="730798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8070436"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43259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66341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89423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54800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77882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00965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7321564" cy="149993"/>
            </a:xfrm>
            <a:prstGeom prst="rect">
              <a:avLst/>
            </a:prstGeom>
            <a:solidFill>
              <a:srgbClr val="E2231A">
                <a:alpha val="80000"/>
              </a:srgbClr>
            </a:solidFill>
          </p:spPr>
          <p:txBody>
            <a:bodyPr/>
            <a:lstStyle/>
            <a:p/>
          </p:txBody>
        </p:sp>
        <p:sp>
          <p:nvSpPr>
            <p:cNvPr id="136" name="rc136"/>
            <p:cNvSpPr/>
            <p:nvPr/>
          </p:nvSpPr>
          <p:spPr>
            <a:xfrm>
              <a:off x="1317178" y="5637654"/>
              <a:ext cx="6946786" cy="149993"/>
            </a:xfrm>
            <a:prstGeom prst="rect">
              <a:avLst/>
            </a:prstGeom>
            <a:solidFill>
              <a:srgbClr val="E2231A">
                <a:alpha val="80000"/>
              </a:srgbClr>
            </a:solidFill>
          </p:spPr>
          <p:txBody>
            <a:bodyPr/>
            <a:lstStyle/>
            <a:p/>
          </p:txBody>
        </p:sp>
        <p:sp>
          <p:nvSpPr>
            <p:cNvPr id="137" name="rc137"/>
            <p:cNvSpPr/>
            <p:nvPr/>
          </p:nvSpPr>
          <p:spPr>
            <a:xfrm>
              <a:off x="1317178" y="5450161"/>
              <a:ext cx="6817398" cy="149993"/>
            </a:xfrm>
            <a:prstGeom prst="rect">
              <a:avLst/>
            </a:prstGeom>
            <a:solidFill>
              <a:srgbClr val="E2231A">
                <a:alpha val="80000"/>
              </a:srgbClr>
            </a:solidFill>
          </p:spPr>
          <p:txBody>
            <a:bodyPr/>
            <a:lstStyle/>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314919"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3" name="tx143"/>
            <p:cNvSpPr/>
            <p:nvPr/>
          </p:nvSpPr>
          <p:spPr>
            <a:xfrm>
              <a:off x="542923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4" name="tx144"/>
            <p:cNvSpPr/>
            <p:nvPr/>
          </p:nvSpPr>
          <p:spPr>
            <a:xfrm>
              <a:off x="766006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5" name="tx145"/>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Turkmenistan (99%) was 15 percentage points higher than the global average (84%) and 5 percentage points higher than the average across all ECAR countries (94%).
National MCV1 coverage was the same as in 2019 (99%).
This equates to 2,000 unvaccinated children in 2024 - the same number of unvaccinated children as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3300840"/>
              <a:ext cx="351110" cy="6965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907643"/>
              <a:ext cx="351110" cy="20897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847069"/>
              <a:ext cx="351110" cy="21503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786496"/>
              <a:ext cx="351110" cy="221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635061"/>
              <a:ext cx="351110" cy="23623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8331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5153681"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763558"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999037"/>
              <a:ext cx="351110" cy="299840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4" name="rc34"/>
            <p:cNvSpPr/>
            <p:nvPr/>
          </p:nvSpPr>
          <p:spPr>
            <a:xfrm>
              <a:off x="1252457" y="1907643"/>
              <a:ext cx="351110" cy="2089794"/>
            </a:xfrm>
            <a:prstGeom prst="rect">
              <a:avLst/>
            </a:prstGeom>
            <a:solidFill>
              <a:srgbClr val="0083CF">
                <a:alpha val="100000"/>
              </a:srgbClr>
            </a:solidFill>
          </p:spPr>
          <p:txBody>
            <a:bodyPr/>
            <a:lstStyle/>
            <a:p/>
          </p:txBody>
        </p:sp>
        <p:sp>
          <p:nvSpPr>
            <p:cNvPr id="35" name="rc35"/>
            <p:cNvSpPr/>
            <p:nvPr/>
          </p:nvSpPr>
          <p:spPr>
            <a:xfrm>
              <a:off x="1642580" y="1847069"/>
              <a:ext cx="351110" cy="2150368"/>
            </a:xfrm>
            <a:prstGeom prst="rect">
              <a:avLst/>
            </a:prstGeom>
            <a:solidFill>
              <a:srgbClr val="0083CF">
                <a:alpha val="100000"/>
              </a:srgbClr>
            </a:solidFill>
          </p:spPr>
          <p:txBody>
            <a:bodyPr/>
            <a:lstStyle/>
            <a:p/>
          </p:txBody>
        </p:sp>
        <p:sp>
          <p:nvSpPr>
            <p:cNvPr id="36" name="rc36"/>
            <p:cNvSpPr/>
            <p:nvPr/>
          </p:nvSpPr>
          <p:spPr>
            <a:xfrm>
              <a:off x="2422824" y="1635061"/>
              <a:ext cx="351110" cy="2362376"/>
            </a:xfrm>
            <a:prstGeom prst="rect">
              <a:avLst/>
            </a:prstGeom>
            <a:solidFill>
              <a:srgbClr val="0083CF">
                <a:alpha val="100000"/>
              </a:srgbClr>
            </a:solidFill>
          </p:spPr>
          <p:txBody>
            <a:bodyPr/>
            <a:lstStyle/>
            <a:p/>
          </p:txBody>
        </p:sp>
        <p:sp>
          <p:nvSpPr>
            <p:cNvPr id="37" name="rc37"/>
            <p:cNvSpPr/>
            <p:nvPr/>
          </p:nvSpPr>
          <p:spPr>
            <a:xfrm>
              <a:off x="3593191" y="1453340"/>
              <a:ext cx="351110" cy="2544098"/>
            </a:xfrm>
            <a:prstGeom prst="rect">
              <a:avLst/>
            </a:prstGeom>
            <a:solidFill>
              <a:srgbClr val="0083CF">
                <a:alpha val="100000"/>
              </a:srgbClr>
            </a:solidFill>
          </p:spPr>
          <p:txBody>
            <a:bodyPr/>
            <a:lstStyle/>
            <a:p/>
          </p:txBody>
        </p:sp>
        <p:sp>
          <p:nvSpPr>
            <p:cNvPr id="38" name="rc38"/>
            <p:cNvSpPr/>
            <p:nvPr/>
          </p:nvSpPr>
          <p:spPr>
            <a:xfrm>
              <a:off x="5153681" y="1241332"/>
              <a:ext cx="351110" cy="2756106"/>
            </a:xfrm>
            <a:prstGeom prst="rect">
              <a:avLst/>
            </a:prstGeom>
            <a:solidFill>
              <a:srgbClr val="0083CF">
                <a:alpha val="100000"/>
              </a:srgbClr>
            </a:solidFill>
          </p:spPr>
          <p:txBody>
            <a:bodyPr/>
            <a:lstStyle/>
            <a:p/>
          </p:txBody>
        </p:sp>
        <p:sp>
          <p:nvSpPr>
            <p:cNvPr id="39" name="rc39"/>
            <p:cNvSpPr/>
            <p:nvPr/>
          </p:nvSpPr>
          <p:spPr>
            <a:xfrm>
              <a:off x="4763558" y="1241332"/>
              <a:ext cx="351110" cy="2756106"/>
            </a:xfrm>
            <a:prstGeom prst="rect">
              <a:avLst/>
            </a:prstGeom>
            <a:solidFill>
              <a:srgbClr val="0083CF">
                <a:alpha val="100000"/>
              </a:srgbClr>
            </a:solidFill>
          </p:spPr>
          <p:txBody>
            <a:bodyPr/>
            <a:lstStyle/>
            <a:p/>
          </p:txBody>
        </p:sp>
        <p:sp>
          <p:nvSpPr>
            <p:cNvPr id="40" name="rc40"/>
            <p:cNvSpPr/>
            <p:nvPr/>
          </p:nvSpPr>
          <p:spPr>
            <a:xfrm>
              <a:off x="5543803" y="1180758"/>
              <a:ext cx="351110" cy="2816680"/>
            </a:xfrm>
            <a:prstGeom prst="rect">
              <a:avLst/>
            </a:prstGeom>
            <a:solidFill>
              <a:srgbClr val="0083CF">
                <a:alpha val="100000"/>
              </a:srgbClr>
            </a:solidFill>
          </p:spPr>
          <p:txBody>
            <a:bodyPr/>
            <a:lstStyle/>
            <a:p/>
          </p:txBody>
        </p:sp>
        <p:sp>
          <p:nvSpPr>
            <p:cNvPr id="41" name="rc41"/>
            <p:cNvSpPr/>
            <p:nvPr/>
          </p:nvSpPr>
          <p:spPr>
            <a:xfrm>
              <a:off x="6324048" y="1120184"/>
              <a:ext cx="351110" cy="2877253"/>
            </a:xfrm>
            <a:prstGeom prst="rect">
              <a:avLst/>
            </a:prstGeom>
            <a:solidFill>
              <a:srgbClr val="0083CF">
                <a:alpha val="100000"/>
              </a:srgbClr>
            </a:solidFill>
          </p:spPr>
          <p:txBody>
            <a:bodyPr/>
            <a:lstStyle/>
            <a:p/>
          </p:txBody>
        </p:sp>
        <p:sp>
          <p:nvSpPr>
            <p:cNvPr id="42" name="rc42"/>
            <p:cNvSpPr/>
            <p:nvPr/>
          </p:nvSpPr>
          <p:spPr>
            <a:xfrm>
              <a:off x="7104293" y="1089897"/>
              <a:ext cx="351110" cy="2907540"/>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1907643"/>
              <a:ext cx="335702" cy="335702"/>
            </a:xfrm>
            <a:custGeom>
              <a:avLst/>
              <a:pathLst>
                <a:path w="335702" h="335702">
                  <a:moveTo>
                    <a:pt x="325813" y="0"/>
                  </a:moveTo>
                  <a:lnTo>
                    <a:pt x="335702" y="0"/>
                  </a:lnTo>
                  <a:lnTo>
                    <a:pt x="0" y="335702"/>
                  </a:lnTo>
                  <a:lnTo>
                    <a:pt x="0" y="325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1907643"/>
              <a:ext cx="236816" cy="236816"/>
            </a:xfrm>
            <a:custGeom>
              <a:avLst/>
              <a:pathLst>
                <a:path w="236816" h="236816">
                  <a:moveTo>
                    <a:pt x="226927" y="0"/>
                  </a:moveTo>
                  <a:lnTo>
                    <a:pt x="236816" y="0"/>
                  </a:lnTo>
                  <a:lnTo>
                    <a:pt x="0" y="236816"/>
                  </a:lnTo>
                  <a:lnTo>
                    <a:pt x="0" y="2269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1907643"/>
              <a:ext cx="137930" cy="137930"/>
            </a:xfrm>
            <a:custGeom>
              <a:avLst/>
              <a:pathLst>
                <a:path w="137930" h="137930">
                  <a:moveTo>
                    <a:pt x="128042" y="0"/>
                  </a:moveTo>
                  <a:lnTo>
                    <a:pt x="137930" y="0"/>
                  </a:lnTo>
                  <a:lnTo>
                    <a:pt x="0" y="137930"/>
                  </a:lnTo>
                  <a:lnTo>
                    <a:pt x="0" y="128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1907643"/>
              <a:ext cx="39045" cy="39045"/>
            </a:xfrm>
            <a:custGeom>
              <a:avLst/>
              <a:pathLst>
                <a:path w="39045" h="39045">
                  <a:moveTo>
                    <a:pt x="29156" y="0"/>
                  </a:moveTo>
                  <a:lnTo>
                    <a:pt x="39045" y="0"/>
                  </a:lnTo>
                  <a:lnTo>
                    <a:pt x="0" y="39045"/>
                  </a:lnTo>
                  <a:lnTo>
                    <a:pt x="0" y="291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1847069"/>
              <a:ext cx="302810" cy="302810"/>
            </a:xfrm>
            <a:custGeom>
              <a:avLst/>
              <a:pathLst>
                <a:path w="302810" h="302810">
                  <a:moveTo>
                    <a:pt x="292921" y="0"/>
                  </a:moveTo>
                  <a:lnTo>
                    <a:pt x="302810" y="0"/>
                  </a:lnTo>
                  <a:lnTo>
                    <a:pt x="0" y="302810"/>
                  </a:lnTo>
                  <a:lnTo>
                    <a:pt x="0" y="292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1847069"/>
              <a:ext cx="203924" cy="203924"/>
            </a:xfrm>
            <a:custGeom>
              <a:avLst/>
              <a:pathLst>
                <a:path w="203924" h="203924">
                  <a:moveTo>
                    <a:pt x="194036" y="0"/>
                  </a:moveTo>
                  <a:lnTo>
                    <a:pt x="203924" y="0"/>
                  </a:lnTo>
                  <a:lnTo>
                    <a:pt x="0" y="203924"/>
                  </a:lnTo>
                  <a:lnTo>
                    <a:pt x="0" y="194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1847069"/>
              <a:ext cx="105039" cy="105039"/>
            </a:xfrm>
            <a:custGeom>
              <a:avLst/>
              <a:pathLst>
                <a:path w="105039" h="105039">
                  <a:moveTo>
                    <a:pt x="95150" y="0"/>
                  </a:moveTo>
                  <a:lnTo>
                    <a:pt x="105039" y="0"/>
                  </a:lnTo>
                  <a:lnTo>
                    <a:pt x="0" y="105039"/>
                  </a:lnTo>
                  <a:lnTo>
                    <a:pt x="0" y="95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1847069"/>
              <a:ext cx="6153" cy="6153"/>
            </a:xfrm>
            <a:custGeom>
              <a:avLst/>
              <a:pathLst>
                <a:path w="6153" h="6153">
                  <a:moveTo>
                    <a:pt x="0" y="6153"/>
                  </a:moveTo>
                  <a:lnTo>
                    <a:pt x="0" y="0"/>
                  </a:lnTo>
                  <a:lnTo>
                    <a:pt x="615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422824" y="1635061"/>
              <a:ext cx="327887" cy="327887"/>
            </a:xfrm>
            <a:custGeom>
              <a:avLst/>
              <a:pathLst>
                <a:path w="327887" h="327887">
                  <a:moveTo>
                    <a:pt x="317999" y="0"/>
                  </a:moveTo>
                  <a:lnTo>
                    <a:pt x="327887" y="0"/>
                  </a:lnTo>
                  <a:lnTo>
                    <a:pt x="0" y="327887"/>
                  </a:lnTo>
                  <a:lnTo>
                    <a:pt x="0" y="317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422824" y="1635061"/>
              <a:ext cx="229002" cy="229002"/>
            </a:xfrm>
            <a:custGeom>
              <a:avLst/>
              <a:pathLst>
                <a:path w="229002" h="229002">
                  <a:moveTo>
                    <a:pt x="219113" y="0"/>
                  </a:moveTo>
                  <a:lnTo>
                    <a:pt x="229002" y="0"/>
                  </a:lnTo>
                  <a:lnTo>
                    <a:pt x="0" y="229002"/>
                  </a:lnTo>
                  <a:lnTo>
                    <a:pt x="0" y="219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422824" y="1635061"/>
              <a:ext cx="130116" cy="130116"/>
            </a:xfrm>
            <a:custGeom>
              <a:avLst/>
              <a:pathLst>
                <a:path w="130116" h="130116">
                  <a:moveTo>
                    <a:pt x="120227" y="0"/>
                  </a:moveTo>
                  <a:lnTo>
                    <a:pt x="130116" y="0"/>
                  </a:lnTo>
                  <a:lnTo>
                    <a:pt x="0" y="130116"/>
                  </a:lnTo>
                  <a:lnTo>
                    <a:pt x="0" y="120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22824" y="1635061"/>
              <a:ext cx="31230" cy="31230"/>
            </a:xfrm>
            <a:custGeom>
              <a:avLst/>
              <a:pathLst>
                <a:path w="31230" h="31230">
                  <a:moveTo>
                    <a:pt x="21342" y="0"/>
                  </a:moveTo>
                  <a:lnTo>
                    <a:pt x="31230" y="0"/>
                  </a:lnTo>
                  <a:lnTo>
                    <a:pt x="0" y="31230"/>
                  </a:lnTo>
                  <a:lnTo>
                    <a:pt x="0" y="21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93191" y="1453340"/>
              <a:ext cx="328098" cy="328098"/>
            </a:xfrm>
            <a:custGeom>
              <a:avLst/>
              <a:pathLst>
                <a:path w="328098" h="328098">
                  <a:moveTo>
                    <a:pt x="318210" y="0"/>
                  </a:moveTo>
                  <a:lnTo>
                    <a:pt x="328098" y="0"/>
                  </a:lnTo>
                  <a:lnTo>
                    <a:pt x="0" y="328098"/>
                  </a:lnTo>
                  <a:lnTo>
                    <a:pt x="0" y="318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93191" y="1453340"/>
              <a:ext cx="229212" cy="229212"/>
            </a:xfrm>
            <a:custGeom>
              <a:avLst/>
              <a:pathLst>
                <a:path w="229212" h="229212">
                  <a:moveTo>
                    <a:pt x="219324" y="0"/>
                  </a:moveTo>
                  <a:lnTo>
                    <a:pt x="229212" y="0"/>
                  </a:lnTo>
                  <a:lnTo>
                    <a:pt x="0" y="229212"/>
                  </a:lnTo>
                  <a:lnTo>
                    <a:pt x="0" y="219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93191" y="1453340"/>
              <a:ext cx="130327" cy="130327"/>
            </a:xfrm>
            <a:custGeom>
              <a:avLst/>
              <a:pathLst>
                <a:path w="130327" h="130327">
                  <a:moveTo>
                    <a:pt x="120438" y="0"/>
                  </a:moveTo>
                  <a:lnTo>
                    <a:pt x="130327" y="0"/>
                  </a:lnTo>
                  <a:lnTo>
                    <a:pt x="0" y="130327"/>
                  </a:lnTo>
                  <a:lnTo>
                    <a:pt x="0" y="120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93191" y="1453340"/>
              <a:ext cx="31441" cy="31441"/>
            </a:xfrm>
            <a:custGeom>
              <a:avLst/>
              <a:pathLst>
                <a:path w="31441" h="31441">
                  <a:moveTo>
                    <a:pt x="21553" y="0"/>
                  </a:moveTo>
                  <a:lnTo>
                    <a:pt x="31441" y="0"/>
                  </a:lnTo>
                  <a:lnTo>
                    <a:pt x="0" y="31441"/>
                  </a:lnTo>
                  <a:lnTo>
                    <a:pt x="0" y="2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5421615" y="3914263"/>
              <a:ext cx="83175" cy="83175"/>
            </a:xfrm>
            <a:custGeom>
              <a:avLst/>
              <a:pathLst>
                <a:path w="83175" h="83175">
                  <a:moveTo>
                    <a:pt x="83175" y="0"/>
                  </a:moveTo>
                  <a:lnTo>
                    <a:pt x="83175" y="9888"/>
                  </a:lnTo>
                  <a:lnTo>
                    <a:pt x="9888" y="83175"/>
                  </a:lnTo>
                  <a:lnTo>
                    <a:pt x="0" y="83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5322730" y="3815377"/>
              <a:ext cx="182061" cy="182061"/>
            </a:xfrm>
            <a:custGeom>
              <a:avLst/>
              <a:pathLst>
                <a:path w="182061" h="182061">
                  <a:moveTo>
                    <a:pt x="182061" y="0"/>
                  </a:moveTo>
                  <a:lnTo>
                    <a:pt x="182061" y="9888"/>
                  </a:lnTo>
                  <a:lnTo>
                    <a:pt x="9888" y="182061"/>
                  </a:lnTo>
                  <a:lnTo>
                    <a:pt x="0" y="182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5223844" y="3716491"/>
              <a:ext cx="280946" cy="280946"/>
            </a:xfrm>
            <a:custGeom>
              <a:avLst/>
              <a:pathLst>
                <a:path w="280946" h="280946">
                  <a:moveTo>
                    <a:pt x="280946" y="0"/>
                  </a:moveTo>
                  <a:lnTo>
                    <a:pt x="280946" y="9888"/>
                  </a:lnTo>
                  <a:lnTo>
                    <a:pt x="9888" y="280946"/>
                  </a:lnTo>
                  <a:lnTo>
                    <a:pt x="0" y="280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5153681" y="3617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5153681" y="3518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5153681" y="3419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5153681" y="3320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153681" y="3222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153681" y="3123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153681" y="3024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153681" y="2925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153681" y="2826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153681" y="27276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53681" y="26287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153681" y="25298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153681" y="24309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153681" y="23320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153681" y="22332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153681" y="21343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153681" y="20354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153681" y="19365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153681" y="1837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153681" y="1738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153681" y="1639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153681" y="1541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153681" y="1442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153681" y="1343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153681" y="1244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153681" y="1241332"/>
              <a:ext cx="265130" cy="265130"/>
            </a:xfrm>
            <a:custGeom>
              <a:avLst/>
              <a:pathLst>
                <a:path w="265130" h="265130">
                  <a:moveTo>
                    <a:pt x="255242" y="0"/>
                  </a:moveTo>
                  <a:lnTo>
                    <a:pt x="265130" y="0"/>
                  </a:lnTo>
                  <a:lnTo>
                    <a:pt x="0" y="265130"/>
                  </a:lnTo>
                  <a:lnTo>
                    <a:pt x="0" y="255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153681" y="1241332"/>
              <a:ext cx="166245" cy="166245"/>
            </a:xfrm>
            <a:custGeom>
              <a:avLst/>
              <a:pathLst>
                <a:path w="166245" h="166245">
                  <a:moveTo>
                    <a:pt x="156356" y="0"/>
                  </a:moveTo>
                  <a:lnTo>
                    <a:pt x="166245" y="0"/>
                  </a:lnTo>
                  <a:lnTo>
                    <a:pt x="0" y="166245"/>
                  </a:lnTo>
                  <a:lnTo>
                    <a:pt x="0" y="1563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153681" y="1241332"/>
              <a:ext cx="67359" cy="67359"/>
            </a:xfrm>
            <a:custGeom>
              <a:avLst/>
              <a:pathLst>
                <a:path w="67359" h="67359">
                  <a:moveTo>
                    <a:pt x="57471" y="0"/>
                  </a:moveTo>
                  <a:lnTo>
                    <a:pt x="67359" y="0"/>
                  </a:lnTo>
                  <a:lnTo>
                    <a:pt x="0" y="67359"/>
                  </a:lnTo>
                  <a:lnTo>
                    <a:pt x="0" y="57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241332"/>
              <a:ext cx="351110" cy="358596"/>
            </a:xfrm>
            <a:custGeom>
              <a:avLst/>
              <a:pathLst>
                <a:path w="351110" h="358596">
                  <a:moveTo>
                    <a:pt x="348707" y="0"/>
                  </a:moveTo>
                  <a:lnTo>
                    <a:pt x="351110" y="0"/>
                  </a:lnTo>
                  <a:lnTo>
                    <a:pt x="351110" y="7486"/>
                  </a:lnTo>
                  <a:lnTo>
                    <a:pt x="0" y="358596"/>
                  </a:lnTo>
                  <a:lnTo>
                    <a:pt x="0" y="348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241332"/>
              <a:ext cx="259710" cy="259710"/>
            </a:xfrm>
            <a:custGeom>
              <a:avLst/>
              <a:pathLst>
                <a:path w="259710" h="259710">
                  <a:moveTo>
                    <a:pt x="249822" y="0"/>
                  </a:moveTo>
                  <a:lnTo>
                    <a:pt x="259710" y="0"/>
                  </a:lnTo>
                  <a:lnTo>
                    <a:pt x="0" y="259710"/>
                  </a:lnTo>
                  <a:lnTo>
                    <a:pt x="0" y="249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241332"/>
              <a:ext cx="160825" cy="160825"/>
            </a:xfrm>
            <a:custGeom>
              <a:avLst/>
              <a:pathLst>
                <a:path w="160825" h="160825">
                  <a:moveTo>
                    <a:pt x="150936" y="0"/>
                  </a:moveTo>
                  <a:lnTo>
                    <a:pt x="160825" y="0"/>
                  </a:lnTo>
                  <a:lnTo>
                    <a:pt x="0" y="160825"/>
                  </a:lnTo>
                  <a:lnTo>
                    <a:pt x="0" y="150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241332"/>
              <a:ext cx="61939" cy="61939"/>
            </a:xfrm>
            <a:custGeom>
              <a:avLst/>
              <a:pathLst>
                <a:path w="61939" h="61939">
                  <a:moveTo>
                    <a:pt x="52050" y="0"/>
                  </a:moveTo>
                  <a:lnTo>
                    <a:pt x="61939" y="0"/>
                  </a:lnTo>
                  <a:lnTo>
                    <a:pt x="0" y="61939"/>
                  </a:lnTo>
                  <a:lnTo>
                    <a:pt x="0" y="52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817158" y="3919683"/>
              <a:ext cx="77755" cy="77755"/>
            </a:xfrm>
            <a:custGeom>
              <a:avLst/>
              <a:pathLst>
                <a:path w="77755" h="77755">
                  <a:moveTo>
                    <a:pt x="77755" y="0"/>
                  </a:moveTo>
                  <a:lnTo>
                    <a:pt x="77755" y="9888"/>
                  </a:lnTo>
                  <a:lnTo>
                    <a:pt x="9888" y="77755"/>
                  </a:lnTo>
                  <a:lnTo>
                    <a:pt x="0" y="777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718272" y="3820797"/>
              <a:ext cx="176640" cy="176640"/>
            </a:xfrm>
            <a:custGeom>
              <a:avLst/>
              <a:pathLst>
                <a:path w="176640" h="176640">
                  <a:moveTo>
                    <a:pt x="176640" y="0"/>
                  </a:moveTo>
                  <a:lnTo>
                    <a:pt x="176640" y="9888"/>
                  </a:lnTo>
                  <a:lnTo>
                    <a:pt x="9888" y="176640"/>
                  </a:lnTo>
                  <a:lnTo>
                    <a:pt x="0" y="176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619387" y="3721912"/>
              <a:ext cx="275526" cy="275526"/>
            </a:xfrm>
            <a:custGeom>
              <a:avLst/>
              <a:pathLst>
                <a:path w="275526" h="275526">
                  <a:moveTo>
                    <a:pt x="275526" y="0"/>
                  </a:moveTo>
                  <a:lnTo>
                    <a:pt x="275526" y="9888"/>
                  </a:lnTo>
                  <a:lnTo>
                    <a:pt x="9888" y="275526"/>
                  </a:lnTo>
                  <a:lnTo>
                    <a:pt x="0" y="275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543803" y="3623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543803" y="3524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543803" y="3425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543803" y="3326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543803" y="3227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543803" y="3128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543803" y="3029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543803" y="2930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543803" y="2831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543803" y="27330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543803" y="26341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43803" y="25352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543803" y="24363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543803" y="23375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543803" y="22386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543803" y="21397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543803" y="20408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543803" y="19419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543803" y="1843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43803" y="1744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1645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1546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1447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1348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1249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1180758"/>
              <a:ext cx="331125" cy="331125"/>
            </a:xfrm>
            <a:custGeom>
              <a:avLst/>
              <a:pathLst>
                <a:path w="331125" h="331125">
                  <a:moveTo>
                    <a:pt x="321236" y="0"/>
                  </a:moveTo>
                  <a:lnTo>
                    <a:pt x="331125" y="0"/>
                  </a:lnTo>
                  <a:lnTo>
                    <a:pt x="0" y="331125"/>
                  </a:lnTo>
                  <a:lnTo>
                    <a:pt x="0" y="321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1180758"/>
              <a:ext cx="232239" cy="232239"/>
            </a:xfrm>
            <a:custGeom>
              <a:avLst/>
              <a:pathLst>
                <a:path w="232239" h="232239">
                  <a:moveTo>
                    <a:pt x="222350" y="0"/>
                  </a:moveTo>
                  <a:lnTo>
                    <a:pt x="232239" y="0"/>
                  </a:lnTo>
                  <a:lnTo>
                    <a:pt x="0" y="232239"/>
                  </a:lnTo>
                  <a:lnTo>
                    <a:pt x="0" y="222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1180758"/>
              <a:ext cx="133353" cy="133353"/>
            </a:xfrm>
            <a:custGeom>
              <a:avLst/>
              <a:pathLst>
                <a:path w="133353" h="133353">
                  <a:moveTo>
                    <a:pt x="123465" y="0"/>
                  </a:moveTo>
                  <a:lnTo>
                    <a:pt x="133353" y="0"/>
                  </a:lnTo>
                  <a:lnTo>
                    <a:pt x="0" y="133353"/>
                  </a:lnTo>
                  <a:lnTo>
                    <a:pt x="0" y="123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1180758"/>
              <a:ext cx="34468" cy="34468"/>
            </a:xfrm>
            <a:custGeom>
              <a:avLst/>
              <a:pathLst>
                <a:path w="34468" h="34468">
                  <a:moveTo>
                    <a:pt x="24579" y="0"/>
                  </a:moveTo>
                  <a:lnTo>
                    <a:pt x="34468" y="0"/>
                  </a:lnTo>
                  <a:lnTo>
                    <a:pt x="0" y="34468"/>
                  </a:lnTo>
                  <a:lnTo>
                    <a:pt x="0" y="24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608243" y="3930523"/>
              <a:ext cx="66914" cy="66914"/>
            </a:xfrm>
            <a:custGeom>
              <a:avLst/>
              <a:pathLst>
                <a:path w="66914" h="66914">
                  <a:moveTo>
                    <a:pt x="66914" y="0"/>
                  </a:moveTo>
                  <a:lnTo>
                    <a:pt x="66914" y="9888"/>
                  </a:lnTo>
                  <a:lnTo>
                    <a:pt x="9888" y="66914"/>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09358" y="3831638"/>
              <a:ext cx="165800" cy="165800"/>
            </a:xfrm>
            <a:custGeom>
              <a:avLst/>
              <a:pathLst>
                <a:path w="165800" h="165800">
                  <a:moveTo>
                    <a:pt x="165800" y="0"/>
                  </a:moveTo>
                  <a:lnTo>
                    <a:pt x="165800" y="9888"/>
                  </a:lnTo>
                  <a:lnTo>
                    <a:pt x="9888" y="165800"/>
                  </a:lnTo>
                  <a:lnTo>
                    <a:pt x="0" y="1658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410472" y="3732752"/>
              <a:ext cx="264686" cy="264686"/>
            </a:xfrm>
            <a:custGeom>
              <a:avLst/>
              <a:pathLst>
                <a:path w="264686" h="264686">
                  <a:moveTo>
                    <a:pt x="264686" y="0"/>
                  </a:moveTo>
                  <a:lnTo>
                    <a:pt x="264686" y="9888"/>
                  </a:lnTo>
                  <a:lnTo>
                    <a:pt x="9888" y="264686"/>
                  </a:lnTo>
                  <a:lnTo>
                    <a:pt x="0" y="264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324048" y="36338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324048" y="35349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324048" y="34360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324048" y="33372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324048" y="32383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324048" y="31394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324048" y="30405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324048" y="29416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324048" y="28427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324048" y="27438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324048" y="26450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324048" y="25461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324048" y="24472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324048" y="23483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324048" y="22494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324048" y="21505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324048" y="20516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324048" y="19528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24048" y="18539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4048" y="1755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4048" y="1656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4048" y="15572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4048" y="1458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4048" y="1359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4048" y="12606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4048" y="1161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4048" y="1120184"/>
              <a:ext cx="303653" cy="303653"/>
            </a:xfrm>
            <a:custGeom>
              <a:avLst/>
              <a:pathLst>
                <a:path w="303653" h="303653">
                  <a:moveTo>
                    <a:pt x="293765" y="0"/>
                  </a:moveTo>
                  <a:lnTo>
                    <a:pt x="303653" y="0"/>
                  </a:lnTo>
                  <a:lnTo>
                    <a:pt x="0" y="303653"/>
                  </a:lnTo>
                  <a:lnTo>
                    <a:pt x="0" y="293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4048" y="1120184"/>
              <a:ext cx="204768" cy="204768"/>
            </a:xfrm>
            <a:custGeom>
              <a:avLst/>
              <a:pathLst>
                <a:path w="204768" h="204768">
                  <a:moveTo>
                    <a:pt x="194879" y="0"/>
                  </a:moveTo>
                  <a:lnTo>
                    <a:pt x="204768" y="0"/>
                  </a:lnTo>
                  <a:lnTo>
                    <a:pt x="0" y="204768"/>
                  </a:lnTo>
                  <a:lnTo>
                    <a:pt x="0" y="194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4048" y="1120184"/>
              <a:ext cx="105882" cy="105882"/>
            </a:xfrm>
            <a:custGeom>
              <a:avLst/>
              <a:pathLst>
                <a:path w="105882" h="105882">
                  <a:moveTo>
                    <a:pt x="95993" y="0"/>
                  </a:moveTo>
                  <a:lnTo>
                    <a:pt x="105882" y="0"/>
                  </a:lnTo>
                  <a:lnTo>
                    <a:pt x="0" y="105882"/>
                  </a:lnTo>
                  <a:lnTo>
                    <a:pt x="0" y="95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4048" y="1120184"/>
              <a:ext cx="6996" cy="6996"/>
            </a:xfrm>
            <a:custGeom>
              <a:avLst/>
              <a:pathLst>
                <a:path w="6996" h="6996">
                  <a:moveTo>
                    <a:pt x="0" y="6996"/>
                  </a:moveTo>
                  <a:lnTo>
                    <a:pt x="0" y="0"/>
                  </a:lnTo>
                  <a:lnTo>
                    <a:pt x="69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104293" y="1089897"/>
              <a:ext cx="344781" cy="344781"/>
            </a:xfrm>
            <a:custGeom>
              <a:avLst/>
              <a:pathLst>
                <a:path w="344781" h="344781">
                  <a:moveTo>
                    <a:pt x="334892" y="0"/>
                  </a:moveTo>
                  <a:lnTo>
                    <a:pt x="344781" y="0"/>
                  </a:lnTo>
                  <a:lnTo>
                    <a:pt x="0" y="344781"/>
                  </a:lnTo>
                  <a:lnTo>
                    <a:pt x="0" y="334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104293" y="1089897"/>
              <a:ext cx="245895" cy="245895"/>
            </a:xfrm>
            <a:custGeom>
              <a:avLst/>
              <a:pathLst>
                <a:path w="245895" h="245895">
                  <a:moveTo>
                    <a:pt x="236006" y="0"/>
                  </a:moveTo>
                  <a:lnTo>
                    <a:pt x="245895" y="0"/>
                  </a:lnTo>
                  <a:lnTo>
                    <a:pt x="0" y="245895"/>
                  </a:lnTo>
                  <a:lnTo>
                    <a:pt x="0" y="236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104293" y="1089897"/>
              <a:ext cx="147009" cy="147009"/>
            </a:xfrm>
            <a:custGeom>
              <a:avLst/>
              <a:pathLst>
                <a:path w="147009" h="147009">
                  <a:moveTo>
                    <a:pt x="137121" y="0"/>
                  </a:moveTo>
                  <a:lnTo>
                    <a:pt x="147009" y="0"/>
                  </a:lnTo>
                  <a:lnTo>
                    <a:pt x="0" y="147009"/>
                  </a:lnTo>
                  <a:lnTo>
                    <a:pt x="0" y="13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104293" y="1089897"/>
              <a:ext cx="48124" cy="48124"/>
            </a:xfrm>
            <a:custGeom>
              <a:avLst/>
              <a:pathLst>
                <a:path w="48124" h="48124">
                  <a:moveTo>
                    <a:pt x="38235" y="0"/>
                  </a:moveTo>
                  <a:lnTo>
                    <a:pt x="48124" y="0"/>
                  </a:lnTo>
                  <a:lnTo>
                    <a:pt x="0" y="48124"/>
                  </a:lnTo>
                  <a:lnTo>
                    <a:pt x="0" y="3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rc347"/>
            <p:cNvSpPr/>
            <p:nvPr/>
          </p:nvSpPr>
          <p:spPr>
            <a:xfrm>
              <a:off x="1252457" y="1907643"/>
              <a:ext cx="351110" cy="2089794"/>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1642580" y="1847069"/>
              <a:ext cx="351110" cy="2150368"/>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2422824" y="1635061"/>
              <a:ext cx="351110" cy="2362376"/>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3593191" y="1453340"/>
              <a:ext cx="351110" cy="2544098"/>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5153681" y="1241332"/>
              <a:ext cx="351110" cy="2756106"/>
            </a:xfrm>
            <a:prstGeom prst="rect">
              <a:avLst/>
            </a:prstGeom>
            <a:ln w="1355" cap="flat">
              <a:solidFill>
                <a:srgbClr val="000000">
                  <a:alpha val="100000"/>
                </a:srgbClr>
              </a:solidFill>
              <a:prstDash val="solid"/>
              <a:miter/>
            </a:ln>
          </p:spPr>
          <p:txBody>
            <a:bodyPr/>
            <a:lstStyle/>
            <a:p/>
          </p:txBody>
        </p:sp>
        <p:sp>
          <p:nvSpPr>
            <p:cNvPr id="352" name="rc352"/>
            <p:cNvSpPr/>
            <p:nvPr/>
          </p:nvSpPr>
          <p:spPr>
            <a:xfrm>
              <a:off x="4763558" y="1241332"/>
              <a:ext cx="351110" cy="2756106"/>
            </a:xfrm>
            <a:prstGeom prst="rect">
              <a:avLst/>
            </a:prstGeom>
            <a:ln w="1355" cap="flat">
              <a:solidFill>
                <a:srgbClr val="000000">
                  <a:alpha val="100000"/>
                </a:srgbClr>
              </a:solidFill>
              <a:prstDash val="solid"/>
              <a:miter/>
            </a:ln>
          </p:spPr>
          <p:txBody>
            <a:bodyPr/>
            <a:lstStyle/>
            <a:p/>
          </p:txBody>
        </p:sp>
        <p:sp>
          <p:nvSpPr>
            <p:cNvPr id="353" name="rc353"/>
            <p:cNvSpPr/>
            <p:nvPr/>
          </p:nvSpPr>
          <p:spPr>
            <a:xfrm>
              <a:off x="5543803" y="1180758"/>
              <a:ext cx="351110" cy="2816680"/>
            </a:xfrm>
            <a:prstGeom prst="rect">
              <a:avLst/>
            </a:prstGeom>
            <a:ln w="1355" cap="flat">
              <a:solidFill>
                <a:srgbClr val="000000">
                  <a:alpha val="100000"/>
                </a:srgbClr>
              </a:solidFill>
              <a:prstDash val="solid"/>
              <a:miter/>
            </a:ln>
          </p:spPr>
          <p:txBody>
            <a:bodyPr/>
            <a:lstStyle/>
            <a:p/>
          </p:txBody>
        </p:sp>
        <p:sp>
          <p:nvSpPr>
            <p:cNvPr id="354" name="rc354"/>
            <p:cNvSpPr/>
            <p:nvPr/>
          </p:nvSpPr>
          <p:spPr>
            <a:xfrm>
              <a:off x="6324048" y="1120184"/>
              <a:ext cx="351110" cy="2877253"/>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7104293" y="1089897"/>
              <a:ext cx="351110" cy="2907540"/>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7" name="tx357"/>
            <p:cNvSpPr/>
            <p:nvPr/>
          </p:nvSpPr>
          <p:spPr>
            <a:xfrm>
              <a:off x="957504" y="320505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23</a:t>
              </a:r>
            </a:p>
          </p:txBody>
        </p:sp>
        <p:sp>
          <p:nvSpPr>
            <p:cNvPr id="358" name="tx358"/>
            <p:cNvSpPr/>
            <p:nvPr/>
          </p:nvSpPr>
          <p:spPr>
            <a:xfrm>
              <a:off x="1347626" y="17283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59" name="tx359"/>
            <p:cNvSpPr/>
            <p:nvPr/>
          </p:nvSpPr>
          <p:spPr>
            <a:xfrm>
              <a:off x="1737748" y="166589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60" name="tx360"/>
            <p:cNvSpPr/>
            <p:nvPr/>
          </p:nvSpPr>
          <p:spPr>
            <a:xfrm>
              <a:off x="2127871" y="15998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61" name="tx361"/>
            <p:cNvSpPr/>
            <p:nvPr/>
          </p:nvSpPr>
          <p:spPr>
            <a:xfrm>
              <a:off x="2517993" y="14393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62" name="tx362"/>
            <p:cNvSpPr/>
            <p:nvPr/>
          </p:nvSpPr>
          <p:spPr>
            <a:xfrm>
              <a:off x="2908115"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63" name="tx363"/>
            <p:cNvSpPr/>
            <p:nvPr/>
          </p:nvSpPr>
          <p:spPr>
            <a:xfrm>
              <a:off x="3688360"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4" name="tx364"/>
            <p:cNvSpPr/>
            <p:nvPr/>
          </p:nvSpPr>
          <p:spPr>
            <a:xfrm>
              <a:off x="3298238"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5" name="tx365"/>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6" name="tx366"/>
            <p:cNvSpPr/>
            <p:nvPr/>
          </p:nvSpPr>
          <p:spPr>
            <a:xfrm>
              <a:off x="407848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7" name="tx367"/>
            <p:cNvSpPr/>
            <p:nvPr/>
          </p:nvSpPr>
          <p:spPr>
            <a:xfrm>
              <a:off x="5248850"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8" name="tx368"/>
            <p:cNvSpPr/>
            <p:nvPr/>
          </p:nvSpPr>
          <p:spPr>
            <a:xfrm>
              <a:off x="4858727"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9" name="tx369"/>
            <p:cNvSpPr/>
            <p:nvPr/>
          </p:nvSpPr>
          <p:spPr>
            <a:xfrm>
              <a:off x="5638972"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0" name="tx370"/>
            <p:cNvSpPr/>
            <p:nvPr/>
          </p:nvSpPr>
          <p:spPr>
            <a:xfrm>
              <a:off x="6029094"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71" name="tx371"/>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2" name="tx372"/>
            <p:cNvSpPr/>
            <p:nvPr/>
          </p:nvSpPr>
          <p:spPr>
            <a:xfrm>
              <a:off x="7199461"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3" name="tx373"/>
            <p:cNvSpPr/>
            <p:nvPr/>
          </p:nvSpPr>
          <p:spPr>
            <a:xfrm>
              <a:off x="6809339"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4" name="tx374"/>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5" name="tx375"/>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6" name="tx376"/>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7" name="tx377"/>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8" name="pg378"/>
            <p:cNvSpPr/>
            <p:nvPr/>
          </p:nvSpPr>
          <p:spPr>
            <a:xfrm>
              <a:off x="1365346" y="2850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397867" y="2881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1755468" y="28206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1787990" y="28514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2" name="pg382"/>
            <p:cNvSpPr/>
            <p:nvPr/>
          </p:nvSpPr>
          <p:spPr>
            <a:xfrm>
              <a:off x="2535713" y="27146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568234" y="27468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4" name="pg384"/>
            <p:cNvSpPr/>
            <p:nvPr/>
          </p:nvSpPr>
          <p:spPr>
            <a:xfrm>
              <a:off x="3706080" y="26237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3738602" y="26546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6" name="pg386"/>
            <p:cNvSpPr/>
            <p:nvPr/>
          </p:nvSpPr>
          <p:spPr>
            <a:xfrm>
              <a:off x="5266569"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5299091" y="255003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pg388"/>
            <p:cNvSpPr/>
            <p:nvPr/>
          </p:nvSpPr>
          <p:spPr>
            <a:xfrm>
              <a:off x="4876447"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4908969" y="25486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90" name="pg390"/>
            <p:cNvSpPr/>
            <p:nvPr/>
          </p:nvSpPr>
          <p:spPr>
            <a:xfrm>
              <a:off x="5656692" y="24874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5689213" y="25200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2" name="pg392"/>
            <p:cNvSpPr/>
            <p:nvPr/>
          </p:nvSpPr>
          <p:spPr>
            <a:xfrm>
              <a:off x="643693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3" name="tx393"/>
            <p:cNvSpPr/>
            <p:nvPr/>
          </p:nvSpPr>
          <p:spPr>
            <a:xfrm>
              <a:off x="6469458" y="24894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4" name="pg394"/>
            <p:cNvSpPr/>
            <p:nvPr/>
          </p:nvSpPr>
          <p:spPr>
            <a:xfrm>
              <a:off x="7187036" y="244206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5" name="tx395"/>
            <p:cNvSpPr/>
            <p:nvPr/>
          </p:nvSpPr>
          <p:spPr>
            <a:xfrm>
              <a:off x="7219558" y="2472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6" name="pg396"/>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7" name="tx397"/>
            <p:cNvSpPr/>
            <p:nvPr/>
          </p:nvSpPr>
          <p:spPr>
            <a:xfrm>
              <a:off x="8810192" y="243015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8" name="tx398"/>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9" name="tx399"/>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0" name="tx400"/>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1" name="tx401"/>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2" name="tx402"/>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03" name="tx403"/>
            <p:cNvSpPr/>
            <p:nvPr/>
          </p:nvSpPr>
          <p:spPr>
            <a:xfrm rot="-5400000">
              <a:off x="650407"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4" name="tx404"/>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5" name="tx405"/>
            <p:cNvSpPr/>
            <p:nvPr/>
          </p:nvSpPr>
          <p:spPr>
            <a:xfrm rot="-5400000">
              <a:off x="1473387"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06" name="tx406"/>
            <p:cNvSpPr/>
            <p:nvPr/>
          </p:nvSpPr>
          <p:spPr>
            <a:xfrm rot="-5400000">
              <a:off x="167551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2318024"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8" name="tx408"/>
            <p:cNvSpPr/>
            <p:nvPr/>
          </p:nvSpPr>
          <p:spPr>
            <a:xfrm rot="-5400000">
              <a:off x="2754668"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09" name="tx409"/>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0" name="tx410"/>
            <p:cNvSpPr/>
            <p:nvPr/>
          </p:nvSpPr>
          <p:spPr>
            <a:xfrm rot="-5400000">
              <a:off x="3565131"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1" name="tx411"/>
            <p:cNvSpPr/>
            <p:nvPr/>
          </p:nvSpPr>
          <p:spPr>
            <a:xfrm rot="-5400000">
              <a:off x="3931993"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12" name="tx412"/>
            <p:cNvSpPr/>
            <p:nvPr/>
          </p:nvSpPr>
          <p:spPr>
            <a:xfrm rot="-5400000">
              <a:off x="4284939"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3" name="tx413"/>
            <p:cNvSpPr/>
            <p:nvPr/>
          </p:nvSpPr>
          <p:spPr>
            <a:xfrm rot="-5400000">
              <a:off x="4708349"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4" name="tx414"/>
            <p:cNvSpPr/>
            <p:nvPr/>
          </p:nvSpPr>
          <p:spPr>
            <a:xfrm rot="-5400000">
              <a:off x="5087694"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15" name="tx415"/>
            <p:cNvSpPr/>
            <p:nvPr/>
          </p:nvSpPr>
          <p:spPr>
            <a:xfrm rot="-5400000">
              <a:off x="5353532"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6" name="tx416"/>
            <p:cNvSpPr/>
            <p:nvPr/>
          </p:nvSpPr>
          <p:spPr>
            <a:xfrm rot="-5400000">
              <a:off x="5838505"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7" name="tx417"/>
            <p:cNvSpPr/>
            <p:nvPr/>
          </p:nvSpPr>
          <p:spPr>
            <a:xfrm rot="-5400000">
              <a:off x="6255912"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8" name="tx418"/>
            <p:cNvSpPr/>
            <p:nvPr/>
          </p:nvSpPr>
          <p:spPr>
            <a:xfrm rot="-5400000">
              <a:off x="6628811"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9" name="tx419"/>
            <p:cNvSpPr/>
            <p:nvPr/>
          </p:nvSpPr>
          <p:spPr>
            <a:xfrm rot="-5400000">
              <a:off x="691964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20" name="tx420"/>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1" name="tx421"/>
            <p:cNvSpPr/>
            <p:nvPr/>
          </p:nvSpPr>
          <p:spPr>
            <a:xfrm rot="-5400000">
              <a:off x="7750372"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2" name="tx422"/>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23" name="tx423"/>
            <p:cNvSpPr/>
            <p:nvPr/>
          </p:nvSpPr>
          <p:spPr>
            <a:xfrm rot="-5400000">
              <a:off x="8493952"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24" name="tx424"/>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5" name="rc425"/>
            <p:cNvSpPr/>
            <p:nvPr/>
          </p:nvSpPr>
          <p:spPr>
            <a:xfrm>
              <a:off x="4146091" y="6114116"/>
              <a:ext cx="219455" cy="219455"/>
            </a:xfrm>
            <a:prstGeom prst="rect">
              <a:avLst/>
            </a:prstGeom>
            <a:solidFill>
              <a:srgbClr val="FFFFFF">
                <a:alpha val="100000"/>
              </a:srgbClr>
            </a:solidFill>
          </p:spPr>
          <p:txBody>
            <a:bodyPr/>
            <a:lstStyle/>
            <a:p/>
          </p:txBody>
        </p:sp>
        <p:sp>
          <p:nvSpPr>
            <p:cNvPr id="426" name="pg42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pg43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1" name="rc43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2" name="tx43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3" name="tx433"/>
            <p:cNvSpPr/>
            <p:nvPr/>
          </p:nvSpPr>
          <p:spPr>
            <a:xfrm>
              <a:off x="803816" y="398022"/>
              <a:ext cx="58520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ECAR, 2024</a:t>
              </a:r>
            </a:p>
          </p:txBody>
        </p:sp>
        <p:sp>
          <p:nvSpPr>
            <p:cNvPr id="434" name="tx43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5" name="tx43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2024, Turkmenistan ranked number 20 out of 21 countries for lowest MCV1 coverage (based on tied ranks).
Turkmenistan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805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361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4918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583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139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9696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058655"/>
              <a:ext cx="249522" cy="1044042"/>
            </a:xfrm>
            <a:prstGeom prst="rect">
              <a:avLst/>
            </a:prstGeom>
            <a:solidFill>
              <a:srgbClr val="80BD41">
                <a:alpha val="100000"/>
              </a:srgbClr>
            </a:solidFill>
          </p:spPr>
          <p:txBody>
            <a:bodyPr/>
            <a:lstStyle/>
            <a:p/>
          </p:txBody>
        </p:sp>
        <p:sp>
          <p:nvSpPr>
            <p:cNvPr id="23" name="rc23"/>
            <p:cNvSpPr/>
            <p:nvPr/>
          </p:nvSpPr>
          <p:spPr>
            <a:xfrm>
              <a:off x="1296273" y="3015210"/>
              <a:ext cx="249522" cy="43445"/>
            </a:xfrm>
            <a:prstGeom prst="rect">
              <a:avLst/>
            </a:prstGeom>
            <a:solidFill>
              <a:srgbClr val="E2231A">
                <a:alpha val="100000"/>
              </a:srgbClr>
            </a:solidFill>
          </p:spPr>
          <p:txBody>
            <a:bodyPr/>
            <a:lstStyle/>
            <a:p/>
          </p:txBody>
        </p:sp>
        <p:sp>
          <p:nvSpPr>
            <p:cNvPr id="24" name="rc24"/>
            <p:cNvSpPr/>
            <p:nvPr/>
          </p:nvSpPr>
          <p:spPr>
            <a:xfrm>
              <a:off x="1573521" y="3037141"/>
              <a:ext cx="249522" cy="1065555"/>
            </a:xfrm>
            <a:prstGeom prst="rect">
              <a:avLst/>
            </a:prstGeom>
            <a:solidFill>
              <a:srgbClr val="80BD41">
                <a:alpha val="100000"/>
              </a:srgbClr>
            </a:solidFill>
          </p:spPr>
          <p:txBody>
            <a:bodyPr/>
            <a:lstStyle/>
            <a:p/>
          </p:txBody>
        </p:sp>
        <p:sp>
          <p:nvSpPr>
            <p:cNvPr id="25" name="rc25"/>
            <p:cNvSpPr/>
            <p:nvPr/>
          </p:nvSpPr>
          <p:spPr>
            <a:xfrm>
              <a:off x="1573521" y="3015418"/>
              <a:ext cx="249522" cy="21722"/>
            </a:xfrm>
            <a:prstGeom prst="rect">
              <a:avLst/>
            </a:prstGeom>
            <a:solidFill>
              <a:srgbClr val="E2231A">
                <a:alpha val="100000"/>
              </a:srgbClr>
            </a:solidFill>
          </p:spPr>
          <p:txBody>
            <a:bodyPr/>
            <a:lstStyle/>
            <a:p/>
          </p:txBody>
        </p:sp>
        <p:sp>
          <p:nvSpPr>
            <p:cNvPr id="26" name="rc26"/>
            <p:cNvSpPr/>
            <p:nvPr/>
          </p:nvSpPr>
          <p:spPr>
            <a:xfrm>
              <a:off x="1850769" y="3151394"/>
              <a:ext cx="249522" cy="951303"/>
            </a:xfrm>
            <a:prstGeom prst="rect">
              <a:avLst/>
            </a:prstGeom>
            <a:solidFill>
              <a:srgbClr val="80BD41">
                <a:alpha val="100000"/>
              </a:srgbClr>
            </a:solidFill>
          </p:spPr>
          <p:txBody>
            <a:bodyPr/>
            <a:lstStyle/>
            <a:p/>
          </p:txBody>
        </p:sp>
        <p:sp>
          <p:nvSpPr>
            <p:cNvPr id="27" name="rc27"/>
            <p:cNvSpPr/>
            <p:nvPr/>
          </p:nvSpPr>
          <p:spPr>
            <a:xfrm>
              <a:off x="1850769" y="3021685"/>
              <a:ext cx="249522" cy="129708"/>
            </a:xfrm>
            <a:prstGeom prst="rect">
              <a:avLst/>
            </a:prstGeom>
            <a:solidFill>
              <a:srgbClr val="E2231A">
                <a:alpha val="100000"/>
              </a:srgbClr>
            </a:solidFill>
          </p:spPr>
          <p:txBody>
            <a:bodyPr/>
            <a:lstStyle/>
            <a:p/>
          </p:txBody>
        </p:sp>
        <p:sp>
          <p:nvSpPr>
            <p:cNvPr id="28" name="rc28"/>
            <p:cNvSpPr/>
            <p:nvPr/>
          </p:nvSpPr>
          <p:spPr>
            <a:xfrm>
              <a:off x="2128016" y="3038185"/>
              <a:ext cx="249522" cy="1064511"/>
            </a:xfrm>
            <a:prstGeom prst="rect">
              <a:avLst/>
            </a:prstGeom>
            <a:solidFill>
              <a:srgbClr val="80BD41">
                <a:alpha val="100000"/>
              </a:srgbClr>
            </a:solidFill>
          </p:spPr>
          <p:txBody>
            <a:bodyPr/>
            <a:lstStyle/>
            <a:p/>
          </p:txBody>
        </p:sp>
        <p:sp>
          <p:nvSpPr>
            <p:cNvPr id="29" name="rc29"/>
            <p:cNvSpPr/>
            <p:nvPr/>
          </p:nvSpPr>
          <p:spPr>
            <a:xfrm>
              <a:off x="2128016" y="3005288"/>
              <a:ext cx="249522" cy="32897"/>
            </a:xfrm>
            <a:prstGeom prst="rect">
              <a:avLst/>
            </a:prstGeom>
            <a:solidFill>
              <a:srgbClr val="E2231A">
                <a:alpha val="100000"/>
              </a:srgbClr>
            </a:solidFill>
          </p:spPr>
          <p:txBody>
            <a:bodyPr/>
            <a:lstStyle/>
            <a:p/>
          </p:txBody>
        </p:sp>
        <p:sp>
          <p:nvSpPr>
            <p:cNvPr id="30" name="rc30"/>
            <p:cNvSpPr/>
            <p:nvPr/>
          </p:nvSpPr>
          <p:spPr>
            <a:xfrm>
              <a:off x="2405264" y="3000589"/>
              <a:ext cx="249522" cy="1102108"/>
            </a:xfrm>
            <a:prstGeom prst="rect">
              <a:avLst/>
            </a:prstGeom>
            <a:solidFill>
              <a:srgbClr val="80BD41">
                <a:alpha val="100000"/>
              </a:srgbClr>
            </a:solidFill>
          </p:spPr>
          <p:txBody>
            <a:bodyPr/>
            <a:lstStyle/>
            <a:p/>
          </p:txBody>
        </p:sp>
        <p:sp>
          <p:nvSpPr>
            <p:cNvPr id="31" name="rc31"/>
            <p:cNvSpPr/>
            <p:nvPr/>
          </p:nvSpPr>
          <p:spPr>
            <a:xfrm>
              <a:off x="2405264" y="2966543"/>
              <a:ext cx="249522" cy="34045"/>
            </a:xfrm>
            <a:prstGeom prst="rect">
              <a:avLst/>
            </a:prstGeom>
            <a:solidFill>
              <a:srgbClr val="E2231A">
                <a:alpha val="100000"/>
              </a:srgbClr>
            </a:solidFill>
          </p:spPr>
          <p:txBody>
            <a:bodyPr/>
            <a:lstStyle/>
            <a:p/>
          </p:txBody>
        </p:sp>
        <p:sp>
          <p:nvSpPr>
            <p:cNvPr id="32" name="rc32"/>
            <p:cNvSpPr/>
            <p:nvPr/>
          </p:nvSpPr>
          <p:spPr>
            <a:xfrm>
              <a:off x="2682512" y="2929364"/>
              <a:ext cx="249522" cy="1173333"/>
            </a:xfrm>
            <a:prstGeom prst="rect">
              <a:avLst/>
            </a:prstGeom>
            <a:solidFill>
              <a:srgbClr val="80BD41">
                <a:alpha val="100000"/>
              </a:srgbClr>
            </a:solidFill>
          </p:spPr>
          <p:txBody>
            <a:bodyPr/>
            <a:lstStyle/>
            <a:p/>
          </p:txBody>
        </p:sp>
        <p:sp>
          <p:nvSpPr>
            <p:cNvPr id="33" name="rc33"/>
            <p:cNvSpPr/>
            <p:nvPr/>
          </p:nvSpPr>
          <p:spPr>
            <a:xfrm>
              <a:off x="2682512" y="2917458"/>
              <a:ext cx="249522" cy="11905"/>
            </a:xfrm>
            <a:prstGeom prst="rect">
              <a:avLst/>
            </a:prstGeom>
            <a:solidFill>
              <a:srgbClr val="E2231A">
                <a:alpha val="100000"/>
              </a:srgbClr>
            </a:solidFill>
          </p:spPr>
          <p:txBody>
            <a:bodyPr/>
            <a:lstStyle/>
            <a:p/>
          </p:txBody>
        </p:sp>
        <p:sp>
          <p:nvSpPr>
            <p:cNvPr id="34" name="rc34"/>
            <p:cNvSpPr/>
            <p:nvPr/>
          </p:nvSpPr>
          <p:spPr>
            <a:xfrm>
              <a:off x="2959759" y="2885292"/>
              <a:ext cx="249522" cy="1217405"/>
            </a:xfrm>
            <a:prstGeom prst="rect">
              <a:avLst/>
            </a:prstGeom>
            <a:solidFill>
              <a:srgbClr val="80BD41">
                <a:alpha val="100000"/>
              </a:srgbClr>
            </a:solidFill>
          </p:spPr>
          <p:txBody>
            <a:bodyPr/>
            <a:lstStyle/>
            <a:p/>
          </p:txBody>
        </p:sp>
        <p:sp>
          <p:nvSpPr>
            <p:cNvPr id="35" name="rc35"/>
            <p:cNvSpPr/>
            <p:nvPr/>
          </p:nvSpPr>
          <p:spPr>
            <a:xfrm>
              <a:off x="2959759" y="2872968"/>
              <a:ext cx="249522" cy="12323"/>
            </a:xfrm>
            <a:prstGeom prst="rect">
              <a:avLst/>
            </a:prstGeom>
            <a:solidFill>
              <a:srgbClr val="E2231A">
                <a:alpha val="100000"/>
              </a:srgbClr>
            </a:solidFill>
          </p:spPr>
          <p:txBody>
            <a:bodyPr/>
            <a:lstStyle/>
            <a:p/>
          </p:txBody>
        </p:sp>
        <p:sp>
          <p:nvSpPr>
            <p:cNvPr id="36" name="rc36"/>
            <p:cNvSpPr/>
            <p:nvPr/>
          </p:nvSpPr>
          <p:spPr>
            <a:xfrm>
              <a:off x="3237007" y="2841220"/>
              <a:ext cx="249522" cy="1261476"/>
            </a:xfrm>
            <a:prstGeom prst="rect">
              <a:avLst/>
            </a:prstGeom>
            <a:solidFill>
              <a:srgbClr val="80BD41">
                <a:alpha val="100000"/>
              </a:srgbClr>
            </a:solidFill>
          </p:spPr>
          <p:txBody>
            <a:bodyPr/>
            <a:lstStyle/>
            <a:p/>
          </p:txBody>
        </p:sp>
        <p:sp>
          <p:nvSpPr>
            <p:cNvPr id="37" name="rc37"/>
            <p:cNvSpPr/>
            <p:nvPr/>
          </p:nvSpPr>
          <p:spPr>
            <a:xfrm>
              <a:off x="3237007" y="2828479"/>
              <a:ext cx="249522" cy="12741"/>
            </a:xfrm>
            <a:prstGeom prst="rect">
              <a:avLst/>
            </a:prstGeom>
            <a:solidFill>
              <a:srgbClr val="E2231A">
                <a:alpha val="100000"/>
              </a:srgbClr>
            </a:solidFill>
          </p:spPr>
          <p:txBody>
            <a:bodyPr/>
            <a:lstStyle/>
            <a:p/>
          </p:txBody>
        </p:sp>
        <p:sp>
          <p:nvSpPr>
            <p:cNvPr id="38" name="rc38"/>
            <p:cNvSpPr/>
            <p:nvPr/>
          </p:nvSpPr>
          <p:spPr>
            <a:xfrm>
              <a:off x="3514255" y="2794120"/>
              <a:ext cx="249522" cy="1308577"/>
            </a:xfrm>
            <a:prstGeom prst="rect">
              <a:avLst/>
            </a:prstGeom>
            <a:solidFill>
              <a:srgbClr val="80BD41">
                <a:alpha val="100000"/>
              </a:srgbClr>
            </a:solidFill>
          </p:spPr>
          <p:txBody>
            <a:bodyPr/>
            <a:lstStyle/>
            <a:p/>
          </p:txBody>
        </p:sp>
        <p:sp>
          <p:nvSpPr>
            <p:cNvPr id="39" name="rc39"/>
            <p:cNvSpPr/>
            <p:nvPr/>
          </p:nvSpPr>
          <p:spPr>
            <a:xfrm>
              <a:off x="3514255" y="2780856"/>
              <a:ext cx="249522" cy="13263"/>
            </a:xfrm>
            <a:prstGeom prst="rect">
              <a:avLst/>
            </a:prstGeom>
            <a:solidFill>
              <a:srgbClr val="E2231A">
                <a:alpha val="100000"/>
              </a:srgbClr>
            </a:solidFill>
          </p:spPr>
          <p:txBody>
            <a:bodyPr/>
            <a:lstStyle/>
            <a:p/>
          </p:txBody>
        </p:sp>
        <p:sp>
          <p:nvSpPr>
            <p:cNvPr id="40" name="rc40"/>
            <p:cNvSpPr/>
            <p:nvPr/>
          </p:nvSpPr>
          <p:spPr>
            <a:xfrm>
              <a:off x="3791502" y="2733547"/>
              <a:ext cx="249522" cy="1369149"/>
            </a:xfrm>
            <a:prstGeom prst="rect">
              <a:avLst/>
            </a:prstGeom>
            <a:solidFill>
              <a:srgbClr val="80BD41">
                <a:alpha val="100000"/>
              </a:srgbClr>
            </a:solidFill>
          </p:spPr>
          <p:txBody>
            <a:bodyPr/>
            <a:lstStyle/>
            <a:p/>
          </p:txBody>
        </p:sp>
        <p:sp>
          <p:nvSpPr>
            <p:cNvPr id="41" name="rc41"/>
            <p:cNvSpPr/>
            <p:nvPr/>
          </p:nvSpPr>
          <p:spPr>
            <a:xfrm>
              <a:off x="3791502" y="2719761"/>
              <a:ext cx="249522" cy="13785"/>
            </a:xfrm>
            <a:prstGeom prst="rect">
              <a:avLst/>
            </a:prstGeom>
            <a:solidFill>
              <a:srgbClr val="E2231A">
                <a:alpha val="100000"/>
              </a:srgbClr>
            </a:solidFill>
          </p:spPr>
          <p:txBody>
            <a:bodyPr/>
            <a:lstStyle/>
            <a:p/>
          </p:txBody>
        </p:sp>
        <p:sp>
          <p:nvSpPr>
            <p:cNvPr id="42" name="rc42"/>
            <p:cNvSpPr/>
            <p:nvPr/>
          </p:nvSpPr>
          <p:spPr>
            <a:xfrm>
              <a:off x="4068750" y="2667648"/>
              <a:ext cx="249522" cy="1435048"/>
            </a:xfrm>
            <a:prstGeom prst="rect">
              <a:avLst/>
            </a:prstGeom>
            <a:solidFill>
              <a:srgbClr val="80BD41">
                <a:alpha val="100000"/>
              </a:srgbClr>
            </a:solidFill>
          </p:spPr>
          <p:txBody>
            <a:bodyPr/>
            <a:lstStyle/>
            <a:p/>
          </p:txBody>
        </p:sp>
        <p:sp>
          <p:nvSpPr>
            <p:cNvPr id="43" name="rc43"/>
            <p:cNvSpPr/>
            <p:nvPr/>
          </p:nvSpPr>
          <p:spPr>
            <a:xfrm>
              <a:off x="4068750" y="2653132"/>
              <a:ext cx="249522" cy="14516"/>
            </a:xfrm>
            <a:prstGeom prst="rect">
              <a:avLst/>
            </a:prstGeom>
            <a:solidFill>
              <a:srgbClr val="E2231A">
                <a:alpha val="100000"/>
              </a:srgbClr>
            </a:solidFill>
          </p:spPr>
          <p:txBody>
            <a:bodyPr/>
            <a:lstStyle/>
            <a:p/>
          </p:txBody>
        </p:sp>
        <p:sp>
          <p:nvSpPr>
            <p:cNvPr id="44" name="rc44"/>
            <p:cNvSpPr/>
            <p:nvPr/>
          </p:nvSpPr>
          <p:spPr>
            <a:xfrm>
              <a:off x="4345998" y="2603003"/>
              <a:ext cx="249522" cy="1499694"/>
            </a:xfrm>
            <a:prstGeom prst="rect">
              <a:avLst/>
            </a:prstGeom>
            <a:solidFill>
              <a:srgbClr val="80BD41">
                <a:alpha val="100000"/>
              </a:srgbClr>
            </a:solidFill>
          </p:spPr>
          <p:txBody>
            <a:bodyPr/>
            <a:lstStyle/>
            <a:p/>
          </p:txBody>
        </p:sp>
        <p:sp>
          <p:nvSpPr>
            <p:cNvPr id="45" name="rc45"/>
            <p:cNvSpPr/>
            <p:nvPr/>
          </p:nvSpPr>
          <p:spPr>
            <a:xfrm>
              <a:off x="4345998" y="2587859"/>
              <a:ext cx="249522" cy="15143"/>
            </a:xfrm>
            <a:prstGeom prst="rect">
              <a:avLst/>
            </a:prstGeom>
            <a:solidFill>
              <a:srgbClr val="E2231A">
                <a:alpha val="100000"/>
              </a:srgbClr>
            </a:solidFill>
          </p:spPr>
          <p:txBody>
            <a:bodyPr/>
            <a:lstStyle/>
            <a:p/>
          </p:txBody>
        </p:sp>
        <p:sp>
          <p:nvSpPr>
            <p:cNvPr id="46" name="rc46"/>
            <p:cNvSpPr/>
            <p:nvPr/>
          </p:nvSpPr>
          <p:spPr>
            <a:xfrm>
              <a:off x="4623245" y="2535851"/>
              <a:ext cx="249522" cy="1566846"/>
            </a:xfrm>
            <a:prstGeom prst="rect">
              <a:avLst/>
            </a:prstGeom>
            <a:solidFill>
              <a:srgbClr val="80BD41">
                <a:alpha val="100000"/>
              </a:srgbClr>
            </a:solidFill>
          </p:spPr>
          <p:txBody>
            <a:bodyPr/>
            <a:lstStyle/>
            <a:p/>
          </p:txBody>
        </p:sp>
        <p:sp>
          <p:nvSpPr>
            <p:cNvPr id="47" name="rc47"/>
            <p:cNvSpPr/>
            <p:nvPr/>
          </p:nvSpPr>
          <p:spPr>
            <a:xfrm>
              <a:off x="4623245" y="2520081"/>
              <a:ext cx="249522" cy="15769"/>
            </a:xfrm>
            <a:prstGeom prst="rect">
              <a:avLst/>
            </a:prstGeom>
            <a:solidFill>
              <a:srgbClr val="E2231A">
                <a:alpha val="100000"/>
              </a:srgbClr>
            </a:solidFill>
          </p:spPr>
          <p:txBody>
            <a:bodyPr/>
            <a:lstStyle/>
            <a:p/>
          </p:txBody>
        </p:sp>
        <p:sp>
          <p:nvSpPr>
            <p:cNvPr id="48" name="rc48"/>
            <p:cNvSpPr/>
            <p:nvPr/>
          </p:nvSpPr>
          <p:spPr>
            <a:xfrm>
              <a:off x="4900493" y="2472145"/>
              <a:ext cx="249522" cy="1630551"/>
            </a:xfrm>
            <a:prstGeom prst="rect">
              <a:avLst/>
            </a:prstGeom>
            <a:solidFill>
              <a:srgbClr val="80BD41">
                <a:alpha val="100000"/>
              </a:srgbClr>
            </a:solidFill>
          </p:spPr>
          <p:txBody>
            <a:bodyPr/>
            <a:lstStyle/>
            <a:p/>
          </p:txBody>
        </p:sp>
        <p:sp>
          <p:nvSpPr>
            <p:cNvPr id="49" name="rc49"/>
            <p:cNvSpPr/>
            <p:nvPr/>
          </p:nvSpPr>
          <p:spPr>
            <a:xfrm>
              <a:off x="4900493" y="2455644"/>
              <a:ext cx="249522" cy="16500"/>
            </a:xfrm>
            <a:prstGeom prst="rect">
              <a:avLst/>
            </a:prstGeom>
            <a:solidFill>
              <a:srgbClr val="E2231A">
                <a:alpha val="100000"/>
              </a:srgbClr>
            </a:solidFill>
          </p:spPr>
          <p:txBody>
            <a:bodyPr/>
            <a:lstStyle/>
            <a:p/>
          </p:txBody>
        </p:sp>
        <p:sp>
          <p:nvSpPr>
            <p:cNvPr id="50" name="rc50"/>
            <p:cNvSpPr/>
            <p:nvPr/>
          </p:nvSpPr>
          <p:spPr>
            <a:xfrm>
              <a:off x="5177741" y="2427760"/>
              <a:ext cx="249522" cy="1674937"/>
            </a:xfrm>
            <a:prstGeom prst="rect">
              <a:avLst/>
            </a:prstGeom>
            <a:solidFill>
              <a:srgbClr val="80BD41">
                <a:alpha val="100000"/>
              </a:srgbClr>
            </a:solidFill>
          </p:spPr>
          <p:txBody>
            <a:bodyPr/>
            <a:lstStyle/>
            <a:p/>
          </p:txBody>
        </p:sp>
        <p:sp>
          <p:nvSpPr>
            <p:cNvPr id="51" name="rc51"/>
            <p:cNvSpPr/>
            <p:nvPr/>
          </p:nvSpPr>
          <p:spPr>
            <a:xfrm>
              <a:off x="5177741" y="2410841"/>
              <a:ext cx="249522" cy="16918"/>
            </a:xfrm>
            <a:prstGeom prst="rect">
              <a:avLst/>
            </a:prstGeom>
            <a:solidFill>
              <a:srgbClr val="E2231A">
                <a:alpha val="100000"/>
              </a:srgbClr>
            </a:solidFill>
          </p:spPr>
          <p:txBody>
            <a:bodyPr/>
            <a:lstStyle/>
            <a:p/>
          </p:txBody>
        </p:sp>
        <p:sp>
          <p:nvSpPr>
            <p:cNvPr id="52" name="rc52"/>
            <p:cNvSpPr/>
            <p:nvPr/>
          </p:nvSpPr>
          <p:spPr>
            <a:xfrm>
              <a:off x="5454988" y="2389223"/>
              <a:ext cx="249522" cy="1713473"/>
            </a:xfrm>
            <a:prstGeom prst="rect">
              <a:avLst/>
            </a:prstGeom>
            <a:solidFill>
              <a:srgbClr val="80BD41">
                <a:alpha val="100000"/>
              </a:srgbClr>
            </a:solidFill>
          </p:spPr>
          <p:txBody>
            <a:bodyPr/>
            <a:lstStyle/>
            <a:p/>
          </p:txBody>
        </p:sp>
        <p:sp>
          <p:nvSpPr>
            <p:cNvPr id="53" name="rc53"/>
            <p:cNvSpPr/>
            <p:nvPr/>
          </p:nvSpPr>
          <p:spPr>
            <a:xfrm>
              <a:off x="5454988" y="2371887"/>
              <a:ext cx="249522" cy="17336"/>
            </a:xfrm>
            <a:prstGeom prst="rect">
              <a:avLst/>
            </a:prstGeom>
            <a:solidFill>
              <a:srgbClr val="E2231A">
                <a:alpha val="100000"/>
              </a:srgbClr>
            </a:solidFill>
          </p:spPr>
          <p:txBody>
            <a:bodyPr/>
            <a:lstStyle/>
            <a:p/>
          </p:txBody>
        </p:sp>
        <p:sp>
          <p:nvSpPr>
            <p:cNvPr id="54" name="rc54"/>
            <p:cNvSpPr/>
            <p:nvPr/>
          </p:nvSpPr>
          <p:spPr>
            <a:xfrm>
              <a:off x="5732236" y="2383061"/>
              <a:ext cx="249522" cy="1719635"/>
            </a:xfrm>
            <a:prstGeom prst="rect">
              <a:avLst/>
            </a:prstGeom>
            <a:solidFill>
              <a:srgbClr val="80BD41">
                <a:alpha val="100000"/>
              </a:srgbClr>
            </a:solidFill>
          </p:spPr>
          <p:txBody>
            <a:bodyPr/>
            <a:lstStyle/>
            <a:p/>
          </p:txBody>
        </p:sp>
        <p:sp>
          <p:nvSpPr>
            <p:cNvPr id="55" name="rc55"/>
            <p:cNvSpPr/>
            <p:nvPr/>
          </p:nvSpPr>
          <p:spPr>
            <a:xfrm>
              <a:off x="5732236" y="2365725"/>
              <a:ext cx="249522" cy="17336"/>
            </a:xfrm>
            <a:prstGeom prst="rect">
              <a:avLst/>
            </a:prstGeom>
            <a:solidFill>
              <a:srgbClr val="E2231A">
                <a:alpha val="100000"/>
              </a:srgbClr>
            </a:solidFill>
          </p:spPr>
          <p:txBody>
            <a:bodyPr/>
            <a:lstStyle/>
            <a:p/>
          </p:txBody>
        </p:sp>
        <p:sp>
          <p:nvSpPr>
            <p:cNvPr id="56" name="rc56"/>
            <p:cNvSpPr/>
            <p:nvPr/>
          </p:nvSpPr>
          <p:spPr>
            <a:xfrm>
              <a:off x="6009484" y="2387030"/>
              <a:ext cx="249522" cy="1715666"/>
            </a:xfrm>
            <a:prstGeom prst="rect">
              <a:avLst/>
            </a:prstGeom>
            <a:solidFill>
              <a:srgbClr val="80BD41">
                <a:alpha val="100000"/>
              </a:srgbClr>
            </a:solidFill>
          </p:spPr>
          <p:txBody>
            <a:bodyPr/>
            <a:lstStyle/>
            <a:p/>
          </p:txBody>
        </p:sp>
        <p:sp>
          <p:nvSpPr>
            <p:cNvPr id="57" name="rc57"/>
            <p:cNvSpPr/>
            <p:nvPr/>
          </p:nvSpPr>
          <p:spPr>
            <a:xfrm>
              <a:off x="6009484" y="2369694"/>
              <a:ext cx="249522" cy="17336"/>
            </a:xfrm>
            <a:prstGeom prst="rect">
              <a:avLst/>
            </a:prstGeom>
            <a:solidFill>
              <a:srgbClr val="E2231A">
                <a:alpha val="100000"/>
              </a:srgbClr>
            </a:solidFill>
          </p:spPr>
          <p:txBody>
            <a:bodyPr/>
            <a:lstStyle/>
            <a:p/>
          </p:txBody>
        </p:sp>
        <p:sp>
          <p:nvSpPr>
            <p:cNvPr id="58" name="rc58"/>
            <p:cNvSpPr/>
            <p:nvPr/>
          </p:nvSpPr>
          <p:spPr>
            <a:xfrm>
              <a:off x="6286731" y="2399144"/>
              <a:ext cx="249522" cy="1703552"/>
            </a:xfrm>
            <a:prstGeom prst="rect">
              <a:avLst/>
            </a:prstGeom>
            <a:solidFill>
              <a:srgbClr val="80BD41">
                <a:alpha val="100000"/>
              </a:srgbClr>
            </a:solidFill>
          </p:spPr>
          <p:txBody>
            <a:bodyPr/>
            <a:lstStyle/>
            <a:p/>
          </p:txBody>
        </p:sp>
        <p:sp>
          <p:nvSpPr>
            <p:cNvPr id="59" name="rc59"/>
            <p:cNvSpPr/>
            <p:nvPr/>
          </p:nvSpPr>
          <p:spPr>
            <a:xfrm>
              <a:off x="6286731" y="2381913"/>
              <a:ext cx="249522" cy="17231"/>
            </a:xfrm>
            <a:prstGeom prst="rect">
              <a:avLst/>
            </a:prstGeom>
            <a:solidFill>
              <a:srgbClr val="E2231A">
                <a:alpha val="100000"/>
              </a:srgbClr>
            </a:solidFill>
          </p:spPr>
          <p:txBody>
            <a:bodyPr/>
            <a:lstStyle/>
            <a:p/>
          </p:txBody>
        </p:sp>
        <p:sp>
          <p:nvSpPr>
            <p:cNvPr id="60" name="rc60"/>
            <p:cNvSpPr/>
            <p:nvPr/>
          </p:nvSpPr>
          <p:spPr>
            <a:xfrm>
              <a:off x="6563979" y="2406142"/>
              <a:ext cx="249522" cy="1696555"/>
            </a:xfrm>
            <a:prstGeom prst="rect">
              <a:avLst/>
            </a:prstGeom>
            <a:solidFill>
              <a:srgbClr val="80BD41">
                <a:alpha val="100000"/>
              </a:srgbClr>
            </a:solidFill>
          </p:spPr>
          <p:txBody>
            <a:bodyPr/>
            <a:lstStyle/>
            <a:p/>
          </p:txBody>
        </p:sp>
        <p:sp>
          <p:nvSpPr>
            <p:cNvPr id="61" name="rc61"/>
            <p:cNvSpPr/>
            <p:nvPr/>
          </p:nvSpPr>
          <p:spPr>
            <a:xfrm>
              <a:off x="6563979" y="2389014"/>
              <a:ext cx="249522" cy="17127"/>
            </a:xfrm>
            <a:prstGeom prst="rect">
              <a:avLst/>
            </a:prstGeom>
            <a:solidFill>
              <a:srgbClr val="E2231A">
                <a:alpha val="100000"/>
              </a:srgbClr>
            </a:solidFill>
          </p:spPr>
          <p:txBody>
            <a:bodyPr/>
            <a:lstStyle/>
            <a:p/>
          </p:txBody>
        </p:sp>
        <p:sp>
          <p:nvSpPr>
            <p:cNvPr id="62" name="rc62"/>
            <p:cNvSpPr/>
            <p:nvPr/>
          </p:nvSpPr>
          <p:spPr>
            <a:xfrm>
              <a:off x="6841227" y="2436428"/>
              <a:ext cx="249522" cy="1666268"/>
            </a:xfrm>
            <a:prstGeom prst="rect">
              <a:avLst/>
            </a:prstGeom>
            <a:solidFill>
              <a:srgbClr val="80BD41">
                <a:alpha val="100000"/>
              </a:srgbClr>
            </a:solidFill>
          </p:spPr>
          <p:txBody>
            <a:bodyPr/>
            <a:lstStyle/>
            <a:p/>
          </p:txBody>
        </p:sp>
        <p:sp>
          <p:nvSpPr>
            <p:cNvPr id="63" name="rc63"/>
            <p:cNvSpPr/>
            <p:nvPr/>
          </p:nvSpPr>
          <p:spPr>
            <a:xfrm>
              <a:off x="6841227" y="2402382"/>
              <a:ext cx="249522" cy="34045"/>
            </a:xfrm>
            <a:prstGeom prst="rect">
              <a:avLst/>
            </a:prstGeom>
            <a:solidFill>
              <a:srgbClr val="E2231A">
                <a:alpha val="100000"/>
              </a:srgbClr>
            </a:solidFill>
          </p:spPr>
          <p:txBody>
            <a:bodyPr/>
            <a:lstStyle/>
            <a:p/>
          </p:txBody>
        </p:sp>
        <p:sp>
          <p:nvSpPr>
            <p:cNvPr id="64" name="rc64"/>
            <p:cNvSpPr/>
            <p:nvPr/>
          </p:nvSpPr>
          <p:spPr>
            <a:xfrm>
              <a:off x="7118474" y="2472876"/>
              <a:ext cx="249522" cy="1629820"/>
            </a:xfrm>
            <a:prstGeom prst="rect">
              <a:avLst/>
            </a:prstGeom>
            <a:solidFill>
              <a:srgbClr val="80BD41">
                <a:alpha val="100000"/>
              </a:srgbClr>
            </a:solidFill>
          </p:spPr>
          <p:txBody>
            <a:bodyPr/>
            <a:lstStyle/>
            <a:p/>
          </p:txBody>
        </p:sp>
        <p:sp>
          <p:nvSpPr>
            <p:cNvPr id="65" name="rc65"/>
            <p:cNvSpPr/>
            <p:nvPr/>
          </p:nvSpPr>
          <p:spPr>
            <a:xfrm>
              <a:off x="7118474" y="2422434"/>
              <a:ext cx="249522" cy="50442"/>
            </a:xfrm>
            <a:prstGeom prst="rect">
              <a:avLst/>
            </a:prstGeom>
            <a:solidFill>
              <a:srgbClr val="E2231A">
                <a:alpha val="100000"/>
              </a:srgbClr>
            </a:solidFill>
          </p:spPr>
          <p:txBody>
            <a:bodyPr/>
            <a:lstStyle/>
            <a:p/>
          </p:txBody>
        </p:sp>
        <p:sp>
          <p:nvSpPr>
            <p:cNvPr id="66" name="rc66"/>
            <p:cNvSpPr/>
            <p:nvPr/>
          </p:nvSpPr>
          <p:spPr>
            <a:xfrm>
              <a:off x="7395722" y="2474547"/>
              <a:ext cx="249522" cy="1628149"/>
            </a:xfrm>
            <a:prstGeom prst="rect">
              <a:avLst/>
            </a:prstGeom>
            <a:solidFill>
              <a:srgbClr val="80BD41">
                <a:alpha val="100000"/>
              </a:srgbClr>
            </a:solidFill>
          </p:spPr>
          <p:txBody>
            <a:bodyPr/>
            <a:lstStyle/>
            <a:p/>
          </p:txBody>
        </p:sp>
        <p:sp>
          <p:nvSpPr>
            <p:cNvPr id="67" name="rc67"/>
            <p:cNvSpPr/>
            <p:nvPr/>
          </p:nvSpPr>
          <p:spPr>
            <a:xfrm>
              <a:off x="7395722" y="2441336"/>
              <a:ext cx="249522" cy="33210"/>
            </a:xfrm>
            <a:prstGeom prst="rect">
              <a:avLst/>
            </a:prstGeom>
            <a:solidFill>
              <a:srgbClr val="E2231A">
                <a:alpha val="100000"/>
              </a:srgbClr>
            </a:solidFill>
          </p:spPr>
          <p:txBody>
            <a:bodyPr/>
            <a:lstStyle/>
            <a:p/>
          </p:txBody>
        </p:sp>
        <p:sp>
          <p:nvSpPr>
            <p:cNvPr id="68" name="rc68"/>
            <p:cNvSpPr/>
            <p:nvPr/>
          </p:nvSpPr>
          <p:spPr>
            <a:xfrm>
              <a:off x="7672970" y="2492928"/>
              <a:ext cx="249522" cy="1609769"/>
            </a:xfrm>
            <a:prstGeom prst="rect">
              <a:avLst/>
            </a:prstGeom>
            <a:solidFill>
              <a:srgbClr val="80BD41">
                <a:alpha val="100000"/>
              </a:srgbClr>
            </a:solidFill>
          </p:spPr>
          <p:txBody>
            <a:bodyPr/>
            <a:lstStyle/>
            <a:p/>
          </p:txBody>
        </p:sp>
        <p:sp>
          <p:nvSpPr>
            <p:cNvPr id="69" name="rc69"/>
            <p:cNvSpPr/>
            <p:nvPr/>
          </p:nvSpPr>
          <p:spPr>
            <a:xfrm>
              <a:off x="7672970" y="2476636"/>
              <a:ext cx="249522" cy="16291"/>
            </a:xfrm>
            <a:prstGeom prst="rect">
              <a:avLst/>
            </a:prstGeom>
            <a:solidFill>
              <a:srgbClr val="E2231A">
                <a:alpha val="100000"/>
              </a:srgbClr>
            </a:solidFill>
          </p:spPr>
          <p:txBody>
            <a:bodyPr/>
            <a:lstStyle/>
            <a:p/>
          </p:txBody>
        </p:sp>
        <p:sp>
          <p:nvSpPr>
            <p:cNvPr id="70" name="rc70"/>
            <p:cNvSpPr/>
            <p:nvPr/>
          </p:nvSpPr>
          <p:spPr>
            <a:xfrm>
              <a:off x="7950217" y="2523318"/>
              <a:ext cx="249522" cy="1579378"/>
            </a:xfrm>
            <a:prstGeom prst="rect">
              <a:avLst/>
            </a:prstGeom>
            <a:solidFill>
              <a:srgbClr val="80BD41">
                <a:alpha val="100000"/>
              </a:srgbClr>
            </a:solidFill>
          </p:spPr>
          <p:txBody>
            <a:bodyPr/>
            <a:lstStyle/>
            <a:p/>
          </p:txBody>
        </p:sp>
        <p:sp>
          <p:nvSpPr>
            <p:cNvPr id="71" name="rc71"/>
            <p:cNvSpPr/>
            <p:nvPr/>
          </p:nvSpPr>
          <p:spPr>
            <a:xfrm>
              <a:off x="7950217" y="2507340"/>
              <a:ext cx="249522" cy="15978"/>
            </a:xfrm>
            <a:prstGeom prst="rect">
              <a:avLst/>
            </a:prstGeom>
            <a:solidFill>
              <a:srgbClr val="E2231A">
                <a:alpha val="100000"/>
              </a:srgbClr>
            </a:solidFill>
          </p:spPr>
          <p:txBody>
            <a:bodyPr/>
            <a:lstStyle/>
            <a:p/>
          </p:txBody>
        </p:sp>
        <p:sp>
          <p:nvSpPr>
            <p:cNvPr id="72" name="pl72"/>
            <p:cNvSpPr/>
            <p:nvPr/>
          </p:nvSpPr>
          <p:spPr>
            <a:xfrm>
              <a:off x="1421035" y="1236556"/>
              <a:ext cx="6653943" cy="318460"/>
            </a:xfrm>
            <a:custGeom>
              <a:avLst/>
              <a:pathLst>
                <a:path w="6653943" h="318460">
                  <a:moveTo>
                    <a:pt x="0" y="86852"/>
                  </a:moveTo>
                  <a:lnTo>
                    <a:pt x="277247" y="28950"/>
                  </a:lnTo>
                  <a:lnTo>
                    <a:pt x="554495" y="318460"/>
                  </a:lnTo>
                  <a:lnTo>
                    <a:pt x="831742" y="57901"/>
                  </a:lnTo>
                  <a:lnTo>
                    <a:pt x="1108990" y="57901"/>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28950"/>
                  </a:lnTo>
                  <a:lnTo>
                    <a:pt x="5822200" y="57901"/>
                  </a:lnTo>
                  <a:lnTo>
                    <a:pt x="6099448" y="28950"/>
                  </a:lnTo>
                  <a:lnTo>
                    <a:pt x="6376696" y="0"/>
                  </a:lnTo>
                  <a:lnTo>
                    <a:pt x="6653943" y="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1303481" y="28792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104.1</a:t>
              </a:r>
            </a:p>
          </p:txBody>
        </p:sp>
        <p:sp>
          <p:nvSpPr>
            <p:cNvPr id="84" name="tx84"/>
            <p:cNvSpPr/>
            <p:nvPr/>
          </p:nvSpPr>
          <p:spPr>
            <a:xfrm>
              <a:off x="2689720" y="27815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113.5</a:t>
              </a:r>
            </a:p>
          </p:txBody>
        </p:sp>
        <p:sp>
          <p:nvSpPr>
            <p:cNvPr id="85" name="tx85"/>
            <p:cNvSpPr/>
            <p:nvPr/>
          </p:nvSpPr>
          <p:spPr>
            <a:xfrm>
              <a:off x="4075958" y="25171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138.8</a:t>
              </a:r>
            </a:p>
          </p:txBody>
        </p:sp>
        <p:sp>
          <p:nvSpPr>
            <p:cNvPr id="86" name="tx86"/>
            <p:cNvSpPr/>
            <p:nvPr/>
          </p:nvSpPr>
          <p:spPr>
            <a:xfrm>
              <a:off x="5462196" y="22359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165.7</a:t>
              </a:r>
            </a:p>
          </p:txBody>
        </p:sp>
        <p:sp>
          <p:nvSpPr>
            <p:cNvPr id="87" name="tx87"/>
            <p:cNvSpPr/>
            <p:nvPr/>
          </p:nvSpPr>
          <p:spPr>
            <a:xfrm>
              <a:off x="6571187" y="22530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164.1</a:t>
              </a:r>
            </a:p>
          </p:txBody>
        </p:sp>
        <p:sp>
          <p:nvSpPr>
            <p:cNvPr id="88" name="tx88"/>
            <p:cNvSpPr/>
            <p:nvPr/>
          </p:nvSpPr>
          <p:spPr>
            <a:xfrm>
              <a:off x="6848435" y="22664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162.8</a:t>
              </a:r>
            </a:p>
          </p:txBody>
        </p:sp>
        <p:sp>
          <p:nvSpPr>
            <p:cNvPr id="89" name="tx89"/>
            <p:cNvSpPr/>
            <p:nvPr/>
          </p:nvSpPr>
          <p:spPr>
            <a:xfrm>
              <a:off x="7125682" y="22865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160.9</a:t>
              </a:r>
            </a:p>
          </p:txBody>
        </p:sp>
        <p:sp>
          <p:nvSpPr>
            <p:cNvPr id="90" name="tx90"/>
            <p:cNvSpPr/>
            <p:nvPr/>
          </p:nvSpPr>
          <p:spPr>
            <a:xfrm>
              <a:off x="7402930" y="23054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159.1</a:t>
              </a:r>
            </a:p>
          </p:txBody>
        </p:sp>
        <p:sp>
          <p:nvSpPr>
            <p:cNvPr id="91" name="tx91"/>
            <p:cNvSpPr/>
            <p:nvPr/>
          </p:nvSpPr>
          <p:spPr>
            <a:xfrm>
              <a:off x="7680178" y="23407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155.7</a:t>
              </a:r>
            </a:p>
          </p:txBody>
        </p:sp>
        <p:sp>
          <p:nvSpPr>
            <p:cNvPr id="92" name="tx92"/>
            <p:cNvSpPr/>
            <p:nvPr/>
          </p:nvSpPr>
          <p:spPr>
            <a:xfrm>
              <a:off x="7957425" y="23714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152.8</a:t>
              </a:r>
            </a:p>
          </p:txBody>
        </p:sp>
        <p:sp>
          <p:nvSpPr>
            <p:cNvPr id="93" name="pl93"/>
            <p:cNvSpPr/>
            <p:nvPr/>
          </p:nvSpPr>
          <p:spPr>
            <a:xfrm>
              <a:off x="1421035"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42658" y="354562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100</a:t>
              </a:r>
            </a:p>
          </p:txBody>
        </p:sp>
        <p:sp>
          <p:nvSpPr>
            <p:cNvPr id="104" name="tx104"/>
            <p:cNvSpPr/>
            <p:nvPr/>
          </p:nvSpPr>
          <p:spPr>
            <a:xfrm>
              <a:off x="1355732" y="300303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05" name="tx105"/>
            <p:cNvSpPr/>
            <p:nvPr/>
          </p:nvSpPr>
          <p:spPr>
            <a:xfrm>
              <a:off x="2689720" y="34809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112.3</a:t>
              </a:r>
            </a:p>
          </p:txBody>
        </p:sp>
        <p:sp>
          <p:nvSpPr>
            <p:cNvPr id="106" name="tx106"/>
            <p:cNvSpPr/>
            <p:nvPr/>
          </p:nvSpPr>
          <p:spPr>
            <a:xfrm>
              <a:off x="2741971" y="288951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07" name="tx107"/>
            <p:cNvSpPr/>
            <p:nvPr/>
          </p:nvSpPr>
          <p:spPr>
            <a:xfrm>
              <a:off x="4075958" y="33500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137.4</a:t>
              </a:r>
            </a:p>
          </p:txBody>
        </p:sp>
        <p:sp>
          <p:nvSpPr>
            <p:cNvPr id="108" name="tx108"/>
            <p:cNvSpPr/>
            <p:nvPr/>
          </p:nvSpPr>
          <p:spPr>
            <a:xfrm>
              <a:off x="4128209" y="262648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09" name="tx109"/>
            <p:cNvSpPr/>
            <p:nvPr/>
          </p:nvSpPr>
          <p:spPr>
            <a:xfrm>
              <a:off x="5462196" y="32109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164.1</a:t>
              </a:r>
            </a:p>
          </p:txBody>
        </p:sp>
        <p:sp>
          <p:nvSpPr>
            <p:cNvPr id="110" name="tx110"/>
            <p:cNvSpPr/>
            <p:nvPr/>
          </p:nvSpPr>
          <p:spPr>
            <a:xfrm>
              <a:off x="5514447" y="234665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1" name="tx111"/>
            <p:cNvSpPr/>
            <p:nvPr/>
          </p:nvSpPr>
          <p:spPr>
            <a:xfrm>
              <a:off x="6571187" y="32193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162.4</a:t>
              </a:r>
            </a:p>
          </p:txBody>
        </p:sp>
        <p:sp>
          <p:nvSpPr>
            <p:cNvPr id="112" name="tx112"/>
            <p:cNvSpPr/>
            <p:nvPr/>
          </p:nvSpPr>
          <p:spPr>
            <a:xfrm>
              <a:off x="6623438" y="236253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3" name="tx113"/>
            <p:cNvSpPr/>
            <p:nvPr/>
          </p:nvSpPr>
          <p:spPr>
            <a:xfrm>
              <a:off x="6848435" y="32345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159.6</a:t>
              </a:r>
            </a:p>
          </p:txBody>
        </p:sp>
        <p:sp>
          <p:nvSpPr>
            <p:cNvPr id="114" name="tx114"/>
            <p:cNvSpPr/>
            <p:nvPr/>
          </p:nvSpPr>
          <p:spPr>
            <a:xfrm>
              <a:off x="6900686" y="238431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5" name="tx115"/>
            <p:cNvSpPr/>
            <p:nvPr/>
          </p:nvSpPr>
          <p:spPr>
            <a:xfrm>
              <a:off x="7125682" y="32527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156.1</a:t>
              </a:r>
            </a:p>
          </p:txBody>
        </p:sp>
        <p:sp>
          <p:nvSpPr>
            <p:cNvPr id="116" name="tx116"/>
            <p:cNvSpPr/>
            <p:nvPr/>
          </p:nvSpPr>
          <p:spPr>
            <a:xfrm>
              <a:off x="7177933" y="241260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7" name="tx117"/>
            <p:cNvSpPr/>
            <p:nvPr/>
          </p:nvSpPr>
          <p:spPr>
            <a:xfrm>
              <a:off x="7402930" y="32535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155.9</a:t>
              </a:r>
            </a:p>
          </p:txBody>
        </p:sp>
        <p:sp>
          <p:nvSpPr>
            <p:cNvPr id="118" name="tx118"/>
            <p:cNvSpPr/>
            <p:nvPr/>
          </p:nvSpPr>
          <p:spPr>
            <a:xfrm>
              <a:off x="7455181" y="242284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9" name="tx119"/>
            <p:cNvSpPr/>
            <p:nvPr/>
          </p:nvSpPr>
          <p:spPr>
            <a:xfrm>
              <a:off x="7680178" y="32627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154.1</a:t>
              </a:r>
            </a:p>
          </p:txBody>
        </p:sp>
        <p:sp>
          <p:nvSpPr>
            <p:cNvPr id="120" name="tx120"/>
            <p:cNvSpPr/>
            <p:nvPr/>
          </p:nvSpPr>
          <p:spPr>
            <a:xfrm>
              <a:off x="7732429" y="244973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1" name="tx121"/>
            <p:cNvSpPr/>
            <p:nvPr/>
          </p:nvSpPr>
          <p:spPr>
            <a:xfrm>
              <a:off x="7957425" y="32779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151.2</a:t>
              </a:r>
            </a:p>
          </p:txBody>
        </p:sp>
        <p:sp>
          <p:nvSpPr>
            <p:cNvPr id="122" name="tx122"/>
            <p:cNvSpPr/>
            <p:nvPr/>
          </p:nvSpPr>
          <p:spPr>
            <a:xfrm>
              <a:off x="8009676" y="24802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55386" y="30062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655386" y="196187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917448"/>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48859" y="5010059"/>
              <a:ext cx="201456" cy="201456"/>
            </a:xfrm>
            <a:prstGeom prst="rect">
              <a:avLst/>
            </a:prstGeom>
            <a:solidFill>
              <a:srgbClr val="E2231A">
                <a:alpha val="100000"/>
              </a:srgbClr>
            </a:solidFill>
          </p:spPr>
          <p:txBody>
            <a:bodyPr/>
            <a:lstStyle/>
            <a:p/>
          </p:txBody>
        </p:sp>
        <p:sp>
          <p:nvSpPr>
            <p:cNvPr id="147" name="rc147"/>
            <p:cNvSpPr/>
            <p:nvPr/>
          </p:nvSpPr>
          <p:spPr>
            <a:xfrm>
              <a:off x="5653947" y="5010059"/>
              <a:ext cx="201456" cy="201456"/>
            </a:xfrm>
            <a:prstGeom prst="rect">
              <a:avLst/>
            </a:prstGeom>
            <a:solidFill>
              <a:srgbClr val="80BD41">
                <a:alpha val="100000"/>
              </a:srgbClr>
            </a:solidFill>
          </p:spPr>
          <p:txBody>
            <a:bodyPr/>
            <a:lstStyle/>
            <a:p/>
          </p:txBody>
        </p:sp>
        <p:sp>
          <p:nvSpPr>
            <p:cNvPr id="148" name="tx148"/>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51100" y="661760"/>
              <a:ext cx="191034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Turkmenistan, 2000-2024</a:t>
              </a:r>
            </a:p>
          </p:txBody>
        </p:sp>
        <p:sp>
          <p:nvSpPr>
            <p:cNvPr id="152" name="pl152"/>
            <p:cNvSpPr/>
            <p:nvPr/>
          </p:nvSpPr>
          <p:spPr>
            <a:xfrm>
              <a:off x="229796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30136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3047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3081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9966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3030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30644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509019" cy="167191"/>
            </a:xfrm>
            <a:prstGeom prst="rect">
              <a:avLst/>
            </a:prstGeom>
            <a:solidFill>
              <a:srgbClr val="80BD41">
                <a:alpha val="100000"/>
              </a:srgbClr>
            </a:solidFill>
          </p:spPr>
          <p:txBody>
            <a:bodyPr/>
            <a:lstStyle/>
            <a:p/>
          </p:txBody>
        </p:sp>
        <p:sp>
          <p:nvSpPr>
            <p:cNvPr id="164" name="rc164"/>
            <p:cNvSpPr/>
            <p:nvPr/>
          </p:nvSpPr>
          <p:spPr>
            <a:xfrm>
              <a:off x="7805292" y="5889059"/>
              <a:ext cx="65711" cy="167191"/>
            </a:xfrm>
            <a:prstGeom prst="rect">
              <a:avLst/>
            </a:prstGeom>
            <a:solidFill>
              <a:srgbClr val="E2231A">
                <a:alpha val="100000"/>
              </a:srgbClr>
            </a:solidFill>
          </p:spPr>
          <p:txBody>
            <a:bodyPr/>
            <a:lstStyle/>
            <a:p/>
          </p:txBody>
        </p:sp>
        <p:sp>
          <p:nvSpPr>
            <p:cNvPr id="165" name="rc165"/>
            <p:cNvSpPr/>
            <p:nvPr/>
          </p:nvSpPr>
          <p:spPr>
            <a:xfrm>
              <a:off x="1296273" y="5680069"/>
              <a:ext cx="6176055" cy="167191"/>
            </a:xfrm>
            <a:prstGeom prst="rect">
              <a:avLst/>
            </a:prstGeom>
            <a:solidFill>
              <a:srgbClr val="80BD41">
                <a:alpha val="100000"/>
              </a:srgbClr>
            </a:solidFill>
          </p:spPr>
          <p:txBody>
            <a:bodyPr/>
            <a:lstStyle/>
            <a:p/>
          </p:txBody>
        </p:sp>
        <p:sp>
          <p:nvSpPr>
            <p:cNvPr id="166" name="rc166"/>
            <p:cNvSpPr/>
            <p:nvPr/>
          </p:nvSpPr>
          <p:spPr>
            <a:xfrm>
              <a:off x="7472329" y="5680069"/>
              <a:ext cx="62505" cy="167191"/>
            </a:xfrm>
            <a:prstGeom prst="rect">
              <a:avLst/>
            </a:prstGeom>
            <a:solidFill>
              <a:srgbClr val="E2231A">
                <a:alpha val="100000"/>
              </a:srgbClr>
            </a:solidFill>
          </p:spPr>
          <p:txBody>
            <a:bodyPr/>
            <a:lstStyle/>
            <a:p/>
          </p:txBody>
        </p:sp>
        <p:sp>
          <p:nvSpPr>
            <p:cNvPr id="167" name="rc167"/>
            <p:cNvSpPr/>
            <p:nvPr/>
          </p:nvSpPr>
          <p:spPr>
            <a:xfrm>
              <a:off x="1296273" y="5471080"/>
              <a:ext cx="6059457" cy="167191"/>
            </a:xfrm>
            <a:prstGeom prst="rect">
              <a:avLst/>
            </a:prstGeom>
            <a:solidFill>
              <a:srgbClr val="80BD41">
                <a:alpha val="100000"/>
              </a:srgbClr>
            </a:solidFill>
          </p:spPr>
          <p:txBody>
            <a:bodyPr/>
            <a:lstStyle/>
            <a:p/>
          </p:txBody>
        </p:sp>
        <p:sp>
          <p:nvSpPr>
            <p:cNvPr id="168" name="rc168"/>
            <p:cNvSpPr/>
            <p:nvPr/>
          </p:nvSpPr>
          <p:spPr>
            <a:xfrm>
              <a:off x="7355731" y="5471080"/>
              <a:ext cx="61303" cy="167191"/>
            </a:xfrm>
            <a:prstGeom prst="rect">
              <a:avLst/>
            </a:prstGeom>
            <a:solidFill>
              <a:srgbClr val="E2231A">
                <a:alpha val="100000"/>
              </a:srgbClr>
            </a:solidFill>
          </p:spPr>
          <p:txBody>
            <a:bodyPr/>
            <a:lstStyle/>
            <a:p/>
          </p:txBody>
        </p:sp>
        <p:sp>
          <p:nvSpPr>
            <p:cNvPr id="169" name="tx169"/>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164.1</a:t>
              </a:r>
            </a:p>
          </p:txBody>
        </p:sp>
        <p:sp>
          <p:nvSpPr>
            <p:cNvPr id="170" name="tx170"/>
            <p:cNvSpPr/>
            <p:nvPr/>
          </p:nvSpPr>
          <p:spPr>
            <a:xfrm>
              <a:off x="7702081"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155.7</a:t>
              </a:r>
            </a:p>
          </p:txBody>
        </p:sp>
        <p:sp>
          <p:nvSpPr>
            <p:cNvPr id="171" name="tx171"/>
            <p:cNvSpPr/>
            <p:nvPr/>
          </p:nvSpPr>
          <p:spPr>
            <a:xfrm>
              <a:off x="7578392"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152.8</a:t>
              </a:r>
            </a:p>
          </p:txBody>
        </p:sp>
        <p:sp>
          <p:nvSpPr>
            <p:cNvPr id="172" name="tx172"/>
            <p:cNvSpPr/>
            <p:nvPr/>
          </p:nvSpPr>
          <p:spPr>
            <a:xfrm>
              <a:off x="4415144"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162.4</a:t>
              </a:r>
            </a:p>
          </p:txBody>
        </p:sp>
        <p:sp>
          <p:nvSpPr>
            <p:cNvPr id="173" name="tx173"/>
            <p:cNvSpPr/>
            <p:nvPr/>
          </p:nvSpPr>
          <p:spPr>
            <a:xfrm>
              <a:off x="7762799"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74" name="tx174"/>
            <p:cNvSpPr/>
            <p:nvPr/>
          </p:nvSpPr>
          <p:spPr>
            <a:xfrm>
              <a:off x="4248662"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154.1</a:t>
              </a:r>
            </a:p>
          </p:txBody>
        </p:sp>
        <p:sp>
          <p:nvSpPr>
            <p:cNvPr id="175" name="tx175"/>
            <p:cNvSpPr/>
            <p:nvPr/>
          </p:nvSpPr>
          <p:spPr>
            <a:xfrm>
              <a:off x="7428233"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76" name="tx176"/>
            <p:cNvSpPr/>
            <p:nvPr/>
          </p:nvSpPr>
          <p:spPr>
            <a:xfrm>
              <a:off x="4190364"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151.2</a:t>
              </a:r>
            </a:p>
          </p:txBody>
        </p:sp>
        <p:sp>
          <p:nvSpPr>
            <p:cNvPr id="177" name="tx177"/>
            <p:cNvSpPr/>
            <p:nvPr/>
          </p:nvSpPr>
          <p:spPr>
            <a:xfrm>
              <a:off x="7311034"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22197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3" name="tx183"/>
            <p:cNvSpPr/>
            <p:nvPr/>
          </p:nvSpPr>
          <p:spPr>
            <a:xfrm>
              <a:off x="518651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718990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(99%) was the same as in 2019 (99%).
The number of children vaccinated with MCV1 decreased 7% compared to in 2019.
The number of surviving infants decreased approximately 7%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944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512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3079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364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421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228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8363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931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9499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081835"/>
              <a:ext cx="3520101" cy="2640968"/>
            </a:xfrm>
            <a:custGeom>
              <a:avLst/>
              <a:pathLst>
                <a:path w="3520101" h="2640968">
                  <a:moveTo>
                    <a:pt x="0" y="2640968"/>
                  </a:moveTo>
                  <a:lnTo>
                    <a:pt x="146670" y="2452327"/>
                  </a:lnTo>
                  <a:lnTo>
                    <a:pt x="293341" y="2452327"/>
                  </a:lnTo>
                  <a:lnTo>
                    <a:pt x="440012" y="0"/>
                  </a:lnTo>
                  <a:lnTo>
                    <a:pt x="586683" y="2452327"/>
                  </a:lnTo>
                  <a:lnTo>
                    <a:pt x="733354" y="2640968"/>
                  </a:lnTo>
                  <a:lnTo>
                    <a:pt x="880025" y="2452327"/>
                  </a:lnTo>
                  <a:lnTo>
                    <a:pt x="1026696" y="2452327"/>
                  </a:lnTo>
                  <a:lnTo>
                    <a:pt x="1173367" y="2263687"/>
                  </a:lnTo>
                  <a:lnTo>
                    <a:pt x="1320038" y="2263687"/>
                  </a:lnTo>
                  <a:lnTo>
                    <a:pt x="1466709" y="2075046"/>
                  </a:lnTo>
                  <a:lnTo>
                    <a:pt x="1613379" y="2452327"/>
                  </a:lnTo>
                  <a:lnTo>
                    <a:pt x="1760050" y="2452327"/>
                  </a:lnTo>
                  <a:lnTo>
                    <a:pt x="1906721" y="2452327"/>
                  </a:lnTo>
                  <a:lnTo>
                    <a:pt x="2053392" y="2452327"/>
                  </a:lnTo>
                  <a:lnTo>
                    <a:pt x="2200063" y="2640968"/>
                  </a:lnTo>
                  <a:lnTo>
                    <a:pt x="2346734" y="2452327"/>
                  </a:lnTo>
                  <a:lnTo>
                    <a:pt x="2493405" y="2640968"/>
                  </a:lnTo>
                  <a:lnTo>
                    <a:pt x="2640076" y="2640968"/>
                  </a:lnTo>
                  <a:lnTo>
                    <a:pt x="2786747" y="2640968"/>
                  </a:lnTo>
                  <a:lnTo>
                    <a:pt x="2933418" y="2452327"/>
                  </a:lnTo>
                  <a:lnTo>
                    <a:pt x="3080089" y="2263687"/>
                  </a:lnTo>
                  <a:lnTo>
                    <a:pt x="3226759" y="2452327"/>
                  </a:lnTo>
                  <a:lnTo>
                    <a:pt x="3373430" y="2452327"/>
                  </a:lnTo>
                  <a:lnTo>
                    <a:pt x="3520101" y="2452327"/>
                  </a:lnTo>
                </a:path>
              </a:pathLst>
            </a:custGeom>
            <a:ln w="27101" cap="flat">
              <a:solidFill>
                <a:srgbClr val="0058AB">
                  <a:alpha val="80000"/>
                </a:srgbClr>
              </a:solidFill>
              <a:prstDash val="solid"/>
              <a:round/>
            </a:ln>
          </p:spPr>
          <p:txBody>
            <a:bodyPr/>
            <a:lstStyle/>
            <a:p/>
          </p:txBody>
        </p:sp>
        <p:sp>
          <p:nvSpPr>
            <p:cNvPr id="23" name="pl23"/>
            <p:cNvSpPr/>
            <p:nvPr/>
          </p:nvSpPr>
          <p:spPr>
            <a:xfrm>
              <a:off x="943464" y="2270475"/>
              <a:ext cx="3520101" cy="1509124"/>
            </a:xfrm>
            <a:custGeom>
              <a:avLst/>
              <a:pathLst>
                <a:path w="3520101" h="1509124">
                  <a:moveTo>
                    <a:pt x="0" y="0"/>
                  </a:moveTo>
                  <a:lnTo>
                    <a:pt x="146670" y="188640"/>
                  </a:lnTo>
                  <a:lnTo>
                    <a:pt x="293341" y="0"/>
                  </a:lnTo>
                  <a:lnTo>
                    <a:pt x="440012" y="377281"/>
                  </a:lnTo>
                  <a:lnTo>
                    <a:pt x="586683" y="565921"/>
                  </a:lnTo>
                  <a:lnTo>
                    <a:pt x="733354" y="377281"/>
                  </a:lnTo>
                  <a:lnTo>
                    <a:pt x="880025" y="565921"/>
                  </a:lnTo>
                  <a:lnTo>
                    <a:pt x="1026696" y="565921"/>
                  </a:lnTo>
                  <a:lnTo>
                    <a:pt x="1173367" y="943203"/>
                  </a:lnTo>
                  <a:lnTo>
                    <a:pt x="1320038" y="1131843"/>
                  </a:lnTo>
                  <a:lnTo>
                    <a:pt x="1466709" y="1320484"/>
                  </a:lnTo>
                  <a:lnTo>
                    <a:pt x="1613379" y="1320484"/>
                  </a:lnTo>
                  <a:lnTo>
                    <a:pt x="1760050" y="1320484"/>
                  </a:lnTo>
                  <a:lnTo>
                    <a:pt x="1906721" y="1320484"/>
                  </a:lnTo>
                  <a:lnTo>
                    <a:pt x="2053392" y="1509124"/>
                  </a:lnTo>
                  <a:lnTo>
                    <a:pt x="2200063" y="1509124"/>
                  </a:lnTo>
                  <a:lnTo>
                    <a:pt x="2346734" y="1509124"/>
                  </a:lnTo>
                  <a:lnTo>
                    <a:pt x="2493405" y="1509124"/>
                  </a:lnTo>
                  <a:lnTo>
                    <a:pt x="2640076" y="1509124"/>
                  </a:lnTo>
                  <a:lnTo>
                    <a:pt x="2786747" y="1509124"/>
                  </a:lnTo>
                  <a:lnTo>
                    <a:pt x="2933418" y="1509124"/>
                  </a:lnTo>
                  <a:lnTo>
                    <a:pt x="3080089" y="1320484"/>
                  </a:lnTo>
                  <a:lnTo>
                    <a:pt x="3226759" y="1509124"/>
                  </a:lnTo>
                  <a:lnTo>
                    <a:pt x="3373430" y="1509124"/>
                  </a:lnTo>
                  <a:lnTo>
                    <a:pt x="3520101" y="1509124"/>
                  </a:lnTo>
                </a:path>
              </a:pathLst>
            </a:custGeom>
            <a:ln w="27101" cap="flat">
              <a:solidFill>
                <a:srgbClr val="1CABE2">
                  <a:alpha val="80000"/>
                </a:srgbClr>
              </a:solidFill>
              <a:prstDash val="solid"/>
              <a:round/>
            </a:ln>
          </p:spPr>
          <p:txBody>
            <a:bodyPr/>
            <a:lstStyle/>
            <a:p/>
          </p:txBody>
        </p:sp>
        <p:sp>
          <p:nvSpPr>
            <p:cNvPr id="24" name="pl24"/>
            <p:cNvSpPr/>
            <p:nvPr/>
          </p:nvSpPr>
          <p:spPr>
            <a:xfrm>
              <a:off x="943464" y="3590960"/>
              <a:ext cx="3520101" cy="943203"/>
            </a:xfrm>
            <a:custGeom>
              <a:avLst/>
              <a:pathLst>
                <a:path w="3520101" h="943203">
                  <a:moveTo>
                    <a:pt x="0" y="377281"/>
                  </a:moveTo>
                  <a:lnTo>
                    <a:pt x="146670" y="565921"/>
                  </a:lnTo>
                  <a:lnTo>
                    <a:pt x="293341" y="565921"/>
                  </a:lnTo>
                  <a:lnTo>
                    <a:pt x="440012" y="0"/>
                  </a:lnTo>
                  <a:lnTo>
                    <a:pt x="586683" y="754562"/>
                  </a:lnTo>
                  <a:lnTo>
                    <a:pt x="733354" y="754562"/>
                  </a:lnTo>
                  <a:lnTo>
                    <a:pt x="880025" y="754562"/>
                  </a:lnTo>
                  <a:lnTo>
                    <a:pt x="1026696" y="754562"/>
                  </a:lnTo>
                  <a:lnTo>
                    <a:pt x="1173367" y="754562"/>
                  </a:lnTo>
                  <a:lnTo>
                    <a:pt x="1320038" y="754562"/>
                  </a:lnTo>
                  <a:lnTo>
                    <a:pt x="1466709" y="754562"/>
                  </a:lnTo>
                  <a:lnTo>
                    <a:pt x="1613379" y="754562"/>
                  </a:lnTo>
                  <a:lnTo>
                    <a:pt x="1760050" y="943203"/>
                  </a:lnTo>
                  <a:lnTo>
                    <a:pt x="1906721" y="943203"/>
                  </a:lnTo>
                  <a:lnTo>
                    <a:pt x="2053392" y="0"/>
                  </a:lnTo>
                  <a:lnTo>
                    <a:pt x="2200063" y="188640"/>
                  </a:lnTo>
                  <a:lnTo>
                    <a:pt x="2346734" y="188640"/>
                  </a:lnTo>
                  <a:lnTo>
                    <a:pt x="2493405" y="565921"/>
                  </a:lnTo>
                  <a:lnTo>
                    <a:pt x="2640076" y="565921"/>
                  </a:lnTo>
                  <a:lnTo>
                    <a:pt x="2786747" y="754562"/>
                  </a:lnTo>
                  <a:lnTo>
                    <a:pt x="2933418" y="565921"/>
                  </a:lnTo>
                  <a:lnTo>
                    <a:pt x="3080089" y="565921"/>
                  </a:lnTo>
                  <a:lnTo>
                    <a:pt x="3226759" y="943203"/>
                  </a:lnTo>
                  <a:lnTo>
                    <a:pt x="3373430" y="754562"/>
                  </a:lnTo>
                  <a:lnTo>
                    <a:pt x="3520101" y="754562"/>
                  </a:lnTo>
                </a:path>
              </a:pathLst>
            </a:custGeom>
            <a:ln w="27101" cap="flat">
              <a:solidFill>
                <a:srgbClr val="00833D">
                  <a:alpha val="80000"/>
                </a:srgbClr>
              </a:solidFill>
              <a:prstDash val="solid"/>
              <a:round/>
            </a:ln>
          </p:spPr>
          <p:txBody>
            <a:bodyPr/>
            <a:lstStyle/>
            <a:p/>
          </p:txBody>
        </p:sp>
        <p:sp>
          <p:nvSpPr>
            <p:cNvPr id="25" name="pl25"/>
            <p:cNvSpPr/>
            <p:nvPr/>
          </p:nvSpPr>
          <p:spPr>
            <a:xfrm>
              <a:off x="943464" y="2081835"/>
              <a:ext cx="3520101" cy="2640968"/>
            </a:xfrm>
            <a:custGeom>
              <a:avLst/>
              <a:pathLst>
                <a:path w="3520101" h="2640968">
                  <a:moveTo>
                    <a:pt x="0" y="2640968"/>
                  </a:moveTo>
                  <a:lnTo>
                    <a:pt x="146670" y="2452327"/>
                  </a:lnTo>
                  <a:lnTo>
                    <a:pt x="293341" y="2452327"/>
                  </a:lnTo>
                  <a:lnTo>
                    <a:pt x="440012" y="0"/>
                  </a:lnTo>
                  <a:lnTo>
                    <a:pt x="586683" y="2452327"/>
                  </a:lnTo>
                  <a:lnTo>
                    <a:pt x="733354" y="2640968"/>
                  </a:lnTo>
                  <a:lnTo>
                    <a:pt x="880025" y="2452327"/>
                  </a:lnTo>
                  <a:lnTo>
                    <a:pt x="1026696" y="2452327"/>
                  </a:lnTo>
                  <a:lnTo>
                    <a:pt x="1173367" y="2263687"/>
                  </a:lnTo>
                  <a:lnTo>
                    <a:pt x="1320038" y="2263687"/>
                  </a:lnTo>
                  <a:lnTo>
                    <a:pt x="1466709" y="2075046"/>
                  </a:lnTo>
                  <a:lnTo>
                    <a:pt x="1613379" y="2452327"/>
                  </a:lnTo>
                  <a:lnTo>
                    <a:pt x="1760050" y="2452327"/>
                  </a:lnTo>
                  <a:lnTo>
                    <a:pt x="1906721" y="2452327"/>
                  </a:lnTo>
                  <a:lnTo>
                    <a:pt x="2053392" y="2452327"/>
                  </a:lnTo>
                  <a:lnTo>
                    <a:pt x="2200063" y="2640968"/>
                  </a:lnTo>
                  <a:lnTo>
                    <a:pt x="2346734" y="2452327"/>
                  </a:lnTo>
                  <a:lnTo>
                    <a:pt x="2493405" y="2640968"/>
                  </a:lnTo>
                  <a:lnTo>
                    <a:pt x="2640076" y="2640968"/>
                  </a:lnTo>
                  <a:lnTo>
                    <a:pt x="2786747" y="2640968"/>
                  </a:lnTo>
                  <a:lnTo>
                    <a:pt x="2933418" y="2452327"/>
                  </a:lnTo>
                  <a:lnTo>
                    <a:pt x="3080089" y="2263687"/>
                  </a:lnTo>
                  <a:lnTo>
                    <a:pt x="3226759" y="2452327"/>
                  </a:lnTo>
                  <a:lnTo>
                    <a:pt x="3373430" y="2452327"/>
                  </a:lnTo>
                  <a:lnTo>
                    <a:pt x="3520101" y="2452327"/>
                  </a:lnTo>
                </a:path>
              </a:pathLst>
            </a:custGeom>
            <a:ln w="43362" cap="flat">
              <a:solidFill>
                <a:srgbClr val="000000">
                  <a:alpha val="100000"/>
                </a:srgbClr>
              </a:solidFill>
              <a:prstDash val="solid"/>
              <a:round/>
            </a:ln>
          </p:spPr>
          <p:txBody>
            <a:bodyPr/>
            <a:lstStyle/>
            <a:p/>
          </p:txBody>
        </p:sp>
        <p:sp>
          <p:nvSpPr>
            <p:cNvPr id="26" name="pl26"/>
            <p:cNvSpPr/>
            <p:nvPr/>
          </p:nvSpPr>
          <p:spPr>
            <a:xfrm>
              <a:off x="943464" y="2081835"/>
              <a:ext cx="3520101" cy="2640968"/>
            </a:xfrm>
            <a:custGeom>
              <a:avLst/>
              <a:pathLst>
                <a:path w="3520101" h="2640968">
                  <a:moveTo>
                    <a:pt x="0" y="2640968"/>
                  </a:moveTo>
                  <a:lnTo>
                    <a:pt x="146670" y="2452327"/>
                  </a:lnTo>
                  <a:lnTo>
                    <a:pt x="293341" y="2452327"/>
                  </a:lnTo>
                  <a:lnTo>
                    <a:pt x="440012" y="0"/>
                  </a:lnTo>
                  <a:lnTo>
                    <a:pt x="586683" y="2452327"/>
                  </a:lnTo>
                  <a:lnTo>
                    <a:pt x="733354" y="2640968"/>
                  </a:lnTo>
                  <a:lnTo>
                    <a:pt x="880025" y="2452327"/>
                  </a:lnTo>
                  <a:lnTo>
                    <a:pt x="1026696" y="2452327"/>
                  </a:lnTo>
                  <a:lnTo>
                    <a:pt x="1173367" y="2263687"/>
                  </a:lnTo>
                  <a:lnTo>
                    <a:pt x="1320038" y="2263687"/>
                  </a:lnTo>
                  <a:lnTo>
                    <a:pt x="1466709" y="2075046"/>
                  </a:lnTo>
                  <a:lnTo>
                    <a:pt x="1613379" y="2452327"/>
                  </a:lnTo>
                  <a:lnTo>
                    <a:pt x="1760050" y="2452327"/>
                  </a:lnTo>
                  <a:lnTo>
                    <a:pt x="1906721" y="2452327"/>
                  </a:lnTo>
                  <a:lnTo>
                    <a:pt x="2053392" y="2452327"/>
                  </a:lnTo>
                  <a:lnTo>
                    <a:pt x="2200063" y="2640968"/>
                  </a:lnTo>
                  <a:lnTo>
                    <a:pt x="2346734" y="2452327"/>
                  </a:lnTo>
                  <a:lnTo>
                    <a:pt x="2493405" y="2640968"/>
                  </a:lnTo>
                  <a:lnTo>
                    <a:pt x="2640076" y="2640968"/>
                  </a:lnTo>
                  <a:lnTo>
                    <a:pt x="2786747" y="2640968"/>
                  </a:lnTo>
                  <a:lnTo>
                    <a:pt x="2933418" y="2452327"/>
                  </a:lnTo>
                  <a:lnTo>
                    <a:pt x="3080089" y="2263687"/>
                  </a:lnTo>
                  <a:lnTo>
                    <a:pt x="3226759" y="2452327"/>
                  </a:lnTo>
                  <a:lnTo>
                    <a:pt x="3373430" y="2452327"/>
                  </a:lnTo>
                  <a:lnTo>
                    <a:pt x="3520101" y="2452327"/>
                  </a:lnTo>
                </a:path>
              </a:pathLst>
            </a:custGeom>
            <a:ln w="27101" cap="flat">
              <a:solidFill>
                <a:srgbClr val="0058AB">
                  <a:alpha val="100000"/>
                </a:srgbClr>
              </a:solidFill>
              <a:prstDash val="solid"/>
              <a:round/>
            </a:ln>
          </p:spPr>
          <p:txBody>
            <a:bodyPr/>
            <a:lstStyle/>
            <a:p/>
          </p:txBody>
        </p:sp>
        <p:sp>
          <p:nvSpPr>
            <p:cNvPr id="27" name="pl27"/>
            <p:cNvSpPr/>
            <p:nvPr/>
          </p:nvSpPr>
          <p:spPr>
            <a:xfrm>
              <a:off x="767459" y="47228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3590960"/>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1618330"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683"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351684" y="35243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355316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1" name="pg41"/>
            <p:cNvSpPr/>
            <p:nvPr/>
          </p:nvSpPr>
          <p:spPr>
            <a:xfrm>
              <a:off x="3085039"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3671722"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258406"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7" name="pg47"/>
            <p:cNvSpPr/>
            <p:nvPr/>
          </p:nvSpPr>
          <p:spPr>
            <a:xfrm>
              <a:off x="4405077"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9" name="tx49"/>
            <p:cNvSpPr/>
            <p:nvPr/>
          </p:nvSpPr>
          <p:spPr>
            <a:xfrm>
              <a:off x="4523855" y="374053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3064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51" name="tx51"/>
            <p:cNvSpPr/>
            <p:nvPr/>
          </p:nvSpPr>
          <p:spPr>
            <a:xfrm>
              <a:off x="641260" y="46801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373841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27937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18505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9073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40320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40320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60808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37054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670303" y="6102617"/>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Turkmenistan</a:t>
              </a:r>
            </a:p>
          </p:txBody>
        </p:sp>
        <p:sp>
          <p:nvSpPr>
            <p:cNvPr id="69" name="tx69"/>
            <p:cNvSpPr/>
            <p:nvPr/>
          </p:nvSpPr>
          <p:spPr>
            <a:xfrm>
              <a:off x="287518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637640"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1944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2512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3079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364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421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7228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8363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18931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9499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2647756"/>
              <a:ext cx="3520101" cy="2452327"/>
            </a:xfrm>
            <a:custGeom>
              <a:avLst/>
              <a:pathLst>
                <a:path w="3520101" h="2452327">
                  <a:moveTo>
                    <a:pt x="0" y="1886406"/>
                  </a:moveTo>
                  <a:lnTo>
                    <a:pt x="146670" y="2452327"/>
                  </a:lnTo>
                  <a:lnTo>
                    <a:pt x="293341" y="0"/>
                  </a:lnTo>
                  <a:lnTo>
                    <a:pt x="440012" y="2263687"/>
                  </a:lnTo>
                  <a:lnTo>
                    <a:pt x="586683" y="1886406"/>
                  </a:lnTo>
                  <a:lnTo>
                    <a:pt x="733354" y="2075046"/>
                  </a:lnTo>
                  <a:lnTo>
                    <a:pt x="880025" y="2075046"/>
                  </a:lnTo>
                  <a:lnTo>
                    <a:pt x="1026696" y="2075046"/>
                  </a:lnTo>
                  <a:lnTo>
                    <a:pt x="1173367" y="2263687"/>
                  </a:lnTo>
                  <a:lnTo>
                    <a:pt x="1320038" y="2263687"/>
                  </a:lnTo>
                  <a:lnTo>
                    <a:pt x="1466709" y="2075046"/>
                  </a:lnTo>
                  <a:lnTo>
                    <a:pt x="1613379" y="2263687"/>
                  </a:lnTo>
                  <a:lnTo>
                    <a:pt x="1760050" y="2263687"/>
                  </a:lnTo>
                  <a:lnTo>
                    <a:pt x="1906721" y="2075046"/>
                  </a:lnTo>
                  <a:lnTo>
                    <a:pt x="2053392" y="2075046"/>
                  </a:lnTo>
                  <a:lnTo>
                    <a:pt x="2200063" y="2075046"/>
                  </a:lnTo>
                  <a:lnTo>
                    <a:pt x="2346734" y="2075046"/>
                  </a:lnTo>
                  <a:lnTo>
                    <a:pt x="2493405" y="2075046"/>
                  </a:lnTo>
                  <a:lnTo>
                    <a:pt x="2640076" y="2075046"/>
                  </a:lnTo>
                  <a:lnTo>
                    <a:pt x="2786747" y="2075046"/>
                  </a:lnTo>
                  <a:lnTo>
                    <a:pt x="2933418" y="1886406"/>
                  </a:lnTo>
                  <a:lnTo>
                    <a:pt x="3080089" y="1697765"/>
                  </a:lnTo>
                  <a:lnTo>
                    <a:pt x="3226759" y="1886406"/>
                  </a:lnTo>
                  <a:lnTo>
                    <a:pt x="3373430" y="2075046"/>
                  </a:lnTo>
                  <a:lnTo>
                    <a:pt x="3520101" y="2075046"/>
                  </a:lnTo>
                </a:path>
              </a:pathLst>
            </a:custGeom>
            <a:ln w="27101" cap="flat">
              <a:solidFill>
                <a:srgbClr val="0058AB">
                  <a:alpha val="80000"/>
                </a:srgbClr>
              </a:solidFill>
              <a:prstDash val="solid"/>
              <a:round/>
            </a:ln>
          </p:spPr>
          <p:txBody>
            <a:bodyPr/>
            <a:lstStyle/>
            <a:p/>
          </p:txBody>
        </p:sp>
        <p:sp>
          <p:nvSpPr>
            <p:cNvPr id="90" name="pl90"/>
            <p:cNvSpPr/>
            <p:nvPr/>
          </p:nvSpPr>
          <p:spPr>
            <a:xfrm>
              <a:off x="5308715" y="2081835"/>
              <a:ext cx="3520101" cy="1697765"/>
            </a:xfrm>
            <a:custGeom>
              <a:avLst/>
              <a:pathLst>
                <a:path w="3520101" h="1697765">
                  <a:moveTo>
                    <a:pt x="0" y="0"/>
                  </a:moveTo>
                  <a:lnTo>
                    <a:pt x="146670" y="188640"/>
                  </a:lnTo>
                  <a:lnTo>
                    <a:pt x="293341" y="188640"/>
                  </a:lnTo>
                  <a:lnTo>
                    <a:pt x="440012" y="377281"/>
                  </a:lnTo>
                  <a:lnTo>
                    <a:pt x="586683" y="565921"/>
                  </a:lnTo>
                  <a:lnTo>
                    <a:pt x="733354" y="565921"/>
                  </a:lnTo>
                  <a:lnTo>
                    <a:pt x="880025" y="754562"/>
                  </a:lnTo>
                  <a:lnTo>
                    <a:pt x="1026696" y="943203"/>
                  </a:lnTo>
                  <a:lnTo>
                    <a:pt x="1173367" y="1131843"/>
                  </a:lnTo>
                  <a:lnTo>
                    <a:pt x="1320038" y="1320484"/>
                  </a:lnTo>
                  <a:lnTo>
                    <a:pt x="1466709" y="1509124"/>
                  </a:lnTo>
                  <a:lnTo>
                    <a:pt x="1613379" y="1509124"/>
                  </a:lnTo>
                  <a:lnTo>
                    <a:pt x="1760050" y="1509124"/>
                  </a:lnTo>
                  <a:lnTo>
                    <a:pt x="1906721" y="1697765"/>
                  </a:lnTo>
                  <a:lnTo>
                    <a:pt x="2053392" y="1509124"/>
                  </a:lnTo>
                  <a:lnTo>
                    <a:pt x="2200063" y="1697765"/>
                  </a:lnTo>
                  <a:lnTo>
                    <a:pt x="2346734" y="1509124"/>
                  </a:lnTo>
                  <a:lnTo>
                    <a:pt x="2493405" y="1509124"/>
                  </a:lnTo>
                  <a:lnTo>
                    <a:pt x="2640076" y="1697765"/>
                  </a:lnTo>
                  <a:lnTo>
                    <a:pt x="2786747" y="1697765"/>
                  </a:lnTo>
                  <a:lnTo>
                    <a:pt x="2933418" y="1697765"/>
                  </a:lnTo>
                  <a:lnTo>
                    <a:pt x="3080089" y="1509124"/>
                  </a:lnTo>
                  <a:lnTo>
                    <a:pt x="3226759" y="1320484"/>
                  </a:lnTo>
                  <a:lnTo>
                    <a:pt x="3373430" y="1320484"/>
                  </a:lnTo>
                  <a:lnTo>
                    <a:pt x="3520101" y="1509124"/>
                  </a:lnTo>
                </a:path>
              </a:pathLst>
            </a:custGeom>
            <a:ln w="27101" cap="flat">
              <a:solidFill>
                <a:srgbClr val="1CABE2">
                  <a:alpha val="80000"/>
                </a:srgbClr>
              </a:solidFill>
              <a:prstDash val="solid"/>
              <a:round/>
            </a:ln>
          </p:spPr>
          <p:txBody>
            <a:bodyPr/>
            <a:lstStyle/>
            <a:p/>
          </p:txBody>
        </p:sp>
        <p:sp>
          <p:nvSpPr>
            <p:cNvPr id="91" name="pl91"/>
            <p:cNvSpPr/>
            <p:nvPr/>
          </p:nvSpPr>
          <p:spPr>
            <a:xfrm>
              <a:off x="5308715" y="3968241"/>
              <a:ext cx="3520101" cy="1131843"/>
            </a:xfrm>
            <a:custGeom>
              <a:avLst/>
              <a:pathLst>
                <a:path w="3520101" h="1131843">
                  <a:moveTo>
                    <a:pt x="0" y="0"/>
                  </a:moveTo>
                  <a:lnTo>
                    <a:pt x="146670" y="188640"/>
                  </a:lnTo>
                  <a:lnTo>
                    <a:pt x="293341" y="377281"/>
                  </a:lnTo>
                  <a:lnTo>
                    <a:pt x="440012" y="565921"/>
                  </a:lnTo>
                  <a:lnTo>
                    <a:pt x="586683" y="377281"/>
                  </a:lnTo>
                  <a:lnTo>
                    <a:pt x="733354" y="377281"/>
                  </a:lnTo>
                  <a:lnTo>
                    <a:pt x="880025" y="754562"/>
                  </a:lnTo>
                  <a:lnTo>
                    <a:pt x="1026696" y="565921"/>
                  </a:lnTo>
                  <a:lnTo>
                    <a:pt x="1173367" y="565921"/>
                  </a:lnTo>
                  <a:lnTo>
                    <a:pt x="1320038" y="565921"/>
                  </a:lnTo>
                  <a:lnTo>
                    <a:pt x="1466709" y="754562"/>
                  </a:lnTo>
                  <a:lnTo>
                    <a:pt x="1613379" y="1131843"/>
                  </a:lnTo>
                  <a:lnTo>
                    <a:pt x="1760050" y="565921"/>
                  </a:lnTo>
                  <a:lnTo>
                    <a:pt x="1906721" y="565921"/>
                  </a:lnTo>
                  <a:lnTo>
                    <a:pt x="2053392" y="377281"/>
                  </a:lnTo>
                  <a:lnTo>
                    <a:pt x="2200063" y="377281"/>
                  </a:lnTo>
                  <a:lnTo>
                    <a:pt x="2346734" y="565921"/>
                  </a:lnTo>
                  <a:lnTo>
                    <a:pt x="2493405" y="754562"/>
                  </a:lnTo>
                  <a:lnTo>
                    <a:pt x="2640076" y="377281"/>
                  </a:lnTo>
                  <a:lnTo>
                    <a:pt x="2786747" y="754562"/>
                  </a:lnTo>
                  <a:lnTo>
                    <a:pt x="2933418" y="377281"/>
                  </a:lnTo>
                  <a:lnTo>
                    <a:pt x="3080089" y="565921"/>
                  </a:lnTo>
                  <a:lnTo>
                    <a:pt x="3226759" y="377281"/>
                  </a:lnTo>
                  <a:lnTo>
                    <a:pt x="3373430" y="377281"/>
                  </a:lnTo>
                  <a:lnTo>
                    <a:pt x="3520101" y="754562"/>
                  </a:lnTo>
                </a:path>
              </a:pathLst>
            </a:custGeom>
            <a:ln w="27101" cap="flat">
              <a:solidFill>
                <a:srgbClr val="00833D">
                  <a:alpha val="80000"/>
                </a:srgbClr>
              </a:solidFill>
              <a:prstDash val="solid"/>
              <a:round/>
            </a:ln>
          </p:spPr>
          <p:txBody>
            <a:bodyPr/>
            <a:lstStyle/>
            <a:p/>
          </p:txBody>
        </p:sp>
        <p:sp>
          <p:nvSpPr>
            <p:cNvPr id="92" name="pl92"/>
            <p:cNvSpPr/>
            <p:nvPr/>
          </p:nvSpPr>
          <p:spPr>
            <a:xfrm>
              <a:off x="5308715" y="2647756"/>
              <a:ext cx="3520101" cy="2452327"/>
            </a:xfrm>
            <a:custGeom>
              <a:avLst/>
              <a:pathLst>
                <a:path w="3520101" h="2452327">
                  <a:moveTo>
                    <a:pt x="0" y="1886406"/>
                  </a:moveTo>
                  <a:lnTo>
                    <a:pt x="146670" y="2452327"/>
                  </a:lnTo>
                  <a:lnTo>
                    <a:pt x="293341" y="0"/>
                  </a:lnTo>
                  <a:lnTo>
                    <a:pt x="440012" y="2263687"/>
                  </a:lnTo>
                  <a:lnTo>
                    <a:pt x="586683" y="1886406"/>
                  </a:lnTo>
                  <a:lnTo>
                    <a:pt x="733354" y="2075046"/>
                  </a:lnTo>
                  <a:lnTo>
                    <a:pt x="880025" y="2075046"/>
                  </a:lnTo>
                  <a:lnTo>
                    <a:pt x="1026696" y="2075046"/>
                  </a:lnTo>
                  <a:lnTo>
                    <a:pt x="1173367" y="2263687"/>
                  </a:lnTo>
                  <a:lnTo>
                    <a:pt x="1320038" y="2263687"/>
                  </a:lnTo>
                  <a:lnTo>
                    <a:pt x="1466709" y="2075046"/>
                  </a:lnTo>
                  <a:lnTo>
                    <a:pt x="1613379" y="2263687"/>
                  </a:lnTo>
                  <a:lnTo>
                    <a:pt x="1760050" y="2263687"/>
                  </a:lnTo>
                  <a:lnTo>
                    <a:pt x="1906721" y="2075046"/>
                  </a:lnTo>
                  <a:lnTo>
                    <a:pt x="2053392" y="2075046"/>
                  </a:lnTo>
                  <a:lnTo>
                    <a:pt x="2200063" y="2075046"/>
                  </a:lnTo>
                  <a:lnTo>
                    <a:pt x="2346734" y="2075046"/>
                  </a:lnTo>
                  <a:lnTo>
                    <a:pt x="2493405" y="2075046"/>
                  </a:lnTo>
                  <a:lnTo>
                    <a:pt x="2640076" y="2075046"/>
                  </a:lnTo>
                  <a:lnTo>
                    <a:pt x="2786747" y="2075046"/>
                  </a:lnTo>
                  <a:lnTo>
                    <a:pt x="2933418" y="1886406"/>
                  </a:lnTo>
                  <a:lnTo>
                    <a:pt x="3080089" y="1697765"/>
                  </a:lnTo>
                  <a:lnTo>
                    <a:pt x="3226759" y="1886406"/>
                  </a:lnTo>
                  <a:lnTo>
                    <a:pt x="3373430" y="2075046"/>
                  </a:lnTo>
                  <a:lnTo>
                    <a:pt x="3520101" y="2075046"/>
                  </a:lnTo>
                </a:path>
              </a:pathLst>
            </a:custGeom>
            <a:ln w="43362" cap="flat">
              <a:solidFill>
                <a:srgbClr val="000000">
                  <a:alpha val="100000"/>
                </a:srgbClr>
              </a:solidFill>
              <a:prstDash val="solid"/>
              <a:round/>
            </a:ln>
          </p:spPr>
          <p:txBody>
            <a:bodyPr/>
            <a:lstStyle/>
            <a:p/>
          </p:txBody>
        </p:sp>
        <p:sp>
          <p:nvSpPr>
            <p:cNvPr id="93" name="pl93"/>
            <p:cNvSpPr/>
            <p:nvPr/>
          </p:nvSpPr>
          <p:spPr>
            <a:xfrm>
              <a:off x="5308715" y="2647756"/>
              <a:ext cx="3520101" cy="2452327"/>
            </a:xfrm>
            <a:custGeom>
              <a:avLst/>
              <a:pathLst>
                <a:path w="3520101" h="2452327">
                  <a:moveTo>
                    <a:pt x="0" y="1886406"/>
                  </a:moveTo>
                  <a:lnTo>
                    <a:pt x="146670" y="2452327"/>
                  </a:lnTo>
                  <a:lnTo>
                    <a:pt x="293341" y="0"/>
                  </a:lnTo>
                  <a:lnTo>
                    <a:pt x="440012" y="2263687"/>
                  </a:lnTo>
                  <a:lnTo>
                    <a:pt x="586683" y="1886406"/>
                  </a:lnTo>
                  <a:lnTo>
                    <a:pt x="733354" y="2075046"/>
                  </a:lnTo>
                  <a:lnTo>
                    <a:pt x="880025" y="2075046"/>
                  </a:lnTo>
                  <a:lnTo>
                    <a:pt x="1026696" y="2075046"/>
                  </a:lnTo>
                  <a:lnTo>
                    <a:pt x="1173367" y="2263687"/>
                  </a:lnTo>
                  <a:lnTo>
                    <a:pt x="1320038" y="2263687"/>
                  </a:lnTo>
                  <a:lnTo>
                    <a:pt x="1466709" y="2075046"/>
                  </a:lnTo>
                  <a:lnTo>
                    <a:pt x="1613379" y="2263687"/>
                  </a:lnTo>
                  <a:lnTo>
                    <a:pt x="1760050" y="2263687"/>
                  </a:lnTo>
                  <a:lnTo>
                    <a:pt x="1906721" y="2075046"/>
                  </a:lnTo>
                  <a:lnTo>
                    <a:pt x="2053392" y="2075046"/>
                  </a:lnTo>
                  <a:lnTo>
                    <a:pt x="2200063" y="2075046"/>
                  </a:lnTo>
                  <a:lnTo>
                    <a:pt x="2346734" y="2075046"/>
                  </a:lnTo>
                  <a:lnTo>
                    <a:pt x="2493405" y="2075046"/>
                  </a:lnTo>
                  <a:lnTo>
                    <a:pt x="2640076" y="2075046"/>
                  </a:lnTo>
                  <a:lnTo>
                    <a:pt x="2786747" y="2075046"/>
                  </a:lnTo>
                  <a:lnTo>
                    <a:pt x="2933418" y="1886406"/>
                  </a:lnTo>
                  <a:lnTo>
                    <a:pt x="3080089" y="1697765"/>
                  </a:lnTo>
                  <a:lnTo>
                    <a:pt x="3226759" y="1886406"/>
                  </a:lnTo>
                  <a:lnTo>
                    <a:pt x="3373430" y="2075046"/>
                  </a:lnTo>
                  <a:lnTo>
                    <a:pt x="3520101" y="2075046"/>
                  </a:lnTo>
                </a:path>
              </a:pathLst>
            </a:custGeom>
            <a:ln w="27101" cap="flat">
              <a:solidFill>
                <a:srgbClr val="0058AB">
                  <a:alpha val="100000"/>
                </a:srgbClr>
              </a:solidFill>
              <a:prstDash val="solid"/>
              <a:round/>
            </a:ln>
          </p:spPr>
          <p:txBody>
            <a:bodyPr/>
            <a:lstStyle/>
            <a:p/>
          </p:txBody>
        </p:sp>
        <p:sp>
          <p:nvSpPr>
            <p:cNvPr id="94" name="pl94"/>
            <p:cNvSpPr/>
            <p:nvPr/>
          </p:nvSpPr>
          <p:spPr>
            <a:xfrm>
              <a:off x="5132709" y="47228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26"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579"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4" name="pg104"/>
            <p:cNvSpPr/>
            <p:nvPr/>
          </p:nvSpPr>
          <p:spPr>
            <a:xfrm>
              <a:off x="5983581"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13934"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6716935"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47288"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8" name="pg108"/>
            <p:cNvSpPr/>
            <p:nvPr/>
          </p:nvSpPr>
          <p:spPr>
            <a:xfrm>
              <a:off x="7450290"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80643"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0" name="pg110"/>
            <p:cNvSpPr/>
            <p:nvPr/>
          </p:nvSpPr>
          <p:spPr>
            <a:xfrm>
              <a:off x="8036973"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67327"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2" name="pg112"/>
            <p:cNvSpPr/>
            <p:nvPr/>
          </p:nvSpPr>
          <p:spPr>
            <a:xfrm>
              <a:off x="8623657"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4010"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4" name="pg114"/>
            <p:cNvSpPr/>
            <p:nvPr/>
          </p:nvSpPr>
          <p:spPr>
            <a:xfrm>
              <a:off x="8770328"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6" name="tx116"/>
            <p:cNvSpPr/>
            <p:nvPr/>
          </p:nvSpPr>
          <p:spPr>
            <a:xfrm>
              <a:off x="8889106" y="3550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6823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0</a:t>
              </a:r>
            </a:p>
          </p:txBody>
        </p:sp>
        <p:sp>
          <p:nvSpPr>
            <p:cNvPr id="118" name="tx118"/>
            <p:cNvSpPr/>
            <p:nvPr/>
          </p:nvSpPr>
          <p:spPr>
            <a:xfrm>
              <a:off x="5006511" y="46801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373841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27937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18505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9073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76845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76845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97333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73579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035553" y="6102617"/>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Turkmenistan</a:t>
              </a:r>
            </a:p>
          </p:txBody>
        </p:sp>
        <p:sp>
          <p:nvSpPr>
            <p:cNvPr id="136" name="tx136"/>
            <p:cNvSpPr/>
            <p:nvPr/>
          </p:nvSpPr>
          <p:spPr>
            <a:xfrm>
              <a:off x="724043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8002891"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 of children who received DTP1 did not receive DTP3 (left), and 0%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Turkmenistan DTP drop-out was lower and DTP-MCV drop-out was lower than global drop-out rates, respectively.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2375"/>
            </a:xfrm>
            <a:custGeom>
              <a:avLst/>
              <a:pathLst>
                <a:path w="2123063" h="12375">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12375"/>
                  </a:lnTo>
                  <a:lnTo>
                    <a:pt x="1061531" y="0"/>
                  </a:lnTo>
                  <a:lnTo>
                    <a:pt x="1149992" y="0"/>
                  </a:lnTo>
                  <a:lnTo>
                    <a:pt x="1238453" y="0"/>
                  </a:lnTo>
                  <a:lnTo>
                    <a:pt x="1326914" y="0"/>
                  </a:lnTo>
                  <a:lnTo>
                    <a:pt x="1415375" y="0"/>
                  </a:lnTo>
                  <a:lnTo>
                    <a:pt x="1503836" y="0"/>
                  </a:lnTo>
                  <a:lnTo>
                    <a:pt x="1592297" y="0"/>
                  </a:lnTo>
                  <a:lnTo>
                    <a:pt x="1680758" y="12375"/>
                  </a:lnTo>
                  <a:lnTo>
                    <a:pt x="1769219" y="12375"/>
                  </a:lnTo>
                  <a:lnTo>
                    <a:pt x="1857680" y="12375"/>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 name="tx26"/>
            <p:cNvSpPr/>
            <p:nvPr/>
          </p:nvSpPr>
          <p:spPr>
            <a:xfrm>
              <a:off x="2688703"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 name="tx27"/>
            <p:cNvSpPr/>
            <p:nvPr/>
          </p:nvSpPr>
          <p:spPr>
            <a:xfrm>
              <a:off x="304254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54503" y="2861125"/>
              <a:ext cx="530765" cy="37125"/>
            </a:xfrm>
            <a:custGeom>
              <a:avLst/>
              <a:pathLst>
                <a:path w="530765" h="37125">
                  <a:moveTo>
                    <a:pt x="0" y="37125"/>
                  </a:moveTo>
                  <a:lnTo>
                    <a:pt x="88460" y="0"/>
                  </a:lnTo>
                  <a:lnTo>
                    <a:pt x="176921" y="0"/>
                  </a:lnTo>
                  <a:lnTo>
                    <a:pt x="265382" y="12375"/>
                  </a:lnTo>
                  <a:lnTo>
                    <a:pt x="353843" y="12375"/>
                  </a:lnTo>
                  <a:lnTo>
                    <a:pt x="442304" y="0"/>
                  </a:lnTo>
                  <a:lnTo>
                    <a:pt x="530765" y="0"/>
                  </a:lnTo>
                </a:path>
              </a:pathLst>
            </a:custGeom>
            <a:ln w="27101" cap="flat">
              <a:solidFill>
                <a:srgbClr val="1CABE2">
                  <a:alpha val="100000"/>
                </a:srgbClr>
              </a:solidFill>
              <a:prstDash val="solid"/>
              <a:round/>
            </a:ln>
          </p:spPr>
          <p:txBody>
            <a:bodyPr/>
            <a:lstStyle/>
            <a:p/>
          </p:txBody>
        </p:sp>
        <p:sp>
          <p:nvSpPr>
            <p:cNvPr id="48" name="tx48"/>
            <p:cNvSpPr/>
            <p:nvPr/>
          </p:nvSpPr>
          <p:spPr>
            <a:xfrm>
              <a:off x="2502573"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49" name="tx49"/>
            <p:cNvSpPr/>
            <p:nvPr/>
          </p:nvSpPr>
          <p:spPr>
            <a:xfrm>
              <a:off x="321782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831425" y="4642979"/>
              <a:ext cx="353843" cy="940517"/>
            </a:xfrm>
            <a:custGeom>
              <a:avLst/>
              <a:pathLst>
                <a:path w="353843" h="940517">
                  <a:moveTo>
                    <a:pt x="0" y="940517"/>
                  </a:moveTo>
                  <a:lnTo>
                    <a:pt x="88460" y="24750"/>
                  </a:lnTo>
                  <a:lnTo>
                    <a:pt x="176921" y="12375"/>
                  </a:lnTo>
                  <a:lnTo>
                    <a:pt x="265382" y="0"/>
                  </a:lnTo>
                  <a:lnTo>
                    <a:pt x="353843" y="0"/>
                  </a:lnTo>
                </a:path>
              </a:pathLst>
            </a:custGeom>
            <a:ln w="27101" cap="flat">
              <a:solidFill>
                <a:srgbClr val="1CABE2">
                  <a:alpha val="100000"/>
                </a:srgbClr>
              </a:solidFill>
              <a:prstDash val="solid"/>
              <a:round/>
            </a:ln>
          </p:spPr>
          <p:txBody>
            <a:bodyPr/>
            <a:lstStyle/>
            <a:p/>
          </p:txBody>
        </p:sp>
        <p:sp>
          <p:nvSpPr>
            <p:cNvPr id="72" name="tx72"/>
            <p:cNvSpPr/>
            <p:nvPr/>
          </p:nvSpPr>
          <p:spPr>
            <a:xfrm>
              <a:off x="2679495" y="549118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73" name="tx73"/>
            <p:cNvSpPr/>
            <p:nvPr/>
          </p:nvSpPr>
          <p:spPr>
            <a:xfrm>
              <a:off x="3217825"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4" name="tx74"/>
            <p:cNvSpPr/>
            <p:nvPr/>
          </p:nvSpPr>
          <p:spPr>
            <a:xfrm>
              <a:off x="3042547"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5" name="pl75"/>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6" name="pl76"/>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2" name="pl82"/>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3856392" y="1079271"/>
              <a:ext cx="2123063" cy="37125"/>
            </a:xfrm>
            <a:custGeom>
              <a:avLst/>
              <a:pathLst>
                <a:path w="2123063" h="37125">
                  <a:moveTo>
                    <a:pt x="0" y="24750"/>
                  </a:moveTo>
                  <a:lnTo>
                    <a:pt x="88460" y="37125"/>
                  </a:lnTo>
                  <a:lnTo>
                    <a:pt x="176921" y="0"/>
                  </a:lnTo>
                  <a:lnTo>
                    <a:pt x="265382" y="37125"/>
                  </a:lnTo>
                  <a:lnTo>
                    <a:pt x="353843" y="12375"/>
                  </a:lnTo>
                  <a:lnTo>
                    <a:pt x="442304" y="0"/>
                  </a:lnTo>
                  <a:lnTo>
                    <a:pt x="530765" y="0"/>
                  </a:lnTo>
                  <a:lnTo>
                    <a:pt x="619226" y="0"/>
                  </a:lnTo>
                  <a:lnTo>
                    <a:pt x="707687" y="12375"/>
                  </a:lnTo>
                  <a:lnTo>
                    <a:pt x="796148" y="12375"/>
                  </a:lnTo>
                  <a:lnTo>
                    <a:pt x="884609" y="0"/>
                  </a:lnTo>
                  <a:lnTo>
                    <a:pt x="973070" y="12375"/>
                  </a:lnTo>
                  <a:lnTo>
                    <a:pt x="1061531" y="12375"/>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95" name="tx95"/>
            <p:cNvSpPr/>
            <p:nvPr/>
          </p:nvSpPr>
          <p:spPr>
            <a:xfrm>
              <a:off x="370446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6" name="tx96"/>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pl99"/>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0" name="pl100"/>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856392" y="2861125"/>
              <a:ext cx="2123063" cy="136127"/>
            </a:xfrm>
            <a:custGeom>
              <a:avLst/>
              <a:pathLst>
                <a:path w="2123063" h="136127">
                  <a:moveTo>
                    <a:pt x="0" y="37125"/>
                  </a:moveTo>
                  <a:lnTo>
                    <a:pt x="88460" y="12375"/>
                  </a:lnTo>
                  <a:lnTo>
                    <a:pt x="176921" y="136127"/>
                  </a:lnTo>
                  <a:lnTo>
                    <a:pt x="265382" y="24750"/>
                  </a:lnTo>
                  <a:lnTo>
                    <a:pt x="353843" y="2475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12375"/>
                  </a:lnTo>
                  <a:lnTo>
                    <a:pt x="1857680" y="24750"/>
                  </a:lnTo>
                  <a:lnTo>
                    <a:pt x="1946141" y="12375"/>
                  </a:lnTo>
                  <a:lnTo>
                    <a:pt x="2034602" y="0"/>
                  </a:lnTo>
                  <a:lnTo>
                    <a:pt x="2123063" y="0"/>
                  </a:lnTo>
                </a:path>
              </a:pathLst>
            </a:custGeom>
            <a:ln w="27101" cap="flat">
              <a:solidFill>
                <a:srgbClr val="1CABE2">
                  <a:alpha val="100000"/>
                </a:srgbClr>
              </a:solidFill>
              <a:prstDash val="solid"/>
              <a:round/>
            </a:ln>
          </p:spPr>
          <p:txBody>
            <a:bodyPr/>
            <a:lstStyle/>
            <a:p/>
          </p:txBody>
        </p:sp>
        <p:sp>
          <p:nvSpPr>
            <p:cNvPr id="119" name="tx119"/>
            <p:cNvSpPr/>
            <p:nvPr/>
          </p:nvSpPr>
          <p:spPr>
            <a:xfrm>
              <a:off x="3704462"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0" name="tx120"/>
            <p:cNvSpPr/>
            <p:nvPr/>
          </p:nvSpPr>
          <p:spPr>
            <a:xfrm>
              <a:off x="601201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1" name="tx121"/>
            <p:cNvSpPr/>
            <p:nvPr/>
          </p:nvSpPr>
          <p:spPr>
            <a:xfrm>
              <a:off x="5482890"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2" name="tx122"/>
            <p:cNvSpPr/>
            <p:nvPr/>
          </p:nvSpPr>
          <p:spPr>
            <a:xfrm>
              <a:off x="5836734"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3" name="pl123"/>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6392" y="4642979"/>
              <a:ext cx="2123063" cy="408382"/>
            </a:xfrm>
            <a:custGeom>
              <a:avLst/>
              <a:pathLst>
                <a:path w="2123063" h="408382">
                  <a:moveTo>
                    <a:pt x="0" y="12375"/>
                  </a:moveTo>
                  <a:lnTo>
                    <a:pt x="88460" y="61876"/>
                  </a:lnTo>
                  <a:lnTo>
                    <a:pt x="176921" y="0"/>
                  </a:lnTo>
                  <a:lnTo>
                    <a:pt x="265382" y="408382"/>
                  </a:lnTo>
                  <a:lnTo>
                    <a:pt x="353843" y="12375"/>
                  </a:lnTo>
                  <a:lnTo>
                    <a:pt x="442304" y="0"/>
                  </a:lnTo>
                  <a:lnTo>
                    <a:pt x="530765" y="12375"/>
                  </a:lnTo>
                  <a:lnTo>
                    <a:pt x="619226" y="12375"/>
                  </a:lnTo>
                  <a:lnTo>
                    <a:pt x="707687" y="37125"/>
                  </a:lnTo>
                  <a:lnTo>
                    <a:pt x="796148" y="24750"/>
                  </a:lnTo>
                  <a:lnTo>
                    <a:pt x="884609" y="37125"/>
                  </a:lnTo>
                  <a:lnTo>
                    <a:pt x="973070" y="24750"/>
                  </a:lnTo>
                  <a:lnTo>
                    <a:pt x="1061531" y="12375"/>
                  </a:lnTo>
                  <a:lnTo>
                    <a:pt x="1149992" y="12375"/>
                  </a:lnTo>
                  <a:lnTo>
                    <a:pt x="1238453" y="12375"/>
                  </a:lnTo>
                  <a:lnTo>
                    <a:pt x="1326914" y="0"/>
                  </a:lnTo>
                  <a:lnTo>
                    <a:pt x="1415375" y="12375"/>
                  </a:lnTo>
                  <a:lnTo>
                    <a:pt x="1503836" y="0"/>
                  </a:lnTo>
                  <a:lnTo>
                    <a:pt x="1592297" y="0"/>
                  </a:lnTo>
                  <a:lnTo>
                    <a:pt x="1680758" y="0"/>
                  </a:lnTo>
                  <a:lnTo>
                    <a:pt x="1769219" y="0"/>
                  </a:lnTo>
                  <a:lnTo>
                    <a:pt x="1857680" y="24750"/>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143" name="tx143"/>
            <p:cNvSpPr/>
            <p:nvPr/>
          </p:nvSpPr>
          <p:spPr>
            <a:xfrm>
              <a:off x="3704462"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4" name="tx144"/>
            <p:cNvSpPr/>
            <p:nvPr/>
          </p:nvSpPr>
          <p:spPr>
            <a:xfrm>
              <a:off x="6012012"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5" name="tx145"/>
            <p:cNvSpPr/>
            <p:nvPr/>
          </p:nvSpPr>
          <p:spPr>
            <a:xfrm>
              <a:off x="5482890"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6" name="tx146"/>
            <p:cNvSpPr/>
            <p:nvPr/>
          </p:nvSpPr>
          <p:spPr>
            <a:xfrm>
              <a:off x="5836734"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7" name="pl147"/>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650580" y="1079271"/>
              <a:ext cx="2123063" cy="198003"/>
            </a:xfrm>
            <a:custGeom>
              <a:avLst/>
              <a:pathLst>
                <a:path w="2123063" h="198003">
                  <a:moveTo>
                    <a:pt x="0" y="24750"/>
                  </a:moveTo>
                  <a:lnTo>
                    <a:pt x="88460" y="49500"/>
                  </a:lnTo>
                  <a:lnTo>
                    <a:pt x="176921" y="12375"/>
                  </a:lnTo>
                  <a:lnTo>
                    <a:pt x="265382" y="198003"/>
                  </a:lnTo>
                  <a:lnTo>
                    <a:pt x="353843" y="24750"/>
                  </a:lnTo>
                  <a:lnTo>
                    <a:pt x="442304" y="0"/>
                  </a:lnTo>
                  <a:lnTo>
                    <a:pt x="530765" y="12375"/>
                  </a:lnTo>
                  <a:lnTo>
                    <a:pt x="619226" y="12375"/>
                  </a:lnTo>
                  <a:lnTo>
                    <a:pt x="707687" y="37125"/>
                  </a:lnTo>
                  <a:lnTo>
                    <a:pt x="796148" y="37125"/>
                  </a:lnTo>
                  <a:lnTo>
                    <a:pt x="884609" y="37125"/>
                  </a:lnTo>
                  <a:lnTo>
                    <a:pt x="973070" y="24750"/>
                  </a:lnTo>
                  <a:lnTo>
                    <a:pt x="1061531" y="24750"/>
                  </a:lnTo>
                  <a:lnTo>
                    <a:pt x="1149992" y="12375"/>
                  </a:lnTo>
                  <a:lnTo>
                    <a:pt x="1238453" y="12375"/>
                  </a:lnTo>
                  <a:lnTo>
                    <a:pt x="1326914" y="0"/>
                  </a:lnTo>
                  <a:lnTo>
                    <a:pt x="1415375" y="12375"/>
                  </a:lnTo>
                  <a:lnTo>
                    <a:pt x="1503836" y="0"/>
                  </a:lnTo>
                  <a:lnTo>
                    <a:pt x="1592297" y="0"/>
                  </a:lnTo>
                  <a:lnTo>
                    <a:pt x="1680758" y="0"/>
                  </a:lnTo>
                  <a:lnTo>
                    <a:pt x="1769219" y="12375"/>
                  </a:lnTo>
                  <a:lnTo>
                    <a:pt x="1857680" y="24750"/>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167" name="tx167"/>
            <p:cNvSpPr/>
            <p:nvPr/>
          </p:nvSpPr>
          <p:spPr>
            <a:xfrm>
              <a:off x="649865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8" name="tx168"/>
            <p:cNvSpPr/>
            <p:nvPr/>
          </p:nvSpPr>
          <p:spPr>
            <a:xfrm>
              <a:off x="8806200"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9" name="tx169"/>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0" name="tx170"/>
            <p:cNvSpPr/>
            <p:nvPr/>
          </p:nvSpPr>
          <p:spPr>
            <a:xfrm>
              <a:off x="8630921"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1" name="pl171"/>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650580" y="2861125"/>
              <a:ext cx="2123063" cy="148502"/>
            </a:xfrm>
            <a:custGeom>
              <a:avLst/>
              <a:pathLst>
                <a:path w="2123063" h="148502">
                  <a:moveTo>
                    <a:pt x="0" y="86626"/>
                  </a:moveTo>
                  <a:lnTo>
                    <a:pt x="88460" y="61876"/>
                  </a:lnTo>
                  <a:lnTo>
                    <a:pt x="176921" y="148502"/>
                  </a:lnTo>
                  <a:lnTo>
                    <a:pt x="265382" y="123752"/>
                  </a:lnTo>
                  <a:lnTo>
                    <a:pt x="353843" y="111377"/>
                  </a:lnTo>
                  <a:lnTo>
                    <a:pt x="442304" y="12375"/>
                  </a:lnTo>
                  <a:lnTo>
                    <a:pt x="530765" y="0"/>
                  </a:lnTo>
                  <a:lnTo>
                    <a:pt x="619226" y="12375"/>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12375"/>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91" name="tx191"/>
            <p:cNvSpPr/>
            <p:nvPr/>
          </p:nvSpPr>
          <p:spPr>
            <a:xfrm>
              <a:off x="6498650"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2" name="tx192"/>
            <p:cNvSpPr/>
            <p:nvPr/>
          </p:nvSpPr>
          <p:spPr>
            <a:xfrm>
              <a:off x="880620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3" name="tx193"/>
            <p:cNvSpPr/>
            <p:nvPr/>
          </p:nvSpPr>
          <p:spPr>
            <a:xfrm>
              <a:off x="827707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4" name="tx194"/>
            <p:cNvSpPr/>
            <p:nvPr/>
          </p:nvSpPr>
          <p:spPr>
            <a:xfrm>
              <a:off x="8630921"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5" name="pl195"/>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6" name="pl196"/>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2" name="pl202"/>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331338" y="4655354"/>
              <a:ext cx="442304" cy="1150896"/>
            </a:xfrm>
            <a:custGeom>
              <a:avLst/>
              <a:pathLst>
                <a:path w="442304" h="1150896">
                  <a:moveTo>
                    <a:pt x="0" y="1150896"/>
                  </a:moveTo>
                  <a:lnTo>
                    <a:pt x="88460" y="37125"/>
                  </a:lnTo>
                  <a:lnTo>
                    <a:pt x="176921" y="12375"/>
                  </a:lnTo>
                  <a:lnTo>
                    <a:pt x="265382" y="0"/>
                  </a:lnTo>
                  <a:lnTo>
                    <a:pt x="353843" y="0"/>
                  </a:lnTo>
                  <a:lnTo>
                    <a:pt x="442304" y="0"/>
                  </a:lnTo>
                </a:path>
              </a:pathLst>
            </a:custGeom>
            <a:ln w="27101" cap="flat">
              <a:solidFill>
                <a:srgbClr val="1CABE2">
                  <a:alpha val="100000"/>
                </a:srgbClr>
              </a:solidFill>
              <a:prstDash val="solid"/>
              <a:round/>
            </a:ln>
          </p:spPr>
          <p:txBody>
            <a:bodyPr/>
            <a:lstStyle/>
            <a:p/>
          </p:txBody>
        </p:sp>
        <p:sp>
          <p:nvSpPr>
            <p:cNvPr id="215" name="tx215"/>
            <p:cNvSpPr/>
            <p:nvPr/>
          </p:nvSpPr>
          <p:spPr>
            <a:xfrm>
              <a:off x="8255373" y="5715221"/>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216" name="tx216"/>
            <p:cNvSpPr/>
            <p:nvPr/>
          </p:nvSpPr>
          <p:spPr>
            <a:xfrm>
              <a:off x="8806200"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17" name="tx217"/>
            <p:cNvSpPr/>
            <p:nvPr/>
          </p:nvSpPr>
          <p:spPr>
            <a:xfrm>
              <a:off x="8304208" y="5666334"/>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218" name="tx218"/>
            <p:cNvSpPr/>
            <p:nvPr/>
          </p:nvSpPr>
          <p:spPr>
            <a:xfrm>
              <a:off x="8630921"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19" name="tx219"/>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0" name="tx220"/>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1" name="tx221"/>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2" name="tx222"/>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3" name="tx223"/>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4" name="tx224"/>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5" name="tx225"/>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6" name="tx226"/>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7" name="tx227"/>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8" name="tx228"/>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9" name="tx229"/>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0" name="tx230"/>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1" name="tx231"/>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2" name="tx232"/>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3" name="tx233"/>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4" name="tx234"/>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5" name="tx235"/>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6" name="tx236"/>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7" name="tx237"/>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8" name="tx238"/>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9" name="tx239"/>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0" name="tx240"/>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1" name="tx241"/>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2" name="tx242"/>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3" name="tx243"/>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4" name="tx244"/>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5" name="tx245"/>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6" name="tx246"/>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7" name="tx247"/>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8" name="tx248"/>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9" name="tx249"/>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0" name="tx250"/>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1" name="tx251"/>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2" name="tx252"/>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3" name="tx253"/>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4" name="tx254"/>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5" name="tx255"/>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6" name="tx256"/>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7" name="tx257"/>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8" name="tx258"/>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9" name="tx259"/>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0" name="tx260"/>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1" name="tx261"/>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2" name="tx262"/>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3" name="tx263"/>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4" name="tx264"/>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5" name="tx265"/>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6" name="tx266"/>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7" name="tx267"/>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8" name="tx268"/>
            <p:cNvSpPr/>
            <p:nvPr/>
          </p:nvSpPr>
          <p:spPr>
            <a:xfrm>
              <a:off x="2168931" y="398022"/>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Turkmenistan, 2000-2024</a:t>
              </a:r>
            </a:p>
          </p:txBody>
        </p:sp>
        <p:sp>
          <p:nvSpPr>
            <p:cNvPr id="269" name="tx26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0" name="tx270"/>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BCG, DTP3, POL3, and ROTAC had the lowest coverage (98%), followed by DTP1, IPV1, MCV1, MCV2, and PCV3 (99%).
Compared to 2019, coverage of 5 vaccines remained constant (BCG, DTP1, IPV1, MCV1 and MCV2), 2 vaccines decreased (DTP3 and POL3), and one vaccine increased (ROTAC).
Compared to 2023, coverage of 9 vaccines remained constant (BCG, DTP1, DTP3, IPV1, MCV1, MCV2, PCV3, POL3 and ROTAC).</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759193"/>
            </a:xfrm>
            <a:custGeom>
              <a:avLst/>
              <a:pathLst>
                <a:path w="6480943" h="759193">
                  <a:moveTo>
                    <a:pt x="0" y="94899"/>
                  </a:moveTo>
                  <a:lnTo>
                    <a:pt x="270039" y="189798"/>
                  </a:lnTo>
                  <a:lnTo>
                    <a:pt x="540078" y="47449"/>
                  </a:lnTo>
                  <a:lnTo>
                    <a:pt x="810117" y="759193"/>
                  </a:lnTo>
                  <a:lnTo>
                    <a:pt x="1080157" y="94899"/>
                  </a:lnTo>
                  <a:lnTo>
                    <a:pt x="1350196" y="0"/>
                  </a:lnTo>
                  <a:lnTo>
                    <a:pt x="1620235" y="47449"/>
                  </a:lnTo>
                  <a:lnTo>
                    <a:pt x="1890275" y="47449"/>
                  </a:lnTo>
                  <a:lnTo>
                    <a:pt x="2160314" y="142348"/>
                  </a:lnTo>
                  <a:lnTo>
                    <a:pt x="2430353" y="142348"/>
                  </a:lnTo>
                  <a:lnTo>
                    <a:pt x="2700393" y="142348"/>
                  </a:lnTo>
                  <a:lnTo>
                    <a:pt x="2970432" y="94899"/>
                  </a:lnTo>
                  <a:lnTo>
                    <a:pt x="3240471" y="94899"/>
                  </a:lnTo>
                  <a:lnTo>
                    <a:pt x="3510510" y="47449"/>
                  </a:lnTo>
                  <a:lnTo>
                    <a:pt x="3780550" y="47449"/>
                  </a:lnTo>
                  <a:lnTo>
                    <a:pt x="4050589" y="0"/>
                  </a:lnTo>
                  <a:lnTo>
                    <a:pt x="4320628" y="47449"/>
                  </a:lnTo>
                  <a:lnTo>
                    <a:pt x="4590668" y="0"/>
                  </a:lnTo>
                  <a:lnTo>
                    <a:pt x="4860707" y="0"/>
                  </a:lnTo>
                  <a:lnTo>
                    <a:pt x="5130746" y="0"/>
                  </a:lnTo>
                  <a:lnTo>
                    <a:pt x="5400786" y="47449"/>
                  </a:lnTo>
                  <a:lnTo>
                    <a:pt x="5670825" y="94899"/>
                  </a:lnTo>
                  <a:lnTo>
                    <a:pt x="5940864" y="47449"/>
                  </a:lnTo>
                  <a:lnTo>
                    <a:pt x="6210904" y="47449"/>
                  </a:lnTo>
                  <a:lnTo>
                    <a:pt x="6480943" y="47449"/>
                  </a:lnTo>
                </a:path>
              </a:pathLst>
            </a:custGeom>
            <a:ln w="27101" cap="flat">
              <a:solidFill>
                <a:srgbClr val="1C86EE">
                  <a:alpha val="100000"/>
                </a:srgbClr>
              </a:solidFill>
              <a:prstDash val="solid"/>
              <a:round/>
            </a:ln>
          </p:spPr>
          <p:txBody>
            <a:bodyPr/>
            <a:lstStyle/>
            <a:p/>
          </p:txBody>
        </p:sp>
        <p:sp>
          <p:nvSpPr>
            <p:cNvPr id="38" name="pl38"/>
            <p:cNvSpPr/>
            <p:nvPr/>
          </p:nvSpPr>
          <p:spPr>
            <a:xfrm>
              <a:off x="1675333" y="930799"/>
              <a:ext cx="5940864" cy="142348"/>
            </a:xfrm>
            <a:custGeom>
              <a:avLst/>
              <a:pathLst>
                <a:path w="5940864" h="142348">
                  <a:moveTo>
                    <a:pt x="0" y="142348"/>
                  </a:moveTo>
                  <a:lnTo>
                    <a:pt x="270039" y="94899"/>
                  </a:lnTo>
                  <a:lnTo>
                    <a:pt x="540078" y="142348"/>
                  </a:lnTo>
                  <a:lnTo>
                    <a:pt x="810117" y="0"/>
                  </a:lnTo>
                  <a:lnTo>
                    <a:pt x="1080157" y="47449"/>
                  </a:lnTo>
                  <a:lnTo>
                    <a:pt x="1350196" y="47449"/>
                  </a:lnTo>
                  <a:lnTo>
                    <a:pt x="1620235" y="142348"/>
                  </a:lnTo>
                  <a:lnTo>
                    <a:pt x="1890275" y="94899"/>
                  </a:lnTo>
                  <a:lnTo>
                    <a:pt x="2160314" y="142348"/>
                  </a:lnTo>
                  <a:lnTo>
                    <a:pt x="2430353" y="94899"/>
                  </a:lnTo>
                  <a:lnTo>
                    <a:pt x="2700393" y="47449"/>
                  </a:lnTo>
                  <a:lnTo>
                    <a:pt x="2970432" y="47449"/>
                  </a:lnTo>
                  <a:lnTo>
                    <a:pt x="3240471" y="94899"/>
                  </a:lnTo>
                  <a:lnTo>
                    <a:pt x="3510510" y="0"/>
                  </a:lnTo>
                  <a:lnTo>
                    <a:pt x="3780550" y="47449"/>
                  </a:lnTo>
                  <a:lnTo>
                    <a:pt x="4050589" y="0"/>
                  </a:lnTo>
                  <a:lnTo>
                    <a:pt x="4320628" y="0"/>
                  </a:lnTo>
                  <a:lnTo>
                    <a:pt x="4590668" y="0"/>
                  </a:lnTo>
                  <a:lnTo>
                    <a:pt x="4860707" y="0"/>
                  </a:lnTo>
                  <a:lnTo>
                    <a:pt x="5130746" y="94899"/>
                  </a:lnTo>
                  <a:lnTo>
                    <a:pt x="5400786" y="47449"/>
                  </a:lnTo>
                  <a:lnTo>
                    <a:pt x="5670825" y="47449"/>
                  </a:lnTo>
                  <a:lnTo>
                    <a:pt x="5940864" y="0"/>
                  </a:lnTo>
                </a:path>
              </a:pathLst>
            </a:custGeom>
            <a:ln w="27101" cap="flat">
              <a:solidFill>
                <a:srgbClr val="80BD41">
                  <a:alpha val="100000"/>
                </a:srgbClr>
              </a:solidFill>
              <a:prstDash val="solid"/>
              <a:round/>
            </a:ln>
          </p:spPr>
          <p:txBody>
            <a:bodyPr/>
            <a:lstStyle/>
            <a:p/>
          </p:txBody>
        </p:sp>
        <p:sp>
          <p:nvSpPr>
            <p:cNvPr id="39" name="pl39"/>
            <p:cNvSpPr/>
            <p:nvPr/>
          </p:nvSpPr>
          <p:spPr>
            <a:xfrm>
              <a:off x="3835648" y="930799"/>
              <a:ext cx="3780550" cy="1945434"/>
            </a:xfrm>
            <a:custGeom>
              <a:avLst/>
              <a:pathLst>
                <a:path w="3780550" h="1945434">
                  <a:moveTo>
                    <a:pt x="0" y="1945434"/>
                  </a:moveTo>
                  <a:lnTo>
                    <a:pt x="270039" y="1328589"/>
                  </a:lnTo>
                  <a:lnTo>
                    <a:pt x="540078" y="94899"/>
                  </a:lnTo>
                  <a:lnTo>
                    <a:pt x="810117" y="94899"/>
                  </a:lnTo>
                  <a:lnTo>
                    <a:pt x="1080157" y="94899"/>
                  </a:lnTo>
                  <a:lnTo>
                    <a:pt x="1350196" y="0"/>
                  </a:lnTo>
                  <a:lnTo>
                    <a:pt x="1620235" y="47449"/>
                  </a:lnTo>
                  <a:lnTo>
                    <a:pt x="1890275" y="0"/>
                  </a:lnTo>
                  <a:lnTo>
                    <a:pt x="2160314" y="0"/>
                  </a:lnTo>
                  <a:lnTo>
                    <a:pt x="2430353" y="0"/>
                  </a:lnTo>
                  <a:lnTo>
                    <a:pt x="2700393" y="0"/>
                  </a:lnTo>
                  <a:lnTo>
                    <a:pt x="2970432" y="94899"/>
                  </a:lnTo>
                  <a:lnTo>
                    <a:pt x="3240471" y="47449"/>
                  </a:lnTo>
                  <a:lnTo>
                    <a:pt x="3510510" y="47449"/>
                  </a:lnTo>
                  <a:lnTo>
                    <a:pt x="3780550" y="47449"/>
                  </a:lnTo>
                </a:path>
              </a:pathLst>
            </a:custGeom>
            <a:ln w="27101" cap="flat">
              <a:solidFill>
                <a:srgbClr val="EE00EE">
                  <a:alpha val="100000"/>
                </a:srgbClr>
              </a:solidFill>
              <a:prstDash val="solid"/>
              <a:round/>
            </a:ln>
          </p:spPr>
          <p:txBody>
            <a:bodyPr/>
            <a:lstStyle/>
            <a:p/>
          </p:txBody>
        </p:sp>
        <p:sp>
          <p:nvSpPr>
            <p:cNvPr id="40" name="pl40"/>
            <p:cNvSpPr/>
            <p:nvPr/>
          </p:nvSpPr>
          <p:spPr>
            <a:xfrm>
              <a:off x="5725923" y="930799"/>
              <a:ext cx="1890275" cy="427046"/>
            </a:xfrm>
            <a:custGeom>
              <a:avLst/>
              <a:pathLst>
                <a:path w="1890275" h="427046">
                  <a:moveTo>
                    <a:pt x="0" y="427046"/>
                  </a:moveTo>
                  <a:lnTo>
                    <a:pt x="270039" y="142348"/>
                  </a:lnTo>
                  <a:lnTo>
                    <a:pt x="540078" y="47449"/>
                  </a:lnTo>
                  <a:lnTo>
                    <a:pt x="810117" y="0"/>
                  </a:lnTo>
                  <a:lnTo>
                    <a:pt x="1080157" y="0"/>
                  </a:lnTo>
                  <a:lnTo>
                    <a:pt x="1350196" y="47449"/>
                  </a:lnTo>
                  <a:lnTo>
                    <a:pt x="1620235" y="47449"/>
                  </a:lnTo>
                  <a:lnTo>
                    <a:pt x="1890275" y="0"/>
                  </a:lnTo>
                </a:path>
              </a:pathLst>
            </a:custGeom>
            <a:ln w="27101" cap="flat">
              <a:solidFill>
                <a:srgbClr val="6A3D9A">
                  <a:alpha val="100000"/>
                </a:srgbClr>
              </a:solidFill>
              <a:prstDash val="solid"/>
              <a:round/>
            </a:ln>
          </p:spPr>
          <p:txBody>
            <a:bodyPr/>
            <a:lstStyle/>
            <a:p/>
          </p:txBody>
        </p:sp>
        <p:sp>
          <p:nvSpPr>
            <p:cNvPr id="41" name="pl41"/>
            <p:cNvSpPr/>
            <p:nvPr/>
          </p:nvSpPr>
          <p:spPr>
            <a:xfrm>
              <a:off x="5995962" y="930799"/>
              <a:ext cx="1620235" cy="142348"/>
            </a:xfrm>
            <a:custGeom>
              <a:avLst/>
              <a:pathLst>
                <a:path w="1620235" h="142348">
                  <a:moveTo>
                    <a:pt x="0" y="142348"/>
                  </a:moveTo>
                  <a:lnTo>
                    <a:pt x="270039" y="0"/>
                  </a:lnTo>
                  <a:lnTo>
                    <a:pt x="540078" y="0"/>
                  </a:lnTo>
                  <a:lnTo>
                    <a:pt x="810117" y="47449"/>
                  </a:lnTo>
                  <a:lnTo>
                    <a:pt x="1080157" y="47449"/>
                  </a:lnTo>
                  <a:lnTo>
                    <a:pt x="1350196" y="0"/>
                  </a:lnTo>
                  <a:lnTo>
                    <a:pt x="1620235"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521945"/>
            </a:xfrm>
            <a:custGeom>
              <a:avLst/>
              <a:pathLst>
                <a:path w="6480943" h="521945">
                  <a:moveTo>
                    <a:pt x="0" y="142348"/>
                  </a:moveTo>
                  <a:lnTo>
                    <a:pt x="270039" y="47449"/>
                  </a:lnTo>
                  <a:lnTo>
                    <a:pt x="540078" y="521945"/>
                  </a:lnTo>
                  <a:lnTo>
                    <a:pt x="810117" y="94899"/>
                  </a:lnTo>
                  <a:lnTo>
                    <a:pt x="1080157" y="94899"/>
                  </a:lnTo>
                  <a:lnTo>
                    <a:pt x="1350196" y="0"/>
                  </a:lnTo>
                  <a:lnTo>
                    <a:pt x="1620235" y="0"/>
                  </a:lnTo>
                  <a:lnTo>
                    <a:pt x="1890275" y="0"/>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47449"/>
                  </a:lnTo>
                  <a:lnTo>
                    <a:pt x="5670825" y="94899"/>
                  </a:lnTo>
                  <a:lnTo>
                    <a:pt x="5940864" y="47449"/>
                  </a:lnTo>
                  <a:lnTo>
                    <a:pt x="6210904" y="0"/>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569395"/>
            </a:xfrm>
            <a:custGeom>
              <a:avLst/>
              <a:pathLst>
                <a:path w="6480943" h="569395">
                  <a:moveTo>
                    <a:pt x="0" y="332147"/>
                  </a:moveTo>
                  <a:lnTo>
                    <a:pt x="270039" y="237248"/>
                  </a:lnTo>
                  <a:lnTo>
                    <a:pt x="540078" y="569395"/>
                  </a:lnTo>
                  <a:lnTo>
                    <a:pt x="810117" y="474496"/>
                  </a:lnTo>
                  <a:lnTo>
                    <a:pt x="1080157" y="427046"/>
                  </a:lnTo>
                  <a:lnTo>
                    <a:pt x="1350196" y="47449"/>
                  </a:lnTo>
                  <a:lnTo>
                    <a:pt x="1620235" y="0"/>
                  </a:lnTo>
                  <a:lnTo>
                    <a:pt x="1890275" y="47449"/>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47449"/>
                  </a:lnTo>
                  <a:lnTo>
                    <a:pt x="5940864" y="0"/>
                  </a:lnTo>
                  <a:lnTo>
                    <a:pt x="6210904" y="0"/>
                  </a:lnTo>
                  <a:lnTo>
                    <a:pt x="6480943" y="0"/>
                  </a:lnTo>
                </a:path>
              </a:pathLst>
            </a:custGeom>
            <a:ln w="27101" cap="flat">
              <a:solidFill>
                <a:srgbClr val="FFC20E">
                  <a:alpha val="100000"/>
                </a:srgbClr>
              </a:solidFill>
              <a:prstDash val="solid"/>
              <a:round/>
            </a:ln>
          </p:spPr>
          <p:txBody>
            <a:bodyPr/>
            <a:lstStyle/>
            <a:p/>
          </p:txBody>
        </p:sp>
        <p:sp>
          <p:nvSpPr>
            <p:cNvPr id="44" name="pl44"/>
            <p:cNvSpPr/>
            <p:nvPr/>
          </p:nvSpPr>
          <p:spPr>
            <a:xfrm>
              <a:off x="6536041" y="930799"/>
              <a:ext cx="1080157" cy="3606170"/>
            </a:xfrm>
            <a:custGeom>
              <a:avLst/>
              <a:pathLst>
                <a:path w="1080157" h="3606170">
                  <a:moveTo>
                    <a:pt x="0" y="3606170"/>
                  </a:moveTo>
                  <a:lnTo>
                    <a:pt x="270039" y="94899"/>
                  </a:lnTo>
                  <a:lnTo>
                    <a:pt x="540078" y="47449"/>
                  </a:lnTo>
                  <a:lnTo>
                    <a:pt x="810117" y="0"/>
                  </a:lnTo>
                  <a:lnTo>
                    <a:pt x="1080157"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1565837"/>
            </a:xfrm>
            <a:custGeom>
              <a:avLst/>
              <a:pathLst>
                <a:path w="6480943" h="1565837">
                  <a:moveTo>
                    <a:pt x="0" y="47449"/>
                  </a:moveTo>
                  <a:lnTo>
                    <a:pt x="270039" y="237248"/>
                  </a:lnTo>
                  <a:lnTo>
                    <a:pt x="540078" y="0"/>
                  </a:lnTo>
                  <a:lnTo>
                    <a:pt x="810117" y="1565837"/>
                  </a:lnTo>
                  <a:lnTo>
                    <a:pt x="1080157" y="47449"/>
                  </a:lnTo>
                  <a:lnTo>
                    <a:pt x="1350196" y="0"/>
                  </a:lnTo>
                  <a:lnTo>
                    <a:pt x="1620235" y="47449"/>
                  </a:lnTo>
                  <a:lnTo>
                    <a:pt x="1890275" y="47449"/>
                  </a:lnTo>
                  <a:lnTo>
                    <a:pt x="2160314" y="142348"/>
                  </a:lnTo>
                  <a:lnTo>
                    <a:pt x="2430353" y="94899"/>
                  </a:lnTo>
                  <a:lnTo>
                    <a:pt x="2700393" y="142348"/>
                  </a:lnTo>
                  <a:lnTo>
                    <a:pt x="2970432" y="94899"/>
                  </a:lnTo>
                  <a:lnTo>
                    <a:pt x="3240471" y="47449"/>
                  </a:lnTo>
                  <a:lnTo>
                    <a:pt x="3510510" y="47449"/>
                  </a:lnTo>
                  <a:lnTo>
                    <a:pt x="3780550" y="47449"/>
                  </a:lnTo>
                  <a:lnTo>
                    <a:pt x="4050589" y="0"/>
                  </a:lnTo>
                  <a:lnTo>
                    <a:pt x="4320628" y="47449"/>
                  </a:lnTo>
                  <a:lnTo>
                    <a:pt x="4590668" y="0"/>
                  </a:lnTo>
                  <a:lnTo>
                    <a:pt x="4860707" y="0"/>
                  </a:lnTo>
                  <a:lnTo>
                    <a:pt x="5130746" y="0"/>
                  </a:lnTo>
                  <a:lnTo>
                    <a:pt x="5400786" y="0"/>
                  </a:lnTo>
                  <a:lnTo>
                    <a:pt x="5670825" y="94899"/>
                  </a:lnTo>
                  <a:lnTo>
                    <a:pt x="5940864" y="47449"/>
                  </a:lnTo>
                  <a:lnTo>
                    <a:pt x="6210904" y="47449"/>
                  </a:lnTo>
                  <a:lnTo>
                    <a:pt x="6480943" y="47449"/>
                  </a:lnTo>
                </a:path>
              </a:pathLst>
            </a:custGeom>
            <a:ln w="27101" cap="flat">
              <a:solidFill>
                <a:srgbClr val="9A32CD">
                  <a:alpha val="100000"/>
                </a:srgbClr>
              </a:solidFill>
              <a:prstDash val="solid"/>
              <a:round/>
            </a:ln>
          </p:spPr>
          <p:txBody>
            <a:bodyPr/>
            <a:lstStyle/>
            <a:p/>
          </p:txBody>
        </p:sp>
        <p:sp>
          <p:nvSpPr>
            <p:cNvPr id="46" name="pl46"/>
            <p:cNvSpPr/>
            <p:nvPr/>
          </p:nvSpPr>
          <p:spPr>
            <a:xfrm>
              <a:off x="6266002" y="978248"/>
              <a:ext cx="1350196" cy="4412813"/>
            </a:xfrm>
            <a:custGeom>
              <a:avLst/>
              <a:pathLst>
                <a:path w="1350196" h="4412813">
                  <a:moveTo>
                    <a:pt x="0" y="4412813"/>
                  </a:moveTo>
                  <a:lnTo>
                    <a:pt x="270039" y="142348"/>
                  </a:lnTo>
                  <a:lnTo>
                    <a:pt x="540078" y="47449"/>
                  </a:lnTo>
                  <a:lnTo>
                    <a:pt x="810117" y="0"/>
                  </a:lnTo>
                  <a:lnTo>
                    <a:pt x="1080157" y="0"/>
                  </a:lnTo>
                  <a:lnTo>
                    <a:pt x="1350196" y="0"/>
                  </a:lnTo>
                </a:path>
              </a:pathLst>
            </a:custGeom>
            <a:ln w="27101" cap="flat">
              <a:solidFill>
                <a:srgbClr val="836FFF">
                  <a:alpha val="100000"/>
                </a:srgbClr>
              </a:solidFill>
              <a:prstDash val="solid"/>
              <a:round/>
            </a:ln>
          </p:spPr>
          <p:txBody>
            <a:bodyPr/>
            <a:lstStyle/>
            <a:p/>
          </p:txBody>
        </p:sp>
        <p:sp>
          <p:nvSpPr>
            <p:cNvPr id="47" name="pl47"/>
            <p:cNvSpPr/>
            <p:nvPr/>
          </p:nvSpPr>
          <p:spPr>
            <a:xfrm>
              <a:off x="3025530" y="930799"/>
              <a:ext cx="4590668" cy="94899"/>
            </a:xfrm>
            <a:custGeom>
              <a:avLst/>
              <a:pathLst>
                <a:path w="4590668" h="94899">
                  <a:moveTo>
                    <a:pt x="0" y="0"/>
                  </a:moveTo>
                  <a:lnTo>
                    <a:pt x="270039" y="0"/>
                  </a:lnTo>
                  <a:lnTo>
                    <a:pt x="540078" y="0"/>
                  </a:lnTo>
                  <a:lnTo>
                    <a:pt x="810117" y="0"/>
                  </a:lnTo>
                  <a:lnTo>
                    <a:pt x="1080157" y="0"/>
                  </a:lnTo>
                  <a:lnTo>
                    <a:pt x="1350196" y="0"/>
                  </a:lnTo>
                  <a:lnTo>
                    <a:pt x="1620235" y="0"/>
                  </a:lnTo>
                  <a:lnTo>
                    <a:pt x="1890275" y="0"/>
                  </a:lnTo>
                  <a:lnTo>
                    <a:pt x="2160314" y="0"/>
                  </a:lnTo>
                  <a:lnTo>
                    <a:pt x="2430353" y="0"/>
                  </a:lnTo>
                  <a:lnTo>
                    <a:pt x="2700393" y="0"/>
                  </a:lnTo>
                  <a:lnTo>
                    <a:pt x="2970432" y="0"/>
                  </a:lnTo>
                  <a:lnTo>
                    <a:pt x="3240471" y="0"/>
                  </a:lnTo>
                  <a:lnTo>
                    <a:pt x="3510510" y="47449"/>
                  </a:lnTo>
                  <a:lnTo>
                    <a:pt x="3780550" y="94899"/>
                  </a:lnTo>
                  <a:lnTo>
                    <a:pt x="4050589" y="47449"/>
                  </a:lnTo>
                  <a:lnTo>
                    <a:pt x="4320628" y="0"/>
                  </a:lnTo>
                  <a:lnTo>
                    <a:pt x="4590668" y="0"/>
                  </a:lnTo>
                </a:path>
              </a:pathLst>
            </a:custGeom>
            <a:ln w="27101" cap="flat">
              <a:solidFill>
                <a:srgbClr val="FB9A99">
                  <a:alpha val="100000"/>
                </a:srgbClr>
              </a:solidFill>
              <a:prstDash val="solid"/>
              <a:round/>
            </a:ln>
          </p:spPr>
          <p:txBody>
            <a:bodyPr/>
            <a:lstStyle/>
            <a:p/>
          </p:txBody>
        </p:sp>
        <p:sp>
          <p:nvSpPr>
            <p:cNvPr id="48" name="pl48"/>
            <p:cNvSpPr/>
            <p:nvPr/>
          </p:nvSpPr>
          <p:spPr>
            <a:xfrm>
              <a:off x="7630396" y="937885"/>
              <a:ext cx="698187" cy="348462"/>
            </a:xfrm>
            <a:custGeom>
              <a:avLst/>
              <a:pathLst>
                <a:path w="698187" h="348462">
                  <a:moveTo>
                    <a:pt x="698187" y="348462"/>
                  </a:moveTo>
                  <a:lnTo>
                    <a:pt x="0" y="0"/>
                  </a:lnTo>
                </a:path>
              </a:pathLst>
            </a:custGeom>
          </p:spPr>
          <p:txBody>
            <a:bodyPr/>
            <a:lstStyle/>
            <a:p/>
          </p:txBody>
        </p:sp>
        <p:sp>
          <p:nvSpPr>
            <p:cNvPr id="49" name="pl49"/>
            <p:cNvSpPr/>
            <p:nvPr/>
          </p:nvSpPr>
          <p:spPr>
            <a:xfrm>
              <a:off x="7633942" y="933165"/>
              <a:ext cx="749002" cy="99904"/>
            </a:xfrm>
            <a:custGeom>
              <a:avLst/>
              <a:pathLst>
                <a:path w="749002" h="99904">
                  <a:moveTo>
                    <a:pt x="749002" y="99904"/>
                  </a:moveTo>
                  <a:lnTo>
                    <a:pt x="0" y="0"/>
                  </a:lnTo>
                </a:path>
              </a:pathLst>
            </a:custGeom>
          </p:spPr>
          <p:txBody>
            <a:bodyPr/>
            <a:lstStyle/>
            <a:p/>
          </p:txBody>
        </p:sp>
        <p:sp>
          <p:nvSpPr>
            <p:cNvPr id="50" name="pl50"/>
            <p:cNvSpPr/>
            <p:nvPr/>
          </p:nvSpPr>
          <p:spPr>
            <a:xfrm>
              <a:off x="7627738" y="939582"/>
              <a:ext cx="797288" cy="606858"/>
            </a:xfrm>
            <a:custGeom>
              <a:avLst/>
              <a:pathLst>
                <a:path w="797288" h="606858">
                  <a:moveTo>
                    <a:pt x="797288" y="606858"/>
                  </a:moveTo>
                  <a:lnTo>
                    <a:pt x="0" y="0"/>
                  </a:lnTo>
                </a:path>
              </a:pathLst>
            </a:custGeom>
          </p:spPr>
          <p:txBody>
            <a:bodyPr/>
            <a:lstStyle/>
            <a:p/>
          </p:txBody>
        </p:sp>
        <p:sp>
          <p:nvSpPr>
            <p:cNvPr id="51" name="pl51"/>
            <p:cNvSpPr/>
            <p:nvPr/>
          </p:nvSpPr>
          <p:spPr>
            <a:xfrm>
              <a:off x="7621923" y="941601"/>
              <a:ext cx="736938" cy="1390559"/>
            </a:xfrm>
            <a:custGeom>
              <a:avLst/>
              <a:pathLst>
                <a:path w="736938" h="1390559">
                  <a:moveTo>
                    <a:pt x="736938" y="1390559"/>
                  </a:moveTo>
                  <a:lnTo>
                    <a:pt x="0" y="0"/>
                  </a:lnTo>
                </a:path>
              </a:pathLst>
            </a:custGeom>
          </p:spPr>
          <p:txBody>
            <a:bodyPr/>
            <a:lstStyle/>
            <a:p/>
          </p:txBody>
        </p:sp>
        <p:sp>
          <p:nvSpPr>
            <p:cNvPr id="52" name="pl52"/>
            <p:cNvSpPr/>
            <p:nvPr/>
          </p:nvSpPr>
          <p:spPr>
            <a:xfrm>
              <a:off x="7633455" y="779733"/>
              <a:ext cx="725406" cy="147555"/>
            </a:xfrm>
            <a:custGeom>
              <a:avLst/>
              <a:pathLst>
                <a:path w="725406" h="147555">
                  <a:moveTo>
                    <a:pt x="725406" y="0"/>
                  </a:moveTo>
                  <a:lnTo>
                    <a:pt x="0" y="147555"/>
                  </a:lnTo>
                </a:path>
              </a:pathLst>
            </a:custGeom>
          </p:spPr>
          <p:txBody>
            <a:bodyPr/>
            <a:lstStyle/>
            <a:p/>
          </p:txBody>
        </p:sp>
        <p:sp>
          <p:nvSpPr>
            <p:cNvPr id="53" name="pl53"/>
            <p:cNvSpPr/>
            <p:nvPr/>
          </p:nvSpPr>
          <p:spPr>
            <a:xfrm>
              <a:off x="7625056" y="940733"/>
              <a:ext cx="775885" cy="870143"/>
            </a:xfrm>
            <a:custGeom>
              <a:avLst/>
              <a:pathLst>
                <a:path w="775885" h="870143">
                  <a:moveTo>
                    <a:pt x="775885" y="870143"/>
                  </a:moveTo>
                  <a:lnTo>
                    <a:pt x="0" y="0"/>
                  </a:lnTo>
                </a:path>
              </a:pathLst>
            </a:custGeom>
          </p:spPr>
          <p:txBody>
            <a:bodyPr/>
            <a:lstStyle/>
            <a:p/>
          </p:txBody>
        </p:sp>
        <p:sp>
          <p:nvSpPr>
            <p:cNvPr id="54" name="pl54"/>
            <p:cNvSpPr/>
            <p:nvPr/>
          </p:nvSpPr>
          <p:spPr>
            <a:xfrm>
              <a:off x="7622522" y="941469"/>
              <a:ext cx="669909" cy="1130370"/>
            </a:xfrm>
            <a:custGeom>
              <a:avLst/>
              <a:pathLst>
                <a:path w="669909" h="1130370">
                  <a:moveTo>
                    <a:pt x="669909" y="1130370"/>
                  </a:moveTo>
                  <a:lnTo>
                    <a:pt x="0" y="0"/>
                  </a:lnTo>
                </a:path>
              </a:pathLst>
            </a:custGeom>
          </p:spPr>
          <p:txBody>
            <a:bodyPr/>
            <a:lstStyle/>
            <a:p/>
          </p:txBody>
        </p:sp>
        <p:sp>
          <p:nvSpPr>
            <p:cNvPr id="55" name="pl55"/>
            <p:cNvSpPr/>
            <p:nvPr/>
          </p:nvSpPr>
          <p:spPr>
            <a:xfrm>
              <a:off x="7621300" y="989173"/>
              <a:ext cx="1077932" cy="2308249"/>
            </a:xfrm>
            <a:custGeom>
              <a:avLst/>
              <a:pathLst>
                <a:path w="1077932" h="2308249">
                  <a:moveTo>
                    <a:pt x="1077932" y="2308249"/>
                  </a:moveTo>
                  <a:lnTo>
                    <a:pt x="0" y="0"/>
                  </a:lnTo>
                </a:path>
              </a:pathLst>
            </a:custGeom>
          </p:spPr>
          <p:txBody>
            <a:bodyPr/>
            <a:lstStyle/>
            <a:p/>
          </p:txBody>
        </p:sp>
        <p:sp>
          <p:nvSpPr>
            <p:cNvPr id="56" name="pl56"/>
            <p:cNvSpPr/>
            <p:nvPr/>
          </p:nvSpPr>
          <p:spPr>
            <a:xfrm>
              <a:off x="7622744" y="988865"/>
              <a:ext cx="1101031" cy="1785934"/>
            </a:xfrm>
            <a:custGeom>
              <a:avLst/>
              <a:pathLst>
                <a:path w="1101031" h="1785934">
                  <a:moveTo>
                    <a:pt x="1101031" y="1785934"/>
                  </a:moveTo>
                  <a:lnTo>
                    <a:pt x="0" y="0"/>
                  </a:lnTo>
                </a:path>
              </a:pathLst>
            </a:custGeom>
          </p:spPr>
          <p:txBody>
            <a:bodyPr/>
            <a:lstStyle/>
            <a:p/>
          </p:txBody>
        </p:sp>
        <p:sp>
          <p:nvSpPr>
            <p:cNvPr id="57" name="pl57"/>
            <p:cNvSpPr/>
            <p:nvPr/>
          </p:nvSpPr>
          <p:spPr>
            <a:xfrm>
              <a:off x="7623420" y="988691"/>
              <a:ext cx="1055695" cy="1526568"/>
            </a:xfrm>
            <a:custGeom>
              <a:avLst/>
              <a:pathLst>
                <a:path w="1055695" h="1526568">
                  <a:moveTo>
                    <a:pt x="1055695" y="1526568"/>
                  </a:moveTo>
                  <a:lnTo>
                    <a:pt x="0" y="0"/>
                  </a:lnTo>
                </a:path>
              </a:pathLst>
            </a:custGeom>
          </p:spPr>
          <p:txBody>
            <a:bodyPr/>
            <a:lstStyle/>
            <a:p/>
          </p:txBody>
        </p:sp>
        <p:sp>
          <p:nvSpPr>
            <p:cNvPr id="58" name="pl58"/>
            <p:cNvSpPr/>
            <p:nvPr/>
          </p:nvSpPr>
          <p:spPr>
            <a:xfrm>
              <a:off x="7621802" y="989076"/>
              <a:ext cx="1060140" cy="2048375"/>
            </a:xfrm>
            <a:custGeom>
              <a:avLst/>
              <a:pathLst>
                <a:path w="1060140" h="2048375">
                  <a:moveTo>
                    <a:pt x="1060140" y="2048375"/>
                  </a:moveTo>
                  <a:lnTo>
                    <a:pt x="0" y="0"/>
                  </a:lnTo>
                </a:path>
              </a:pathLst>
            </a:custGeom>
          </p:spPr>
          <p:txBody>
            <a:bodyPr/>
            <a:lstStyle/>
            <a:p/>
          </p:txBody>
        </p:sp>
        <p:sp>
          <p:nvSpPr>
            <p:cNvPr id="59" name="pg59"/>
            <p:cNvSpPr/>
            <p:nvPr/>
          </p:nvSpPr>
          <p:spPr>
            <a:xfrm>
              <a:off x="8260004" y="120904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123189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61" name="pg61"/>
            <p:cNvSpPr/>
            <p:nvPr/>
          </p:nvSpPr>
          <p:spPr>
            <a:xfrm>
              <a:off x="8314365" y="95039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2" name="tx62"/>
            <p:cNvSpPr/>
            <p:nvPr/>
          </p:nvSpPr>
          <p:spPr>
            <a:xfrm>
              <a:off x="8337225" y="99193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99%</a:t>
              </a:r>
            </a:p>
          </p:txBody>
        </p:sp>
        <p:sp>
          <p:nvSpPr>
            <p:cNvPr id="63" name="pg63"/>
            <p:cNvSpPr/>
            <p:nvPr/>
          </p:nvSpPr>
          <p:spPr>
            <a:xfrm>
              <a:off x="8356446" y="146861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4" name="tx64"/>
            <p:cNvSpPr/>
            <p:nvPr/>
          </p:nvSpPr>
          <p:spPr>
            <a:xfrm>
              <a:off x="8379306" y="151015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5" name="pg65"/>
            <p:cNvSpPr/>
            <p:nvPr/>
          </p:nvSpPr>
          <p:spPr>
            <a:xfrm>
              <a:off x="8290281" y="225220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6" name="tx66"/>
            <p:cNvSpPr/>
            <p:nvPr/>
          </p:nvSpPr>
          <p:spPr>
            <a:xfrm>
              <a:off x="8313141" y="229374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99%</a:t>
              </a:r>
            </a:p>
          </p:txBody>
        </p:sp>
        <p:sp>
          <p:nvSpPr>
            <p:cNvPr id="67" name="pg67"/>
            <p:cNvSpPr/>
            <p:nvPr/>
          </p:nvSpPr>
          <p:spPr>
            <a:xfrm>
              <a:off x="8290281" y="6918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8" name="tx68"/>
            <p:cNvSpPr/>
            <p:nvPr/>
          </p:nvSpPr>
          <p:spPr>
            <a:xfrm>
              <a:off x="8313141" y="7333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99%</a:t>
              </a:r>
            </a:p>
          </p:txBody>
        </p:sp>
        <p:sp>
          <p:nvSpPr>
            <p:cNvPr id="69" name="pg69"/>
            <p:cNvSpPr/>
            <p:nvPr/>
          </p:nvSpPr>
          <p:spPr>
            <a:xfrm>
              <a:off x="8332362" y="1732442"/>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55222" y="1773981"/>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99%</a:t>
              </a:r>
            </a:p>
          </p:txBody>
        </p:sp>
        <p:sp>
          <p:nvSpPr>
            <p:cNvPr id="71" name="pg71"/>
            <p:cNvSpPr/>
            <p:nvPr/>
          </p:nvSpPr>
          <p:spPr>
            <a:xfrm>
              <a:off x="8223851" y="199277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2" name="tx72"/>
            <p:cNvSpPr/>
            <p:nvPr/>
          </p:nvSpPr>
          <p:spPr>
            <a:xfrm>
              <a:off x="8246711" y="203431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99%</a:t>
              </a:r>
            </a:p>
          </p:txBody>
        </p:sp>
        <p:sp>
          <p:nvSpPr>
            <p:cNvPr id="73" name="pg73"/>
            <p:cNvSpPr/>
            <p:nvPr/>
          </p:nvSpPr>
          <p:spPr>
            <a:xfrm>
              <a:off x="8314365" y="329742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4" name="tx74"/>
            <p:cNvSpPr/>
            <p:nvPr/>
          </p:nvSpPr>
          <p:spPr>
            <a:xfrm>
              <a:off x="8337225" y="333896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98%</a:t>
              </a:r>
            </a:p>
          </p:txBody>
        </p:sp>
        <p:sp>
          <p:nvSpPr>
            <p:cNvPr id="75" name="pg75"/>
            <p:cNvSpPr/>
            <p:nvPr/>
          </p:nvSpPr>
          <p:spPr>
            <a:xfrm>
              <a:off x="8368515" y="277480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6" name="tx76"/>
            <p:cNvSpPr/>
            <p:nvPr/>
          </p:nvSpPr>
          <p:spPr>
            <a:xfrm>
              <a:off x="8391375" y="281633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98%</a:t>
              </a:r>
            </a:p>
          </p:txBody>
        </p:sp>
        <p:sp>
          <p:nvSpPr>
            <p:cNvPr id="77" name="pg77"/>
            <p:cNvSpPr/>
            <p:nvPr/>
          </p:nvSpPr>
          <p:spPr>
            <a:xfrm>
              <a:off x="8290122" y="2515259"/>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8" name="tx78"/>
            <p:cNvSpPr/>
            <p:nvPr/>
          </p:nvSpPr>
          <p:spPr>
            <a:xfrm>
              <a:off x="8312982" y="2556798"/>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98%</a:t>
              </a:r>
            </a:p>
          </p:txBody>
        </p:sp>
        <p:sp>
          <p:nvSpPr>
            <p:cNvPr id="79" name="pg79"/>
            <p:cNvSpPr/>
            <p:nvPr/>
          </p:nvSpPr>
          <p:spPr>
            <a:xfrm>
              <a:off x="8284194" y="303745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80" name="tx80"/>
            <p:cNvSpPr/>
            <p:nvPr/>
          </p:nvSpPr>
          <p:spPr>
            <a:xfrm>
              <a:off x="8307054" y="307899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98%</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259720" y="401416"/>
              <a:ext cx="33121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Turkmenistan,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BCG, DTP3, POL3, and ROTAC had the lowest coverage of all vaccines (98%), followed by DTP1, IPV1, MCV1, MCV2, and PCV3 (99%).
Coverage of 3 vaccines decreased (DTP3, Hib3 and Polio3), 2 vaccines increased (HPVc and RotaC), and 5 vaccines were the same (HepB3, IPV1, MCV1, MCV2 and Rubella) compared to respective coverage in 2019.
Coverage of 9 vaccines were the same (DTP3, Hib3, IPV1, MCV1, MCV2, PcV3, Polio3, RotaC and Rubella) and 2 vaccines increased (HPVc and HepB3) compared to respective coverage in 2023.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568896" y="88762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641112" y="126664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496679" y="1645655"/>
              <a:ext cx="144432" cy="0"/>
            </a:xfrm>
            <a:custGeom>
              <a:avLst/>
              <a:pathLst>
                <a:path w="144432" h="0">
                  <a:moveTo>
                    <a:pt x="0" y="0"/>
                  </a:moveTo>
                  <a:lnTo>
                    <a:pt x="72216"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4" name="pl24"/>
            <p:cNvSpPr/>
            <p:nvPr/>
          </p:nvSpPr>
          <p:spPr>
            <a:xfrm>
              <a:off x="8496679" y="2024670"/>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5" name="pl25"/>
            <p:cNvSpPr/>
            <p:nvPr/>
          </p:nvSpPr>
          <p:spPr>
            <a:xfrm>
              <a:off x="8641112" y="2403685"/>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8496679" y="2782699"/>
              <a:ext cx="144432" cy="0"/>
            </a:xfrm>
            <a:custGeom>
              <a:avLst/>
              <a:pathLst>
                <a:path w="144432" h="0">
                  <a:moveTo>
                    <a:pt x="0" y="0"/>
                  </a:moveTo>
                  <a:lnTo>
                    <a:pt x="72216"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7" name="pl27"/>
            <p:cNvSpPr/>
            <p:nvPr/>
          </p:nvSpPr>
          <p:spPr>
            <a:xfrm>
              <a:off x="8568896" y="3161714"/>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8" name="pl28"/>
            <p:cNvSpPr/>
            <p:nvPr/>
          </p:nvSpPr>
          <p:spPr>
            <a:xfrm>
              <a:off x="8496679" y="3540728"/>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9" name="pl29"/>
            <p:cNvSpPr/>
            <p:nvPr/>
          </p:nvSpPr>
          <p:spPr>
            <a:xfrm>
              <a:off x="8568896" y="3919743"/>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0" name="pl30"/>
            <p:cNvSpPr/>
            <p:nvPr/>
          </p:nvSpPr>
          <p:spPr>
            <a:xfrm>
              <a:off x="8496679" y="4298757"/>
              <a:ext cx="144432" cy="0"/>
            </a:xfrm>
            <a:custGeom>
              <a:avLst/>
              <a:pathLst>
                <a:path w="144432" h="0">
                  <a:moveTo>
                    <a:pt x="0" y="0"/>
                  </a:moveTo>
                  <a:lnTo>
                    <a:pt x="72216"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31" name="pl31"/>
            <p:cNvSpPr/>
            <p:nvPr/>
          </p:nvSpPr>
          <p:spPr>
            <a:xfrm>
              <a:off x="8496679" y="4677772"/>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32" name="pl32"/>
            <p:cNvSpPr/>
            <p:nvPr/>
          </p:nvSpPr>
          <p:spPr>
            <a:xfrm>
              <a:off x="1852770" y="5056787"/>
              <a:ext cx="6716125" cy="0"/>
            </a:xfrm>
            <a:custGeom>
              <a:avLst/>
              <a:pathLst>
                <a:path w="6716125" h="0">
                  <a:moveTo>
                    <a:pt x="0" y="0"/>
                  </a:moveTo>
                  <a:lnTo>
                    <a:pt x="6499476" y="0"/>
                  </a:lnTo>
                  <a:lnTo>
                    <a:pt x="6643909" y="0"/>
                  </a:lnTo>
                  <a:lnTo>
                    <a:pt x="6716125" y="0"/>
                  </a:lnTo>
                  <a:lnTo>
                    <a:pt x="6716125" y="0"/>
                  </a:lnTo>
                  <a:lnTo>
                    <a:pt x="6716125" y="0"/>
                  </a:lnTo>
                </a:path>
              </a:pathLst>
            </a:custGeom>
            <a:ln w="116535" cap="flat">
              <a:solidFill>
                <a:srgbClr val="E8E8E8">
                  <a:alpha val="100000"/>
                </a:srgbClr>
              </a:solidFill>
              <a:prstDash val="solid"/>
              <a:round/>
            </a:ln>
          </p:spPr>
          <p:txBody>
            <a:bodyPr/>
            <a:lstStyle/>
            <a:p/>
          </p:txBody>
        </p:sp>
        <p:sp>
          <p:nvSpPr>
            <p:cNvPr id="33" name="pt33"/>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9217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56439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56439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184827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3477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5643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5643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5643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06128"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06128"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06128"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06128"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06128"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06128"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78344"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06128"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06128"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78344"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78344"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78344"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578344"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578344"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578344"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578344"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506128"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506128"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78344"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78344"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78344"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1790002"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506128"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506128"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42" name="tx142"/>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43" name="tx143"/>
            <p:cNvSpPr/>
            <p:nvPr/>
          </p:nvSpPr>
          <p:spPr>
            <a:xfrm>
              <a:off x="60903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4" name="tx144"/>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46" name="tx146"/>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47" name="tx147"/>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6433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Turkmenistan,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In 2023, 4 vaccines had lower coverage than in 2019.
In 2024, 3 vaccines had lower coverage than in 2019.
In 2024, 0 vaccines had lower coverage than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31953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944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06932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442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39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5688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437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867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319538" y="1483505"/>
              <a:ext cx="2999135" cy="308406"/>
            </a:xfrm>
            <a:custGeom>
              <a:avLst/>
              <a:pathLst>
                <a:path w="2999135" h="308406">
                  <a:moveTo>
                    <a:pt x="0" y="308406"/>
                  </a:moveTo>
                  <a:lnTo>
                    <a:pt x="374891" y="102802"/>
                  </a:lnTo>
                  <a:lnTo>
                    <a:pt x="749783" y="34267"/>
                  </a:lnTo>
                  <a:lnTo>
                    <a:pt x="1124675" y="0"/>
                  </a:lnTo>
                  <a:lnTo>
                    <a:pt x="1499567" y="0"/>
                  </a:lnTo>
                  <a:lnTo>
                    <a:pt x="1874459" y="0"/>
                  </a:lnTo>
                  <a:lnTo>
                    <a:pt x="2249351" y="0"/>
                  </a:lnTo>
                  <a:lnTo>
                    <a:pt x="2624243" y="0"/>
                  </a:lnTo>
                  <a:lnTo>
                    <a:pt x="2999135" y="68534"/>
                  </a:lnTo>
                </a:path>
              </a:pathLst>
            </a:custGeom>
            <a:ln w="29811" cap="flat">
              <a:solidFill>
                <a:srgbClr val="FF0000">
                  <a:alpha val="100000"/>
                </a:srgbClr>
              </a:solidFill>
              <a:prstDash val="solid"/>
              <a:round/>
            </a:ln>
          </p:spPr>
          <p:txBody>
            <a:bodyPr/>
            <a:lstStyle/>
            <a:p/>
          </p:txBody>
        </p:sp>
        <p:sp>
          <p:nvSpPr>
            <p:cNvPr id="27" name="pl27"/>
            <p:cNvSpPr/>
            <p:nvPr/>
          </p:nvSpPr>
          <p:spPr>
            <a:xfrm>
              <a:off x="1694430" y="1483505"/>
              <a:ext cx="2624243" cy="308406"/>
            </a:xfrm>
            <a:custGeom>
              <a:avLst/>
              <a:pathLst>
                <a:path w="2624243" h="308406">
                  <a:moveTo>
                    <a:pt x="0" y="308406"/>
                  </a:moveTo>
                  <a:lnTo>
                    <a:pt x="374891" y="102802"/>
                  </a:lnTo>
                  <a:lnTo>
                    <a:pt x="749783" y="34267"/>
                  </a:lnTo>
                  <a:lnTo>
                    <a:pt x="1124675" y="0"/>
                  </a:lnTo>
                  <a:lnTo>
                    <a:pt x="1499567" y="0"/>
                  </a:lnTo>
                  <a:lnTo>
                    <a:pt x="1874459" y="34267"/>
                  </a:lnTo>
                  <a:lnTo>
                    <a:pt x="2249351" y="34267"/>
                  </a:lnTo>
                  <a:lnTo>
                    <a:pt x="2624243" y="0"/>
                  </a:lnTo>
                </a:path>
              </a:pathLst>
            </a:custGeom>
            <a:ln w="29811" cap="flat">
              <a:solidFill>
                <a:srgbClr val="0058AB">
                  <a:alpha val="100000"/>
                </a:srgbClr>
              </a:solidFill>
              <a:prstDash val="solid"/>
              <a:round/>
            </a:ln>
          </p:spPr>
          <p:txBody>
            <a:bodyPr/>
            <a:lstStyle/>
            <a:p/>
          </p:txBody>
        </p:sp>
        <p:sp>
          <p:nvSpPr>
            <p:cNvPr id="28" name="pt28"/>
            <p:cNvSpPr/>
            <p:nvPr/>
          </p:nvSpPr>
          <p:spPr>
            <a:xfrm>
              <a:off x="1294712"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669604" y="156148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044495" y="14929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2419387"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2794279"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169171"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3544063"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3918955"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4293847" y="15272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669604" y="1767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2044495" y="156148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2419387" y="14929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2794279"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3169171"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3544063" y="14929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3918955" y="14929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4293847"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tx45"/>
            <p:cNvSpPr/>
            <p:nvPr/>
          </p:nvSpPr>
          <p:spPr>
            <a:xfrm>
              <a:off x="1694430" y="18615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46" name="tx46"/>
            <p:cNvSpPr/>
            <p:nvPr/>
          </p:nvSpPr>
          <p:spPr>
            <a:xfrm>
              <a:off x="2069321" y="165593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96</a:t>
              </a:r>
            </a:p>
          </p:txBody>
        </p:sp>
        <p:sp>
          <p:nvSpPr>
            <p:cNvPr id="47" name="tx47"/>
            <p:cNvSpPr/>
            <p:nvPr/>
          </p:nvSpPr>
          <p:spPr>
            <a:xfrm>
              <a:off x="2444213" y="15874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98</a:t>
              </a:r>
            </a:p>
          </p:txBody>
        </p:sp>
        <p:sp>
          <p:nvSpPr>
            <p:cNvPr id="48" name="tx48"/>
            <p:cNvSpPr/>
            <p:nvPr/>
          </p:nvSpPr>
          <p:spPr>
            <a:xfrm>
              <a:off x="2819105"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49" name="tx49"/>
            <p:cNvSpPr/>
            <p:nvPr/>
          </p:nvSpPr>
          <p:spPr>
            <a:xfrm>
              <a:off x="3193997"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50" name="tx50"/>
            <p:cNvSpPr/>
            <p:nvPr/>
          </p:nvSpPr>
          <p:spPr>
            <a:xfrm>
              <a:off x="3568889" y="15874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98</a:t>
              </a:r>
            </a:p>
          </p:txBody>
        </p:sp>
        <p:sp>
          <p:nvSpPr>
            <p:cNvPr id="51" name="tx51"/>
            <p:cNvSpPr/>
            <p:nvPr/>
          </p:nvSpPr>
          <p:spPr>
            <a:xfrm>
              <a:off x="3943781" y="15874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98</a:t>
              </a:r>
            </a:p>
          </p:txBody>
        </p:sp>
        <p:sp>
          <p:nvSpPr>
            <p:cNvPr id="52" name="tx52"/>
            <p:cNvSpPr/>
            <p:nvPr/>
          </p:nvSpPr>
          <p:spPr>
            <a:xfrm>
              <a:off x="4318673"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53" name="tx53"/>
            <p:cNvSpPr/>
            <p:nvPr/>
          </p:nvSpPr>
          <p:spPr>
            <a:xfrm>
              <a:off x="1319538"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54" name="tx54"/>
            <p:cNvSpPr/>
            <p:nvPr/>
          </p:nvSpPr>
          <p:spPr>
            <a:xfrm>
              <a:off x="1694430" y="14140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96</a:t>
              </a:r>
            </a:p>
          </p:txBody>
        </p:sp>
        <p:sp>
          <p:nvSpPr>
            <p:cNvPr id="55" name="tx55"/>
            <p:cNvSpPr/>
            <p:nvPr/>
          </p:nvSpPr>
          <p:spPr>
            <a:xfrm>
              <a:off x="2069321" y="13455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98</a:t>
              </a:r>
            </a:p>
          </p:txBody>
        </p:sp>
        <p:sp>
          <p:nvSpPr>
            <p:cNvPr id="56" name="tx56"/>
            <p:cNvSpPr/>
            <p:nvPr/>
          </p:nvSpPr>
          <p:spPr>
            <a:xfrm>
              <a:off x="2444213"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57" name="tx57"/>
            <p:cNvSpPr/>
            <p:nvPr/>
          </p:nvSpPr>
          <p:spPr>
            <a:xfrm>
              <a:off x="2819105"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58" name="tx58"/>
            <p:cNvSpPr/>
            <p:nvPr/>
          </p:nvSpPr>
          <p:spPr>
            <a:xfrm>
              <a:off x="3193997"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59" name="tx59"/>
            <p:cNvSpPr/>
            <p:nvPr/>
          </p:nvSpPr>
          <p:spPr>
            <a:xfrm>
              <a:off x="3568889"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60" name="tx60"/>
            <p:cNvSpPr/>
            <p:nvPr/>
          </p:nvSpPr>
          <p:spPr>
            <a:xfrm>
              <a:off x="3943781"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61" name="tx61"/>
            <p:cNvSpPr/>
            <p:nvPr/>
          </p:nvSpPr>
          <p:spPr>
            <a:xfrm>
              <a:off x="4318673" y="13798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97</a:t>
              </a:r>
            </a:p>
          </p:txBody>
        </p:sp>
        <p:sp>
          <p:nvSpPr>
            <p:cNvPr id="62" name="pl62"/>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3" name="rc63"/>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64" name="pl64"/>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5" name="pl65"/>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6" name="pl66"/>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7" name="pl67"/>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8" name="pl68"/>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9" name="pl69"/>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0" name="pl70"/>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1" name="pl71"/>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2" name="pl72"/>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3" name="pl73"/>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4" name="pl74"/>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5" name="pl75"/>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6" name="pl76"/>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7" name="pl77"/>
            <p:cNvSpPr/>
            <p:nvPr/>
          </p:nvSpPr>
          <p:spPr>
            <a:xfrm>
              <a:off x="551293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88782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26272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6376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3873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7622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1371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51207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5512937" y="1483505"/>
              <a:ext cx="2999135" cy="308406"/>
            </a:xfrm>
            <a:custGeom>
              <a:avLst/>
              <a:pathLst>
                <a:path w="2999135" h="308406">
                  <a:moveTo>
                    <a:pt x="0" y="308406"/>
                  </a:moveTo>
                  <a:lnTo>
                    <a:pt x="374891" y="102802"/>
                  </a:lnTo>
                  <a:lnTo>
                    <a:pt x="749783" y="34267"/>
                  </a:lnTo>
                  <a:lnTo>
                    <a:pt x="1124675" y="0"/>
                  </a:lnTo>
                  <a:lnTo>
                    <a:pt x="1499567" y="0"/>
                  </a:lnTo>
                  <a:lnTo>
                    <a:pt x="1874459" y="0"/>
                  </a:lnTo>
                  <a:lnTo>
                    <a:pt x="2249351" y="0"/>
                  </a:lnTo>
                  <a:lnTo>
                    <a:pt x="2624243" y="0"/>
                  </a:lnTo>
                  <a:lnTo>
                    <a:pt x="2999135" y="68534"/>
                  </a:lnTo>
                </a:path>
              </a:pathLst>
            </a:custGeom>
            <a:ln w="29811" cap="flat">
              <a:solidFill>
                <a:srgbClr val="FF0000">
                  <a:alpha val="100000"/>
                </a:srgbClr>
              </a:solidFill>
              <a:prstDash val="solid"/>
              <a:round/>
            </a:ln>
          </p:spPr>
          <p:txBody>
            <a:bodyPr/>
            <a:lstStyle/>
            <a:p/>
          </p:txBody>
        </p:sp>
        <p:sp>
          <p:nvSpPr>
            <p:cNvPr id="87" name="pl87"/>
            <p:cNvSpPr/>
            <p:nvPr/>
          </p:nvSpPr>
          <p:spPr>
            <a:xfrm>
              <a:off x="5887829" y="1483505"/>
              <a:ext cx="2624243" cy="308406"/>
            </a:xfrm>
            <a:custGeom>
              <a:avLst/>
              <a:pathLst>
                <a:path w="2624243" h="308406">
                  <a:moveTo>
                    <a:pt x="0" y="308406"/>
                  </a:moveTo>
                  <a:lnTo>
                    <a:pt x="374891" y="102802"/>
                  </a:lnTo>
                  <a:lnTo>
                    <a:pt x="749783" y="34267"/>
                  </a:lnTo>
                  <a:lnTo>
                    <a:pt x="1124675" y="0"/>
                  </a:lnTo>
                  <a:lnTo>
                    <a:pt x="1499567" y="0"/>
                  </a:lnTo>
                  <a:lnTo>
                    <a:pt x="1874459" y="34267"/>
                  </a:lnTo>
                  <a:lnTo>
                    <a:pt x="2249351" y="34267"/>
                  </a:lnTo>
                  <a:lnTo>
                    <a:pt x="2624243" y="0"/>
                  </a:lnTo>
                </a:path>
              </a:pathLst>
            </a:custGeom>
            <a:ln w="29811" cap="flat">
              <a:solidFill>
                <a:srgbClr val="0058AB">
                  <a:alpha val="100000"/>
                </a:srgbClr>
              </a:solidFill>
              <a:prstDash val="solid"/>
              <a:round/>
            </a:ln>
          </p:spPr>
          <p:txBody>
            <a:bodyPr/>
            <a:lstStyle/>
            <a:p/>
          </p:txBody>
        </p:sp>
        <p:sp>
          <p:nvSpPr>
            <p:cNvPr id="88" name="pt88"/>
            <p:cNvSpPr/>
            <p:nvPr/>
          </p:nvSpPr>
          <p:spPr>
            <a:xfrm>
              <a:off x="5488112"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9" name="pt89"/>
            <p:cNvSpPr/>
            <p:nvPr/>
          </p:nvSpPr>
          <p:spPr>
            <a:xfrm>
              <a:off x="5863003" y="156148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0" name="pt90"/>
            <p:cNvSpPr/>
            <p:nvPr/>
          </p:nvSpPr>
          <p:spPr>
            <a:xfrm>
              <a:off x="6237895" y="14929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1" name="pt91"/>
            <p:cNvSpPr/>
            <p:nvPr/>
          </p:nvSpPr>
          <p:spPr>
            <a:xfrm>
              <a:off x="6612787"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2" name="pt92"/>
            <p:cNvSpPr/>
            <p:nvPr/>
          </p:nvSpPr>
          <p:spPr>
            <a:xfrm>
              <a:off x="6987679"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3" name="pt93"/>
            <p:cNvSpPr/>
            <p:nvPr/>
          </p:nvSpPr>
          <p:spPr>
            <a:xfrm>
              <a:off x="7362571"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4" name="pt94"/>
            <p:cNvSpPr/>
            <p:nvPr/>
          </p:nvSpPr>
          <p:spPr>
            <a:xfrm>
              <a:off x="7737463"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5" name="pt95"/>
            <p:cNvSpPr/>
            <p:nvPr/>
          </p:nvSpPr>
          <p:spPr>
            <a:xfrm>
              <a:off x="8112355"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6" name="pt96"/>
            <p:cNvSpPr/>
            <p:nvPr/>
          </p:nvSpPr>
          <p:spPr>
            <a:xfrm>
              <a:off x="8487247" y="15272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7" name="pt97"/>
            <p:cNvSpPr/>
            <p:nvPr/>
          </p:nvSpPr>
          <p:spPr>
            <a:xfrm>
              <a:off x="5863003" y="1767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8" name="pt98"/>
            <p:cNvSpPr/>
            <p:nvPr/>
          </p:nvSpPr>
          <p:spPr>
            <a:xfrm>
              <a:off x="6237895" y="156148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9" name="pt99"/>
            <p:cNvSpPr/>
            <p:nvPr/>
          </p:nvSpPr>
          <p:spPr>
            <a:xfrm>
              <a:off x="6612787" y="14929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0" name="pt100"/>
            <p:cNvSpPr/>
            <p:nvPr/>
          </p:nvSpPr>
          <p:spPr>
            <a:xfrm>
              <a:off x="6987679"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1" name="pt101"/>
            <p:cNvSpPr/>
            <p:nvPr/>
          </p:nvSpPr>
          <p:spPr>
            <a:xfrm>
              <a:off x="7362571"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2" name="pt102"/>
            <p:cNvSpPr/>
            <p:nvPr/>
          </p:nvSpPr>
          <p:spPr>
            <a:xfrm>
              <a:off x="7737463" y="14929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3" name="pt103"/>
            <p:cNvSpPr/>
            <p:nvPr/>
          </p:nvSpPr>
          <p:spPr>
            <a:xfrm>
              <a:off x="8112355" y="14929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4" name="pt104"/>
            <p:cNvSpPr/>
            <p:nvPr/>
          </p:nvSpPr>
          <p:spPr>
            <a:xfrm>
              <a:off x="8487247"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5" name="tx105"/>
            <p:cNvSpPr/>
            <p:nvPr/>
          </p:nvSpPr>
          <p:spPr>
            <a:xfrm>
              <a:off x="5887829" y="18615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106" name="tx106"/>
            <p:cNvSpPr/>
            <p:nvPr/>
          </p:nvSpPr>
          <p:spPr>
            <a:xfrm>
              <a:off x="6262721" y="165593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96</a:t>
              </a:r>
            </a:p>
          </p:txBody>
        </p:sp>
        <p:sp>
          <p:nvSpPr>
            <p:cNvPr id="107" name="tx107"/>
            <p:cNvSpPr/>
            <p:nvPr/>
          </p:nvSpPr>
          <p:spPr>
            <a:xfrm>
              <a:off x="6637613" y="15874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98</a:t>
              </a:r>
            </a:p>
          </p:txBody>
        </p:sp>
        <p:sp>
          <p:nvSpPr>
            <p:cNvPr id="108" name="tx108"/>
            <p:cNvSpPr/>
            <p:nvPr/>
          </p:nvSpPr>
          <p:spPr>
            <a:xfrm>
              <a:off x="7012505"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109" name="tx109"/>
            <p:cNvSpPr/>
            <p:nvPr/>
          </p:nvSpPr>
          <p:spPr>
            <a:xfrm>
              <a:off x="7387397"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110" name="tx110"/>
            <p:cNvSpPr/>
            <p:nvPr/>
          </p:nvSpPr>
          <p:spPr>
            <a:xfrm>
              <a:off x="7762289" y="15874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98</a:t>
              </a:r>
            </a:p>
          </p:txBody>
        </p:sp>
        <p:sp>
          <p:nvSpPr>
            <p:cNvPr id="111" name="tx111"/>
            <p:cNvSpPr/>
            <p:nvPr/>
          </p:nvSpPr>
          <p:spPr>
            <a:xfrm>
              <a:off x="8137181" y="15874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98</a:t>
              </a:r>
            </a:p>
          </p:txBody>
        </p:sp>
        <p:sp>
          <p:nvSpPr>
            <p:cNvPr id="112" name="tx112"/>
            <p:cNvSpPr/>
            <p:nvPr/>
          </p:nvSpPr>
          <p:spPr>
            <a:xfrm>
              <a:off x="8512073"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113" name="tx113"/>
            <p:cNvSpPr/>
            <p:nvPr/>
          </p:nvSpPr>
          <p:spPr>
            <a:xfrm>
              <a:off x="5512937"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114" name="tx114"/>
            <p:cNvSpPr/>
            <p:nvPr/>
          </p:nvSpPr>
          <p:spPr>
            <a:xfrm>
              <a:off x="5887829" y="14140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96</a:t>
              </a:r>
            </a:p>
          </p:txBody>
        </p:sp>
        <p:sp>
          <p:nvSpPr>
            <p:cNvPr id="115" name="tx115"/>
            <p:cNvSpPr/>
            <p:nvPr/>
          </p:nvSpPr>
          <p:spPr>
            <a:xfrm>
              <a:off x="6262721" y="13455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98</a:t>
              </a:r>
            </a:p>
          </p:txBody>
        </p:sp>
        <p:sp>
          <p:nvSpPr>
            <p:cNvPr id="116" name="tx116"/>
            <p:cNvSpPr/>
            <p:nvPr/>
          </p:nvSpPr>
          <p:spPr>
            <a:xfrm>
              <a:off x="6637613"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117" name="tx117"/>
            <p:cNvSpPr/>
            <p:nvPr/>
          </p:nvSpPr>
          <p:spPr>
            <a:xfrm>
              <a:off x="7012505"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118" name="tx118"/>
            <p:cNvSpPr/>
            <p:nvPr/>
          </p:nvSpPr>
          <p:spPr>
            <a:xfrm>
              <a:off x="7387397"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119" name="tx119"/>
            <p:cNvSpPr/>
            <p:nvPr/>
          </p:nvSpPr>
          <p:spPr>
            <a:xfrm>
              <a:off x="7762289"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120" name="tx120"/>
            <p:cNvSpPr/>
            <p:nvPr/>
          </p:nvSpPr>
          <p:spPr>
            <a:xfrm>
              <a:off x="8137181"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121" name="tx121"/>
            <p:cNvSpPr/>
            <p:nvPr/>
          </p:nvSpPr>
          <p:spPr>
            <a:xfrm>
              <a:off x="8512073" y="13798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97</a:t>
              </a:r>
            </a:p>
          </p:txBody>
        </p:sp>
        <p:sp>
          <p:nvSpPr>
            <p:cNvPr id="122" name="pl122"/>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23" name="rc123"/>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24" name="tx124"/>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25" name="tx125"/>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26" name="tx126"/>
            <p:cNvSpPr/>
            <p:nvPr/>
          </p:nvSpPr>
          <p:spPr>
            <a:xfrm rot="-5400000">
              <a:off x="119153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7" name="tx127"/>
            <p:cNvSpPr/>
            <p:nvPr/>
          </p:nvSpPr>
          <p:spPr>
            <a:xfrm rot="-5400000">
              <a:off x="15664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8" name="tx128"/>
            <p:cNvSpPr/>
            <p:nvPr/>
          </p:nvSpPr>
          <p:spPr>
            <a:xfrm rot="-5400000">
              <a:off x="19413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9" name="tx129"/>
            <p:cNvSpPr/>
            <p:nvPr/>
          </p:nvSpPr>
          <p:spPr>
            <a:xfrm rot="-5400000">
              <a:off x="23162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0" name="tx130"/>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1" name="tx131"/>
            <p:cNvSpPr/>
            <p:nvPr/>
          </p:nvSpPr>
          <p:spPr>
            <a:xfrm rot="-5400000">
              <a:off x="30659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32" name="tx132"/>
            <p:cNvSpPr/>
            <p:nvPr/>
          </p:nvSpPr>
          <p:spPr>
            <a:xfrm rot="-5400000">
              <a:off x="344088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3" name="tx133"/>
            <p:cNvSpPr/>
            <p:nvPr/>
          </p:nvSpPr>
          <p:spPr>
            <a:xfrm rot="-5400000">
              <a:off x="3815751"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4" name="tx134"/>
            <p:cNvSpPr/>
            <p:nvPr/>
          </p:nvSpPr>
          <p:spPr>
            <a:xfrm rot="-5400000">
              <a:off x="419067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35" name="tx135"/>
            <p:cNvSpPr/>
            <p:nvPr/>
          </p:nvSpPr>
          <p:spPr>
            <a:xfrm rot="-5400000">
              <a:off x="538493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6" name="tx136"/>
            <p:cNvSpPr/>
            <p:nvPr/>
          </p:nvSpPr>
          <p:spPr>
            <a:xfrm rot="-5400000">
              <a:off x="57598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7" name="tx137"/>
            <p:cNvSpPr/>
            <p:nvPr/>
          </p:nvSpPr>
          <p:spPr>
            <a:xfrm rot="-5400000">
              <a:off x="61347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8" name="tx138"/>
            <p:cNvSpPr/>
            <p:nvPr/>
          </p:nvSpPr>
          <p:spPr>
            <a:xfrm rot="-5400000">
              <a:off x="65096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9" name="tx139"/>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0" name="tx140"/>
            <p:cNvSpPr/>
            <p:nvPr/>
          </p:nvSpPr>
          <p:spPr>
            <a:xfrm rot="-5400000">
              <a:off x="725939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1" name="tx141"/>
            <p:cNvSpPr/>
            <p:nvPr/>
          </p:nvSpPr>
          <p:spPr>
            <a:xfrm rot="-5400000">
              <a:off x="76342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2" name="tx142"/>
            <p:cNvSpPr/>
            <p:nvPr/>
          </p:nvSpPr>
          <p:spPr>
            <a:xfrm rot="-5400000">
              <a:off x="8009151"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3" name="tx143"/>
            <p:cNvSpPr/>
            <p:nvPr/>
          </p:nvSpPr>
          <p:spPr>
            <a:xfrm rot="-5400000">
              <a:off x="838407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4" name="tx14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45" name="tx14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6" name="tx14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47" name="tx14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48" name="tx14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49" name="tx14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50" name="tx15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52" name="pl15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53" name="tx15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54" name="tx15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55" name="tx155"/>
            <p:cNvSpPr/>
            <p:nvPr/>
          </p:nvSpPr>
          <p:spPr>
            <a:xfrm>
              <a:off x="757200" y="398022"/>
              <a:ext cx="58233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Turkmenistan, 2016-2024</a:t>
              </a:r>
            </a:p>
          </p:txBody>
        </p:sp>
        <p:sp>
          <p:nvSpPr>
            <p:cNvPr id="156" name="tx15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7" name="tx15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Turkmenistan was 2016.
In 2024, first dose (HPV1) programme coverage among girls was 97% and last dose (HPVc) programme coverage was 99%.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640840"/>
            </a:xfrm>
            <a:custGeom>
              <a:avLst/>
              <a:pathLst>
                <a:path w="6444618" h="640840">
                  <a:moveTo>
                    <a:pt x="0" y="80105"/>
                  </a:moveTo>
                  <a:lnTo>
                    <a:pt x="268525" y="160210"/>
                  </a:lnTo>
                  <a:lnTo>
                    <a:pt x="537051" y="40052"/>
                  </a:lnTo>
                  <a:lnTo>
                    <a:pt x="805577" y="640840"/>
                  </a:lnTo>
                  <a:lnTo>
                    <a:pt x="1074103" y="80105"/>
                  </a:lnTo>
                  <a:lnTo>
                    <a:pt x="1342628" y="0"/>
                  </a:lnTo>
                  <a:lnTo>
                    <a:pt x="1611154" y="40052"/>
                  </a:lnTo>
                  <a:lnTo>
                    <a:pt x="1879680" y="40052"/>
                  </a:lnTo>
                  <a:lnTo>
                    <a:pt x="2148206" y="120157"/>
                  </a:lnTo>
                  <a:lnTo>
                    <a:pt x="2416732" y="120157"/>
                  </a:lnTo>
                  <a:lnTo>
                    <a:pt x="2685257" y="120157"/>
                  </a:lnTo>
                  <a:lnTo>
                    <a:pt x="2953783" y="80105"/>
                  </a:lnTo>
                  <a:lnTo>
                    <a:pt x="3222309" y="80105"/>
                  </a:lnTo>
                  <a:lnTo>
                    <a:pt x="3490835" y="40052"/>
                  </a:lnTo>
                  <a:lnTo>
                    <a:pt x="3759360" y="40052"/>
                  </a:lnTo>
                  <a:lnTo>
                    <a:pt x="4027886" y="0"/>
                  </a:lnTo>
                  <a:lnTo>
                    <a:pt x="4296412" y="40052"/>
                  </a:lnTo>
                  <a:lnTo>
                    <a:pt x="4564938" y="0"/>
                  </a:lnTo>
                  <a:lnTo>
                    <a:pt x="4833464" y="0"/>
                  </a:lnTo>
                  <a:lnTo>
                    <a:pt x="5101989" y="0"/>
                  </a:lnTo>
                  <a:lnTo>
                    <a:pt x="5370515" y="40052"/>
                  </a:lnTo>
                  <a:lnTo>
                    <a:pt x="5639041" y="80105"/>
                  </a:lnTo>
                  <a:lnTo>
                    <a:pt x="5907567" y="40052"/>
                  </a:lnTo>
                  <a:lnTo>
                    <a:pt x="6176092" y="40052"/>
                  </a:lnTo>
                  <a:lnTo>
                    <a:pt x="6444618" y="40052"/>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81584"/>
              <a:ext cx="6444618" cy="480630"/>
            </a:xfrm>
            <a:custGeom>
              <a:avLst/>
              <a:pathLst>
                <a:path w="6444618" h="480630">
                  <a:moveTo>
                    <a:pt x="0" y="280367"/>
                  </a:moveTo>
                  <a:lnTo>
                    <a:pt x="268525" y="200262"/>
                  </a:lnTo>
                  <a:lnTo>
                    <a:pt x="537051" y="480630"/>
                  </a:lnTo>
                  <a:lnTo>
                    <a:pt x="805577" y="400525"/>
                  </a:lnTo>
                  <a:lnTo>
                    <a:pt x="1074103" y="360472"/>
                  </a:lnTo>
                  <a:lnTo>
                    <a:pt x="1342628" y="40052"/>
                  </a:lnTo>
                  <a:lnTo>
                    <a:pt x="1611154" y="0"/>
                  </a:lnTo>
                  <a:lnTo>
                    <a:pt x="1879680" y="40052"/>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40052"/>
                  </a:lnTo>
                  <a:lnTo>
                    <a:pt x="5907567" y="0"/>
                  </a:lnTo>
                  <a:lnTo>
                    <a:pt x="6176092" y="0"/>
                  </a:lnTo>
                  <a:lnTo>
                    <a:pt x="6444618" y="0"/>
                  </a:lnTo>
                </a:path>
              </a:pathLst>
            </a:custGeom>
            <a:ln w="27101" cap="flat">
              <a:solidFill>
                <a:srgbClr val="7CAE00">
                  <a:alpha val="100000"/>
                </a:srgbClr>
              </a:solidFill>
              <a:prstDash val="solid"/>
              <a:round/>
            </a:ln>
          </p:spPr>
          <p:txBody>
            <a:bodyPr/>
            <a:lstStyle/>
            <a:p/>
          </p:txBody>
        </p:sp>
        <p:sp>
          <p:nvSpPr>
            <p:cNvPr id="28" name="pl28"/>
            <p:cNvSpPr/>
            <p:nvPr/>
          </p:nvSpPr>
          <p:spPr>
            <a:xfrm>
              <a:off x="6818794" y="1081584"/>
              <a:ext cx="1074103" cy="3043991"/>
            </a:xfrm>
            <a:custGeom>
              <a:avLst/>
              <a:pathLst>
                <a:path w="1074103" h="3043991">
                  <a:moveTo>
                    <a:pt x="0" y="3043991"/>
                  </a:moveTo>
                  <a:lnTo>
                    <a:pt x="268525" y="80105"/>
                  </a:lnTo>
                  <a:lnTo>
                    <a:pt x="537051" y="40052"/>
                  </a:lnTo>
                  <a:lnTo>
                    <a:pt x="805577" y="0"/>
                  </a:lnTo>
                  <a:lnTo>
                    <a:pt x="1074103" y="0"/>
                  </a:lnTo>
                </a:path>
              </a:pathLst>
            </a:custGeom>
            <a:ln w="27101" cap="flat">
              <a:solidFill>
                <a:srgbClr val="00BFC4">
                  <a:alpha val="100000"/>
                </a:srgbClr>
              </a:solidFill>
              <a:prstDash val="solid"/>
              <a:round/>
            </a:ln>
          </p:spPr>
          <p:txBody>
            <a:bodyPr/>
            <a:lstStyle/>
            <a:p/>
          </p:txBody>
        </p:sp>
        <p:sp>
          <p:nvSpPr>
            <p:cNvPr id="29" name="pl29"/>
            <p:cNvSpPr/>
            <p:nvPr/>
          </p:nvSpPr>
          <p:spPr>
            <a:xfrm>
              <a:off x="6013217" y="1081584"/>
              <a:ext cx="1879680" cy="360472"/>
            </a:xfrm>
            <a:custGeom>
              <a:avLst/>
              <a:pathLst>
                <a:path w="1879680" h="360472">
                  <a:moveTo>
                    <a:pt x="0" y="360472"/>
                  </a:moveTo>
                  <a:lnTo>
                    <a:pt x="268525" y="120157"/>
                  </a:lnTo>
                  <a:lnTo>
                    <a:pt x="537051" y="40052"/>
                  </a:lnTo>
                  <a:lnTo>
                    <a:pt x="805577" y="0"/>
                  </a:lnTo>
                  <a:lnTo>
                    <a:pt x="1074103" y="0"/>
                  </a:lnTo>
                  <a:lnTo>
                    <a:pt x="1342628" y="40052"/>
                  </a:lnTo>
                  <a:lnTo>
                    <a:pt x="1611154" y="40052"/>
                  </a:lnTo>
                  <a:lnTo>
                    <a:pt x="1879680"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0832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04320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04320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04320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1233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32357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6780417" y="408719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974840" y="140368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898872" y="1091098"/>
              <a:ext cx="262550" cy="418083"/>
            </a:xfrm>
            <a:custGeom>
              <a:avLst/>
              <a:pathLst>
                <a:path w="262550" h="418083">
                  <a:moveTo>
                    <a:pt x="262550" y="418083"/>
                  </a:moveTo>
                  <a:lnTo>
                    <a:pt x="0" y="0"/>
                  </a:lnTo>
                </a:path>
              </a:pathLst>
            </a:custGeom>
          </p:spPr>
          <p:txBody>
            <a:bodyPr/>
            <a:lstStyle/>
            <a:p/>
          </p:txBody>
        </p:sp>
        <p:sp>
          <p:nvSpPr>
            <p:cNvPr id="40" name="pl40"/>
            <p:cNvSpPr/>
            <p:nvPr/>
          </p:nvSpPr>
          <p:spPr>
            <a:xfrm>
              <a:off x="7909031" y="995458"/>
              <a:ext cx="252391" cy="80950"/>
            </a:xfrm>
            <a:custGeom>
              <a:avLst/>
              <a:pathLst>
                <a:path w="252391" h="80950">
                  <a:moveTo>
                    <a:pt x="252391" y="0"/>
                  </a:moveTo>
                  <a:lnTo>
                    <a:pt x="0" y="80950"/>
                  </a:lnTo>
                </a:path>
              </a:pathLst>
            </a:custGeom>
          </p:spPr>
          <p:txBody>
            <a:bodyPr/>
            <a:lstStyle/>
            <a:p/>
          </p:txBody>
        </p:sp>
        <p:sp>
          <p:nvSpPr>
            <p:cNvPr id="41" name="pl41"/>
            <p:cNvSpPr/>
            <p:nvPr/>
          </p:nvSpPr>
          <p:spPr>
            <a:xfrm>
              <a:off x="7906104" y="1088736"/>
              <a:ext cx="255318" cy="138270"/>
            </a:xfrm>
            <a:custGeom>
              <a:avLst/>
              <a:pathLst>
                <a:path w="255318" h="138270">
                  <a:moveTo>
                    <a:pt x="255318" y="138270"/>
                  </a:moveTo>
                  <a:lnTo>
                    <a:pt x="0" y="0"/>
                  </a:lnTo>
                </a:path>
              </a:pathLst>
            </a:custGeom>
          </p:spPr>
          <p:txBody>
            <a:bodyPr/>
            <a:lstStyle/>
            <a:p/>
          </p:txBody>
        </p:sp>
        <p:sp>
          <p:nvSpPr>
            <p:cNvPr id="42" name="pl42"/>
            <p:cNvSpPr/>
            <p:nvPr/>
          </p:nvSpPr>
          <p:spPr>
            <a:xfrm>
              <a:off x="7902036" y="1130408"/>
              <a:ext cx="601315" cy="577165"/>
            </a:xfrm>
            <a:custGeom>
              <a:avLst/>
              <a:pathLst>
                <a:path w="601315" h="577165">
                  <a:moveTo>
                    <a:pt x="601315" y="577165"/>
                  </a:moveTo>
                  <a:lnTo>
                    <a:pt x="0" y="0"/>
                  </a:lnTo>
                </a:path>
              </a:pathLst>
            </a:custGeom>
          </p:spPr>
          <p:txBody>
            <a:bodyPr/>
            <a:lstStyle/>
            <a:p/>
          </p:txBody>
        </p:sp>
        <p:sp>
          <p:nvSpPr>
            <p:cNvPr id="43" name="pg43"/>
            <p:cNvSpPr/>
            <p:nvPr/>
          </p:nvSpPr>
          <p:spPr>
            <a:xfrm>
              <a:off x="8092843" y="143488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4" name="tx44"/>
            <p:cNvSpPr/>
            <p:nvPr/>
          </p:nvSpPr>
          <p:spPr>
            <a:xfrm>
              <a:off x="8115703" y="147572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99%</a:t>
              </a:r>
            </a:p>
          </p:txBody>
        </p:sp>
        <p:sp>
          <p:nvSpPr>
            <p:cNvPr id="45" name="pg45"/>
            <p:cNvSpPr/>
            <p:nvPr/>
          </p:nvSpPr>
          <p:spPr>
            <a:xfrm>
              <a:off x="8092843" y="887579"/>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928420"/>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99%</a:t>
              </a:r>
            </a:p>
          </p:txBody>
        </p:sp>
        <p:sp>
          <p:nvSpPr>
            <p:cNvPr id="47" name="pg47"/>
            <p:cNvSpPr/>
            <p:nvPr/>
          </p:nvSpPr>
          <p:spPr>
            <a:xfrm>
              <a:off x="8092843" y="116006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8" name="tx48"/>
            <p:cNvSpPr/>
            <p:nvPr/>
          </p:nvSpPr>
          <p:spPr>
            <a:xfrm>
              <a:off x="8115703" y="120090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99%</a:t>
              </a:r>
            </a:p>
          </p:txBody>
        </p:sp>
        <p:sp>
          <p:nvSpPr>
            <p:cNvPr id="49" name="pg49"/>
            <p:cNvSpPr/>
            <p:nvPr/>
          </p:nvSpPr>
          <p:spPr>
            <a:xfrm>
              <a:off x="8092843" y="170757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50" name="tx50"/>
            <p:cNvSpPr/>
            <p:nvPr/>
          </p:nvSpPr>
          <p:spPr>
            <a:xfrm>
              <a:off x="8115703" y="174841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98%</a:t>
              </a:r>
            </a:p>
          </p:txBody>
        </p:sp>
        <p:sp>
          <p:nvSpPr>
            <p:cNvPr id="51" name="pg51"/>
            <p:cNvSpPr/>
            <p:nvPr/>
          </p:nvSpPr>
          <p:spPr>
            <a:xfrm>
              <a:off x="1331643" y="92477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377363" y="9685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97</a:t>
              </a:r>
            </a:p>
          </p:txBody>
        </p:sp>
        <p:sp>
          <p:nvSpPr>
            <p:cNvPr id="53" name="pg53"/>
            <p:cNvSpPr/>
            <p:nvPr/>
          </p:nvSpPr>
          <p:spPr>
            <a:xfrm>
              <a:off x="1331809" y="141631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377529" y="1460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92</a:t>
              </a:r>
            </a:p>
          </p:txBody>
        </p:sp>
        <p:sp>
          <p:nvSpPr>
            <p:cNvPr id="55" name="pg55"/>
            <p:cNvSpPr/>
            <p:nvPr/>
          </p:nvSpPr>
          <p:spPr>
            <a:xfrm>
              <a:off x="6883596" y="393892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6929316" y="398267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23</a:t>
              </a:r>
            </a:p>
          </p:txBody>
        </p:sp>
        <p:sp>
          <p:nvSpPr>
            <p:cNvPr id="57" name="pg57"/>
            <p:cNvSpPr/>
            <p:nvPr/>
          </p:nvSpPr>
          <p:spPr>
            <a:xfrm>
              <a:off x="6076572" y="125591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122292" y="12997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90</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2917038" y="580629"/>
              <a:ext cx="404415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Turkmenistan,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Turkmenistan has all 4 of the  SDG vaccines.
In 2024, Turkmenistan had achieved at least 90% coverage of all 4 of the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remained constant at 98% between 2023 and 2024.
• There were there were approximately the same number of zero-dose children in 2024. This leaves 2,000 children without vaccination, vulnerable to vaccine-preventable diseases and a further 2,000 with incomplete protection.
• Turkmenistan accounted for 0.6% of zero-dose children in Europe and Central Asia (ECAR) and &lt;0.1% of zero-dose children globally.
• MCV1 coverage remained constant at 99% between 2023 and 2024. There were 2,000 children who missed out on the first measles vaccination.
• MCV2 coverage remained constant at 99% between 2023 and 2024.
• Last dose coverage of HPV vaccination (HPVc) among girls increased from 98% to 99%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2-3 days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2-3 days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Turkmenistan,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Turkmenistan.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DAPMHHIV-502652578-1605460</_dlc_DocId>
    <_dlc_DocIdUrl xmlns="9e17fbd9-fb4c-4d20-9ec4-18aa77a91b0d">
      <Url>https://unicef.sharepoint.com/teams/DAPM-Health-HIV/_layouts/15/DocIdRedir.aspx?ID=DAPMHHIV-502652578-1605460</Url>
      <Description>DAPMHHIV-502652578-1605460</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2025-07-14T17:57:00Z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8d600a15-36d1-4502-87c2-96adcf73c210</vt:lpwstr>
  </property>
  <property fmtid="{D5CDD505-2E9C-101B-9397-08002B2CF9AE}" pid="4" name="MediaServiceImageTags">
    <vt:lpwstr/>
  </property>
</Properties>
</file>