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e08ff17d55461d87fcc0eca8d03a1bf3823b9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399027"/>
                  </a:lnTo>
                  <a:lnTo>
                    <a:pt x="537051" y="279319"/>
                  </a:lnTo>
                  <a:lnTo>
                    <a:pt x="805577" y="279319"/>
                  </a:lnTo>
                  <a:lnTo>
                    <a:pt x="1074103" y="239416"/>
                  </a:lnTo>
                  <a:lnTo>
                    <a:pt x="1342628" y="279319"/>
                  </a:lnTo>
                  <a:lnTo>
                    <a:pt x="1611154" y="279319"/>
                  </a:lnTo>
                  <a:lnTo>
                    <a:pt x="1879680" y="438929"/>
                  </a:lnTo>
                  <a:lnTo>
                    <a:pt x="2148206" y="279319"/>
                  </a:lnTo>
                  <a:lnTo>
                    <a:pt x="2416732" y="119708"/>
                  </a:lnTo>
                  <a:lnTo>
                    <a:pt x="2685257" y="159610"/>
                  </a:lnTo>
                  <a:lnTo>
                    <a:pt x="2953783" y="39902"/>
                  </a:lnTo>
                  <a:lnTo>
                    <a:pt x="3222309" y="119708"/>
                  </a:lnTo>
                  <a:lnTo>
                    <a:pt x="3490835" y="39902"/>
                  </a:lnTo>
                  <a:lnTo>
                    <a:pt x="3759360" y="0"/>
                  </a:lnTo>
                  <a:lnTo>
                    <a:pt x="4027886" y="79805"/>
                  </a:lnTo>
                  <a:lnTo>
                    <a:pt x="4296412" y="39902"/>
                  </a:lnTo>
                  <a:lnTo>
                    <a:pt x="4564938" y="39902"/>
                  </a:lnTo>
                  <a:lnTo>
                    <a:pt x="4833464" y="39902"/>
                  </a:lnTo>
                  <a:lnTo>
                    <a:pt x="5101989" y="39902"/>
                  </a:lnTo>
                  <a:lnTo>
                    <a:pt x="5370515" y="39902"/>
                  </a:lnTo>
                  <a:lnTo>
                    <a:pt x="5639041" y="79805"/>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558638"/>
            </a:xfrm>
            <a:custGeom>
              <a:avLst/>
              <a:pathLst>
                <a:path w="6444618" h="558638">
                  <a:moveTo>
                    <a:pt x="0" y="558638"/>
                  </a:moveTo>
                  <a:lnTo>
                    <a:pt x="268525" y="478832"/>
                  </a:lnTo>
                  <a:lnTo>
                    <a:pt x="537051" y="478832"/>
                  </a:lnTo>
                  <a:lnTo>
                    <a:pt x="805577" y="478832"/>
                  </a:lnTo>
                  <a:lnTo>
                    <a:pt x="1074103" y="438929"/>
                  </a:lnTo>
                  <a:lnTo>
                    <a:pt x="1342628" y="518735"/>
                  </a:lnTo>
                  <a:lnTo>
                    <a:pt x="1611154" y="558638"/>
                  </a:lnTo>
                  <a:lnTo>
                    <a:pt x="1879680" y="438929"/>
                  </a:lnTo>
                  <a:lnTo>
                    <a:pt x="2148206" y="438929"/>
                  </a:lnTo>
                  <a:lnTo>
                    <a:pt x="2416732" y="159610"/>
                  </a:lnTo>
                  <a:lnTo>
                    <a:pt x="2685257" y="159610"/>
                  </a:lnTo>
                  <a:lnTo>
                    <a:pt x="2953783" y="39902"/>
                  </a:lnTo>
                  <a:lnTo>
                    <a:pt x="3222309" y="119708"/>
                  </a:lnTo>
                  <a:lnTo>
                    <a:pt x="3490835" y="39902"/>
                  </a:lnTo>
                  <a:lnTo>
                    <a:pt x="3759360" y="0"/>
                  </a:lnTo>
                  <a:lnTo>
                    <a:pt x="4027886" y="39902"/>
                  </a:lnTo>
                  <a:lnTo>
                    <a:pt x="4296412" y="39902"/>
                  </a:lnTo>
                  <a:lnTo>
                    <a:pt x="4564938" y="0"/>
                  </a:lnTo>
                  <a:lnTo>
                    <a:pt x="4833464" y="39902"/>
                  </a:lnTo>
                  <a:lnTo>
                    <a:pt x="5101989" y="0"/>
                  </a:lnTo>
                  <a:lnTo>
                    <a:pt x="5370515" y="0"/>
                  </a:lnTo>
                  <a:lnTo>
                    <a:pt x="5639041" y="0"/>
                  </a:lnTo>
                  <a:lnTo>
                    <a:pt x="5907567" y="0"/>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638443"/>
            </a:xfrm>
            <a:custGeom>
              <a:avLst/>
              <a:pathLst>
                <a:path w="6444618" h="638443">
                  <a:moveTo>
                    <a:pt x="0" y="399027"/>
                  </a:moveTo>
                  <a:lnTo>
                    <a:pt x="268525" y="399027"/>
                  </a:lnTo>
                  <a:lnTo>
                    <a:pt x="537051" y="359124"/>
                  </a:lnTo>
                  <a:lnTo>
                    <a:pt x="805577" y="279319"/>
                  </a:lnTo>
                  <a:lnTo>
                    <a:pt x="1074103" y="239416"/>
                  </a:lnTo>
                  <a:lnTo>
                    <a:pt x="1342628" y="518735"/>
                  </a:lnTo>
                  <a:lnTo>
                    <a:pt x="1611154" y="638443"/>
                  </a:lnTo>
                  <a:lnTo>
                    <a:pt x="1879680" y="518735"/>
                  </a:lnTo>
                  <a:lnTo>
                    <a:pt x="2148206" y="478832"/>
                  </a:lnTo>
                  <a:lnTo>
                    <a:pt x="2416732" y="359124"/>
                  </a:lnTo>
                  <a:lnTo>
                    <a:pt x="2685257" y="159610"/>
                  </a:lnTo>
                  <a:lnTo>
                    <a:pt x="2953783" y="0"/>
                  </a:lnTo>
                  <a:lnTo>
                    <a:pt x="3222309" y="39902"/>
                  </a:lnTo>
                  <a:lnTo>
                    <a:pt x="3490835" y="39902"/>
                  </a:lnTo>
                  <a:lnTo>
                    <a:pt x="3759360" y="0"/>
                  </a:lnTo>
                  <a:lnTo>
                    <a:pt x="4027886" y="39902"/>
                  </a:lnTo>
                  <a:lnTo>
                    <a:pt x="4296412" y="39902"/>
                  </a:lnTo>
                  <a:lnTo>
                    <a:pt x="4564938" y="0"/>
                  </a:lnTo>
                  <a:lnTo>
                    <a:pt x="4833464" y="0"/>
                  </a:lnTo>
                  <a:lnTo>
                    <a:pt x="5101989" y="0"/>
                  </a:lnTo>
                  <a:lnTo>
                    <a:pt x="5370515" y="0"/>
                  </a:lnTo>
                  <a:lnTo>
                    <a:pt x="5639041" y="39902"/>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1556206"/>
            </a:xfrm>
            <a:custGeom>
              <a:avLst/>
              <a:pathLst>
                <a:path w="6444618" h="1556206">
                  <a:moveTo>
                    <a:pt x="0" y="1556206"/>
                  </a:moveTo>
                  <a:lnTo>
                    <a:pt x="268525" y="1037470"/>
                  </a:lnTo>
                  <a:lnTo>
                    <a:pt x="537051" y="199513"/>
                  </a:lnTo>
                  <a:lnTo>
                    <a:pt x="805577" y="159610"/>
                  </a:lnTo>
                  <a:lnTo>
                    <a:pt x="1074103" y="0"/>
                  </a:lnTo>
                  <a:lnTo>
                    <a:pt x="1342628" y="239416"/>
                  </a:lnTo>
                  <a:lnTo>
                    <a:pt x="1611154" y="79805"/>
                  </a:lnTo>
                  <a:lnTo>
                    <a:pt x="1879680" y="319221"/>
                  </a:lnTo>
                  <a:lnTo>
                    <a:pt x="2148206" y="438929"/>
                  </a:lnTo>
                  <a:lnTo>
                    <a:pt x="2416732" y="199513"/>
                  </a:lnTo>
                  <a:lnTo>
                    <a:pt x="2685257" y="119708"/>
                  </a:lnTo>
                  <a:lnTo>
                    <a:pt x="2953783" y="79805"/>
                  </a:lnTo>
                  <a:lnTo>
                    <a:pt x="3222309" y="39902"/>
                  </a:lnTo>
                  <a:lnTo>
                    <a:pt x="3490835" y="39902"/>
                  </a:lnTo>
                  <a:lnTo>
                    <a:pt x="3759360" y="0"/>
                  </a:lnTo>
                  <a:lnTo>
                    <a:pt x="4027886" y="159610"/>
                  </a:lnTo>
                  <a:lnTo>
                    <a:pt x="4296412" y="39902"/>
                  </a:lnTo>
                  <a:lnTo>
                    <a:pt x="4564938" y="0"/>
                  </a:lnTo>
                  <a:lnTo>
                    <a:pt x="4833464" y="39902"/>
                  </a:lnTo>
                  <a:lnTo>
                    <a:pt x="5101989" y="39902"/>
                  </a:lnTo>
                  <a:lnTo>
                    <a:pt x="5370515" y="39902"/>
                  </a:lnTo>
                  <a:lnTo>
                    <a:pt x="5639041" y="79805"/>
                  </a:lnTo>
                  <a:lnTo>
                    <a:pt x="5907567" y="39902"/>
                  </a:lnTo>
                  <a:lnTo>
                    <a:pt x="6176092" y="79805"/>
                  </a:lnTo>
                  <a:lnTo>
                    <a:pt x="6444618"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747" y="1264380"/>
              <a:ext cx="252676" cy="88578"/>
            </a:xfrm>
            <a:custGeom>
              <a:avLst/>
              <a:pathLst>
                <a:path w="252676" h="88578">
                  <a:moveTo>
                    <a:pt x="252676" y="0"/>
                  </a:moveTo>
                  <a:lnTo>
                    <a:pt x="0" y="88578"/>
                  </a:lnTo>
                </a:path>
              </a:pathLst>
            </a:custGeom>
          </p:spPr>
          <p:txBody>
            <a:bodyPr/>
            <a:lstStyle/>
            <a:p/>
          </p:txBody>
        </p:sp>
        <p:sp>
          <p:nvSpPr>
            <p:cNvPr id="41" name="pl41"/>
            <p:cNvSpPr/>
            <p:nvPr/>
          </p:nvSpPr>
          <p:spPr>
            <a:xfrm>
              <a:off x="7900190" y="993375"/>
              <a:ext cx="261232" cy="355222"/>
            </a:xfrm>
            <a:custGeom>
              <a:avLst/>
              <a:pathLst>
                <a:path w="261232" h="355222">
                  <a:moveTo>
                    <a:pt x="261232" y="0"/>
                  </a:moveTo>
                  <a:lnTo>
                    <a:pt x="0" y="355222"/>
                  </a:lnTo>
                </a:path>
              </a:pathLst>
            </a:custGeom>
          </p:spPr>
          <p:txBody>
            <a:bodyPr/>
            <a:lstStyle/>
            <a:p/>
          </p:txBody>
        </p:sp>
        <p:sp>
          <p:nvSpPr>
            <p:cNvPr id="42" name="pl42"/>
            <p:cNvSpPr/>
            <p:nvPr/>
          </p:nvSpPr>
          <p:spPr>
            <a:xfrm>
              <a:off x="7899953" y="1408394"/>
              <a:ext cx="261469" cy="369678"/>
            </a:xfrm>
            <a:custGeom>
              <a:avLst/>
              <a:pathLst>
                <a:path w="261469" h="369678">
                  <a:moveTo>
                    <a:pt x="261469" y="369678"/>
                  </a:moveTo>
                  <a:lnTo>
                    <a:pt x="0" y="0"/>
                  </a:lnTo>
                </a:path>
              </a:pathLst>
            </a:custGeom>
          </p:spPr>
          <p:txBody>
            <a:bodyPr/>
            <a:lstStyle/>
            <a:p/>
          </p:txBody>
        </p:sp>
        <p:sp>
          <p:nvSpPr>
            <p:cNvPr id="43" name="pl43"/>
            <p:cNvSpPr/>
            <p:nvPr/>
          </p:nvSpPr>
          <p:spPr>
            <a:xfrm>
              <a:off x="7908274" y="1404409"/>
              <a:ext cx="253148" cy="98635"/>
            </a:xfrm>
            <a:custGeom>
              <a:avLst/>
              <a:pathLst>
                <a:path w="253148" h="98635">
                  <a:moveTo>
                    <a:pt x="253148" y="98635"/>
                  </a:moveTo>
                  <a:lnTo>
                    <a:pt x="0" y="0"/>
                  </a:lnTo>
                </a:path>
              </a:pathLst>
            </a:custGeom>
          </p:spPr>
          <p:txBody>
            <a:bodyPr/>
            <a:lstStyle/>
            <a:p/>
          </p:txBody>
        </p:sp>
        <p:sp>
          <p:nvSpPr>
            <p:cNvPr id="44" name="pg44"/>
            <p:cNvSpPr/>
            <p:nvPr/>
          </p:nvSpPr>
          <p:spPr>
            <a:xfrm>
              <a:off x="8092843" y="11574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982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8842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9251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8" name="pg48"/>
            <p:cNvSpPr/>
            <p:nvPr/>
          </p:nvSpPr>
          <p:spPr>
            <a:xfrm>
              <a:off x="8092843" y="17047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456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50" name="pg50"/>
            <p:cNvSpPr/>
            <p:nvPr/>
          </p:nvSpPr>
          <p:spPr>
            <a:xfrm>
              <a:off x="8092843" y="14299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4707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871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Tajikistan,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56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447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62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50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839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16928"/>
              <a:ext cx="249522" cy="1056711"/>
            </a:xfrm>
            <a:prstGeom prst="rect">
              <a:avLst/>
            </a:prstGeom>
            <a:solidFill>
              <a:srgbClr val="1CABE2">
                <a:alpha val="100000"/>
              </a:srgbClr>
            </a:solidFill>
          </p:spPr>
          <p:txBody>
            <a:bodyPr/>
            <a:lstStyle/>
            <a:p/>
          </p:txBody>
        </p:sp>
        <p:sp>
          <p:nvSpPr>
            <p:cNvPr id="23" name="rc23"/>
            <p:cNvSpPr/>
            <p:nvPr/>
          </p:nvSpPr>
          <p:spPr>
            <a:xfrm>
              <a:off x="1573521" y="2878379"/>
              <a:ext cx="249522" cy="995260"/>
            </a:xfrm>
            <a:prstGeom prst="rect">
              <a:avLst/>
            </a:prstGeom>
            <a:solidFill>
              <a:srgbClr val="1CABE2">
                <a:alpha val="100000"/>
              </a:srgbClr>
            </a:solidFill>
          </p:spPr>
          <p:txBody>
            <a:bodyPr/>
            <a:lstStyle/>
            <a:p/>
          </p:txBody>
        </p:sp>
        <p:sp>
          <p:nvSpPr>
            <p:cNvPr id="24" name="rc24"/>
            <p:cNvSpPr/>
            <p:nvPr/>
          </p:nvSpPr>
          <p:spPr>
            <a:xfrm>
              <a:off x="1850769" y="3136121"/>
              <a:ext cx="249522" cy="737518"/>
            </a:xfrm>
            <a:prstGeom prst="rect">
              <a:avLst/>
            </a:prstGeom>
            <a:solidFill>
              <a:srgbClr val="1CABE2">
                <a:alpha val="100000"/>
              </a:srgbClr>
            </a:solidFill>
          </p:spPr>
          <p:txBody>
            <a:bodyPr/>
            <a:lstStyle/>
            <a:p/>
          </p:txBody>
        </p:sp>
        <p:sp>
          <p:nvSpPr>
            <p:cNvPr id="25" name="rc25"/>
            <p:cNvSpPr/>
            <p:nvPr/>
          </p:nvSpPr>
          <p:spPr>
            <a:xfrm>
              <a:off x="2128016" y="3125904"/>
              <a:ext cx="249522" cy="747735"/>
            </a:xfrm>
            <a:prstGeom prst="rect">
              <a:avLst/>
            </a:prstGeom>
            <a:solidFill>
              <a:srgbClr val="1CABE2">
                <a:alpha val="100000"/>
              </a:srgbClr>
            </a:solidFill>
          </p:spPr>
          <p:txBody>
            <a:bodyPr/>
            <a:lstStyle/>
            <a:p/>
          </p:txBody>
        </p:sp>
        <p:sp>
          <p:nvSpPr>
            <p:cNvPr id="26" name="rc26"/>
            <p:cNvSpPr/>
            <p:nvPr/>
          </p:nvSpPr>
          <p:spPr>
            <a:xfrm>
              <a:off x="2405264" y="3183209"/>
              <a:ext cx="249522" cy="690431"/>
            </a:xfrm>
            <a:prstGeom prst="rect">
              <a:avLst/>
            </a:prstGeom>
            <a:solidFill>
              <a:srgbClr val="1CABE2">
                <a:alpha val="100000"/>
              </a:srgbClr>
            </a:solidFill>
          </p:spPr>
          <p:txBody>
            <a:bodyPr/>
            <a:lstStyle/>
            <a:p/>
          </p:txBody>
        </p:sp>
        <p:sp>
          <p:nvSpPr>
            <p:cNvPr id="27" name="rc27"/>
            <p:cNvSpPr/>
            <p:nvPr/>
          </p:nvSpPr>
          <p:spPr>
            <a:xfrm>
              <a:off x="2682512" y="3083976"/>
              <a:ext cx="249522" cy="789663"/>
            </a:xfrm>
            <a:prstGeom prst="rect">
              <a:avLst/>
            </a:prstGeom>
            <a:solidFill>
              <a:srgbClr val="1CABE2">
                <a:alpha val="100000"/>
              </a:srgbClr>
            </a:solidFill>
          </p:spPr>
          <p:txBody>
            <a:bodyPr/>
            <a:lstStyle/>
            <a:p/>
          </p:txBody>
        </p:sp>
        <p:sp>
          <p:nvSpPr>
            <p:cNvPr id="28" name="rc28"/>
            <p:cNvSpPr/>
            <p:nvPr/>
          </p:nvSpPr>
          <p:spPr>
            <a:xfrm>
              <a:off x="2959759" y="3068499"/>
              <a:ext cx="249522" cy="805140"/>
            </a:xfrm>
            <a:prstGeom prst="rect">
              <a:avLst/>
            </a:prstGeom>
            <a:solidFill>
              <a:srgbClr val="1CABE2">
                <a:alpha val="100000"/>
              </a:srgbClr>
            </a:solidFill>
          </p:spPr>
          <p:txBody>
            <a:bodyPr/>
            <a:lstStyle/>
            <a:p/>
          </p:txBody>
        </p:sp>
        <p:sp>
          <p:nvSpPr>
            <p:cNvPr id="29" name="rc29"/>
            <p:cNvSpPr/>
            <p:nvPr/>
          </p:nvSpPr>
          <p:spPr>
            <a:xfrm>
              <a:off x="3237007" y="2610876"/>
              <a:ext cx="249522" cy="1262763"/>
            </a:xfrm>
            <a:prstGeom prst="rect">
              <a:avLst/>
            </a:prstGeom>
            <a:solidFill>
              <a:srgbClr val="1CABE2">
                <a:alpha val="100000"/>
              </a:srgbClr>
            </a:solidFill>
          </p:spPr>
          <p:txBody>
            <a:bodyPr/>
            <a:lstStyle/>
            <a:p/>
          </p:txBody>
        </p:sp>
        <p:sp>
          <p:nvSpPr>
            <p:cNvPr id="30" name="rc30"/>
            <p:cNvSpPr/>
            <p:nvPr/>
          </p:nvSpPr>
          <p:spPr>
            <a:xfrm>
              <a:off x="3514255" y="2995213"/>
              <a:ext cx="249522" cy="878426"/>
            </a:xfrm>
            <a:prstGeom prst="rect">
              <a:avLst/>
            </a:prstGeom>
            <a:solidFill>
              <a:srgbClr val="1CABE2">
                <a:alpha val="100000"/>
              </a:srgbClr>
            </a:solidFill>
          </p:spPr>
          <p:txBody>
            <a:bodyPr/>
            <a:lstStyle/>
            <a:p/>
          </p:txBody>
        </p:sp>
        <p:sp>
          <p:nvSpPr>
            <p:cNvPr id="31" name="rc31"/>
            <p:cNvSpPr/>
            <p:nvPr/>
          </p:nvSpPr>
          <p:spPr>
            <a:xfrm>
              <a:off x="3791502" y="3412476"/>
              <a:ext cx="249522" cy="461164"/>
            </a:xfrm>
            <a:prstGeom prst="rect">
              <a:avLst/>
            </a:prstGeom>
            <a:solidFill>
              <a:srgbClr val="1CABE2">
                <a:alpha val="100000"/>
              </a:srgbClr>
            </a:solidFill>
          </p:spPr>
          <p:txBody>
            <a:bodyPr/>
            <a:lstStyle/>
            <a:p/>
          </p:txBody>
        </p:sp>
        <p:sp>
          <p:nvSpPr>
            <p:cNvPr id="32" name="rc32"/>
            <p:cNvSpPr/>
            <p:nvPr/>
          </p:nvSpPr>
          <p:spPr>
            <a:xfrm>
              <a:off x="4068750" y="3273439"/>
              <a:ext cx="249522" cy="600201"/>
            </a:xfrm>
            <a:prstGeom prst="rect">
              <a:avLst/>
            </a:prstGeom>
            <a:solidFill>
              <a:srgbClr val="1CABE2">
                <a:alpha val="100000"/>
              </a:srgbClr>
            </a:solidFill>
          </p:spPr>
          <p:txBody>
            <a:bodyPr/>
            <a:lstStyle/>
            <a:p/>
          </p:txBody>
        </p:sp>
        <p:sp>
          <p:nvSpPr>
            <p:cNvPr id="33" name="rc33"/>
            <p:cNvSpPr/>
            <p:nvPr/>
          </p:nvSpPr>
          <p:spPr>
            <a:xfrm>
              <a:off x="4345998" y="3626215"/>
              <a:ext cx="249522" cy="247424"/>
            </a:xfrm>
            <a:prstGeom prst="rect">
              <a:avLst/>
            </a:prstGeom>
            <a:solidFill>
              <a:srgbClr val="1CABE2">
                <a:alpha val="100000"/>
              </a:srgbClr>
            </a:solidFill>
          </p:spPr>
          <p:txBody>
            <a:bodyPr/>
            <a:lstStyle/>
            <a:p/>
          </p:txBody>
        </p:sp>
        <p:sp>
          <p:nvSpPr>
            <p:cNvPr id="34" name="rc34"/>
            <p:cNvSpPr/>
            <p:nvPr/>
          </p:nvSpPr>
          <p:spPr>
            <a:xfrm>
              <a:off x="4623245" y="3369434"/>
              <a:ext cx="249522" cy="504205"/>
            </a:xfrm>
            <a:prstGeom prst="rect">
              <a:avLst/>
            </a:prstGeom>
            <a:solidFill>
              <a:srgbClr val="1CABE2">
                <a:alpha val="100000"/>
              </a:srgbClr>
            </a:solidFill>
          </p:spPr>
          <p:txBody>
            <a:bodyPr/>
            <a:lstStyle/>
            <a:p/>
          </p:txBody>
        </p:sp>
        <p:sp>
          <p:nvSpPr>
            <p:cNvPr id="35" name="rc35"/>
            <p:cNvSpPr/>
            <p:nvPr/>
          </p:nvSpPr>
          <p:spPr>
            <a:xfrm>
              <a:off x="4900493" y="3613925"/>
              <a:ext cx="249522" cy="259714"/>
            </a:xfrm>
            <a:prstGeom prst="rect">
              <a:avLst/>
            </a:prstGeom>
            <a:solidFill>
              <a:srgbClr val="1CABE2">
                <a:alpha val="100000"/>
              </a:srgbClr>
            </a:solidFill>
          </p:spPr>
          <p:txBody>
            <a:bodyPr/>
            <a:lstStyle/>
            <a:p/>
          </p:txBody>
        </p:sp>
        <p:sp>
          <p:nvSpPr>
            <p:cNvPr id="36" name="rc36"/>
            <p:cNvSpPr/>
            <p:nvPr/>
          </p:nvSpPr>
          <p:spPr>
            <a:xfrm>
              <a:off x="5177741" y="3740014"/>
              <a:ext cx="249522" cy="133625"/>
            </a:xfrm>
            <a:prstGeom prst="rect">
              <a:avLst/>
            </a:prstGeom>
            <a:solidFill>
              <a:srgbClr val="1CABE2">
                <a:alpha val="100000"/>
              </a:srgbClr>
            </a:solidFill>
          </p:spPr>
          <p:txBody>
            <a:bodyPr/>
            <a:lstStyle/>
            <a:p/>
          </p:txBody>
        </p:sp>
        <p:sp>
          <p:nvSpPr>
            <p:cNvPr id="37" name="rc37"/>
            <p:cNvSpPr/>
            <p:nvPr/>
          </p:nvSpPr>
          <p:spPr>
            <a:xfrm>
              <a:off x="5454988" y="3465228"/>
              <a:ext cx="249522" cy="408411"/>
            </a:xfrm>
            <a:prstGeom prst="rect">
              <a:avLst/>
            </a:prstGeom>
            <a:solidFill>
              <a:srgbClr val="1CABE2">
                <a:alpha val="100000"/>
              </a:srgbClr>
            </a:solidFill>
          </p:spPr>
          <p:txBody>
            <a:bodyPr/>
            <a:lstStyle/>
            <a:p/>
          </p:txBody>
        </p:sp>
        <p:sp>
          <p:nvSpPr>
            <p:cNvPr id="38" name="rc38"/>
            <p:cNvSpPr/>
            <p:nvPr/>
          </p:nvSpPr>
          <p:spPr>
            <a:xfrm>
              <a:off x="5732236" y="3603405"/>
              <a:ext cx="249522" cy="270234"/>
            </a:xfrm>
            <a:prstGeom prst="rect">
              <a:avLst/>
            </a:prstGeom>
            <a:solidFill>
              <a:srgbClr val="1CABE2">
                <a:alpha val="100000"/>
              </a:srgbClr>
            </a:solidFill>
          </p:spPr>
          <p:txBody>
            <a:bodyPr/>
            <a:lstStyle/>
            <a:p/>
          </p:txBody>
        </p:sp>
        <p:sp>
          <p:nvSpPr>
            <p:cNvPr id="39" name="rc39"/>
            <p:cNvSpPr/>
            <p:nvPr/>
          </p:nvSpPr>
          <p:spPr>
            <a:xfrm>
              <a:off x="6009484" y="3608058"/>
              <a:ext cx="249522" cy="265581"/>
            </a:xfrm>
            <a:prstGeom prst="rect">
              <a:avLst/>
            </a:prstGeom>
            <a:solidFill>
              <a:srgbClr val="1CABE2">
                <a:alpha val="100000"/>
              </a:srgbClr>
            </a:solidFill>
          </p:spPr>
          <p:txBody>
            <a:bodyPr/>
            <a:lstStyle/>
            <a:p/>
          </p:txBody>
        </p:sp>
        <p:sp>
          <p:nvSpPr>
            <p:cNvPr id="40" name="rc40"/>
            <p:cNvSpPr/>
            <p:nvPr/>
          </p:nvSpPr>
          <p:spPr>
            <a:xfrm>
              <a:off x="6286731" y="3603203"/>
              <a:ext cx="249522" cy="270436"/>
            </a:xfrm>
            <a:prstGeom prst="rect">
              <a:avLst/>
            </a:prstGeom>
            <a:solidFill>
              <a:srgbClr val="1CABE2">
                <a:alpha val="100000"/>
              </a:srgbClr>
            </a:solidFill>
          </p:spPr>
          <p:txBody>
            <a:bodyPr/>
            <a:lstStyle/>
            <a:p/>
          </p:txBody>
        </p:sp>
        <p:sp>
          <p:nvSpPr>
            <p:cNvPr id="41" name="rc41"/>
            <p:cNvSpPr/>
            <p:nvPr/>
          </p:nvSpPr>
          <p:spPr>
            <a:xfrm>
              <a:off x="6563979" y="3599258"/>
              <a:ext cx="249522" cy="274381"/>
            </a:xfrm>
            <a:prstGeom prst="rect">
              <a:avLst/>
            </a:prstGeom>
            <a:solidFill>
              <a:srgbClr val="1CABE2">
                <a:alpha val="100000"/>
              </a:srgbClr>
            </a:solidFill>
          </p:spPr>
          <p:txBody>
            <a:bodyPr/>
            <a:lstStyle/>
            <a:p/>
          </p:txBody>
        </p:sp>
        <p:sp>
          <p:nvSpPr>
            <p:cNvPr id="42" name="rc42"/>
            <p:cNvSpPr/>
            <p:nvPr/>
          </p:nvSpPr>
          <p:spPr>
            <a:xfrm>
              <a:off x="6841227" y="3600573"/>
              <a:ext cx="249522" cy="273066"/>
            </a:xfrm>
            <a:prstGeom prst="rect">
              <a:avLst/>
            </a:prstGeom>
            <a:solidFill>
              <a:srgbClr val="1CABE2">
                <a:alpha val="100000"/>
              </a:srgbClr>
            </a:solidFill>
          </p:spPr>
          <p:txBody>
            <a:bodyPr/>
            <a:lstStyle/>
            <a:p/>
          </p:txBody>
        </p:sp>
        <p:sp>
          <p:nvSpPr>
            <p:cNvPr id="43" name="rc43"/>
            <p:cNvSpPr/>
            <p:nvPr/>
          </p:nvSpPr>
          <p:spPr>
            <a:xfrm>
              <a:off x="7118474" y="3463710"/>
              <a:ext cx="249522" cy="409929"/>
            </a:xfrm>
            <a:prstGeom prst="rect">
              <a:avLst/>
            </a:prstGeom>
            <a:solidFill>
              <a:srgbClr val="1CABE2">
                <a:alpha val="100000"/>
              </a:srgbClr>
            </a:solidFill>
          </p:spPr>
          <p:txBody>
            <a:bodyPr/>
            <a:lstStyle/>
            <a:p/>
          </p:txBody>
        </p:sp>
        <p:sp>
          <p:nvSpPr>
            <p:cNvPr id="44" name="rc44"/>
            <p:cNvSpPr/>
            <p:nvPr/>
          </p:nvSpPr>
          <p:spPr>
            <a:xfrm>
              <a:off x="7395722" y="3601331"/>
              <a:ext cx="249522" cy="272308"/>
            </a:xfrm>
            <a:prstGeom prst="rect">
              <a:avLst/>
            </a:prstGeom>
            <a:solidFill>
              <a:srgbClr val="1CABE2">
                <a:alpha val="100000"/>
              </a:srgbClr>
            </a:solidFill>
          </p:spPr>
          <p:txBody>
            <a:bodyPr/>
            <a:lstStyle/>
            <a:p/>
          </p:txBody>
        </p:sp>
        <p:sp>
          <p:nvSpPr>
            <p:cNvPr id="45" name="rc45"/>
            <p:cNvSpPr/>
            <p:nvPr/>
          </p:nvSpPr>
          <p:spPr>
            <a:xfrm>
              <a:off x="7672970" y="3605074"/>
              <a:ext cx="249522" cy="268565"/>
            </a:xfrm>
            <a:prstGeom prst="rect">
              <a:avLst/>
            </a:prstGeom>
            <a:solidFill>
              <a:srgbClr val="1CABE2">
                <a:alpha val="100000"/>
              </a:srgbClr>
            </a:solidFill>
          </p:spPr>
          <p:txBody>
            <a:bodyPr/>
            <a:lstStyle/>
            <a:p/>
          </p:txBody>
        </p:sp>
        <p:sp>
          <p:nvSpPr>
            <p:cNvPr id="46" name="rc46"/>
            <p:cNvSpPr/>
            <p:nvPr/>
          </p:nvSpPr>
          <p:spPr>
            <a:xfrm>
              <a:off x="7950217" y="3607350"/>
              <a:ext cx="249522" cy="266289"/>
            </a:xfrm>
            <a:prstGeom prst="rect">
              <a:avLst/>
            </a:prstGeom>
            <a:solidFill>
              <a:srgbClr val="1CABE2">
                <a:alpha val="100000"/>
              </a:srgbClr>
            </a:solidFill>
          </p:spPr>
          <p:txBody>
            <a:bodyPr/>
            <a:lstStyle/>
            <a:p/>
          </p:txBody>
        </p:sp>
        <p:sp>
          <p:nvSpPr>
            <p:cNvPr id="47" name="rc47"/>
            <p:cNvSpPr/>
            <p:nvPr/>
          </p:nvSpPr>
          <p:spPr>
            <a:xfrm>
              <a:off x="1296273" y="2376601"/>
              <a:ext cx="249522" cy="440326"/>
            </a:xfrm>
            <a:prstGeom prst="rect">
              <a:avLst/>
            </a:prstGeom>
            <a:solidFill>
              <a:srgbClr val="B3B3B3">
                <a:alpha val="100000"/>
              </a:srgbClr>
            </a:solidFill>
          </p:spPr>
          <p:txBody>
            <a:bodyPr/>
            <a:lstStyle/>
            <a:p/>
          </p:txBody>
        </p:sp>
        <p:sp>
          <p:nvSpPr>
            <p:cNvPr id="48" name="rc48"/>
            <p:cNvSpPr/>
            <p:nvPr/>
          </p:nvSpPr>
          <p:spPr>
            <a:xfrm>
              <a:off x="1573521" y="2516498"/>
              <a:ext cx="249522" cy="361880"/>
            </a:xfrm>
            <a:prstGeom prst="rect">
              <a:avLst/>
            </a:prstGeom>
            <a:solidFill>
              <a:srgbClr val="B3B3B3">
                <a:alpha val="100000"/>
              </a:srgbClr>
            </a:solidFill>
          </p:spPr>
          <p:txBody>
            <a:bodyPr/>
            <a:lstStyle/>
            <a:p/>
          </p:txBody>
        </p:sp>
        <p:sp>
          <p:nvSpPr>
            <p:cNvPr id="49" name="rc49"/>
            <p:cNvSpPr/>
            <p:nvPr/>
          </p:nvSpPr>
          <p:spPr>
            <a:xfrm>
              <a:off x="1850769" y="2490754"/>
              <a:ext cx="249522" cy="645366"/>
            </a:xfrm>
            <a:prstGeom prst="rect">
              <a:avLst/>
            </a:prstGeom>
            <a:solidFill>
              <a:srgbClr val="B3B3B3">
                <a:alpha val="100000"/>
              </a:srgbClr>
            </a:solidFill>
          </p:spPr>
          <p:txBody>
            <a:bodyPr/>
            <a:lstStyle/>
            <a:p/>
          </p:txBody>
        </p:sp>
        <p:sp>
          <p:nvSpPr>
            <p:cNvPr id="50" name="rc50"/>
            <p:cNvSpPr/>
            <p:nvPr/>
          </p:nvSpPr>
          <p:spPr>
            <a:xfrm>
              <a:off x="2128016" y="2471687"/>
              <a:ext cx="249522" cy="654217"/>
            </a:xfrm>
            <a:prstGeom prst="rect">
              <a:avLst/>
            </a:prstGeom>
            <a:solidFill>
              <a:srgbClr val="B3B3B3">
                <a:alpha val="100000"/>
              </a:srgbClr>
            </a:solidFill>
          </p:spPr>
          <p:txBody>
            <a:bodyPr/>
            <a:lstStyle/>
            <a:p/>
          </p:txBody>
        </p:sp>
        <p:sp>
          <p:nvSpPr>
            <p:cNvPr id="51" name="rc51"/>
            <p:cNvSpPr/>
            <p:nvPr/>
          </p:nvSpPr>
          <p:spPr>
            <a:xfrm>
              <a:off x="2405264" y="2492828"/>
              <a:ext cx="249522" cy="690380"/>
            </a:xfrm>
            <a:prstGeom prst="rect">
              <a:avLst/>
            </a:prstGeom>
            <a:solidFill>
              <a:srgbClr val="B3B3B3">
                <a:alpha val="100000"/>
              </a:srgbClr>
            </a:solidFill>
          </p:spPr>
          <p:txBody>
            <a:bodyPr/>
            <a:lstStyle/>
            <a:p/>
          </p:txBody>
        </p:sp>
        <p:sp>
          <p:nvSpPr>
            <p:cNvPr id="52" name="rc52"/>
            <p:cNvSpPr/>
            <p:nvPr/>
          </p:nvSpPr>
          <p:spPr>
            <a:xfrm>
              <a:off x="2682512" y="2294312"/>
              <a:ext cx="249522" cy="789663"/>
            </a:xfrm>
            <a:prstGeom prst="rect">
              <a:avLst/>
            </a:prstGeom>
            <a:solidFill>
              <a:srgbClr val="B3B3B3">
                <a:alpha val="100000"/>
              </a:srgbClr>
            </a:solidFill>
          </p:spPr>
          <p:txBody>
            <a:bodyPr/>
            <a:lstStyle/>
            <a:p/>
          </p:txBody>
        </p:sp>
        <p:sp>
          <p:nvSpPr>
            <p:cNvPr id="53" name="rc53"/>
            <p:cNvSpPr/>
            <p:nvPr/>
          </p:nvSpPr>
          <p:spPr>
            <a:xfrm>
              <a:off x="2959759" y="2162710"/>
              <a:ext cx="249522" cy="905789"/>
            </a:xfrm>
            <a:prstGeom prst="rect">
              <a:avLst/>
            </a:prstGeom>
            <a:solidFill>
              <a:srgbClr val="B3B3B3">
                <a:alpha val="100000"/>
              </a:srgbClr>
            </a:solidFill>
          </p:spPr>
          <p:txBody>
            <a:bodyPr/>
            <a:lstStyle/>
            <a:p/>
          </p:txBody>
        </p:sp>
        <p:sp>
          <p:nvSpPr>
            <p:cNvPr id="54" name="rc54"/>
            <p:cNvSpPr/>
            <p:nvPr/>
          </p:nvSpPr>
          <p:spPr>
            <a:xfrm>
              <a:off x="3237007" y="2400423"/>
              <a:ext cx="249522" cy="210452"/>
            </a:xfrm>
            <a:prstGeom prst="rect">
              <a:avLst/>
            </a:prstGeom>
            <a:solidFill>
              <a:srgbClr val="B3B3B3">
                <a:alpha val="100000"/>
              </a:srgbClr>
            </a:solidFill>
          </p:spPr>
          <p:txBody>
            <a:bodyPr/>
            <a:lstStyle/>
            <a:p/>
          </p:txBody>
        </p:sp>
        <p:sp>
          <p:nvSpPr>
            <p:cNvPr id="55" name="rc55"/>
            <p:cNvSpPr/>
            <p:nvPr/>
          </p:nvSpPr>
          <p:spPr>
            <a:xfrm>
              <a:off x="3514255" y="2336443"/>
              <a:ext cx="249522" cy="658769"/>
            </a:xfrm>
            <a:prstGeom prst="rect">
              <a:avLst/>
            </a:prstGeom>
            <a:solidFill>
              <a:srgbClr val="B3B3B3">
                <a:alpha val="100000"/>
              </a:srgbClr>
            </a:solidFill>
          </p:spPr>
          <p:txBody>
            <a:bodyPr/>
            <a:lstStyle/>
            <a:p/>
          </p:txBody>
        </p:sp>
        <p:sp>
          <p:nvSpPr>
            <p:cNvPr id="56" name="rc56"/>
            <p:cNvSpPr/>
            <p:nvPr/>
          </p:nvSpPr>
          <p:spPr>
            <a:xfrm>
              <a:off x="3791502" y="3066628"/>
              <a:ext cx="249522" cy="345847"/>
            </a:xfrm>
            <a:prstGeom prst="rect">
              <a:avLst/>
            </a:prstGeom>
            <a:solidFill>
              <a:srgbClr val="B3B3B3">
                <a:alpha val="100000"/>
              </a:srgbClr>
            </a:solidFill>
          </p:spPr>
          <p:txBody>
            <a:bodyPr/>
            <a:lstStyle/>
            <a:p/>
          </p:txBody>
        </p:sp>
        <p:sp>
          <p:nvSpPr>
            <p:cNvPr id="57" name="rc57"/>
            <p:cNvSpPr/>
            <p:nvPr/>
          </p:nvSpPr>
          <p:spPr>
            <a:xfrm>
              <a:off x="4068750" y="3033348"/>
              <a:ext cx="249522" cy="240090"/>
            </a:xfrm>
            <a:prstGeom prst="rect">
              <a:avLst/>
            </a:prstGeom>
            <a:solidFill>
              <a:srgbClr val="B3B3B3">
                <a:alpha val="100000"/>
              </a:srgbClr>
            </a:solidFill>
          </p:spPr>
          <p:txBody>
            <a:bodyPr/>
            <a:lstStyle/>
            <a:p/>
          </p:txBody>
        </p:sp>
        <p:sp>
          <p:nvSpPr>
            <p:cNvPr id="58" name="rc58"/>
            <p:cNvSpPr/>
            <p:nvPr/>
          </p:nvSpPr>
          <p:spPr>
            <a:xfrm>
              <a:off x="4345998" y="3378791"/>
              <a:ext cx="249522" cy="247424"/>
            </a:xfrm>
            <a:prstGeom prst="rect">
              <a:avLst/>
            </a:prstGeom>
            <a:solidFill>
              <a:srgbClr val="B3B3B3">
                <a:alpha val="100000"/>
              </a:srgbClr>
            </a:solidFill>
          </p:spPr>
          <p:txBody>
            <a:bodyPr/>
            <a:lstStyle/>
            <a:p/>
          </p:txBody>
        </p:sp>
        <p:sp>
          <p:nvSpPr>
            <p:cNvPr id="59" name="rc59"/>
            <p:cNvSpPr/>
            <p:nvPr/>
          </p:nvSpPr>
          <p:spPr>
            <a:xfrm>
              <a:off x="4623245" y="3117357"/>
              <a:ext cx="249522" cy="252077"/>
            </a:xfrm>
            <a:prstGeom prst="rect">
              <a:avLst/>
            </a:prstGeom>
            <a:solidFill>
              <a:srgbClr val="B3B3B3">
                <a:alpha val="100000"/>
              </a:srgbClr>
            </a:solidFill>
          </p:spPr>
          <p:txBody>
            <a:bodyPr/>
            <a:lstStyle/>
            <a:p/>
          </p:txBody>
        </p:sp>
        <p:sp>
          <p:nvSpPr>
            <p:cNvPr id="60" name="rc60"/>
            <p:cNvSpPr/>
            <p:nvPr/>
          </p:nvSpPr>
          <p:spPr>
            <a:xfrm>
              <a:off x="4900493" y="3354211"/>
              <a:ext cx="249522" cy="259714"/>
            </a:xfrm>
            <a:prstGeom prst="rect">
              <a:avLst/>
            </a:prstGeom>
            <a:solidFill>
              <a:srgbClr val="B3B3B3">
                <a:alpha val="100000"/>
              </a:srgbClr>
            </a:solidFill>
          </p:spPr>
          <p:txBody>
            <a:bodyPr/>
            <a:lstStyle/>
            <a:p/>
          </p:txBody>
        </p:sp>
        <p:sp>
          <p:nvSpPr>
            <p:cNvPr id="61" name="rc61"/>
            <p:cNvSpPr/>
            <p:nvPr/>
          </p:nvSpPr>
          <p:spPr>
            <a:xfrm>
              <a:off x="5177741" y="3472814"/>
              <a:ext cx="249522" cy="267199"/>
            </a:xfrm>
            <a:prstGeom prst="rect">
              <a:avLst/>
            </a:prstGeom>
            <a:solidFill>
              <a:srgbClr val="B3B3B3">
                <a:alpha val="100000"/>
              </a:srgbClr>
            </a:solidFill>
          </p:spPr>
          <p:txBody>
            <a:bodyPr/>
            <a:lstStyle/>
            <a:p/>
          </p:txBody>
        </p:sp>
        <p:sp>
          <p:nvSpPr>
            <p:cNvPr id="62" name="rc62"/>
            <p:cNvSpPr/>
            <p:nvPr/>
          </p:nvSpPr>
          <p:spPr>
            <a:xfrm>
              <a:off x="5454988" y="3329124"/>
              <a:ext cx="249522" cy="136103"/>
            </a:xfrm>
            <a:prstGeom prst="rect">
              <a:avLst/>
            </a:prstGeom>
            <a:solidFill>
              <a:srgbClr val="B3B3B3">
                <a:alpha val="100000"/>
              </a:srgbClr>
            </a:solidFill>
          </p:spPr>
          <p:txBody>
            <a:bodyPr/>
            <a:lstStyle/>
            <a:p/>
          </p:txBody>
        </p:sp>
        <p:sp>
          <p:nvSpPr>
            <p:cNvPr id="63" name="rc63"/>
            <p:cNvSpPr/>
            <p:nvPr/>
          </p:nvSpPr>
          <p:spPr>
            <a:xfrm>
              <a:off x="5732236" y="3333170"/>
              <a:ext cx="249522" cy="270234"/>
            </a:xfrm>
            <a:prstGeom prst="rect">
              <a:avLst/>
            </a:prstGeom>
            <a:solidFill>
              <a:srgbClr val="B3B3B3">
                <a:alpha val="100000"/>
              </a:srgbClr>
            </a:solidFill>
          </p:spPr>
          <p:txBody>
            <a:bodyPr/>
            <a:lstStyle/>
            <a:p/>
          </p:txBody>
        </p:sp>
        <p:sp>
          <p:nvSpPr>
            <p:cNvPr id="64" name="rc64"/>
            <p:cNvSpPr/>
            <p:nvPr/>
          </p:nvSpPr>
          <p:spPr>
            <a:xfrm>
              <a:off x="6009484" y="3475293"/>
              <a:ext cx="249522" cy="132765"/>
            </a:xfrm>
            <a:prstGeom prst="rect">
              <a:avLst/>
            </a:prstGeom>
            <a:solidFill>
              <a:srgbClr val="B3B3B3">
                <a:alpha val="100000"/>
              </a:srgbClr>
            </a:solidFill>
          </p:spPr>
          <p:txBody>
            <a:bodyPr/>
            <a:lstStyle/>
            <a:p/>
          </p:txBody>
        </p:sp>
        <p:sp>
          <p:nvSpPr>
            <p:cNvPr id="65" name="rc65"/>
            <p:cNvSpPr/>
            <p:nvPr/>
          </p:nvSpPr>
          <p:spPr>
            <a:xfrm>
              <a:off x="6286731" y="3332715"/>
              <a:ext cx="249522" cy="270487"/>
            </a:xfrm>
            <a:prstGeom prst="rect">
              <a:avLst/>
            </a:prstGeom>
            <a:solidFill>
              <a:srgbClr val="B3B3B3">
                <a:alpha val="100000"/>
              </a:srgbClr>
            </a:solidFill>
          </p:spPr>
          <p:txBody>
            <a:bodyPr/>
            <a:lstStyle/>
            <a:p/>
          </p:txBody>
        </p:sp>
        <p:sp>
          <p:nvSpPr>
            <p:cNvPr id="66" name="rc66"/>
            <p:cNvSpPr/>
            <p:nvPr/>
          </p:nvSpPr>
          <p:spPr>
            <a:xfrm>
              <a:off x="6563979" y="3462092"/>
              <a:ext cx="249522" cy="137165"/>
            </a:xfrm>
            <a:prstGeom prst="rect">
              <a:avLst/>
            </a:prstGeom>
            <a:solidFill>
              <a:srgbClr val="B3B3B3">
                <a:alpha val="100000"/>
              </a:srgbClr>
            </a:solidFill>
          </p:spPr>
          <p:txBody>
            <a:bodyPr/>
            <a:lstStyle/>
            <a:p/>
          </p:txBody>
        </p:sp>
        <p:sp>
          <p:nvSpPr>
            <p:cNvPr id="67" name="rc67"/>
            <p:cNvSpPr/>
            <p:nvPr/>
          </p:nvSpPr>
          <p:spPr>
            <a:xfrm>
              <a:off x="6841227" y="3464014"/>
              <a:ext cx="249522" cy="136558"/>
            </a:xfrm>
            <a:prstGeom prst="rect">
              <a:avLst/>
            </a:prstGeom>
            <a:solidFill>
              <a:srgbClr val="B3B3B3">
                <a:alpha val="100000"/>
              </a:srgbClr>
            </a:solidFill>
          </p:spPr>
          <p:txBody>
            <a:bodyPr/>
            <a:lstStyle/>
            <a:p/>
          </p:txBody>
        </p:sp>
        <p:sp>
          <p:nvSpPr>
            <p:cNvPr id="68" name="rc68"/>
            <p:cNvSpPr/>
            <p:nvPr/>
          </p:nvSpPr>
          <p:spPr>
            <a:xfrm>
              <a:off x="7118474" y="3463710"/>
              <a:ext cx="249522" cy="0"/>
            </a:xfrm>
            <a:prstGeom prst="rect">
              <a:avLst/>
            </a:prstGeom>
            <a:solidFill>
              <a:srgbClr val="B3B3B3">
                <a:alpha val="100000"/>
              </a:srgbClr>
            </a:solidFill>
          </p:spPr>
          <p:txBody>
            <a:bodyPr/>
            <a:lstStyle/>
            <a:p/>
          </p:txBody>
        </p:sp>
        <p:sp>
          <p:nvSpPr>
            <p:cNvPr id="69" name="rc69"/>
            <p:cNvSpPr/>
            <p:nvPr/>
          </p:nvSpPr>
          <p:spPr>
            <a:xfrm>
              <a:off x="7395722" y="3465177"/>
              <a:ext cx="249522" cy="136154"/>
            </a:xfrm>
            <a:prstGeom prst="rect">
              <a:avLst/>
            </a:prstGeom>
            <a:solidFill>
              <a:srgbClr val="B3B3B3">
                <a:alpha val="100000"/>
              </a:srgbClr>
            </a:solidFill>
          </p:spPr>
          <p:txBody>
            <a:bodyPr/>
            <a:lstStyle/>
            <a:p/>
          </p:txBody>
        </p:sp>
        <p:sp>
          <p:nvSpPr>
            <p:cNvPr id="70" name="rc70"/>
            <p:cNvSpPr/>
            <p:nvPr/>
          </p:nvSpPr>
          <p:spPr>
            <a:xfrm>
              <a:off x="7672970" y="3336508"/>
              <a:ext cx="249522" cy="268565"/>
            </a:xfrm>
            <a:prstGeom prst="rect">
              <a:avLst/>
            </a:prstGeom>
            <a:solidFill>
              <a:srgbClr val="B3B3B3">
                <a:alpha val="100000"/>
              </a:srgbClr>
            </a:solidFill>
          </p:spPr>
          <p:txBody>
            <a:bodyPr/>
            <a:lstStyle/>
            <a:p/>
          </p:txBody>
        </p:sp>
        <p:sp>
          <p:nvSpPr>
            <p:cNvPr id="71" name="rc71"/>
            <p:cNvSpPr/>
            <p:nvPr/>
          </p:nvSpPr>
          <p:spPr>
            <a:xfrm>
              <a:off x="7950217" y="3474180"/>
              <a:ext cx="249522" cy="133170"/>
            </a:xfrm>
            <a:prstGeom prst="rect">
              <a:avLst/>
            </a:prstGeom>
            <a:solidFill>
              <a:srgbClr val="B3B3B3">
                <a:alpha val="100000"/>
              </a:srgbClr>
            </a:solidFill>
          </p:spPr>
          <p:txBody>
            <a:bodyPr/>
            <a:lstStyle/>
            <a:p/>
          </p:txBody>
        </p:sp>
        <p:sp>
          <p:nvSpPr>
            <p:cNvPr id="72" name="pl72"/>
            <p:cNvSpPr/>
            <p:nvPr/>
          </p:nvSpPr>
          <p:spPr>
            <a:xfrm>
              <a:off x="1421035" y="1050606"/>
              <a:ext cx="6653943" cy="313670"/>
            </a:xfrm>
            <a:custGeom>
              <a:avLst/>
              <a:pathLst>
                <a:path w="6653943" h="313670">
                  <a:moveTo>
                    <a:pt x="0" y="313670"/>
                  </a:moveTo>
                  <a:lnTo>
                    <a:pt x="277247" y="285154"/>
                  </a:lnTo>
                  <a:lnTo>
                    <a:pt x="554495" y="199608"/>
                  </a:lnTo>
                  <a:lnTo>
                    <a:pt x="831742" y="199608"/>
                  </a:lnTo>
                  <a:lnTo>
                    <a:pt x="1108990" y="171092"/>
                  </a:lnTo>
                  <a:lnTo>
                    <a:pt x="1386238" y="199608"/>
                  </a:lnTo>
                  <a:lnTo>
                    <a:pt x="1663485" y="199608"/>
                  </a:lnTo>
                  <a:lnTo>
                    <a:pt x="1940733" y="313670"/>
                  </a:lnTo>
                  <a:lnTo>
                    <a:pt x="2217981" y="199608"/>
                  </a:lnTo>
                  <a:lnTo>
                    <a:pt x="2495228" y="85546"/>
                  </a:lnTo>
                  <a:lnTo>
                    <a:pt x="2772476" y="114061"/>
                  </a:lnTo>
                  <a:lnTo>
                    <a:pt x="3049724" y="28515"/>
                  </a:lnTo>
                  <a:lnTo>
                    <a:pt x="3326971" y="85546"/>
                  </a:lnTo>
                  <a:lnTo>
                    <a:pt x="3604219" y="28515"/>
                  </a:lnTo>
                  <a:lnTo>
                    <a:pt x="3881467" y="0"/>
                  </a:lnTo>
                  <a:lnTo>
                    <a:pt x="4158714" y="57030"/>
                  </a:lnTo>
                  <a:lnTo>
                    <a:pt x="4435962" y="28515"/>
                  </a:lnTo>
                  <a:lnTo>
                    <a:pt x="4713210" y="28515"/>
                  </a:lnTo>
                  <a:lnTo>
                    <a:pt x="4990457" y="28515"/>
                  </a:lnTo>
                  <a:lnTo>
                    <a:pt x="5267705" y="28515"/>
                  </a:lnTo>
                  <a:lnTo>
                    <a:pt x="5544953" y="28515"/>
                  </a:lnTo>
                  <a:lnTo>
                    <a:pt x="5822200" y="57030"/>
                  </a:lnTo>
                  <a:lnTo>
                    <a:pt x="6099448" y="28515"/>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3" name="pl73"/>
            <p:cNvSpPr/>
            <p:nvPr/>
          </p:nvSpPr>
          <p:spPr>
            <a:xfrm>
              <a:off x="1421035" y="1107637"/>
              <a:ext cx="6653943" cy="399216"/>
            </a:xfrm>
            <a:custGeom>
              <a:avLst/>
              <a:pathLst>
                <a:path w="6653943" h="399216">
                  <a:moveTo>
                    <a:pt x="0" y="399216"/>
                  </a:moveTo>
                  <a:lnTo>
                    <a:pt x="277247" y="342185"/>
                  </a:lnTo>
                  <a:lnTo>
                    <a:pt x="554495" y="342185"/>
                  </a:lnTo>
                  <a:lnTo>
                    <a:pt x="831742" y="342185"/>
                  </a:lnTo>
                  <a:lnTo>
                    <a:pt x="1108990" y="313670"/>
                  </a:lnTo>
                  <a:lnTo>
                    <a:pt x="1386238" y="370701"/>
                  </a:lnTo>
                  <a:lnTo>
                    <a:pt x="1663485" y="399216"/>
                  </a:lnTo>
                  <a:lnTo>
                    <a:pt x="1940733" y="313670"/>
                  </a:lnTo>
                  <a:lnTo>
                    <a:pt x="2217981" y="313670"/>
                  </a:lnTo>
                  <a:lnTo>
                    <a:pt x="2495228" y="114061"/>
                  </a:lnTo>
                  <a:lnTo>
                    <a:pt x="2772476" y="114061"/>
                  </a:lnTo>
                  <a:lnTo>
                    <a:pt x="3049724" y="28515"/>
                  </a:lnTo>
                  <a:lnTo>
                    <a:pt x="3326971" y="85546"/>
                  </a:lnTo>
                  <a:lnTo>
                    <a:pt x="3604219" y="28515"/>
                  </a:lnTo>
                  <a:lnTo>
                    <a:pt x="3881467" y="0"/>
                  </a:lnTo>
                  <a:lnTo>
                    <a:pt x="4158714" y="28515"/>
                  </a:lnTo>
                  <a:lnTo>
                    <a:pt x="4435962" y="28515"/>
                  </a:lnTo>
                  <a:lnTo>
                    <a:pt x="4713210" y="0"/>
                  </a:lnTo>
                  <a:lnTo>
                    <a:pt x="4990457" y="28515"/>
                  </a:lnTo>
                  <a:lnTo>
                    <a:pt x="5267705" y="0"/>
                  </a:lnTo>
                  <a:lnTo>
                    <a:pt x="5544953" y="0"/>
                  </a:lnTo>
                  <a:lnTo>
                    <a:pt x="5822200" y="0"/>
                  </a:lnTo>
                  <a:lnTo>
                    <a:pt x="6099448" y="0"/>
                  </a:lnTo>
                  <a:lnTo>
                    <a:pt x="6376696" y="28515"/>
                  </a:lnTo>
                  <a:lnTo>
                    <a:pt x="6653943" y="0"/>
                  </a:lnTo>
                </a:path>
              </a:pathLst>
            </a:custGeom>
            <a:ln w="27101" cap="flat">
              <a:solidFill>
                <a:srgbClr val="333333">
                  <a:alpha val="50196"/>
                </a:srgbClr>
              </a:solidFill>
              <a:prstDash val="solid"/>
              <a:round/>
            </a:ln>
          </p:spPr>
          <p:txBody>
            <a:bodyPr/>
            <a:lstStyle/>
            <a:p/>
          </p:txBody>
        </p:sp>
        <p:sp>
          <p:nvSpPr>
            <p:cNvPr id="74" name="tx74"/>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1315541" y="33048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87" name="tx87"/>
            <p:cNvSpPr/>
            <p:nvPr/>
          </p:nvSpPr>
          <p:spPr>
            <a:xfrm>
              <a:off x="2701779" y="34383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88" name="tx88"/>
            <p:cNvSpPr/>
            <p:nvPr/>
          </p:nvSpPr>
          <p:spPr>
            <a:xfrm>
              <a:off x="4088018" y="35330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9" name="tx89"/>
            <p:cNvSpPr/>
            <p:nvPr/>
          </p:nvSpPr>
          <p:spPr>
            <a:xfrm>
              <a:off x="5504401" y="36289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0" name="tx90"/>
            <p:cNvSpPr/>
            <p:nvPr/>
          </p:nvSpPr>
          <p:spPr>
            <a:xfrm>
              <a:off x="6613391" y="369632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6890639" y="369698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7167887" y="3628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3" name="tx93"/>
            <p:cNvSpPr/>
            <p:nvPr/>
          </p:nvSpPr>
          <p:spPr>
            <a:xfrm>
              <a:off x="7445134" y="369736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 name="tx94"/>
            <p:cNvSpPr/>
            <p:nvPr/>
          </p:nvSpPr>
          <p:spPr>
            <a:xfrm>
              <a:off x="7722382" y="36988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7999630" y="37000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1345686" y="25563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97" name="tx97"/>
            <p:cNvSpPr/>
            <p:nvPr/>
          </p:nvSpPr>
          <p:spPr>
            <a:xfrm>
              <a:off x="2701779" y="2648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8" name="tx98"/>
            <p:cNvSpPr/>
            <p:nvPr/>
          </p:nvSpPr>
          <p:spPr>
            <a:xfrm>
              <a:off x="4118163" y="31129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9" name="tx99"/>
            <p:cNvSpPr/>
            <p:nvPr/>
          </p:nvSpPr>
          <p:spPr>
            <a:xfrm>
              <a:off x="5504401" y="33580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0" name="tx100"/>
            <p:cNvSpPr/>
            <p:nvPr/>
          </p:nvSpPr>
          <p:spPr>
            <a:xfrm>
              <a:off x="6613391" y="34915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6890639" y="3493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2" name="tx102"/>
            <p:cNvSpPr/>
            <p:nvPr/>
          </p:nvSpPr>
          <p:spPr>
            <a:xfrm>
              <a:off x="7445134" y="34941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3" name="tx103"/>
            <p:cNvSpPr/>
            <p:nvPr/>
          </p:nvSpPr>
          <p:spPr>
            <a:xfrm>
              <a:off x="7722382" y="34302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4" name="tx104"/>
            <p:cNvSpPr/>
            <p:nvPr/>
          </p:nvSpPr>
          <p:spPr>
            <a:xfrm>
              <a:off x="7999630" y="35003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1315541" y="22585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29.6</a:t>
              </a:r>
            </a:p>
          </p:txBody>
        </p:sp>
        <p:sp>
          <p:nvSpPr>
            <p:cNvPr id="106" name="tx106"/>
            <p:cNvSpPr/>
            <p:nvPr/>
          </p:nvSpPr>
          <p:spPr>
            <a:xfrm>
              <a:off x="2701779" y="21762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31.2</a:t>
              </a:r>
            </a:p>
          </p:txBody>
        </p:sp>
        <p:sp>
          <p:nvSpPr>
            <p:cNvPr id="107" name="tx107"/>
            <p:cNvSpPr/>
            <p:nvPr/>
          </p:nvSpPr>
          <p:spPr>
            <a:xfrm>
              <a:off x="4088018" y="2915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08" name="tx108"/>
            <p:cNvSpPr/>
            <p:nvPr/>
          </p:nvSpPr>
          <p:spPr>
            <a:xfrm>
              <a:off x="5474256" y="32110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09" name="tx109"/>
            <p:cNvSpPr/>
            <p:nvPr/>
          </p:nvSpPr>
          <p:spPr>
            <a:xfrm>
              <a:off x="6613391" y="33440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0" name="tx110"/>
            <p:cNvSpPr/>
            <p:nvPr/>
          </p:nvSpPr>
          <p:spPr>
            <a:xfrm>
              <a:off x="6890639" y="3345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1" name="tx111"/>
            <p:cNvSpPr/>
            <p:nvPr/>
          </p:nvSpPr>
          <p:spPr>
            <a:xfrm>
              <a:off x="7167887" y="33456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2" name="tx112"/>
            <p:cNvSpPr/>
            <p:nvPr/>
          </p:nvSpPr>
          <p:spPr>
            <a:xfrm>
              <a:off x="7445134" y="33471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3" name="tx113"/>
            <p:cNvSpPr/>
            <p:nvPr/>
          </p:nvSpPr>
          <p:spPr>
            <a:xfrm>
              <a:off x="7692237" y="32184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14" name="tx114"/>
            <p:cNvSpPr/>
            <p:nvPr/>
          </p:nvSpPr>
          <p:spPr>
            <a:xfrm>
              <a:off x="7999630" y="33561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28099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17984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639902" y="7868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5107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Tajikistan, 2000-2024</a:t>
              </a:r>
            </a:p>
          </p:txBody>
        </p:sp>
        <p:sp>
          <p:nvSpPr>
            <p:cNvPr id="145" name="pl145"/>
            <p:cNvSpPr/>
            <p:nvPr/>
          </p:nvSpPr>
          <p:spPr>
            <a:xfrm>
              <a:off x="22713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22147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7160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12173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4640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965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1466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50800"/>
              <a:ext cx="3526488" cy="164676"/>
            </a:xfrm>
            <a:prstGeom prst="rect">
              <a:avLst/>
            </a:prstGeom>
            <a:solidFill>
              <a:srgbClr val="1CABE2">
                <a:alpha val="100000"/>
              </a:srgbClr>
            </a:solidFill>
          </p:spPr>
          <p:txBody>
            <a:bodyPr/>
            <a:lstStyle/>
            <a:p/>
          </p:txBody>
        </p:sp>
        <p:sp>
          <p:nvSpPr>
            <p:cNvPr id="157" name="rc157"/>
            <p:cNvSpPr/>
            <p:nvPr/>
          </p:nvSpPr>
          <p:spPr>
            <a:xfrm>
              <a:off x="1296273" y="5444954"/>
              <a:ext cx="3451733" cy="164676"/>
            </a:xfrm>
            <a:prstGeom prst="rect">
              <a:avLst/>
            </a:prstGeom>
            <a:solidFill>
              <a:srgbClr val="1CABE2">
                <a:alpha val="100000"/>
              </a:srgbClr>
            </a:solidFill>
          </p:spPr>
          <p:txBody>
            <a:bodyPr/>
            <a:lstStyle/>
            <a:p/>
          </p:txBody>
        </p:sp>
        <p:sp>
          <p:nvSpPr>
            <p:cNvPr id="158" name="rc158"/>
            <p:cNvSpPr/>
            <p:nvPr/>
          </p:nvSpPr>
          <p:spPr>
            <a:xfrm>
              <a:off x="1296273" y="5239108"/>
              <a:ext cx="3422481" cy="164676"/>
            </a:xfrm>
            <a:prstGeom prst="rect">
              <a:avLst/>
            </a:prstGeom>
            <a:solidFill>
              <a:srgbClr val="1CABE2">
                <a:alpha val="100000"/>
              </a:srgbClr>
            </a:solidFill>
          </p:spPr>
          <p:txBody>
            <a:bodyPr/>
            <a:lstStyle/>
            <a:p/>
          </p:txBody>
        </p:sp>
        <p:sp>
          <p:nvSpPr>
            <p:cNvPr id="159" name="rc159"/>
            <p:cNvSpPr/>
            <p:nvPr/>
          </p:nvSpPr>
          <p:spPr>
            <a:xfrm>
              <a:off x="4822762" y="5650800"/>
              <a:ext cx="1762919" cy="164676"/>
            </a:xfrm>
            <a:prstGeom prst="rect">
              <a:avLst/>
            </a:prstGeom>
            <a:solidFill>
              <a:srgbClr val="B3B3B3">
                <a:alpha val="100000"/>
              </a:srgbClr>
            </a:solidFill>
          </p:spPr>
          <p:txBody>
            <a:bodyPr/>
            <a:lstStyle/>
            <a:p/>
          </p:txBody>
        </p:sp>
        <p:sp>
          <p:nvSpPr>
            <p:cNvPr id="160" name="rc160"/>
            <p:cNvSpPr/>
            <p:nvPr/>
          </p:nvSpPr>
          <p:spPr>
            <a:xfrm>
              <a:off x="4748007" y="5444954"/>
              <a:ext cx="3451733" cy="164676"/>
            </a:xfrm>
            <a:prstGeom prst="rect">
              <a:avLst/>
            </a:prstGeom>
            <a:solidFill>
              <a:srgbClr val="B3B3B3">
                <a:alpha val="100000"/>
              </a:srgbClr>
            </a:solidFill>
          </p:spPr>
          <p:txBody>
            <a:bodyPr/>
            <a:lstStyle/>
            <a:p/>
          </p:txBody>
        </p:sp>
        <p:sp>
          <p:nvSpPr>
            <p:cNvPr id="161" name="rc161"/>
            <p:cNvSpPr/>
            <p:nvPr/>
          </p:nvSpPr>
          <p:spPr>
            <a:xfrm>
              <a:off x="4718755" y="5239108"/>
              <a:ext cx="1711565" cy="164676"/>
            </a:xfrm>
            <a:prstGeom prst="rect">
              <a:avLst/>
            </a:prstGeom>
            <a:solidFill>
              <a:srgbClr val="B3B3B3">
                <a:alpha val="100000"/>
              </a:srgbClr>
            </a:solidFill>
          </p:spPr>
          <p:txBody>
            <a:bodyPr/>
            <a:lstStyle/>
            <a:p/>
          </p:txBody>
        </p:sp>
        <p:sp>
          <p:nvSpPr>
            <p:cNvPr id="162" name="tx162"/>
            <p:cNvSpPr/>
            <p:nvPr/>
          </p:nvSpPr>
          <p:spPr>
            <a:xfrm>
              <a:off x="666605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a:t>
              </a:r>
            </a:p>
          </p:txBody>
        </p:sp>
        <p:sp>
          <p:nvSpPr>
            <p:cNvPr id="163" name="tx163"/>
            <p:cNvSpPr/>
            <p:nvPr/>
          </p:nvSpPr>
          <p:spPr>
            <a:xfrm>
              <a:off x="831226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64" name="tx164"/>
            <p:cNvSpPr/>
            <p:nvPr/>
          </p:nvSpPr>
          <p:spPr>
            <a:xfrm>
              <a:off x="651069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a:t>
              </a:r>
            </a:p>
          </p:txBody>
        </p:sp>
        <p:sp>
          <p:nvSpPr>
            <p:cNvPr id="165" name="tx165"/>
            <p:cNvSpPr/>
            <p:nvPr/>
          </p:nvSpPr>
          <p:spPr>
            <a:xfrm>
              <a:off x="2979145" y="569034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66" name="tx166"/>
            <p:cNvSpPr/>
            <p:nvPr/>
          </p:nvSpPr>
          <p:spPr>
            <a:xfrm>
              <a:off x="2941768"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7" name="tx167"/>
            <p:cNvSpPr/>
            <p:nvPr/>
          </p:nvSpPr>
          <p:spPr>
            <a:xfrm>
              <a:off x="292714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8" name="tx168"/>
            <p:cNvSpPr/>
            <p:nvPr/>
          </p:nvSpPr>
          <p:spPr>
            <a:xfrm>
              <a:off x="5623849"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69" name="tx169"/>
            <p:cNvSpPr/>
            <p:nvPr/>
          </p:nvSpPr>
          <p:spPr>
            <a:xfrm>
              <a:off x="6393501"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0" name="tx170"/>
            <p:cNvSpPr/>
            <p:nvPr/>
          </p:nvSpPr>
          <p:spPr>
            <a:xfrm>
              <a:off x="549416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71" name="tx17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160969"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6" name="tx176"/>
            <p:cNvSpPr/>
            <p:nvPr/>
          </p:nvSpPr>
          <p:spPr>
            <a:xfrm>
              <a:off x="5111100"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7" name="tx177"/>
            <p:cNvSpPr/>
            <p:nvPr/>
          </p:nvSpPr>
          <p:spPr>
            <a:xfrm>
              <a:off x="7061232"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78" name="tx17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Tajikistan.
In 2024, DTP1 coverage in Tajikistan remained constant 98%. The number of children missing out on any DTP vaccination (zero-dose children) remained constant at from 5,000 in 2023 to 5,000 in 2024.
DTP3 coverage remained relatively constant within 1% at 97% in 2024, leaving 8,000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285702"/>
                  </a:lnTo>
                  <a:lnTo>
                    <a:pt x="283107" y="199991"/>
                  </a:lnTo>
                  <a:lnTo>
                    <a:pt x="424661" y="199991"/>
                  </a:lnTo>
                  <a:lnTo>
                    <a:pt x="566215" y="171421"/>
                  </a:lnTo>
                  <a:lnTo>
                    <a:pt x="707769" y="199991"/>
                  </a:lnTo>
                  <a:lnTo>
                    <a:pt x="849323" y="199991"/>
                  </a:lnTo>
                  <a:lnTo>
                    <a:pt x="990877" y="314272"/>
                  </a:lnTo>
                  <a:lnTo>
                    <a:pt x="1132431" y="199991"/>
                  </a:lnTo>
                  <a:lnTo>
                    <a:pt x="1273984" y="85710"/>
                  </a:lnTo>
                  <a:lnTo>
                    <a:pt x="1415538" y="114281"/>
                  </a:lnTo>
                  <a:lnTo>
                    <a:pt x="1557092" y="28570"/>
                  </a:lnTo>
                  <a:lnTo>
                    <a:pt x="1698646" y="85710"/>
                  </a:lnTo>
                  <a:lnTo>
                    <a:pt x="1840200" y="28570"/>
                  </a:lnTo>
                  <a:lnTo>
                    <a:pt x="1981754" y="0"/>
                  </a:lnTo>
                  <a:lnTo>
                    <a:pt x="2123308" y="57140"/>
                  </a:lnTo>
                  <a:lnTo>
                    <a:pt x="2264862" y="28570"/>
                  </a:lnTo>
                  <a:lnTo>
                    <a:pt x="2406416" y="28570"/>
                  </a:lnTo>
                  <a:lnTo>
                    <a:pt x="2547969" y="28570"/>
                  </a:lnTo>
                  <a:lnTo>
                    <a:pt x="2689523" y="28570"/>
                  </a:lnTo>
                  <a:lnTo>
                    <a:pt x="2831077" y="28570"/>
                  </a:lnTo>
                  <a:lnTo>
                    <a:pt x="2972631" y="5714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285702"/>
                  </a:lnTo>
                  <a:lnTo>
                    <a:pt x="283107" y="199991"/>
                  </a:lnTo>
                  <a:lnTo>
                    <a:pt x="424661" y="199991"/>
                  </a:lnTo>
                  <a:lnTo>
                    <a:pt x="566215" y="171421"/>
                  </a:lnTo>
                  <a:lnTo>
                    <a:pt x="707769" y="199991"/>
                  </a:lnTo>
                  <a:lnTo>
                    <a:pt x="849323" y="199991"/>
                  </a:lnTo>
                  <a:lnTo>
                    <a:pt x="990877" y="314272"/>
                  </a:lnTo>
                  <a:lnTo>
                    <a:pt x="1132431" y="199991"/>
                  </a:lnTo>
                  <a:lnTo>
                    <a:pt x="1273984" y="85710"/>
                  </a:lnTo>
                  <a:lnTo>
                    <a:pt x="1415538" y="114281"/>
                  </a:lnTo>
                  <a:lnTo>
                    <a:pt x="1557092" y="28570"/>
                  </a:lnTo>
                  <a:lnTo>
                    <a:pt x="1698646" y="85710"/>
                  </a:lnTo>
                  <a:lnTo>
                    <a:pt x="1840200" y="28570"/>
                  </a:lnTo>
                  <a:lnTo>
                    <a:pt x="1981754" y="0"/>
                  </a:lnTo>
                  <a:lnTo>
                    <a:pt x="2123308" y="57140"/>
                  </a:lnTo>
                  <a:lnTo>
                    <a:pt x="2264862" y="28570"/>
                  </a:lnTo>
                  <a:lnTo>
                    <a:pt x="2406416" y="28570"/>
                  </a:lnTo>
                  <a:lnTo>
                    <a:pt x="2547969" y="28570"/>
                  </a:lnTo>
                  <a:lnTo>
                    <a:pt x="2689523" y="28570"/>
                  </a:lnTo>
                  <a:lnTo>
                    <a:pt x="2831077" y="28570"/>
                  </a:lnTo>
                  <a:lnTo>
                    <a:pt x="2972631" y="5714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285702"/>
                  </a:lnTo>
                  <a:lnTo>
                    <a:pt x="283107" y="199991"/>
                  </a:lnTo>
                  <a:lnTo>
                    <a:pt x="424661" y="199991"/>
                  </a:lnTo>
                  <a:lnTo>
                    <a:pt x="566215" y="171421"/>
                  </a:lnTo>
                  <a:lnTo>
                    <a:pt x="707769" y="199991"/>
                  </a:lnTo>
                  <a:lnTo>
                    <a:pt x="849323" y="199991"/>
                  </a:lnTo>
                  <a:lnTo>
                    <a:pt x="990877" y="314272"/>
                  </a:lnTo>
                  <a:lnTo>
                    <a:pt x="1132431" y="199991"/>
                  </a:lnTo>
                  <a:lnTo>
                    <a:pt x="1273984" y="85710"/>
                  </a:lnTo>
                  <a:lnTo>
                    <a:pt x="1415538" y="114281"/>
                  </a:lnTo>
                  <a:lnTo>
                    <a:pt x="1557092" y="28570"/>
                  </a:lnTo>
                  <a:lnTo>
                    <a:pt x="1698646" y="85710"/>
                  </a:lnTo>
                  <a:lnTo>
                    <a:pt x="1840200" y="28570"/>
                  </a:lnTo>
                  <a:lnTo>
                    <a:pt x="1981754" y="0"/>
                  </a:lnTo>
                  <a:lnTo>
                    <a:pt x="2123308" y="57140"/>
                  </a:lnTo>
                  <a:lnTo>
                    <a:pt x="2264862" y="28570"/>
                  </a:lnTo>
                  <a:lnTo>
                    <a:pt x="2406416" y="28570"/>
                  </a:lnTo>
                  <a:lnTo>
                    <a:pt x="2547969" y="28570"/>
                  </a:lnTo>
                  <a:lnTo>
                    <a:pt x="2689523" y="28570"/>
                  </a:lnTo>
                  <a:lnTo>
                    <a:pt x="2831077" y="28570"/>
                  </a:lnTo>
                  <a:lnTo>
                    <a:pt x="2972631" y="5714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63" y="472419"/>
              <a:ext cx="26006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Tajikistan, 2000-2024</a:t>
              </a:r>
            </a:p>
          </p:txBody>
        </p:sp>
        <p:sp>
          <p:nvSpPr>
            <p:cNvPr id="63" name="pl63"/>
            <p:cNvSpPr/>
            <p:nvPr/>
          </p:nvSpPr>
          <p:spPr>
            <a:xfrm>
              <a:off x="5267799"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4196"/>
              <a:ext cx="3397293" cy="1571363"/>
            </a:xfrm>
            <a:custGeom>
              <a:avLst/>
              <a:pathLst>
                <a:path w="3397293" h="1571363">
                  <a:moveTo>
                    <a:pt x="0" y="1571363"/>
                  </a:moveTo>
                  <a:lnTo>
                    <a:pt x="141553" y="1428512"/>
                  </a:lnTo>
                  <a:lnTo>
                    <a:pt x="283107" y="999958"/>
                  </a:lnTo>
                  <a:lnTo>
                    <a:pt x="424661" y="999958"/>
                  </a:lnTo>
                  <a:lnTo>
                    <a:pt x="566215" y="857107"/>
                  </a:lnTo>
                  <a:lnTo>
                    <a:pt x="707769" y="999958"/>
                  </a:lnTo>
                  <a:lnTo>
                    <a:pt x="849323" y="999958"/>
                  </a:lnTo>
                  <a:lnTo>
                    <a:pt x="990877" y="1571363"/>
                  </a:lnTo>
                  <a:lnTo>
                    <a:pt x="1132431" y="999958"/>
                  </a:lnTo>
                  <a:lnTo>
                    <a:pt x="1273984" y="428553"/>
                  </a:lnTo>
                  <a:lnTo>
                    <a:pt x="1415538" y="571405"/>
                  </a:lnTo>
                  <a:lnTo>
                    <a:pt x="1557092" y="142851"/>
                  </a:lnTo>
                  <a:lnTo>
                    <a:pt x="1698646" y="428553"/>
                  </a:lnTo>
                  <a:lnTo>
                    <a:pt x="1840200" y="142851"/>
                  </a:lnTo>
                  <a:lnTo>
                    <a:pt x="1981754" y="0"/>
                  </a:lnTo>
                  <a:lnTo>
                    <a:pt x="2123308" y="285702"/>
                  </a:lnTo>
                  <a:lnTo>
                    <a:pt x="2264862" y="142851"/>
                  </a:lnTo>
                  <a:lnTo>
                    <a:pt x="2406416" y="142851"/>
                  </a:lnTo>
                  <a:lnTo>
                    <a:pt x="2547969" y="142851"/>
                  </a:lnTo>
                  <a:lnTo>
                    <a:pt x="2689523" y="142851"/>
                  </a:lnTo>
                  <a:lnTo>
                    <a:pt x="2831077" y="142851"/>
                  </a:lnTo>
                  <a:lnTo>
                    <a:pt x="2972631" y="285702"/>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37048"/>
              <a:ext cx="3397293" cy="1142810"/>
            </a:xfrm>
            <a:custGeom>
              <a:avLst/>
              <a:pathLst>
                <a:path w="3397293" h="1142810">
                  <a:moveTo>
                    <a:pt x="0" y="1142810"/>
                  </a:moveTo>
                  <a:lnTo>
                    <a:pt x="141553" y="999958"/>
                  </a:lnTo>
                  <a:lnTo>
                    <a:pt x="283107" y="999958"/>
                  </a:lnTo>
                  <a:lnTo>
                    <a:pt x="424661" y="857107"/>
                  </a:lnTo>
                  <a:lnTo>
                    <a:pt x="566215" y="714256"/>
                  </a:lnTo>
                  <a:lnTo>
                    <a:pt x="707769" y="571405"/>
                  </a:lnTo>
                  <a:lnTo>
                    <a:pt x="849323" y="428553"/>
                  </a:lnTo>
                  <a:lnTo>
                    <a:pt x="990877" y="428553"/>
                  </a:lnTo>
                  <a:lnTo>
                    <a:pt x="1132431" y="285702"/>
                  </a:lnTo>
                  <a:lnTo>
                    <a:pt x="1273984" y="142851"/>
                  </a:lnTo>
                  <a:lnTo>
                    <a:pt x="1415538" y="142851"/>
                  </a:lnTo>
                  <a:lnTo>
                    <a:pt x="1557092" y="142851"/>
                  </a:lnTo>
                  <a:lnTo>
                    <a:pt x="1698646" y="142851"/>
                  </a:lnTo>
                  <a:lnTo>
                    <a:pt x="1840200" y="142851"/>
                  </a:lnTo>
                  <a:lnTo>
                    <a:pt x="1981754" y="142851"/>
                  </a:lnTo>
                  <a:lnTo>
                    <a:pt x="2123308" y="142851"/>
                  </a:lnTo>
                  <a:lnTo>
                    <a:pt x="2264862" y="0"/>
                  </a:lnTo>
                  <a:lnTo>
                    <a:pt x="2406416" y="0"/>
                  </a:lnTo>
                  <a:lnTo>
                    <a:pt x="2547969" y="0"/>
                  </a:lnTo>
                  <a:lnTo>
                    <a:pt x="2689523" y="0"/>
                  </a:lnTo>
                  <a:lnTo>
                    <a:pt x="2831077" y="285702"/>
                  </a:lnTo>
                  <a:lnTo>
                    <a:pt x="2972631" y="428553"/>
                  </a:lnTo>
                  <a:lnTo>
                    <a:pt x="3114185" y="142851"/>
                  </a:lnTo>
                  <a:lnTo>
                    <a:pt x="3255739" y="142851"/>
                  </a:lnTo>
                  <a:lnTo>
                    <a:pt x="3397293" y="14285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4196"/>
              <a:ext cx="3397293" cy="1142810"/>
            </a:xfrm>
            <a:custGeom>
              <a:avLst/>
              <a:pathLst>
                <a:path w="3397293" h="1142810">
                  <a:moveTo>
                    <a:pt x="0" y="285702"/>
                  </a:moveTo>
                  <a:lnTo>
                    <a:pt x="141553" y="142851"/>
                  </a:lnTo>
                  <a:lnTo>
                    <a:pt x="283107" y="714256"/>
                  </a:lnTo>
                  <a:lnTo>
                    <a:pt x="424661" y="1142810"/>
                  </a:lnTo>
                  <a:lnTo>
                    <a:pt x="566215" y="714256"/>
                  </a:lnTo>
                  <a:lnTo>
                    <a:pt x="707769" y="285702"/>
                  </a:lnTo>
                  <a:lnTo>
                    <a:pt x="849323" y="285702"/>
                  </a:lnTo>
                  <a:lnTo>
                    <a:pt x="990877" y="0"/>
                  </a:lnTo>
                  <a:lnTo>
                    <a:pt x="1132431" y="142851"/>
                  </a:lnTo>
                  <a:lnTo>
                    <a:pt x="1273984" y="428553"/>
                  </a:lnTo>
                  <a:lnTo>
                    <a:pt x="1415538" y="714256"/>
                  </a:lnTo>
                  <a:lnTo>
                    <a:pt x="1557092" y="714256"/>
                  </a:lnTo>
                  <a:lnTo>
                    <a:pt x="1698646" y="285702"/>
                  </a:lnTo>
                  <a:lnTo>
                    <a:pt x="1840200" y="285702"/>
                  </a:lnTo>
                  <a:lnTo>
                    <a:pt x="1981754" y="571405"/>
                  </a:lnTo>
                  <a:lnTo>
                    <a:pt x="2123308" y="428553"/>
                  </a:lnTo>
                  <a:lnTo>
                    <a:pt x="2264862" y="714256"/>
                  </a:lnTo>
                  <a:lnTo>
                    <a:pt x="2406416" y="428553"/>
                  </a:lnTo>
                  <a:lnTo>
                    <a:pt x="2547969" y="0"/>
                  </a:lnTo>
                  <a:lnTo>
                    <a:pt x="2689523" y="142851"/>
                  </a:lnTo>
                  <a:lnTo>
                    <a:pt x="2831077" y="285702"/>
                  </a:lnTo>
                  <a:lnTo>
                    <a:pt x="2972631" y="285702"/>
                  </a:lnTo>
                  <a:lnTo>
                    <a:pt x="3114185" y="285702"/>
                  </a:lnTo>
                  <a:lnTo>
                    <a:pt x="3255739" y="142851"/>
                  </a:lnTo>
                  <a:lnTo>
                    <a:pt x="3397293" y="42855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370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4196"/>
              <a:ext cx="3397293" cy="1571363"/>
            </a:xfrm>
            <a:custGeom>
              <a:avLst/>
              <a:pathLst>
                <a:path w="3397293" h="1571363">
                  <a:moveTo>
                    <a:pt x="0" y="1571363"/>
                  </a:moveTo>
                  <a:lnTo>
                    <a:pt x="141553" y="1428512"/>
                  </a:lnTo>
                  <a:lnTo>
                    <a:pt x="283107" y="999958"/>
                  </a:lnTo>
                  <a:lnTo>
                    <a:pt x="424661" y="999958"/>
                  </a:lnTo>
                  <a:lnTo>
                    <a:pt x="566215" y="857107"/>
                  </a:lnTo>
                  <a:lnTo>
                    <a:pt x="707769" y="999958"/>
                  </a:lnTo>
                  <a:lnTo>
                    <a:pt x="849323" y="999958"/>
                  </a:lnTo>
                  <a:lnTo>
                    <a:pt x="990877" y="1571363"/>
                  </a:lnTo>
                  <a:lnTo>
                    <a:pt x="1132431" y="999958"/>
                  </a:lnTo>
                  <a:lnTo>
                    <a:pt x="1273984" y="428553"/>
                  </a:lnTo>
                  <a:lnTo>
                    <a:pt x="1415538" y="571405"/>
                  </a:lnTo>
                  <a:lnTo>
                    <a:pt x="1557092" y="142851"/>
                  </a:lnTo>
                  <a:lnTo>
                    <a:pt x="1698646" y="428553"/>
                  </a:lnTo>
                  <a:lnTo>
                    <a:pt x="1840200" y="142851"/>
                  </a:lnTo>
                  <a:lnTo>
                    <a:pt x="1981754" y="0"/>
                  </a:lnTo>
                  <a:lnTo>
                    <a:pt x="2123308" y="285702"/>
                  </a:lnTo>
                  <a:lnTo>
                    <a:pt x="2264862" y="142851"/>
                  </a:lnTo>
                  <a:lnTo>
                    <a:pt x="2406416" y="142851"/>
                  </a:lnTo>
                  <a:lnTo>
                    <a:pt x="2547969" y="142851"/>
                  </a:lnTo>
                  <a:lnTo>
                    <a:pt x="2689523" y="142851"/>
                  </a:lnTo>
                  <a:lnTo>
                    <a:pt x="2831077" y="142851"/>
                  </a:lnTo>
                  <a:lnTo>
                    <a:pt x="2972631" y="285702"/>
                  </a:lnTo>
                  <a:lnTo>
                    <a:pt x="3114185" y="142851"/>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08486"/>
              <a:ext cx="0" cy="1657074"/>
            </a:xfrm>
            <a:custGeom>
              <a:avLst/>
              <a:pathLst>
                <a:path w="0" h="1657074">
                  <a:moveTo>
                    <a:pt x="0" y="16570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2208486"/>
              <a:ext cx="0" cy="1085669"/>
            </a:xfrm>
            <a:custGeom>
              <a:avLst/>
              <a:pathLst>
                <a:path w="0" h="1085669">
                  <a:moveTo>
                    <a:pt x="0" y="10856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2208486"/>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2208486"/>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2208486"/>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2208486"/>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08486"/>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4196"/>
              <a:ext cx="3397293" cy="1571363"/>
            </a:xfrm>
            <a:custGeom>
              <a:avLst/>
              <a:pathLst>
                <a:path w="3397293" h="1571363">
                  <a:moveTo>
                    <a:pt x="0" y="1571363"/>
                  </a:moveTo>
                  <a:lnTo>
                    <a:pt x="141553" y="1428512"/>
                  </a:lnTo>
                  <a:lnTo>
                    <a:pt x="283107" y="999958"/>
                  </a:lnTo>
                  <a:lnTo>
                    <a:pt x="424661" y="999958"/>
                  </a:lnTo>
                  <a:lnTo>
                    <a:pt x="566215" y="857107"/>
                  </a:lnTo>
                  <a:lnTo>
                    <a:pt x="707769" y="999958"/>
                  </a:lnTo>
                  <a:lnTo>
                    <a:pt x="849323" y="999958"/>
                  </a:lnTo>
                  <a:lnTo>
                    <a:pt x="990877" y="1571363"/>
                  </a:lnTo>
                  <a:lnTo>
                    <a:pt x="1132431" y="999958"/>
                  </a:lnTo>
                  <a:lnTo>
                    <a:pt x="1273984" y="428553"/>
                  </a:lnTo>
                  <a:lnTo>
                    <a:pt x="1415538" y="571405"/>
                  </a:lnTo>
                  <a:lnTo>
                    <a:pt x="1557092" y="142851"/>
                  </a:lnTo>
                  <a:lnTo>
                    <a:pt x="1698646" y="428553"/>
                  </a:lnTo>
                  <a:lnTo>
                    <a:pt x="1840200" y="142851"/>
                  </a:lnTo>
                  <a:lnTo>
                    <a:pt x="1981754" y="0"/>
                  </a:lnTo>
                  <a:lnTo>
                    <a:pt x="2123308" y="285702"/>
                  </a:lnTo>
                  <a:lnTo>
                    <a:pt x="2264862" y="142851"/>
                  </a:lnTo>
                  <a:lnTo>
                    <a:pt x="2406416" y="142851"/>
                  </a:lnTo>
                  <a:lnTo>
                    <a:pt x="2547969" y="142851"/>
                  </a:lnTo>
                  <a:lnTo>
                    <a:pt x="2689523" y="142851"/>
                  </a:lnTo>
                  <a:lnTo>
                    <a:pt x="2831077" y="142851"/>
                  </a:lnTo>
                  <a:lnTo>
                    <a:pt x="2972631" y="285702"/>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109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97238" y="21109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805008" y="21108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12777" y="21122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2110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2110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110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5407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683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100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3849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9564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127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752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31202"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19" name="tx119"/>
            <p:cNvSpPr/>
            <p:nvPr/>
          </p:nvSpPr>
          <p:spPr>
            <a:xfrm>
              <a:off x="71798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4233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6667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3659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651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0163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155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7166361" cy="149993"/>
            </a:xfrm>
            <a:prstGeom prst="rect">
              <a:avLst/>
            </a:prstGeom>
            <a:solidFill>
              <a:srgbClr val="1CABE2">
                <a:alpha val="80000"/>
              </a:srgbClr>
            </a:solidFill>
          </p:spPr>
          <p:txBody>
            <a:bodyPr/>
            <a:lstStyle/>
            <a:p/>
          </p:txBody>
        </p:sp>
        <p:sp>
          <p:nvSpPr>
            <p:cNvPr id="133" name="rc133"/>
            <p:cNvSpPr/>
            <p:nvPr/>
          </p:nvSpPr>
          <p:spPr>
            <a:xfrm>
              <a:off x="1317178" y="5450161"/>
              <a:ext cx="7105629"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667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63659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Tajikistan (98%) was 9 percentage points higher than the global average (89%) and 4 percentage points higher than the average across all ECAR countries (94%).
National DTP1 coverage was the same as in 2019 (98%).
This equates to 5,000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F26A21">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Tajikistan ranked number 14 out of 21 countries for lowest DTP1 coverage (based on tied ranks).
Tajikistan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Tajikistan ranked number 7 out of 21 countries with 8,000 zero-dose children.
In 2024, Tajikistan ranked number 7 out of 21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7321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6685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3639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208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0162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682861"/>
              <a:ext cx="203168" cy="942674"/>
            </a:xfrm>
            <a:prstGeom prst="rect">
              <a:avLst/>
            </a:prstGeom>
            <a:solidFill>
              <a:srgbClr val="80BD41">
                <a:alpha val="100000"/>
              </a:srgbClr>
            </a:solidFill>
          </p:spPr>
          <p:txBody>
            <a:bodyPr/>
            <a:lstStyle/>
            <a:p/>
          </p:txBody>
        </p:sp>
        <p:sp>
          <p:nvSpPr>
            <p:cNvPr id="24" name="rc24"/>
            <p:cNvSpPr/>
            <p:nvPr/>
          </p:nvSpPr>
          <p:spPr>
            <a:xfrm>
              <a:off x="1332670" y="3489779"/>
              <a:ext cx="203168" cy="136290"/>
            </a:xfrm>
            <a:prstGeom prst="rect">
              <a:avLst/>
            </a:prstGeom>
            <a:solidFill>
              <a:srgbClr val="0058AB">
                <a:alpha val="100000"/>
              </a:srgbClr>
            </a:solidFill>
          </p:spPr>
          <p:txBody>
            <a:bodyPr/>
            <a:lstStyle/>
            <a:p/>
          </p:txBody>
        </p:sp>
        <p:sp>
          <p:nvSpPr>
            <p:cNvPr id="25" name="rc25"/>
            <p:cNvSpPr/>
            <p:nvPr/>
          </p:nvSpPr>
          <p:spPr>
            <a:xfrm>
              <a:off x="1332670" y="3626069"/>
              <a:ext cx="203168" cy="56791"/>
            </a:xfrm>
            <a:prstGeom prst="rect">
              <a:avLst/>
            </a:prstGeom>
            <a:solidFill>
              <a:srgbClr val="1CABE2">
                <a:alpha val="100000"/>
              </a:srgbClr>
            </a:solidFill>
          </p:spPr>
          <p:txBody>
            <a:bodyPr/>
            <a:lstStyle/>
            <a:p/>
          </p:txBody>
        </p:sp>
        <p:sp>
          <p:nvSpPr>
            <p:cNvPr id="26" name="rc26"/>
            <p:cNvSpPr/>
            <p:nvPr/>
          </p:nvSpPr>
          <p:spPr>
            <a:xfrm>
              <a:off x="1558413" y="3633649"/>
              <a:ext cx="203168" cy="991885"/>
            </a:xfrm>
            <a:prstGeom prst="rect">
              <a:avLst/>
            </a:prstGeom>
            <a:solidFill>
              <a:srgbClr val="80BD41">
                <a:alpha val="100000"/>
              </a:srgbClr>
            </a:solidFill>
          </p:spPr>
          <p:txBody>
            <a:bodyPr/>
            <a:lstStyle/>
            <a:p/>
          </p:txBody>
        </p:sp>
        <p:sp>
          <p:nvSpPr>
            <p:cNvPr id="27" name="rc27"/>
            <p:cNvSpPr/>
            <p:nvPr/>
          </p:nvSpPr>
          <p:spPr>
            <a:xfrm>
              <a:off x="1558413" y="3458611"/>
              <a:ext cx="203168" cy="128364"/>
            </a:xfrm>
            <a:prstGeom prst="rect">
              <a:avLst/>
            </a:prstGeom>
            <a:solidFill>
              <a:srgbClr val="0058AB">
                <a:alpha val="100000"/>
              </a:srgbClr>
            </a:solidFill>
          </p:spPr>
          <p:txBody>
            <a:bodyPr/>
            <a:lstStyle/>
            <a:p/>
          </p:txBody>
        </p:sp>
        <p:sp>
          <p:nvSpPr>
            <p:cNvPr id="28" name="rc28"/>
            <p:cNvSpPr/>
            <p:nvPr/>
          </p:nvSpPr>
          <p:spPr>
            <a:xfrm>
              <a:off x="1558413" y="3586975"/>
              <a:ext cx="203168" cy="46673"/>
            </a:xfrm>
            <a:prstGeom prst="rect">
              <a:avLst/>
            </a:prstGeom>
            <a:solidFill>
              <a:srgbClr val="1CABE2">
                <a:alpha val="100000"/>
              </a:srgbClr>
            </a:solidFill>
          </p:spPr>
          <p:txBody>
            <a:bodyPr/>
            <a:lstStyle/>
            <a:p/>
          </p:txBody>
        </p:sp>
        <p:sp>
          <p:nvSpPr>
            <p:cNvPr id="29" name="rc29"/>
            <p:cNvSpPr/>
            <p:nvPr/>
          </p:nvSpPr>
          <p:spPr>
            <a:xfrm>
              <a:off x="1784155" y="3614836"/>
              <a:ext cx="203168" cy="1010698"/>
            </a:xfrm>
            <a:prstGeom prst="rect">
              <a:avLst/>
            </a:prstGeom>
            <a:solidFill>
              <a:srgbClr val="80BD41">
                <a:alpha val="100000"/>
              </a:srgbClr>
            </a:solidFill>
          </p:spPr>
          <p:txBody>
            <a:bodyPr/>
            <a:lstStyle/>
            <a:p/>
          </p:txBody>
        </p:sp>
        <p:sp>
          <p:nvSpPr>
            <p:cNvPr id="30" name="rc30"/>
            <p:cNvSpPr/>
            <p:nvPr/>
          </p:nvSpPr>
          <p:spPr>
            <a:xfrm>
              <a:off x="1784155" y="3436478"/>
              <a:ext cx="203168" cy="95121"/>
            </a:xfrm>
            <a:prstGeom prst="rect">
              <a:avLst/>
            </a:prstGeom>
            <a:solidFill>
              <a:srgbClr val="0058AB">
                <a:alpha val="100000"/>
              </a:srgbClr>
            </a:solidFill>
          </p:spPr>
          <p:txBody>
            <a:bodyPr/>
            <a:lstStyle/>
            <a:p/>
          </p:txBody>
        </p:sp>
        <p:sp>
          <p:nvSpPr>
            <p:cNvPr id="31" name="rc31"/>
            <p:cNvSpPr/>
            <p:nvPr/>
          </p:nvSpPr>
          <p:spPr>
            <a:xfrm>
              <a:off x="1784155" y="3531600"/>
              <a:ext cx="203168" cy="83236"/>
            </a:xfrm>
            <a:prstGeom prst="rect">
              <a:avLst/>
            </a:prstGeom>
            <a:solidFill>
              <a:srgbClr val="1CABE2">
                <a:alpha val="100000"/>
              </a:srgbClr>
            </a:solidFill>
          </p:spPr>
          <p:txBody>
            <a:bodyPr/>
            <a:lstStyle/>
            <a:p/>
          </p:txBody>
        </p:sp>
        <p:sp>
          <p:nvSpPr>
            <p:cNvPr id="32" name="rc32"/>
            <p:cNvSpPr/>
            <p:nvPr/>
          </p:nvSpPr>
          <p:spPr>
            <a:xfrm>
              <a:off x="2009898" y="3600890"/>
              <a:ext cx="203168" cy="1024645"/>
            </a:xfrm>
            <a:prstGeom prst="rect">
              <a:avLst/>
            </a:prstGeom>
            <a:solidFill>
              <a:srgbClr val="80BD41">
                <a:alpha val="100000"/>
              </a:srgbClr>
            </a:solidFill>
          </p:spPr>
          <p:txBody>
            <a:bodyPr/>
            <a:lstStyle/>
            <a:p/>
          </p:txBody>
        </p:sp>
        <p:sp>
          <p:nvSpPr>
            <p:cNvPr id="33" name="rc33"/>
            <p:cNvSpPr/>
            <p:nvPr/>
          </p:nvSpPr>
          <p:spPr>
            <a:xfrm>
              <a:off x="2009898" y="3420072"/>
              <a:ext cx="203168" cy="96439"/>
            </a:xfrm>
            <a:prstGeom prst="rect">
              <a:avLst/>
            </a:prstGeom>
            <a:solidFill>
              <a:srgbClr val="0058AB">
                <a:alpha val="100000"/>
              </a:srgbClr>
            </a:solidFill>
          </p:spPr>
          <p:txBody>
            <a:bodyPr/>
            <a:lstStyle/>
            <a:p/>
          </p:txBody>
        </p:sp>
        <p:sp>
          <p:nvSpPr>
            <p:cNvPr id="34" name="rc34"/>
            <p:cNvSpPr/>
            <p:nvPr/>
          </p:nvSpPr>
          <p:spPr>
            <a:xfrm>
              <a:off x="2009898" y="3516511"/>
              <a:ext cx="203168" cy="84378"/>
            </a:xfrm>
            <a:prstGeom prst="rect">
              <a:avLst/>
            </a:prstGeom>
            <a:solidFill>
              <a:srgbClr val="1CABE2">
                <a:alpha val="100000"/>
              </a:srgbClr>
            </a:solidFill>
          </p:spPr>
          <p:txBody>
            <a:bodyPr/>
            <a:lstStyle/>
            <a:p/>
          </p:txBody>
        </p:sp>
        <p:sp>
          <p:nvSpPr>
            <p:cNvPr id="35" name="rc35"/>
            <p:cNvSpPr/>
            <p:nvPr/>
          </p:nvSpPr>
          <p:spPr>
            <a:xfrm>
              <a:off x="2235640" y="3531534"/>
              <a:ext cx="203168" cy="1094000"/>
            </a:xfrm>
            <a:prstGeom prst="rect">
              <a:avLst/>
            </a:prstGeom>
            <a:solidFill>
              <a:srgbClr val="80BD41">
                <a:alpha val="100000"/>
              </a:srgbClr>
            </a:solidFill>
          </p:spPr>
          <p:txBody>
            <a:bodyPr/>
            <a:lstStyle/>
            <a:p/>
          </p:txBody>
        </p:sp>
        <p:sp>
          <p:nvSpPr>
            <p:cNvPr id="36" name="rc36"/>
            <p:cNvSpPr/>
            <p:nvPr/>
          </p:nvSpPr>
          <p:spPr>
            <a:xfrm>
              <a:off x="2235640" y="3353443"/>
              <a:ext cx="203168" cy="89048"/>
            </a:xfrm>
            <a:prstGeom prst="rect">
              <a:avLst/>
            </a:prstGeom>
            <a:solidFill>
              <a:srgbClr val="0058AB">
                <a:alpha val="100000"/>
              </a:srgbClr>
            </a:solidFill>
          </p:spPr>
          <p:txBody>
            <a:bodyPr/>
            <a:lstStyle/>
            <a:p/>
          </p:txBody>
        </p:sp>
        <p:sp>
          <p:nvSpPr>
            <p:cNvPr id="37" name="rc37"/>
            <p:cNvSpPr/>
            <p:nvPr/>
          </p:nvSpPr>
          <p:spPr>
            <a:xfrm>
              <a:off x="2235640" y="3442492"/>
              <a:ext cx="203168" cy="89042"/>
            </a:xfrm>
            <a:prstGeom prst="rect">
              <a:avLst/>
            </a:prstGeom>
            <a:solidFill>
              <a:srgbClr val="1CABE2">
                <a:alpha val="100000"/>
              </a:srgbClr>
            </a:solidFill>
          </p:spPr>
          <p:txBody>
            <a:bodyPr/>
            <a:lstStyle/>
            <a:p/>
          </p:txBody>
        </p:sp>
        <p:sp>
          <p:nvSpPr>
            <p:cNvPr id="38" name="rc38"/>
            <p:cNvSpPr/>
            <p:nvPr/>
          </p:nvSpPr>
          <p:spPr>
            <a:xfrm>
              <a:off x="2461382" y="3556140"/>
              <a:ext cx="203168" cy="1069395"/>
            </a:xfrm>
            <a:prstGeom prst="rect">
              <a:avLst/>
            </a:prstGeom>
            <a:solidFill>
              <a:srgbClr val="80BD41">
                <a:alpha val="100000"/>
              </a:srgbClr>
            </a:solidFill>
          </p:spPr>
          <p:txBody>
            <a:bodyPr/>
            <a:lstStyle/>
            <a:p/>
          </p:txBody>
        </p:sp>
        <p:sp>
          <p:nvSpPr>
            <p:cNvPr id="39" name="rc39"/>
            <p:cNvSpPr/>
            <p:nvPr/>
          </p:nvSpPr>
          <p:spPr>
            <a:xfrm>
              <a:off x="2461382" y="3352445"/>
              <a:ext cx="203168" cy="101847"/>
            </a:xfrm>
            <a:prstGeom prst="rect">
              <a:avLst/>
            </a:prstGeom>
            <a:solidFill>
              <a:srgbClr val="0058AB">
                <a:alpha val="100000"/>
              </a:srgbClr>
            </a:solidFill>
          </p:spPr>
          <p:txBody>
            <a:bodyPr/>
            <a:lstStyle/>
            <a:p/>
          </p:txBody>
        </p:sp>
        <p:sp>
          <p:nvSpPr>
            <p:cNvPr id="40" name="rc40"/>
            <p:cNvSpPr/>
            <p:nvPr/>
          </p:nvSpPr>
          <p:spPr>
            <a:xfrm>
              <a:off x="2461382" y="3454293"/>
              <a:ext cx="203168" cy="101847"/>
            </a:xfrm>
            <a:prstGeom prst="rect">
              <a:avLst/>
            </a:prstGeom>
            <a:solidFill>
              <a:srgbClr val="1CABE2">
                <a:alpha val="100000"/>
              </a:srgbClr>
            </a:solidFill>
          </p:spPr>
          <p:txBody>
            <a:bodyPr/>
            <a:lstStyle/>
            <a:p/>
          </p:txBody>
        </p:sp>
        <p:sp>
          <p:nvSpPr>
            <p:cNvPr id="41" name="rc41"/>
            <p:cNvSpPr/>
            <p:nvPr/>
          </p:nvSpPr>
          <p:spPr>
            <a:xfrm>
              <a:off x="2687125" y="3548136"/>
              <a:ext cx="203168" cy="1077399"/>
            </a:xfrm>
            <a:prstGeom prst="rect">
              <a:avLst/>
            </a:prstGeom>
            <a:solidFill>
              <a:srgbClr val="80BD41">
                <a:alpha val="100000"/>
              </a:srgbClr>
            </a:solidFill>
          </p:spPr>
          <p:txBody>
            <a:bodyPr/>
            <a:lstStyle/>
            <a:p/>
          </p:txBody>
        </p:sp>
        <p:sp>
          <p:nvSpPr>
            <p:cNvPr id="42" name="rc42"/>
            <p:cNvSpPr/>
            <p:nvPr/>
          </p:nvSpPr>
          <p:spPr>
            <a:xfrm>
              <a:off x="2687125" y="3327468"/>
              <a:ext cx="203168" cy="103843"/>
            </a:xfrm>
            <a:prstGeom prst="rect">
              <a:avLst/>
            </a:prstGeom>
            <a:solidFill>
              <a:srgbClr val="0058AB">
                <a:alpha val="100000"/>
              </a:srgbClr>
            </a:solidFill>
          </p:spPr>
          <p:txBody>
            <a:bodyPr/>
            <a:lstStyle/>
            <a:p/>
          </p:txBody>
        </p:sp>
        <p:sp>
          <p:nvSpPr>
            <p:cNvPr id="43" name="rc43"/>
            <p:cNvSpPr/>
            <p:nvPr/>
          </p:nvSpPr>
          <p:spPr>
            <a:xfrm>
              <a:off x="2687125" y="3431311"/>
              <a:ext cx="203168" cy="116824"/>
            </a:xfrm>
            <a:prstGeom prst="rect">
              <a:avLst/>
            </a:prstGeom>
            <a:solidFill>
              <a:srgbClr val="1CABE2">
                <a:alpha val="100000"/>
              </a:srgbClr>
            </a:solidFill>
          </p:spPr>
          <p:txBody>
            <a:bodyPr/>
            <a:lstStyle/>
            <a:p/>
          </p:txBody>
        </p:sp>
        <p:sp>
          <p:nvSpPr>
            <p:cNvPr id="44" name="rc44"/>
            <p:cNvSpPr/>
            <p:nvPr/>
          </p:nvSpPr>
          <p:spPr>
            <a:xfrm>
              <a:off x="2912867" y="3458324"/>
              <a:ext cx="203168" cy="1167211"/>
            </a:xfrm>
            <a:prstGeom prst="rect">
              <a:avLst/>
            </a:prstGeom>
            <a:solidFill>
              <a:srgbClr val="80BD41">
                <a:alpha val="100000"/>
              </a:srgbClr>
            </a:solidFill>
          </p:spPr>
          <p:txBody>
            <a:bodyPr/>
            <a:lstStyle/>
            <a:p/>
          </p:txBody>
        </p:sp>
        <p:sp>
          <p:nvSpPr>
            <p:cNvPr id="45" name="rc45"/>
            <p:cNvSpPr/>
            <p:nvPr/>
          </p:nvSpPr>
          <p:spPr>
            <a:xfrm>
              <a:off x="2912867" y="3268315"/>
              <a:ext cx="203168" cy="162865"/>
            </a:xfrm>
            <a:prstGeom prst="rect">
              <a:avLst/>
            </a:prstGeom>
            <a:solidFill>
              <a:srgbClr val="0058AB">
                <a:alpha val="100000"/>
              </a:srgbClr>
            </a:solidFill>
          </p:spPr>
          <p:txBody>
            <a:bodyPr/>
            <a:lstStyle/>
            <a:p/>
          </p:txBody>
        </p:sp>
        <p:sp>
          <p:nvSpPr>
            <p:cNvPr id="46" name="rc46"/>
            <p:cNvSpPr/>
            <p:nvPr/>
          </p:nvSpPr>
          <p:spPr>
            <a:xfrm>
              <a:off x="2912867" y="3431181"/>
              <a:ext cx="203168" cy="27143"/>
            </a:xfrm>
            <a:prstGeom prst="rect">
              <a:avLst/>
            </a:prstGeom>
            <a:solidFill>
              <a:srgbClr val="1CABE2">
                <a:alpha val="100000"/>
              </a:srgbClr>
            </a:solidFill>
          </p:spPr>
          <p:txBody>
            <a:bodyPr/>
            <a:lstStyle/>
            <a:p/>
          </p:txBody>
        </p:sp>
        <p:sp>
          <p:nvSpPr>
            <p:cNvPr id="47" name="rc47"/>
            <p:cNvSpPr/>
            <p:nvPr/>
          </p:nvSpPr>
          <p:spPr>
            <a:xfrm>
              <a:off x="3138609" y="3407625"/>
              <a:ext cx="203168" cy="1217909"/>
            </a:xfrm>
            <a:prstGeom prst="rect">
              <a:avLst/>
            </a:prstGeom>
            <a:solidFill>
              <a:srgbClr val="80BD41">
                <a:alpha val="100000"/>
              </a:srgbClr>
            </a:solidFill>
          </p:spPr>
          <p:txBody>
            <a:bodyPr/>
            <a:lstStyle/>
            <a:p/>
          </p:txBody>
        </p:sp>
        <p:sp>
          <p:nvSpPr>
            <p:cNvPr id="48" name="rc48"/>
            <p:cNvSpPr/>
            <p:nvPr/>
          </p:nvSpPr>
          <p:spPr>
            <a:xfrm>
              <a:off x="3138609" y="3209364"/>
              <a:ext cx="203168" cy="113295"/>
            </a:xfrm>
            <a:prstGeom prst="rect">
              <a:avLst/>
            </a:prstGeom>
            <a:solidFill>
              <a:srgbClr val="0058AB">
                <a:alpha val="100000"/>
              </a:srgbClr>
            </a:solidFill>
          </p:spPr>
          <p:txBody>
            <a:bodyPr/>
            <a:lstStyle/>
            <a:p/>
          </p:txBody>
        </p:sp>
        <p:sp>
          <p:nvSpPr>
            <p:cNvPr id="49" name="rc49"/>
            <p:cNvSpPr/>
            <p:nvPr/>
          </p:nvSpPr>
          <p:spPr>
            <a:xfrm>
              <a:off x="3138609" y="3322660"/>
              <a:ext cx="203168" cy="84965"/>
            </a:xfrm>
            <a:prstGeom prst="rect">
              <a:avLst/>
            </a:prstGeom>
            <a:solidFill>
              <a:srgbClr val="1CABE2">
                <a:alpha val="100000"/>
              </a:srgbClr>
            </a:solidFill>
          </p:spPr>
          <p:txBody>
            <a:bodyPr/>
            <a:lstStyle/>
            <a:p/>
          </p:txBody>
        </p:sp>
        <p:sp>
          <p:nvSpPr>
            <p:cNvPr id="50" name="rc50"/>
            <p:cNvSpPr/>
            <p:nvPr/>
          </p:nvSpPr>
          <p:spPr>
            <a:xfrm>
              <a:off x="3364352" y="3242646"/>
              <a:ext cx="203168" cy="1382889"/>
            </a:xfrm>
            <a:prstGeom prst="rect">
              <a:avLst/>
            </a:prstGeom>
            <a:solidFill>
              <a:srgbClr val="80BD41">
                <a:alpha val="100000"/>
              </a:srgbClr>
            </a:solidFill>
          </p:spPr>
          <p:txBody>
            <a:bodyPr/>
            <a:lstStyle/>
            <a:p/>
          </p:txBody>
        </p:sp>
        <p:sp>
          <p:nvSpPr>
            <p:cNvPr id="51" name="rc51"/>
            <p:cNvSpPr/>
            <p:nvPr/>
          </p:nvSpPr>
          <p:spPr>
            <a:xfrm>
              <a:off x="3364352" y="3138561"/>
              <a:ext cx="203168" cy="59478"/>
            </a:xfrm>
            <a:prstGeom prst="rect">
              <a:avLst/>
            </a:prstGeom>
            <a:solidFill>
              <a:srgbClr val="0058AB">
                <a:alpha val="100000"/>
              </a:srgbClr>
            </a:solidFill>
          </p:spPr>
          <p:txBody>
            <a:bodyPr/>
            <a:lstStyle/>
            <a:p/>
          </p:txBody>
        </p:sp>
        <p:sp>
          <p:nvSpPr>
            <p:cNvPr id="52" name="rc52"/>
            <p:cNvSpPr/>
            <p:nvPr/>
          </p:nvSpPr>
          <p:spPr>
            <a:xfrm>
              <a:off x="3364352" y="3198040"/>
              <a:ext cx="203168" cy="44605"/>
            </a:xfrm>
            <a:prstGeom prst="rect">
              <a:avLst/>
            </a:prstGeom>
            <a:solidFill>
              <a:srgbClr val="1CABE2">
                <a:alpha val="100000"/>
              </a:srgbClr>
            </a:solidFill>
          </p:spPr>
          <p:txBody>
            <a:bodyPr/>
            <a:lstStyle/>
            <a:p/>
          </p:txBody>
        </p:sp>
        <p:sp>
          <p:nvSpPr>
            <p:cNvPr id="53" name="rc53"/>
            <p:cNvSpPr/>
            <p:nvPr/>
          </p:nvSpPr>
          <p:spPr>
            <a:xfrm>
              <a:off x="3590094" y="3185639"/>
              <a:ext cx="203168" cy="1439895"/>
            </a:xfrm>
            <a:prstGeom prst="rect">
              <a:avLst/>
            </a:prstGeom>
            <a:solidFill>
              <a:srgbClr val="80BD41">
                <a:alpha val="100000"/>
              </a:srgbClr>
            </a:solidFill>
          </p:spPr>
          <p:txBody>
            <a:bodyPr/>
            <a:lstStyle/>
            <a:p/>
          </p:txBody>
        </p:sp>
        <p:sp>
          <p:nvSpPr>
            <p:cNvPr id="54" name="rc54"/>
            <p:cNvSpPr/>
            <p:nvPr/>
          </p:nvSpPr>
          <p:spPr>
            <a:xfrm>
              <a:off x="3590094" y="3077262"/>
              <a:ext cx="203168" cy="77411"/>
            </a:xfrm>
            <a:prstGeom prst="rect">
              <a:avLst/>
            </a:prstGeom>
            <a:solidFill>
              <a:srgbClr val="0058AB">
                <a:alpha val="100000"/>
              </a:srgbClr>
            </a:solidFill>
          </p:spPr>
          <p:txBody>
            <a:bodyPr/>
            <a:lstStyle/>
            <a:p/>
          </p:txBody>
        </p:sp>
        <p:sp>
          <p:nvSpPr>
            <p:cNvPr id="55" name="rc55"/>
            <p:cNvSpPr/>
            <p:nvPr/>
          </p:nvSpPr>
          <p:spPr>
            <a:xfrm>
              <a:off x="3590094" y="3154673"/>
              <a:ext cx="203168" cy="30965"/>
            </a:xfrm>
            <a:prstGeom prst="rect">
              <a:avLst/>
            </a:prstGeom>
            <a:solidFill>
              <a:srgbClr val="1CABE2">
                <a:alpha val="100000"/>
              </a:srgbClr>
            </a:solidFill>
          </p:spPr>
          <p:txBody>
            <a:bodyPr/>
            <a:lstStyle/>
            <a:p/>
          </p:txBody>
        </p:sp>
        <p:sp>
          <p:nvSpPr>
            <p:cNvPr id="56" name="rc56"/>
            <p:cNvSpPr/>
            <p:nvPr/>
          </p:nvSpPr>
          <p:spPr>
            <a:xfrm>
              <a:off x="3815836" y="3093727"/>
              <a:ext cx="203168" cy="1531808"/>
            </a:xfrm>
            <a:prstGeom prst="rect">
              <a:avLst/>
            </a:prstGeom>
            <a:solidFill>
              <a:srgbClr val="80BD41">
                <a:alpha val="100000"/>
              </a:srgbClr>
            </a:solidFill>
          </p:spPr>
          <p:txBody>
            <a:bodyPr/>
            <a:lstStyle/>
            <a:p/>
          </p:txBody>
        </p:sp>
        <p:sp>
          <p:nvSpPr>
            <p:cNvPr id="57" name="rc57"/>
            <p:cNvSpPr/>
            <p:nvPr/>
          </p:nvSpPr>
          <p:spPr>
            <a:xfrm>
              <a:off x="3815836" y="3029903"/>
              <a:ext cx="203168" cy="31911"/>
            </a:xfrm>
            <a:prstGeom prst="rect">
              <a:avLst/>
            </a:prstGeom>
            <a:solidFill>
              <a:srgbClr val="0058AB">
                <a:alpha val="100000"/>
              </a:srgbClr>
            </a:solidFill>
          </p:spPr>
          <p:txBody>
            <a:bodyPr/>
            <a:lstStyle/>
            <a:p/>
          </p:txBody>
        </p:sp>
        <p:sp>
          <p:nvSpPr>
            <p:cNvPr id="58" name="rc58"/>
            <p:cNvSpPr/>
            <p:nvPr/>
          </p:nvSpPr>
          <p:spPr>
            <a:xfrm>
              <a:off x="3815836" y="3061815"/>
              <a:ext cx="203168" cy="31911"/>
            </a:xfrm>
            <a:prstGeom prst="rect">
              <a:avLst/>
            </a:prstGeom>
            <a:solidFill>
              <a:srgbClr val="1CABE2">
                <a:alpha val="100000"/>
              </a:srgbClr>
            </a:solidFill>
          </p:spPr>
          <p:txBody>
            <a:bodyPr/>
            <a:lstStyle/>
            <a:p/>
          </p:txBody>
        </p:sp>
        <p:sp>
          <p:nvSpPr>
            <p:cNvPr id="59" name="rc59"/>
            <p:cNvSpPr/>
            <p:nvPr/>
          </p:nvSpPr>
          <p:spPr>
            <a:xfrm>
              <a:off x="4041579" y="3097393"/>
              <a:ext cx="203168" cy="1528142"/>
            </a:xfrm>
            <a:prstGeom prst="rect">
              <a:avLst/>
            </a:prstGeom>
            <a:solidFill>
              <a:srgbClr val="80BD41">
                <a:alpha val="100000"/>
              </a:srgbClr>
            </a:solidFill>
          </p:spPr>
          <p:txBody>
            <a:bodyPr/>
            <a:lstStyle/>
            <a:p/>
          </p:txBody>
        </p:sp>
        <p:sp>
          <p:nvSpPr>
            <p:cNvPr id="60" name="rc60"/>
            <p:cNvSpPr/>
            <p:nvPr/>
          </p:nvSpPr>
          <p:spPr>
            <a:xfrm>
              <a:off x="4041579" y="2999851"/>
              <a:ext cx="203168" cy="65030"/>
            </a:xfrm>
            <a:prstGeom prst="rect">
              <a:avLst/>
            </a:prstGeom>
            <a:solidFill>
              <a:srgbClr val="0058AB">
                <a:alpha val="100000"/>
              </a:srgbClr>
            </a:solidFill>
          </p:spPr>
          <p:txBody>
            <a:bodyPr/>
            <a:lstStyle/>
            <a:p/>
          </p:txBody>
        </p:sp>
        <p:sp>
          <p:nvSpPr>
            <p:cNvPr id="61" name="rc61"/>
            <p:cNvSpPr/>
            <p:nvPr/>
          </p:nvSpPr>
          <p:spPr>
            <a:xfrm>
              <a:off x="4041579" y="3064881"/>
              <a:ext cx="203168" cy="32511"/>
            </a:xfrm>
            <a:prstGeom prst="rect">
              <a:avLst/>
            </a:prstGeom>
            <a:solidFill>
              <a:srgbClr val="1CABE2">
                <a:alpha val="100000"/>
              </a:srgbClr>
            </a:solidFill>
          </p:spPr>
          <p:txBody>
            <a:bodyPr/>
            <a:lstStyle/>
            <a:p/>
          </p:txBody>
        </p:sp>
        <p:sp>
          <p:nvSpPr>
            <p:cNvPr id="62" name="rc62"/>
            <p:cNvSpPr/>
            <p:nvPr/>
          </p:nvSpPr>
          <p:spPr>
            <a:xfrm>
              <a:off x="4267321" y="3017731"/>
              <a:ext cx="203168" cy="1607804"/>
            </a:xfrm>
            <a:prstGeom prst="rect">
              <a:avLst/>
            </a:prstGeom>
            <a:solidFill>
              <a:srgbClr val="80BD41">
                <a:alpha val="100000"/>
              </a:srgbClr>
            </a:solidFill>
          </p:spPr>
          <p:txBody>
            <a:bodyPr/>
            <a:lstStyle/>
            <a:p/>
          </p:txBody>
        </p:sp>
        <p:sp>
          <p:nvSpPr>
            <p:cNvPr id="63" name="rc63"/>
            <p:cNvSpPr/>
            <p:nvPr/>
          </p:nvSpPr>
          <p:spPr>
            <a:xfrm>
              <a:off x="4267321" y="2950737"/>
              <a:ext cx="203168" cy="33496"/>
            </a:xfrm>
            <a:prstGeom prst="rect">
              <a:avLst/>
            </a:prstGeom>
            <a:solidFill>
              <a:srgbClr val="0058AB">
                <a:alpha val="100000"/>
              </a:srgbClr>
            </a:solidFill>
          </p:spPr>
          <p:txBody>
            <a:bodyPr/>
            <a:lstStyle/>
            <a:p/>
          </p:txBody>
        </p:sp>
        <p:sp>
          <p:nvSpPr>
            <p:cNvPr id="64" name="rc64"/>
            <p:cNvSpPr/>
            <p:nvPr/>
          </p:nvSpPr>
          <p:spPr>
            <a:xfrm>
              <a:off x="4267321" y="2984234"/>
              <a:ext cx="203168" cy="33496"/>
            </a:xfrm>
            <a:prstGeom prst="rect">
              <a:avLst/>
            </a:prstGeom>
            <a:solidFill>
              <a:srgbClr val="1CABE2">
                <a:alpha val="100000"/>
              </a:srgbClr>
            </a:solidFill>
          </p:spPr>
          <p:txBody>
            <a:bodyPr/>
            <a:lstStyle/>
            <a:p/>
          </p:txBody>
        </p:sp>
        <p:sp>
          <p:nvSpPr>
            <p:cNvPr id="65" name="rc65"/>
            <p:cNvSpPr/>
            <p:nvPr/>
          </p:nvSpPr>
          <p:spPr>
            <a:xfrm>
              <a:off x="4493063" y="2954051"/>
              <a:ext cx="203168" cy="1671484"/>
            </a:xfrm>
            <a:prstGeom prst="rect">
              <a:avLst/>
            </a:prstGeom>
            <a:solidFill>
              <a:srgbClr val="80BD41">
                <a:alpha val="100000"/>
              </a:srgbClr>
            </a:solidFill>
          </p:spPr>
          <p:txBody>
            <a:bodyPr/>
            <a:lstStyle/>
            <a:p/>
          </p:txBody>
        </p:sp>
        <p:sp>
          <p:nvSpPr>
            <p:cNvPr id="66" name="rc66"/>
            <p:cNvSpPr/>
            <p:nvPr/>
          </p:nvSpPr>
          <p:spPr>
            <a:xfrm>
              <a:off x="4493063" y="2902354"/>
              <a:ext cx="203168" cy="17234"/>
            </a:xfrm>
            <a:prstGeom prst="rect">
              <a:avLst/>
            </a:prstGeom>
            <a:solidFill>
              <a:srgbClr val="0058AB">
                <a:alpha val="100000"/>
              </a:srgbClr>
            </a:solidFill>
          </p:spPr>
          <p:txBody>
            <a:bodyPr/>
            <a:lstStyle/>
            <a:p/>
          </p:txBody>
        </p:sp>
        <p:sp>
          <p:nvSpPr>
            <p:cNvPr id="67" name="rc67"/>
            <p:cNvSpPr/>
            <p:nvPr/>
          </p:nvSpPr>
          <p:spPr>
            <a:xfrm>
              <a:off x="4493063" y="2919589"/>
              <a:ext cx="203168" cy="34462"/>
            </a:xfrm>
            <a:prstGeom prst="rect">
              <a:avLst/>
            </a:prstGeom>
            <a:solidFill>
              <a:srgbClr val="1CABE2">
                <a:alpha val="100000"/>
              </a:srgbClr>
            </a:solidFill>
          </p:spPr>
          <p:txBody>
            <a:bodyPr/>
            <a:lstStyle/>
            <a:p/>
          </p:txBody>
        </p:sp>
        <p:sp>
          <p:nvSpPr>
            <p:cNvPr id="68" name="rc68"/>
            <p:cNvSpPr/>
            <p:nvPr/>
          </p:nvSpPr>
          <p:spPr>
            <a:xfrm>
              <a:off x="4718806" y="2939967"/>
              <a:ext cx="203168" cy="1685567"/>
            </a:xfrm>
            <a:prstGeom prst="rect">
              <a:avLst/>
            </a:prstGeom>
            <a:solidFill>
              <a:srgbClr val="80BD41">
                <a:alpha val="100000"/>
              </a:srgbClr>
            </a:solidFill>
          </p:spPr>
          <p:txBody>
            <a:bodyPr/>
            <a:lstStyle/>
            <a:p/>
          </p:txBody>
        </p:sp>
        <p:sp>
          <p:nvSpPr>
            <p:cNvPr id="69" name="rc69"/>
            <p:cNvSpPr/>
            <p:nvPr/>
          </p:nvSpPr>
          <p:spPr>
            <a:xfrm>
              <a:off x="4718806" y="2869738"/>
              <a:ext cx="203168" cy="52675"/>
            </a:xfrm>
            <a:prstGeom prst="rect">
              <a:avLst/>
            </a:prstGeom>
            <a:solidFill>
              <a:srgbClr val="0058AB">
                <a:alpha val="100000"/>
              </a:srgbClr>
            </a:solidFill>
          </p:spPr>
          <p:txBody>
            <a:bodyPr/>
            <a:lstStyle/>
            <a:p/>
          </p:txBody>
        </p:sp>
        <p:sp>
          <p:nvSpPr>
            <p:cNvPr id="70" name="rc70"/>
            <p:cNvSpPr/>
            <p:nvPr/>
          </p:nvSpPr>
          <p:spPr>
            <a:xfrm>
              <a:off x="4718806" y="2922413"/>
              <a:ext cx="203168" cy="17554"/>
            </a:xfrm>
            <a:prstGeom prst="rect">
              <a:avLst/>
            </a:prstGeom>
            <a:solidFill>
              <a:srgbClr val="1CABE2">
                <a:alpha val="100000"/>
              </a:srgbClr>
            </a:solidFill>
          </p:spPr>
          <p:txBody>
            <a:bodyPr/>
            <a:lstStyle/>
            <a:p/>
          </p:txBody>
        </p:sp>
        <p:sp>
          <p:nvSpPr>
            <p:cNvPr id="71" name="rc71"/>
            <p:cNvSpPr/>
            <p:nvPr/>
          </p:nvSpPr>
          <p:spPr>
            <a:xfrm>
              <a:off x="4944548" y="2952570"/>
              <a:ext cx="203168" cy="1672964"/>
            </a:xfrm>
            <a:prstGeom prst="rect">
              <a:avLst/>
            </a:prstGeom>
            <a:solidFill>
              <a:srgbClr val="80BD41">
                <a:alpha val="100000"/>
              </a:srgbClr>
            </a:solidFill>
          </p:spPr>
          <p:txBody>
            <a:bodyPr/>
            <a:lstStyle/>
            <a:p/>
          </p:txBody>
        </p:sp>
        <p:sp>
          <p:nvSpPr>
            <p:cNvPr id="72" name="rc72"/>
            <p:cNvSpPr/>
            <p:nvPr/>
          </p:nvSpPr>
          <p:spPr>
            <a:xfrm>
              <a:off x="4944548" y="2882863"/>
              <a:ext cx="203168" cy="34853"/>
            </a:xfrm>
            <a:prstGeom prst="rect">
              <a:avLst/>
            </a:prstGeom>
            <a:solidFill>
              <a:srgbClr val="0058AB">
                <a:alpha val="100000"/>
              </a:srgbClr>
            </a:solidFill>
          </p:spPr>
          <p:txBody>
            <a:bodyPr/>
            <a:lstStyle/>
            <a:p/>
          </p:txBody>
        </p:sp>
        <p:sp>
          <p:nvSpPr>
            <p:cNvPr id="73" name="rc73"/>
            <p:cNvSpPr/>
            <p:nvPr/>
          </p:nvSpPr>
          <p:spPr>
            <a:xfrm>
              <a:off x="4944548" y="2917716"/>
              <a:ext cx="203168" cy="34853"/>
            </a:xfrm>
            <a:prstGeom prst="rect">
              <a:avLst/>
            </a:prstGeom>
            <a:solidFill>
              <a:srgbClr val="1CABE2">
                <a:alpha val="100000"/>
              </a:srgbClr>
            </a:solidFill>
          </p:spPr>
          <p:txBody>
            <a:bodyPr/>
            <a:lstStyle/>
            <a:p/>
          </p:txBody>
        </p:sp>
        <p:sp>
          <p:nvSpPr>
            <p:cNvPr id="74" name="rc74"/>
            <p:cNvSpPr/>
            <p:nvPr/>
          </p:nvSpPr>
          <p:spPr>
            <a:xfrm>
              <a:off x="5170291" y="2964371"/>
              <a:ext cx="203168" cy="1661164"/>
            </a:xfrm>
            <a:prstGeom prst="rect">
              <a:avLst/>
            </a:prstGeom>
            <a:solidFill>
              <a:srgbClr val="80BD41">
                <a:alpha val="100000"/>
              </a:srgbClr>
            </a:solidFill>
          </p:spPr>
          <p:txBody>
            <a:bodyPr/>
            <a:lstStyle/>
            <a:p/>
          </p:txBody>
        </p:sp>
        <p:sp>
          <p:nvSpPr>
            <p:cNvPr id="75" name="rc75"/>
            <p:cNvSpPr/>
            <p:nvPr/>
          </p:nvSpPr>
          <p:spPr>
            <a:xfrm>
              <a:off x="5170291" y="2912994"/>
              <a:ext cx="203168" cy="34253"/>
            </a:xfrm>
            <a:prstGeom prst="rect">
              <a:avLst/>
            </a:prstGeom>
            <a:solidFill>
              <a:srgbClr val="0058AB">
                <a:alpha val="100000"/>
              </a:srgbClr>
            </a:solidFill>
          </p:spPr>
          <p:txBody>
            <a:bodyPr/>
            <a:lstStyle/>
            <a:p/>
          </p:txBody>
        </p:sp>
        <p:sp>
          <p:nvSpPr>
            <p:cNvPr id="76" name="rc76"/>
            <p:cNvSpPr/>
            <p:nvPr/>
          </p:nvSpPr>
          <p:spPr>
            <a:xfrm>
              <a:off x="5170291" y="2947247"/>
              <a:ext cx="203168" cy="17123"/>
            </a:xfrm>
            <a:prstGeom prst="rect">
              <a:avLst/>
            </a:prstGeom>
            <a:solidFill>
              <a:srgbClr val="1CABE2">
                <a:alpha val="100000"/>
              </a:srgbClr>
            </a:solidFill>
          </p:spPr>
          <p:txBody>
            <a:bodyPr/>
            <a:lstStyle/>
            <a:p/>
          </p:txBody>
        </p:sp>
        <p:sp>
          <p:nvSpPr>
            <p:cNvPr id="77" name="rc77"/>
            <p:cNvSpPr/>
            <p:nvPr/>
          </p:nvSpPr>
          <p:spPr>
            <a:xfrm>
              <a:off x="5396033" y="2951213"/>
              <a:ext cx="203168" cy="1674321"/>
            </a:xfrm>
            <a:prstGeom prst="rect">
              <a:avLst/>
            </a:prstGeom>
            <a:solidFill>
              <a:srgbClr val="80BD41">
                <a:alpha val="100000"/>
              </a:srgbClr>
            </a:solidFill>
          </p:spPr>
          <p:txBody>
            <a:bodyPr/>
            <a:lstStyle/>
            <a:p/>
          </p:txBody>
        </p:sp>
        <p:sp>
          <p:nvSpPr>
            <p:cNvPr id="78" name="rc78"/>
            <p:cNvSpPr/>
            <p:nvPr/>
          </p:nvSpPr>
          <p:spPr>
            <a:xfrm>
              <a:off x="5396033" y="2881447"/>
              <a:ext cx="203168" cy="34879"/>
            </a:xfrm>
            <a:prstGeom prst="rect">
              <a:avLst/>
            </a:prstGeom>
            <a:solidFill>
              <a:srgbClr val="0058AB">
                <a:alpha val="100000"/>
              </a:srgbClr>
            </a:solidFill>
          </p:spPr>
          <p:txBody>
            <a:bodyPr/>
            <a:lstStyle/>
            <a:p/>
          </p:txBody>
        </p:sp>
        <p:sp>
          <p:nvSpPr>
            <p:cNvPr id="79" name="rc79"/>
            <p:cNvSpPr/>
            <p:nvPr/>
          </p:nvSpPr>
          <p:spPr>
            <a:xfrm>
              <a:off x="5396033" y="2916327"/>
              <a:ext cx="203168" cy="34886"/>
            </a:xfrm>
            <a:prstGeom prst="rect">
              <a:avLst/>
            </a:prstGeom>
            <a:solidFill>
              <a:srgbClr val="1CABE2">
                <a:alpha val="100000"/>
              </a:srgbClr>
            </a:solidFill>
          </p:spPr>
          <p:txBody>
            <a:bodyPr/>
            <a:lstStyle/>
            <a:p/>
          </p:txBody>
        </p:sp>
        <p:sp>
          <p:nvSpPr>
            <p:cNvPr id="80" name="rc80"/>
            <p:cNvSpPr/>
            <p:nvPr/>
          </p:nvSpPr>
          <p:spPr>
            <a:xfrm>
              <a:off x="5621775" y="2909314"/>
              <a:ext cx="203168" cy="1716220"/>
            </a:xfrm>
            <a:prstGeom prst="rect">
              <a:avLst/>
            </a:prstGeom>
            <a:solidFill>
              <a:srgbClr val="80BD41">
                <a:alpha val="100000"/>
              </a:srgbClr>
            </a:solidFill>
          </p:spPr>
          <p:txBody>
            <a:bodyPr/>
            <a:lstStyle/>
            <a:p/>
          </p:txBody>
        </p:sp>
        <p:sp>
          <p:nvSpPr>
            <p:cNvPr id="81" name="rc81"/>
            <p:cNvSpPr/>
            <p:nvPr/>
          </p:nvSpPr>
          <p:spPr>
            <a:xfrm>
              <a:off x="5621775" y="2856235"/>
              <a:ext cx="203168" cy="35388"/>
            </a:xfrm>
            <a:prstGeom prst="rect">
              <a:avLst/>
            </a:prstGeom>
            <a:solidFill>
              <a:srgbClr val="0058AB">
                <a:alpha val="100000"/>
              </a:srgbClr>
            </a:solidFill>
          </p:spPr>
          <p:txBody>
            <a:bodyPr/>
            <a:lstStyle/>
            <a:p/>
          </p:txBody>
        </p:sp>
        <p:sp>
          <p:nvSpPr>
            <p:cNvPr id="82" name="rc82"/>
            <p:cNvSpPr/>
            <p:nvPr/>
          </p:nvSpPr>
          <p:spPr>
            <a:xfrm>
              <a:off x="5621775" y="2891623"/>
              <a:ext cx="203168" cy="17691"/>
            </a:xfrm>
            <a:prstGeom prst="rect">
              <a:avLst/>
            </a:prstGeom>
            <a:solidFill>
              <a:srgbClr val="1CABE2">
                <a:alpha val="100000"/>
              </a:srgbClr>
            </a:solidFill>
          </p:spPr>
          <p:txBody>
            <a:bodyPr/>
            <a:lstStyle/>
            <a:p/>
          </p:txBody>
        </p:sp>
        <p:sp>
          <p:nvSpPr>
            <p:cNvPr id="83" name="rc83"/>
            <p:cNvSpPr/>
            <p:nvPr/>
          </p:nvSpPr>
          <p:spPr>
            <a:xfrm>
              <a:off x="5847518" y="2917260"/>
              <a:ext cx="203168" cy="1708275"/>
            </a:xfrm>
            <a:prstGeom prst="rect">
              <a:avLst/>
            </a:prstGeom>
            <a:solidFill>
              <a:srgbClr val="80BD41">
                <a:alpha val="100000"/>
              </a:srgbClr>
            </a:solidFill>
          </p:spPr>
          <p:txBody>
            <a:bodyPr/>
            <a:lstStyle/>
            <a:p/>
          </p:txBody>
        </p:sp>
        <p:sp>
          <p:nvSpPr>
            <p:cNvPr id="84" name="rc84"/>
            <p:cNvSpPr/>
            <p:nvPr/>
          </p:nvSpPr>
          <p:spPr>
            <a:xfrm>
              <a:off x="5847518" y="2864428"/>
              <a:ext cx="203168" cy="35219"/>
            </a:xfrm>
            <a:prstGeom prst="rect">
              <a:avLst/>
            </a:prstGeom>
            <a:solidFill>
              <a:srgbClr val="0058AB">
                <a:alpha val="100000"/>
              </a:srgbClr>
            </a:solidFill>
          </p:spPr>
          <p:txBody>
            <a:bodyPr/>
            <a:lstStyle/>
            <a:p/>
          </p:txBody>
        </p:sp>
        <p:sp>
          <p:nvSpPr>
            <p:cNvPr id="85" name="rc85"/>
            <p:cNvSpPr/>
            <p:nvPr/>
          </p:nvSpPr>
          <p:spPr>
            <a:xfrm>
              <a:off x="5847518" y="2899647"/>
              <a:ext cx="203168" cy="17612"/>
            </a:xfrm>
            <a:prstGeom prst="rect">
              <a:avLst/>
            </a:prstGeom>
            <a:solidFill>
              <a:srgbClr val="1CABE2">
                <a:alpha val="100000"/>
              </a:srgbClr>
            </a:solidFill>
          </p:spPr>
          <p:txBody>
            <a:bodyPr/>
            <a:lstStyle/>
            <a:p/>
          </p:txBody>
        </p:sp>
        <p:sp>
          <p:nvSpPr>
            <p:cNvPr id="86" name="rc86"/>
            <p:cNvSpPr/>
            <p:nvPr/>
          </p:nvSpPr>
          <p:spPr>
            <a:xfrm>
              <a:off x="6073260" y="2916073"/>
              <a:ext cx="203168" cy="1709462"/>
            </a:xfrm>
            <a:prstGeom prst="rect">
              <a:avLst/>
            </a:prstGeom>
            <a:solidFill>
              <a:srgbClr val="80BD41">
                <a:alpha val="100000"/>
              </a:srgbClr>
            </a:solidFill>
          </p:spPr>
          <p:txBody>
            <a:bodyPr/>
            <a:lstStyle/>
            <a:p/>
          </p:txBody>
        </p:sp>
        <p:sp>
          <p:nvSpPr>
            <p:cNvPr id="87" name="rc87"/>
            <p:cNvSpPr/>
            <p:nvPr/>
          </p:nvSpPr>
          <p:spPr>
            <a:xfrm>
              <a:off x="6073260" y="2863202"/>
              <a:ext cx="203168" cy="52870"/>
            </a:xfrm>
            <a:prstGeom prst="rect">
              <a:avLst/>
            </a:prstGeom>
            <a:solidFill>
              <a:srgbClr val="0058AB">
                <a:alpha val="100000"/>
              </a:srgbClr>
            </a:solidFill>
          </p:spPr>
          <p:txBody>
            <a:bodyPr/>
            <a:lstStyle/>
            <a:p/>
          </p:txBody>
        </p:sp>
        <p:sp>
          <p:nvSpPr>
            <p:cNvPr id="88" name="rc88"/>
            <p:cNvSpPr/>
            <p:nvPr/>
          </p:nvSpPr>
          <p:spPr>
            <a:xfrm>
              <a:off x="6073260" y="2916073"/>
              <a:ext cx="203168" cy="0"/>
            </a:xfrm>
            <a:prstGeom prst="rect">
              <a:avLst/>
            </a:prstGeom>
            <a:solidFill>
              <a:srgbClr val="1CABE2">
                <a:alpha val="100000"/>
              </a:srgbClr>
            </a:solidFill>
          </p:spPr>
          <p:txBody>
            <a:bodyPr/>
            <a:lstStyle/>
            <a:p/>
          </p:txBody>
        </p:sp>
        <p:sp>
          <p:nvSpPr>
            <p:cNvPr id="89" name="rc89"/>
            <p:cNvSpPr/>
            <p:nvPr/>
          </p:nvSpPr>
          <p:spPr>
            <a:xfrm>
              <a:off x="6299002" y="2922224"/>
              <a:ext cx="203168" cy="1703311"/>
            </a:xfrm>
            <a:prstGeom prst="rect">
              <a:avLst/>
            </a:prstGeom>
            <a:solidFill>
              <a:srgbClr val="80BD41">
                <a:alpha val="100000"/>
              </a:srgbClr>
            </a:solidFill>
          </p:spPr>
          <p:txBody>
            <a:bodyPr/>
            <a:lstStyle/>
            <a:p/>
          </p:txBody>
        </p:sp>
        <p:sp>
          <p:nvSpPr>
            <p:cNvPr id="90" name="rc90"/>
            <p:cNvSpPr/>
            <p:nvPr/>
          </p:nvSpPr>
          <p:spPr>
            <a:xfrm>
              <a:off x="6299002" y="2869542"/>
              <a:ext cx="203168" cy="35121"/>
            </a:xfrm>
            <a:prstGeom prst="rect">
              <a:avLst/>
            </a:prstGeom>
            <a:solidFill>
              <a:srgbClr val="0058AB">
                <a:alpha val="100000"/>
              </a:srgbClr>
            </a:solidFill>
          </p:spPr>
          <p:txBody>
            <a:bodyPr/>
            <a:lstStyle/>
            <a:p/>
          </p:txBody>
        </p:sp>
        <p:sp>
          <p:nvSpPr>
            <p:cNvPr id="91" name="rc91"/>
            <p:cNvSpPr/>
            <p:nvPr/>
          </p:nvSpPr>
          <p:spPr>
            <a:xfrm>
              <a:off x="6299002" y="2904663"/>
              <a:ext cx="203168" cy="17560"/>
            </a:xfrm>
            <a:prstGeom prst="rect">
              <a:avLst/>
            </a:prstGeom>
            <a:solidFill>
              <a:srgbClr val="1CABE2">
                <a:alpha val="100000"/>
              </a:srgbClr>
            </a:solidFill>
          </p:spPr>
          <p:txBody>
            <a:bodyPr/>
            <a:lstStyle/>
            <a:p/>
          </p:txBody>
        </p:sp>
        <p:sp>
          <p:nvSpPr>
            <p:cNvPr id="92" name="rc92"/>
            <p:cNvSpPr/>
            <p:nvPr/>
          </p:nvSpPr>
          <p:spPr>
            <a:xfrm>
              <a:off x="6524745" y="2962883"/>
              <a:ext cx="203168" cy="1662651"/>
            </a:xfrm>
            <a:prstGeom prst="rect">
              <a:avLst/>
            </a:prstGeom>
            <a:solidFill>
              <a:srgbClr val="80BD41">
                <a:alpha val="100000"/>
              </a:srgbClr>
            </a:solidFill>
          </p:spPr>
          <p:txBody>
            <a:bodyPr/>
            <a:lstStyle/>
            <a:p/>
          </p:txBody>
        </p:sp>
        <p:sp>
          <p:nvSpPr>
            <p:cNvPr id="93" name="rc93"/>
            <p:cNvSpPr/>
            <p:nvPr/>
          </p:nvSpPr>
          <p:spPr>
            <a:xfrm>
              <a:off x="6524745" y="2893606"/>
              <a:ext cx="203168" cy="34638"/>
            </a:xfrm>
            <a:prstGeom prst="rect">
              <a:avLst/>
            </a:prstGeom>
            <a:solidFill>
              <a:srgbClr val="0058AB">
                <a:alpha val="100000"/>
              </a:srgbClr>
            </a:solidFill>
          </p:spPr>
          <p:txBody>
            <a:bodyPr/>
            <a:lstStyle/>
            <a:p/>
          </p:txBody>
        </p:sp>
        <p:sp>
          <p:nvSpPr>
            <p:cNvPr id="94" name="rc94"/>
            <p:cNvSpPr/>
            <p:nvPr/>
          </p:nvSpPr>
          <p:spPr>
            <a:xfrm>
              <a:off x="6524745" y="2928245"/>
              <a:ext cx="203168" cy="34638"/>
            </a:xfrm>
            <a:prstGeom prst="rect">
              <a:avLst/>
            </a:prstGeom>
            <a:solidFill>
              <a:srgbClr val="1CABE2">
                <a:alpha val="100000"/>
              </a:srgbClr>
            </a:solidFill>
          </p:spPr>
          <p:txBody>
            <a:bodyPr/>
            <a:lstStyle/>
            <a:p/>
          </p:txBody>
        </p:sp>
        <p:sp>
          <p:nvSpPr>
            <p:cNvPr id="95" name="rc95"/>
            <p:cNvSpPr/>
            <p:nvPr/>
          </p:nvSpPr>
          <p:spPr>
            <a:xfrm>
              <a:off x="6750487" y="2959661"/>
              <a:ext cx="203168" cy="1665874"/>
            </a:xfrm>
            <a:prstGeom prst="rect">
              <a:avLst/>
            </a:prstGeom>
            <a:solidFill>
              <a:srgbClr val="80BD41">
                <a:alpha val="100000"/>
              </a:srgbClr>
            </a:solidFill>
          </p:spPr>
          <p:txBody>
            <a:bodyPr/>
            <a:lstStyle/>
            <a:p/>
          </p:txBody>
        </p:sp>
        <p:sp>
          <p:nvSpPr>
            <p:cNvPr id="96" name="rc96"/>
            <p:cNvSpPr/>
            <p:nvPr/>
          </p:nvSpPr>
          <p:spPr>
            <a:xfrm>
              <a:off x="6750487" y="2908140"/>
              <a:ext cx="203168" cy="34344"/>
            </a:xfrm>
            <a:prstGeom prst="rect">
              <a:avLst/>
            </a:prstGeom>
            <a:solidFill>
              <a:srgbClr val="0058AB">
                <a:alpha val="100000"/>
              </a:srgbClr>
            </a:solidFill>
          </p:spPr>
          <p:txBody>
            <a:bodyPr/>
            <a:lstStyle/>
            <a:p/>
          </p:txBody>
        </p:sp>
        <p:sp>
          <p:nvSpPr>
            <p:cNvPr id="97" name="rc97"/>
            <p:cNvSpPr/>
            <p:nvPr/>
          </p:nvSpPr>
          <p:spPr>
            <a:xfrm>
              <a:off x="6750487" y="2942485"/>
              <a:ext cx="203168" cy="17175"/>
            </a:xfrm>
            <a:prstGeom prst="rect">
              <a:avLst/>
            </a:prstGeom>
            <a:solidFill>
              <a:srgbClr val="1CABE2">
                <a:alpha val="100000"/>
              </a:srgbClr>
            </a:solidFill>
          </p:spPr>
          <p:txBody>
            <a:bodyPr/>
            <a:lstStyle/>
            <a:p/>
          </p:txBody>
        </p:sp>
        <p:sp>
          <p:nvSpPr>
            <p:cNvPr id="98" name="rc98"/>
            <p:cNvSpPr/>
            <p:nvPr/>
          </p:nvSpPr>
          <p:spPr>
            <a:xfrm>
              <a:off x="6976229" y="2931422"/>
              <a:ext cx="203168" cy="30750"/>
            </a:xfrm>
            <a:prstGeom prst="rect">
              <a:avLst/>
            </a:prstGeom>
            <a:solidFill>
              <a:srgbClr val="F26A21">
                <a:alpha val="100000"/>
              </a:srgbClr>
            </a:solidFill>
          </p:spPr>
          <p:txBody>
            <a:bodyPr/>
            <a:lstStyle/>
            <a:p/>
          </p:txBody>
        </p:sp>
        <p:sp>
          <p:nvSpPr>
            <p:cNvPr id="99" name="rc99"/>
            <p:cNvSpPr/>
            <p:nvPr/>
          </p:nvSpPr>
          <p:spPr>
            <a:xfrm>
              <a:off x="6976229" y="2962173"/>
              <a:ext cx="203168" cy="1663362"/>
            </a:xfrm>
            <a:prstGeom prst="rect">
              <a:avLst/>
            </a:prstGeom>
            <a:solidFill>
              <a:srgbClr val="FFC20E">
                <a:alpha val="100000"/>
              </a:srgbClr>
            </a:solidFill>
          </p:spPr>
          <p:txBody>
            <a:bodyPr/>
            <a:lstStyle/>
            <a:p/>
          </p:txBody>
        </p:sp>
        <p:sp>
          <p:nvSpPr>
            <p:cNvPr id="100" name="rc100"/>
            <p:cNvSpPr/>
            <p:nvPr/>
          </p:nvSpPr>
          <p:spPr>
            <a:xfrm>
              <a:off x="7201972" y="2948624"/>
              <a:ext cx="203168" cy="27532"/>
            </a:xfrm>
            <a:prstGeom prst="rect">
              <a:avLst/>
            </a:prstGeom>
            <a:solidFill>
              <a:srgbClr val="F26A21">
                <a:alpha val="100000"/>
              </a:srgbClr>
            </a:solidFill>
          </p:spPr>
          <p:txBody>
            <a:bodyPr/>
            <a:lstStyle/>
            <a:p/>
          </p:txBody>
        </p:sp>
        <p:sp>
          <p:nvSpPr>
            <p:cNvPr id="101" name="rc101"/>
            <p:cNvSpPr/>
            <p:nvPr/>
          </p:nvSpPr>
          <p:spPr>
            <a:xfrm>
              <a:off x="7201972" y="2976156"/>
              <a:ext cx="203168" cy="1649378"/>
            </a:xfrm>
            <a:prstGeom prst="rect">
              <a:avLst/>
            </a:prstGeom>
            <a:solidFill>
              <a:srgbClr val="FFC20E">
                <a:alpha val="100000"/>
              </a:srgbClr>
            </a:solidFill>
          </p:spPr>
          <p:txBody>
            <a:bodyPr/>
            <a:lstStyle/>
            <a:p/>
          </p:txBody>
        </p:sp>
        <p:sp>
          <p:nvSpPr>
            <p:cNvPr id="102" name="rc102"/>
            <p:cNvSpPr/>
            <p:nvPr/>
          </p:nvSpPr>
          <p:spPr>
            <a:xfrm>
              <a:off x="7427714" y="2959654"/>
              <a:ext cx="203168" cy="24651"/>
            </a:xfrm>
            <a:prstGeom prst="rect">
              <a:avLst/>
            </a:prstGeom>
            <a:solidFill>
              <a:srgbClr val="F26A21">
                <a:alpha val="100000"/>
              </a:srgbClr>
            </a:solidFill>
          </p:spPr>
          <p:txBody>
            <a:bodyPr/>
            <a:lstStyle/>
            <a:p/>
          </p:txBody>
        </p:sp>
        <p:sp>
          <p:nvSpPr>
            <p:cNvPr id="103" name="rc103"/>
            <p:cNvSpPr/>
            <p:nvPr/>
          </p:nvSpPr>
          <p:spPr>
            <a:xfrm>
              <a:off x="7427714" y="2984306"/>
              <a:ext cx="203168" cy="1641228"/>
            </a:xfrm>
            <a:prstGeom prst="rect">
              <a:avLst/>
            </a:prstGeom>
            <a:solidFill>
              <a:srgbClr val="FFC20E">
                <a:alpha val="100000"/>
              </a:srgbClr>
            </a:solidFill>
          </p:spPr>
          <p:txBody>
            <a:bodyPr/>
            <a:lstStyle/>
            <a:p/>
          </p:txBody>
        </p:sp>
        <p:sp>
          <p:nvSpPr>
            <p:cNvPr id="104" name="rc104"/>
            <p:cNvSpPr/>
            <p:nvPr/>
          </p:nvSpPr>
          <p:spPr>
            <a:xfrm>
              <a:off x="7653457" y="2959641"/>
              <a:ext cx="203168" cy="22072"/>
            </a:xfrm>
            <a:prstGeom prst="rect">
              <a:avLst/>
            </a:prstGeom>
            <a:solidFill>
              <a:srgbClr val="F26A21">
                <a:alpha val="100000"/>
              </a:srgbClr>
            </a:solidFill>
          </p:spPr>
          <p:txBody>
            <a:bodyPr/>
            <a:lstStyle/>
            <a:p/>
          </p:txBody>
        </p:sp>
        <p:sp>
          <p:nvSpPr>
            <p:cNvPr id="105" name="rc105"/>
            <p:cNvSpPr/>
            <p:nvPr/>
          </p:nvSpPr>
          <p:spPr>
            <a:xfrm>
              <a:off x="7653457" y="2981713"/>
              <a:ext cx="203168" cy="1643821"/>
            </a:xfrm>
            <a:prstGeom prst="rect">
              <a:avLst/>
            </a:prstGeom>
            <a:solidFill>
              <a:srgbClr val="FFC20E">
                <a:alpha val="100000"/>
              </a:srgbClr>
            </a:solidFill>
          </p:spPr>
          <p:txBody>
            <a:bodyPr/>
            <a:lstStyle/>
            <a:p/>
          </p:txBody>
        </p:sp>
        <p:sp>
          <p:nvSpPr>
            <p:cNvPr id="106" name="rc106"/>
            <p:cNvSpPr/>
            <p:nvPr/>
          </p:nvSpPr>
          <p:spPr>
            <a:xfrm>
              <a:off x="7879199" y="2950894"/>
              <a:ext cx="203168" cy="19762"/>
            </a:xfrm>
            <a:prstGeom prst="rect">
              <a:avLst/>
            </a:prstGeom>
            <a:solidFill>
              <a:srgbClr val="F26A21">
                <a:alpha val="100000"/>
              </a:srgbClr>
            </a:solidFill>
          </p:spPr>
          <p:txBody>
            <a:bodyPr/>
            <a:lstStyle/>
            <a:p/>
          </p:txBody>
        </p:sp>
        <p:sp>
          <p:nvSpPr>
            <p:cNvPr id="107" name="rc107"/>
            <p:cNvSpPr/>
            <p:nvPr/>
          </p:nvSpPr>
          <p:spPr>
            <a:xfrm>
              <a:off x="7879199" y="2970656"/>
              <a:ext cx="203168" cy="1654879"/>
            </a:xfrm>
            <a:prstGeom prst="rect">
              <a:avLst/>
            </a:prstGeom>
            <a:solidFill>
              <a:srgbClr val="FFC20E">
                <a:alpha val="100000"/>
              </a:srgbClr>
            </a:solidFill>
          </p:spPr>
          <p:txBody>
            <a:bodyPr/>
            <a:lstStyle/>
            <a:p/>
          </p:txBody>
        </p:sp>
        <p:sp>
          <p:nvSpPr>
            <p:cNvPr id="108" name="rc108"/>
            <p:cNvSpPr/>
            <p:nvPr/>
          </p:nvSpPr>
          <p:spPr>
            <a:xfrm>
              <a:off x="8104941" y="2931317"/>
              <a:ext cx="203168" cy="17694"/>
            </a:xfrm>
            <a:prstGeom prst="rect">
              <a:avLst/>
            </a:prstGeom>
            <a:solidFill>
              <a:srgbClr val="F26A21">
                <a:alpha val="100000"/>
              </a:srgbClr>
            </a:solidFill>
          </p:spPr>
          <p:txBody>
            <a:bodyPr/>
            <a:lstStyle/>
            <a:p/>
          </p:txBody>
        </p:sp>
        <p:sp>
          <p:nvSpPr>
            <p:cNvPr id="109" name="rc109"/>
            <p:cNvSpPr/>
            <p:nvPr/>
          </p:nvSpPr>
          <p:spPr>
            <a:xfrm>
              <a:off x="8104941" y="2949012"/>
              <a:ext cx="203168" cy="1676523"/>
            </a:xfrm>
            <a:prstGeom prst="rect">
              <a:avLst/>
            </a:prstGeom>
            <a:solidFill>
              <a:srgbClr val="FFC20E">
                <a:alpha val="100000"/>
              </a:srgbClr>
            </a:solidFill>
          </p:spPr>
          <p:txBody>
            <a:bodyPr/>
            <a:lstStyle/>
            <a:p/>
          </p:txBody>
        </p:sp>
        <p:sp>
          <p:nvSpPr>
            <p:cNvPr id="110" name="pl110"/>
            <p:cNvSpPr/>
            <p:nvPr/>
          </p:nvSpPr>
          <p:spPr>
            <a:xfrm>
              <a:off x="1434255" y="1227418"/>
              <a:ext cx="5417816" cy="377568"/>
            </a:xfrm>
            <a:custGeom>
              <a:avLst/>
              <a:pathLst>
                <a:path w="5417816" h="377568">
                  <a:moveTo>
                    <a:pt x="0" y="377568"/>
                  </a:moveTo>
                  <a:lnTo>
                    <a:pt x="225742" y="343244"/>
                  </a:lnTo>
                  <a:lnTo>
                    <a:pt x="451484" y="240270"/>
                  </a:lnTo>
                  <a:lnTo>
                    <a:pt x="677227" y="240270"/>
                  </a:lnTo>
                  <a:lnTo>
                    <a:pt x="902969" y="205946"/>
                  </a:lnTo>
                  <a:lnTo>
                    <a:pt x="1128711" y="240270"/>
                  </a:lnTo>
                  <a:lnTo>
                    <a:pt x="1354454" y="240270"/>
                  </a:lnTo>
                  <a:lnTo>
                    <a:pt x="1580196" y="377568"/>
                  </a:lnTo>
                  <a:lnTo>
                    <a:pt x="1805938" y="240270"/>
                  </a:lnTo>
                  <a:lnTo>
                    <a:pt x="2031681" y="102973"/>
                  </a:lnTo>
                  <a:lnTo>
                    <a:pt x="2257423" y="137297"/>
                  </a:lnTo>
                  <a:lnTo>
                    <a:pt x="2483165" y="34324"/>
                  </a:lnTo>
                  <a:lnTo>
                    <a:pt x="2708908" y="102973"/>
                  </a:lnTo>
                  <a:lnTo>
                    <a:pt x="2934650" y="34324"/>
                  </a:lnTo>
                  <a:lnTo>
                    <a:pt x="3160393" y="0"/>
                  </a:lnTo>
                  <a:lnTo>
                    <a:pt x="3386135" y="68648"/>
                  </a:lnTo>
                  <a:lnTo>
                    <a:pt x="3611877" y="34324"/>
                  </a:lnTo>
                  <a:lnTo>
                    <a:pt x="3837620" y="34324"/>
                  </a:lnTo>
                  <a:lnTo>
                    <a:pt x="4063362" y="34324"/>
                  </a:lnTo>
                  <a:lnTo>
                    <a:pt x="4289104" y="34324"/>
                  </a:lnTo>
                  <a:lnTo>
                    <a:pt x="4514847" y="34324"/>
                  </a:lnTo>
                  <a:lnTo>
                    <a:pt x="4740589" y="68648"/>
                  </a:lnTo>
                  <a:lnTo>
                    <a:pt x="4966331" y="34324"/>
                  </a:lnTo>
                  <a:lnTo>
                    <a:pt x="5192074" y="34324"/>
                  </a:lnTo>
                  <a:lnTo>
                    <a:pt x="5417816" y="34324"/>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96067"/>
              <a:ext cx="5417816" cy="480541"/>
            </a:xfrm>
            <a:custGeom>
              <a:avLst/>
              <a:pathLst>
                <a:path w="5417816" h="480541">
                  <a:moveTo>
                    <a:pt x="0" y="480541"/>
                  </a:moveTo>
                  <a:lnTo>
                    <a:pt x="225742" y="411892"/>
                  </a:lnTo>
                  <a:lnTo>
                    <a:pt x="451484" y="411892"/>
                  </a:lnTo>
                  <a:lnTo>
                    <a:pt x="677227" y="411892"/>
                  </a:lnTo>
                  <a:lnTo>
                    <a:pt x="902969" y="377568"/>
                  </a:lnTo>
                  <a:lnTo>
                    <a:pt x="1128711" y="446217"/>
                  </a:lnTo>
                  <a:lnTo>
                    <a:pt x="1354454" y="480541"/>
                  </a:lnTo>
                  <a:lnTo>
                    <a:pt x="1580196" y="377568"/>
                  </a:lnTo>
                  <a:lnTo>
                    <a:pt x="1805938" y="377568"/>
                  </a:lnTo>
                  <a:lnTo>
                    <a:pt x="2031681" y="137297"/>
                  </a:lnTo>
                  <a:lnTo>
                    <a:pt x="2257423" y="137297"/>
                  </a:lnTo>
                  <a:lnTo>
                    <a:pt x="2483165" y="34324"/>
                  </a:lnTo>
                  <a:lnTo>
                    <a:pt x="2708908" y="102973"/>
                  </a:lnTo>
                  <a:lnTo>
                    <a:pt x="2934650" y="34324"/>
                  </a:lnTo>
                  <a:lnTo>
                    <a:pt x="3160393" y="0"/>
                  </a:lnTo>
                  <a:lnTo>
                    <a:pt x="3386135" y="34324"/>
                  </a:lnTo>
                  <a:lnTo>
                    <a:pt x="3611877" y="34324"/>
                  </a:lnTo>
                  <a:lnTo>
                    <a:pt x="3837620" y="0"/>
                  </a:lnTo>
                  <a:lnTo>
                    <a:pt x="4063362" y="34324"/>
                  </a:lnTo>
                  <a:lnTo>
                    <a:pt x="4289104" y="0"/>
                  </a:lnTo>
                  <a:lnTo>
                    <a:pt x="4514847" y="0"/>
                  </a:lnTo>
                  <a:lnTo>
                    <a:pt x="4740589" y="0"/>
                  </a:lnTo>
                  <a:lnTo>
                    <a:pt x="4966331" y="0"/>
                  </a:lnTo>
                  <a:lnTo>
                    <a:pt x="5192074" y="34324"/>
                  </a:lnTo>
                  <a:lnTo>
                    <a:pt x="5417816" y="0"/>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3" name="tx113"/>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4" name="tx114"/>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1365926"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3" name="tx123"/>
            <p:cNvSpPr/>
            <p:nvPr/>
          </p:nvSpPr>
          <p:spPr>
            <a:xfrm>
              <a:off x="249463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4" name="tx124"/>
            <p:cNvSpPr/>
            <p:nvPr/>
          </p:nvSpPr>
          <p:spPr>
            <a:xfrm>
              <a:off x="362335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78374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634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4" name="tx134"/>
            <p:cNvSpPr/>
            <p:nvPr/>
          </p:nvSpPr>
          <p:spPr>
            <a:xfrm>
              <a:off x="508103" y="19588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80629"/>
              <a:ext cx="43801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Tajikistan</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Tajikistan is projected to have a  small increase (&lt;10,000) in the number of surviving infants by 2030. Therefore, to achieve the IA2030 ZD target, approximately the same (~-0.06%)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778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5182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258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999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739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6480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3884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5128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8693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8609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1539422"/>
              <a:ext cx="215906" cy="3451337"/>
            </a:xfrm>
            <a:prstGeom prst="rect">
              <a:avLst/>
            </a:prstGeom>
            <a:solidFill>
              <a:srgbClr val="0058AB">
                <a:alpha val="100000"/>
              </a:srgbClr>
            </a:solidFill>
          </p:spPr>
          <p:txBody>
            <a:bodyPr/>
            <a:lstStyle/>
            <a:p/>
          </p:txBody>
        </p:sp>
        <p:sp>
          <p:nvSpPr>
            <p:cNvPr id="43" name="rc43"/>
            <p:cNvSpPr/>
            <p:nvPr/>
          </p:nvSpPr>
          <p:spPr>
            <a:xfrm>
              <a:off x="1530867" y="1740129"/>
              <a:ext cx="215906" cy="3250630"/>
            </a:xfrm>
            <a:prstGeom prst="rect">
              <a:avLst/>
            </a:prstGeom>
            <a:solidFill>
              <a:srgbClr val="0058AB">
                <a:alpha val="100000"/>
              </a:srgbClr>
            </a:solidFill>
          </p:spPr>
          <p:txBody>
            <a:bodyPr/>
            <a:lstStyle/>
            <a:p/>
          </p:txBody>
        </p:sp>
        <p:sp>
          <p:nvSpPr>
            <p:cNvPr id="44" name="rc44"/>
            <p:cNvSpPr/>
            <p:nvPr/>
          </p:nvSpPr>
          <p:spPr>
            <a:xfrm>
              <a:off x="1770763" y="2581943"/>
              <a:ext cx="215906" cy="2408816"/>
            </a:xfrm>
            <a:prstGeom prst="rect">
              <a:avLst/>
            </a:prstGeom>
            <a:solidFill>
              <a:srgbClr val="0058AB">
                <a:alpha val="100000"/>
              </a:srgbClr>
            </a:solidFill>
          </p:spPr>
          <p:txBody>
            <a:bodyPr/>
            <a:lstStyle/>
            <a:p/>
          </p:txBody>
        </p:sp>
        <p:sp>
          <p:nvSpPr>
            <p:cNvPr id="45" name="rc45"/>
            <p:cNvSpPr/>
            <p:nvPr/>
          </p:nvSpPr>
          <p:spPr>
            <a:xfrm>
              <a:off x="2010660" y="2548575"/>
              <a:ext cx="215906" cy="2442185"/>
            </a:xfrm>
            <a:prstGeom prst="rect">
              <a:avLst/>
            </a:prstGeom>
            <a:solidFill>
              <a:srgbClr val="0058AB">
                <a:alpha val="100000"/>
              </a:srgbClr>
            </a:solidFill>
          </p:spPr>
          <p:txBody>
            <a:bodyPr/>
            <a:lstStyle/>
            <a:p/>
          </p:txBody>
        </p:sp>
        <p:sp>
          <p:nvSpPr>
            <p:cNvPr id="46" name="rc46"/>
            <p:cNvSpPr/>
            <p:nvPr/>
          </p:nvSpPr>
          <p:spPr>
            <a:xfrm>
              <a:off x="2250556" y="2735736"/>
              <a:ext cx="215906" cy="2255023"/>
            </a:xfrm>
            <a:prstGeom prst="rect">
              <a:avLst/>
            </a:prstGeom>
            <a:solidFill>
              <a:srgbClr val="0058AB">
                <a:alpha val="100000"/>
              </a:srgbClr>
            </a:solidFill>
          </p:spPr>
          <p:txBody>
            <a:bodyPr/>
            <a:lstStyle/>
            <a:p/>
          </p:txBody>
        </p:sp>
        <p:sp>
          <p:nvSpPr>
            <p:cNvPr id="47" name="rc47"/>
            <p:cNvSpPr/>
            <p:nvPr/>
          </p:nvSpPr>
          <p:spPr>
            <a:xfrm>
              <a:off x="2490453" y="2411631"/>
              <a:ext cx="215906" cy="2579128"/>
            </a:xfrm>
            <a:prstGeom prst="rect">
              <a:avLst/>
            </a:prstGeom>
            <a:solidFill>
              <a:srgbClr val="0058AB">
                <a:alpha val="100000"/>
              </a:srgbClr>
            </a:solidFill>
          </p:spPr>
          <p:txBody>
            <a:bodyPr/>
            <a:lstStyle/>
            <a:p/>
          </p:txBody>
        </p:sp>
        <p:sp>
          <p:nvSpPr>
            <p:cNvPr id="48" name="rc48"/>
            <p:cNvSpPr/>
            <p:nvPr/>
          </p:nvSpPr>
          <p:spPr>
            <a:xfrm>
              <a:off x="2730349" y="2361083"/>
              <a:ext cx="215906" cy="2629676"/>
            </a:xfrm>
            <a:prstGeom prst="rect">
              <a:avLst/>
            </a:prstGeom>
            <a:solidFill>
              <a:srgbClr val="0058AB">
                <a:alpha val="100000"/>
              </a:srgbClr>
            </a:solidFill>
          </p:spPr>
          <p:txBody>
            <a:bodyPr/>
            <a:lstStyle/>
            <a:p/>
          </p:txBody>
        </p:sp>
        <p:sp>
          <p:nvSpPr>
            <p:cNvPr id="49" name="rc49"/>
            <p:cNvSpPr/>
            <p:nvPr/>
          </p:nvSpPr>
          <p:spPr>
            <a:xfrm>
              <a:off x="2970245" y="866434"/>
              <a:ext cx="215906" cy="4124325"/>
            </a:xfrm>
            <a:prstGeom prst="rect">
              <a:avLst/>
            </a:prstGeom>
            <a:solidFill>
              <a:srgbClr val="0058AB">
                <a:alpha val="100000"/>
              </a:srgbClr>
            </a:solidFill>
          </p:spPr>
          <p:txBody>
            <a:bodyPr/>
            <a:lstStyle/>
            <a:p/>
          </p:txBody>
        </p:sp>
        <p:sp>
          <p:nvSpPr>
            <p:cNvPr id="50" name="rc50"/>
            <p:cNvSpPr/>
            <p:nvPr/>
          </p:nvSpPr>
          <p:spPr>
            <a:xfrm>
              <a:off x="3210142" y="2121721"/>
              <a:ext cx="215906" cy="2869038"/>
            </a:xfrm>
            <a:prstGeom prst="rect">
              <a:avLst/>
            </a:prstGeom>
            <a:solidFill>
              <a:srgbClr val="0058AB">
                <a:alpha val="100000"/>
              </a:srgbClr>
            </a:solidFill>
          </p:spPr>
          <p:txBody>
            <a:bodyPr/>
            <a:lstStyle/>
            <a:p/>
          </p:txBody>
        </p:sp>
        <p:sp>
          <p:nvSpPr>
            <p:cNvPr id="51" name="rc51"/>
            <p:cNvSpPr/>
            <p:nvPr/>
          </p:nvSpPr>
          <p:spPr>
            <a:xfrm>
              <a:off x="3450038" y="3484547"/>
              <a:ext cx="215906" cy="1506212"/>
            </a:xfrm>
            <a:prstGeom prst="rect">
              <a:avLst/>
            </a:prstGeom>
            <a:solidFill>
              <a:srgbClr val="0058AB">
                <a:alpha val="100000"/>
              </a:srgbClr>
            </a:solidFill>
          </p:spPr>
          <p:txBody>
            <a:bodyPr/>
            <a:lstStyle/>
            <a:p/>
          </p:txBody>
        </p:sp>
        <p:sp>
          <p:nvSpPr>
            <p:cNvPr id="52" name="rc52"/>
            <p:cNvSpPr/>
            <p:nvPr/>
          </p:nvSpPr>
          <p:spPr>
            <a:xfrm>
              <a:off x="3689935" y="3030437"/>
              <a:ext cx="215906" cy="1960322"/>
            </a:xfrm>
            <a:prstGeom prst="rect">
              <a:avLst/>
            </a:prstGeom>
            <a:solidFill>
              <a:srgbClr val="0058AB">
                <a:alpha val="100000"/>
              </a:srgbClr>
            </a:solidFill>
          </p:spPr>
          <p:txBody>
            <a:bodyPr/>
            <a:lstStyle/>
            <a:p/>
          </p:txBody>
        </p:sp>
        <p:sp>
          <p:nvSpPr>
            <p:cNvPr id="53" name="rc53"/>
            <p:cNvSpPr/>
            <p:nvPr/>
          </p:nvSpPr>
          <p:spPr>
            <a:xfrm>
              <a:off x="3929831" y="4182645"/>
              <a:ext cx="215906" cy="808114"/>
            </a:xfrm>
            <a:prstGeom prst="rect">
              <a:avLst/>
            </a:prstGeom>
            <a:solidFill>
              <a:srgbClr val="0058AB">
                <a:alpha val="100000"/>
              </a:srgbClr>
            </a:solidFill>
          </p:spPr>
          <p:txBody>
            <a:bodyPr/>
            <a:lstStyle/>
            <a:p/>
          </p:txBody>
        </p:sp>
        <p:sp>
          <p:nvSpPr>
            <p:cNvPr id="54" name="rc54"/>
            <p:cNvSpPr/>
            <p:nvPr/>
          </p:nvSpPr>
          <p:spPr>
            <a:xfrm>
              <a:off x="4169728" y="3343970"/>
              <a:ext cx="215906" cy="1646789"/>
            </a:xfrm>
            <a:prstGeom prst="rect">
              <a:avLst/>
            </a:prstGeom>
            <a:solidFill>
              <a:srgbClr val="0058AB">
                <a:alpha val="100000"/>
              </a:srgbClr>
            </a:solidFill>
          </p:spPr>
          <p:txBody>
            <a:bodyPr/>
            <a:lstStyle/>
            <a:p/>
          </p:txBody>
        </p:sp>
        <p:sp>
          <p:nvSpPr>
            <p:cNvPr id="55" name="rc55"/>
            <p:cNvSpPr/>
            <p:nvPr/>
          </p:nvSpPr>
          <p:spPr>
            <a:xfrm>
              <a:off x="4409624" y="4142503"/>
              <a:ext cx="215906" cy="848256"/>
            </a:xfrm>
            <a:prstGeom prst="rect">
              <a:avLst/>
            </a:prstGeom>
            <a:solidFill>
              <a:srgbClr val="0058AB">
                <a:alpha val="100000"/>
              </a:srgbClr>
            </a:solidFill>
          </p:spPr>
          <p:txBody>
            <a:bodyPr/>
            <a:lstStyle/>
            <a:p/>
          </p:txBody>
        </p:sp>
        <p:sp>
          <p:nvSpPr>
            <p:cNvPr id="56" name="rc56"/>
            <p:cNvSpPr/>
            <p:nvPr/>
          </p:nvSpPr>
          <p:spPr>
            <a:xfrm>
              <a:off x="4649521" y="4554325"/>
              <a:ext cx="215906" cy="436434"/>
            </a:xfrm>
            <a:prstGeom prst="rect">
              <a:avLst/>
            </a:prstGeom>
            <a:solidFill>
              <a:srgbClr val="0058AB">
                <a:alpha val="100000"/>
              </a:srgbClr>
            </a:solidFill>
          </p:spPr>
          <p:txBody>
            <a:bodyPr/>
            <a:lstStyle/>
            <a:p/>
          </p:txBody>
        </p:sp>
        <p:sp>
          <p:nvSpPr>
            <p:cNvPr id="57" name="rc57"/>
            <p:cNvSpPr/>
            <p:nvPr/>
          </p:nvSpPr>
          <p:spPr>
            <a:xfrm>
              <a:off x="4889417" y="3656842"/>
              <a:ext cx="215906" cy="1333918"/>
            </a:xfrm>
            <a:prstGeom prst="rect">
              <a:avLst/>
            </a:prstGeom>
            <a:solidFill>
              <a:srgbClr val="0058AB">
                <a:alpha val="100000"/>
              </a:srgbClr>
            </a:solidFill>
          </p:spPr>
          <p:txBody>
            <a:bodyPr/>
            <a:lstStyle/>
            <a:p/>
          </p:txBody>
        </p:sp>
        <p:sp>
          <p:nvSpPr>
            <p:cNvPr id="58" name="rc58"/>
            <p:cNvSpPr/>
            <p:nvPr/>
          </p:nvSpPr>
          <p:spPr>
            <a:xfrm>
              <a:off x="5129313" y="4108144"/>
              <a:ext cx="215906" cy="882615"/>
            </a:xfrm>
            <a:prstGeom prst="rect">
              <a:avLst/>
            </a:prstGeom>
            <a:solidFill>
              <a:srgbClr val="0058AB">
                <a:alpha val="100000"/>
              </a:srgbClr>
            </a:solidFill>
          </p:spPr>
          <p:txBody>
            <a:bodyPr/>
            <a:lstStyle/>
            <a:p/>
          </p:txBody>
        </p:sp>
        <p:sp>
          <p:nvSpPr>
            <p:cNvPr id="59" name="rc59"/>
            <p:cNvSpPr/>
            <p:nvPr/>
          </p:nvSpPr>
          <p:spPr>
            <a:xfrm>
              <a:off x="5369210" y="4123341"/>
              <a:ext cx="215906" cy="867418"/>
            </a:xfrm>
            <a:prstGeom prst="rect">
              <a:avLst/>
            </a:prstGeom>
            <a:solidFill>
              <a:srgbClr val="0058AB">
                <a:alpha val="100000"/>
              </a:srgbClr>
            </a:solidFill>
          </p:spPr>
          <p:txBody>
            <a:bodyPr/>
            <a:lstStyle/>
            <a:p/>
          </p:txBody>
        </p:sp>
        <p:sp>
          <p:nvSpPr>
            <p:cNvPr id="60" name="rc60"/>
            <p:cNvSpPr/>
            <p:nvPr/>
          </p:nvSpPr>
          <p:spPr>
            <a:xfrm>
              <a:off x="5609106" y="4107483"/>
              <a:ext cx="215906" cy="883276"/>
            </a:xfrm>
            <a:prstGeom prst="rect">
              <a:avLst/>
            </a:prstGeom>
            <a:solidFill>
              <a:srgbClr val="0058AB">
                <a:alpha val="100000"/>
              </a:srgbClr>
            </a:solidFill>
          </p:spPr>
          <p:txBody>
            <a:bodyPr/>
            <a:lstStyle/>
            <a:p/>
          </p:txBody>
        </p:sp>
        <p:sp>
          <p:nvSpPr>
            <p:cNvPr id="61" name="rc61"/>
            <p:cNvSpPr/>
            <p:nvPr/>
          </p:nvSpPr>
          <p:spPr>
            <a:xfrm>
              <a:off x="5849003" y="4094598"/>
              <a:ext cx="215906" cy="896161"/>
            </a:xfrm>
            <a:prstGeom prst="rect">
              <a:avLst/>
            </a:prstGeom>
            <a:solidFill>
              <a:srgbClr val="0058AB">
                <a:alpha val="100000"/>
              </a:srgbClr>
            </a:solidFill>
          </p:spPr>
          <p:txBody>
            <a:bodyPr/>
            <a:lstStyle/>
            <a:p/>
          </p:txBody>
        </p:sp>
        <p:sp>
          <p:nvSpPr>
            <p:cNvPr id="62" name="rc62"/>
            <p:cNvSpPr/>
            <p:nvPr/>
          </p:nvSpPr>
          <p:spPr>
            <a:xfrm>
              <a:off x="6088899" y="4098893"/>
              <a:ext cx="215906" cy="891866"/>
            </a:xfrm>
            <a:prstGeom prst="rect">
              <a:avLst/>
            </a:prstGeom>
            <a:solidFill>
              <a:srgbClr val="0058AB">
                <a:alpha val="100000"/>
              </a:srgbClr>
            </a:solidFill>
          </p:spPr>
          <p:txBody>
            <a:bodyPr/>
            <a:lstStyle/>
            <a:p/>
          </p:txBody>
        </p:sp>
        <p:sp>
          <p:nvSpPr>
            <p:cNvPr id="63" name="rc63"/>
            <p:cNvSpPr/>
            <p:nvPr/>
          </p:nvSpPr>
          <p:spPr>
            <a:xfrm>
              <a:off x="6328796" y="3651886"/>
              <a:ext cx="215906" cy="1338873"/>
            </a:xfrm>
            <a:prstGeom prst="rect">
              <a:avLst/>
            </a:prstGeom>
            <a:solidFill>
              <a:srgbClr val="0058AB">
                <a:alpha val="100000"/>
              </a:srgbClr>
            </a:solidFill>
          </p:spPr>
          <p:txBody>
            <a:bodyPr/>
            <a:lstStyle/>
            <a:p/>
          </p:txBody>
        </p:sp>
        <p:sp>
          <p:nvSpPr>
            <p:cNvPr id="64" name="rc64"/>
            <p:cNvSpPr/>
            <p:nvPr/>
          </p:nvSpPr>
          <p:spPr>
            <a:xfrm>
              <a:off x="6568692" y="4101371"/>
              <a:ext cx="215906" cy="889388"/>
            </a:xfrm>
            <a:prstGeom prst="rect">
              <a:avLst/>
            </a:prstGeom>
            <a:solidFill>
              <a:srgbClr val="0058AB">
                <a:alpha val="100000"/>
              </a:srgbClr>
            </a:solidFill>
          </p:spPr>
          <p:txBody>
            <a:bodyPr/>
            <a:lstStyle/>
            <a:p/>
          </p:txBody>
        </p:sp>
        <p:sp>
          <p:nvSpPr>
            <p:cNvPr id="65" name="rc65"/>
            <p:cNvSpPr/>
            <p:nvPr/>
          </p:nvSpPr>
          <p:spPr>
            <a:xfrm>
              <a:off x="6808589" y="4113595"/>
              <a:ext cx="215906" cy="877164"/>
            </a:xfrm>
            <a:prstGeom prst="rect">
              <a:avLst/>
            </a:prstGeom>
            <a:solidFill>
              <a:srgbClr val="0058AB">
                <a:alpha val="100000"/>
              </a:srgbClr>
            </a:solidFill>
          </p:spPr>
          <p:txBody>
            <a:bodyPr/>
            <a:lstStyle/>
            <a:p/>
          </p:txBody>
        </p:sp>
        <p:sp>
          <p:nvSpPr>
            <p:cNvPr id="66" name="rc66"/>
            <p:cNvSpPr/>
            <p:nvPr/>
          </p:nvSpPr>
          <p:spPr>
            <a:xfrm>
              <a:off x="7048485" y="4121029"/>
              <a:ext cx="215906" cy="869731"/>
            </a:xfrm>
            <a:prstGeom prst="rect">
              <a:avLst/>
            </a:prstGeom>
            <a:solidFill>
              <a:srgbClr val="0058AB">
                <a:alpha val="100000"/>
              </a:srgbClr>
            </a:solidFill>
          </p:spPr>
          <p:txBody>
            <a:bodyPr/>
            <a:lstStyle/>
            <a:p/>
          </p:txBody>
        </p:sp>
        <p:sp>
          <p:nvSpPr>
            <p:cNvPr id="67" name="rc67"/>
            <p:cNvSpPr/>
            <p:nvPr/>
          </p:nvSpPr>
          <p:spPr>
            <a:xfrm>
              <a:off x="8487864" y="4542761"/>
              <a:ext cx="215906" cy="447998"/>
            </a:xfrm>
            <a:prstGeom prst="rect">
              <a:avLst/>
            </a:prstGeom>
            <a:solidFill>
              <a:srgbClr val="69DBFF">
                <a:alpha val="100000"/>
              </a:srgbClr>
            </a:solidFill>
          </p:spPr>
          <p:txBody>
            <a:bodyPr/>
            <a:lstStyle/>
            <a:p/>
          </p:txBody>
        </p:sp>
        <p:sp>
          <p:nvSpPr>
            <p:cNvPr id="68" name="pl68"/>
            <p:cNvSpPr/>
            <p:nvPr/>
          </p:nvSpPr>
          <p:spPr>
            <a:xfrm>
              <a:off x="6196853" y="4094598"/>
              <a:ext cx="2398964" cy="448080"/>
            </a:xfrm>
            <a:custGeom>
              <a:avLst/>
              <a:pathLst>
                <a:path w="2398964" h="448080">
                  <a:moveTo>
                    <a:pt x="0" y="0"/>
                  </a:moveTo>
                  <a:lnTo>
                    <a:pt x="239896" y="44808"/>
                  </a:lnTo>
                  <a:lnTo>
                    <a:pt x="479792" y="89616"/>
                  </a:lnTo>
                  <a:lnTo>
                    <a:pt x="719689" y="134424"/>
                  </a:lnTo>
                  <a:lnTo>
                    <a:pt x="959585" y="179232"/>
                  </a:lnTo>
                  <a:lnTo>
                    <a:pt x="1199482" y="224040"/>
                  </a:lnTo>
                  <a:lnTo>
                    <a:pt x="1439378" y="268848"/>
                  </a:lnTo>
                  <a:lnTo>
                    <a:pt x="1679275" y="313656"/>
                  </a:lnTo>
                  <a:lnTo>
                    <a:pt x="1919171" y="358464"/>
                  </a:lnTo>
                  <a:lnTo>
                    <a:pt x="2159067" y="403272"/>
                  </a:lnTo>
                  <a:lnTo>
                    <a:pt x="2398964" y="448080"/>
                  </a:lnTo>
                </a:path>
              </a:pathLst>
            </a:custGeom>
            <a:ln w="13550" cap="flat">
              <a:solidFill>
                <a:srgbClr val="000000">
                  <a:alpha val="100000"/>
                </a:srgbClr>
              </a:solidFill>
              <a:prstDash val="solid"/>
              <a:round/>
            </a:ln>
          </p:spPr>
          <p:txBody>
            <a:bodyPr/>
            <a:lstStyle/>
            <a:p/>
          </p:txBody>
        </p:sp>
        <p:sp>
          <p:nvSpPr>
            <p:cNvPr id="69" name="pt69"/>
            <p:cNvSpPr/>
            <p:nvPr/>
          </p:nvSpPr>
          <p:spPr>
            <a:xfrm>
              <a:off x="6172027" y="4069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114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159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204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2490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293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338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3834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428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473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5178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073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2814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4554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6295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8035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0805" y="398022"/>
              <a:ext cx="6113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Tajikistan</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2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20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1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11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20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62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21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8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40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21420"/>
              <a:ext cx="249522" cy="981276"/>
            </a:xfrm>
            <a:prstGeom prst="rect">
              <a:avLst/>
            </a:prstGeom>
            <a:solidFill>
              <a:srgbClr val="80BD41">
                <a:alpha val="100000"/>
              </a:srgbClr>
            </a:solidFill>
          </p:spPr>
          <p:txBody>
            <a:bodyPr/>
            <a:lstStyle/>
            <a:p/>
          </p:txBody>
        </p:sp>
        <p:sp>
          <p:nvSpPr>
            <p:cNvPr id="26" name="rc26"/>
            <p:cNvSpPr/>
            <p:nvPr/>
          </p:nvSpPr>
          <p:spPr>
            <a:xfrm>
              <a:off x="1296273" y="2987633"/>
              <a:ext cx="249522" cy="133787"/>
            </a:xfrm>
            <a:prstGeom prst="rect">
              <a:avLst/>
            </a:prstGeom>
            <a:solidFill>
              <a:srgbClr val="1CABE2">
                <a:alpha val="100000"/>
              </a:srgbClr>
            </a:solidFill>
          </p:spPr>
          <p:txBody>
            <a:bodyPr/>
            <a:lstStyle/>
            <a:p/>
          </p:txBody>
        </p:sp>
        <p:sp>
          <p:nvSpPr>
            <p:cNvPr id="27" name="rc27"/>
            <p:cNvSpPr/>
            <p:nvPr/>
          </p:nvSpPr>
          <p:spPr>
            <a:xfrm>
              <a:off x="1573521" y="3083058"/>
              <a:ext cx="249522" cy="1019638"/>
            </a:xfrm>
            <a:prstGeom prst="rect">
              <a:avLst/>
            </a:prstGeom>
            <a:solidFill>
              <a:srgbClr val="80BD41">
                <a:alpha val="100000"/>
              </a:srgbClr>
            </a:solidFill>
          </p:spPr>
          <p:txBody>
            <a:bodyPr/>
            <a:lstStyle/>
            <a:p/>
          </p:txBody>
        </p:sp>
        <p:sp>
          <p:nvSpPr>
            <p:cNvPr id="28" name="rc28"/>
            <p:cNvSpPr/>
            <p:nvPr/>
          </p:nvSpPr>
          <p:spPr>
            <a:xfrm>
              <a:off x="1573521" y="2957020"/>
              <a:ext cx="249522" cy="126037"/>
            </a:xfrm>
            <a:prstGeom prst="rect">
              <a:avLst/>
            </a:prstGeom>
            <a:solidFill>
              <a:srgbClr val="1CABE2">
                <a:alpha val="100000"/>
              </a:srgbClr>
            </a:solidFill>
          </p:spPr>
          <p:txBody>
            <a:bodyPr/>
            <a:lstStyle/>
            <a:p/>
          </p:txBody>
        </p:sp>
        <p:sp>
          <p:nvSpPr>
            <p:cNvPr id="29" name="rc29"/>
            <p:cNvSpPr/>
            <p:nvPr/>
          </p:nvSpPr>
          <p:spPr>
            <a:xfrm>
              <a:off x="1850769" y="3028685"/>
              <a:ext cx="249522" cy="1074011"/>
            </a:xfrm>
            <a:prstGeom prst="rect">
              <a:avLst/>
            </a:prstGeom>
            <a:solidFill>
              <a:srgbClr val="80BD41">
                <a:alpha val="100000"/>
              </a:srgbClr>
            </a:solidFill>
          </p:spPr>
          <p:txBody>
            <a:bodyPr/>
            <a:lstStyle/>
            <a:p/>
          </p:txBody>
        </p:sp>
        <p:sp>
          <p:nvSpPr>
            <p:cNvPr id="30" name="rc30"/>
            <p:cNvSpPr/>
            <p:nvPr/>
          </p:nvSpPr>
          <p:spPr>
            <a:xfrm>
              <a:off x="1850769" y="2935310"/>
              <a:ext cx="249522" cy="93375"/>
            </a:xfrm>
            <a:prstGeom prst="rect">
              <a:avLst/>
            </a:prstGeom>
            <a:solidFill>
              <a:srgbClr val="1CABE2">
                <a:alpha val="100000"/>
              </a:srgbClr>
            </a:solidFill>
          </p:spPr>
          <p:txBody>
            <a:bodyPr/>
            <a:lstStyle/>
            <a:p/>
          </p:txBody>
        </p:sp>
        <p:sp>
          <p:nvSpPr>
            <p:cNvPr id="31" name="rc31"/>
            <p:cNvSpPr/>
            <p:nvPr/>
          </p:nvSpPr>
          <p:spPr>
            <a:xfrm>
              <a:off x="2128016" y="3013891"/>
              <a:ext cx="249522" cy="1088805"/>
            </a:xfrm>
            <a:prstGeom prst="rect">
              <a:avLst/>
            </a:prstGeom>
            <a:solidFill>
              <a:srgbClr val="80BD41">
                <a:alpha val="100000"/>
              </a:srgbClr>
            </a:solidFill>
          </p:spPr>
          <p:txBody>
            <a:bodyPr/>
            <a:lstStyle/>
            <a:p/>
          </p:txBody>
        </p:sp>
        <p:sp>
          <p:nvSpPr>
            <p:cNvPr id="32" name="rc32"/>
            <p:cNvSpPr/>
            <p:nvPr/>
          </p:nvSpPr>
          <p:spPr>
            <a:xfrm>
              <a:off x="2128016" y="2919235"/>
              <a:ext cx="249522" cy="94656"/>
            </a:xfrm>
            <a:prstGeom prst="rect">
              <a:avLst/>
            </a:prstGeom>
            <a:solidFill>
              <a:srgbClr val="1CABE2">
                <a:alpha val="100000"/>
              </a:srgbClr>
            </a:solidFill>
          </p:spPr>
          <p:txBody>
            <a:bodyPr/>
            <a:lstStyle/>
            <a:p/>
          </p:txBody>
        </p:sp>
        <p:sp>
          <p:nvSpPr>
            <p:cNvPr id="33" name="rc33"/>
            <p:cNvSpPr/>
            <p:nvPr/>
          </p:nvSpPr>
          <p:spPr>
            <a:xfrm>
              <a:off x="2405264" y="2941202"/>
              <a:ext cx="249522" cy="1161495"/>
            </a:xfrm>
            <a:prstGeom prst="rect">
              <a:avLst/>
            </a:prstGeom>
            <a:solidFill>
              <a:srgbClr val="80BD41">
                <a:alpha val="100000"/>
              </a:srgbClr>
            </a:solidFill>
          </p:spPr>
          <p:txBody>
            <a:bodyPr/>
            <a:lstStyle/>
            <a:p/>
          </p:txBody>
        </p:sp>
        <p:sp>
          <p:nvSpPr>
            <p:cNvPr id="34" name="rc34"/>
            <p:cNvSpPr/>
            <p:nvPr/>
          </p:nvSpPr>
          <p:spPr>
            <a:xfrm>
              <a:off x="2405264" y="2853782"/>
              <a:ext cx="249522" cy="87419"/>
            </a:xfrm>
            <a:prstGeom prst="rect">
              <a:avLst/>
            </a:prstGeom>
            <a:solidFill>
              <a:srgbClr val="1CABE2">
                <a:alpha val="100000"/>
              </a:srgbClr>
            </a:solidFill>
          </p:spPr>
          <p:txBody>
            <a:bodyPr/>
            <a:lstStyle/>
            <a:p/>
          </p:txBody>
        </p:sp>
        <p:sp>
          <p:nvSpPr>
            <p:cNvPr id="35" name="rc35"/>
            <p:cNvSpPr/>
            <p:nvPr/>
          </p:nvSpPr>
          <p:spPr>
            <a:xfrm>
              <a:off x="2682512" y="2952793"/>
              <a:ext cx="249522" cy="1149903"/>
            </a:xfrm>
            <a:prstGeom prst="rect">
              <a:avLst/>
            </a:prstGeom>
            <a:solidFill>
              <a:srgbClr val="80BD41">
                <a:alpha val="100000"/>
              </a:srgbClr>
            </a:solidFill>
          </p:spPr>
          <p:txBody>
            <a:bodyPr/>
            <a:lstStyle/>
            <a:p/>
          </p:txBody>
        </p:sp>
        <p:sp>
          <p:nvSpPr>
            <p:cNvPr id="36" name="rc36"/>
            <p:cNvSpPr/>
            <p:nvPr/>
          </p:nvSpPr>
          <p:spPr>
            <a:xfrm>
              <a:off x="2682512" y="2852821"/>
              <a:ext cx="249522" cy="99972"/>
            </a:xfrm>
            <a:prstGeom prst="rect">
              <a:avLst/>
            </a:prstGeom>
            <a:solidFill>
              <a:srgbClr val="1CABE2">
                <a:alpha val="100000"/>
              </a:srgbClr>
            </a:solidFill>
          </p:spPr>
          <p:txBody>
            <a:bodyPr/>
            <a:lstStyle/>
            <a:p/>
          </p:txBody>
        </p:sp>
        <p:sp>
          <p:nvSpPr>
            <p:cNvPr id="37" name="rc37"/>
            <p:cNvSpPr/>
            <p:nvPr/>
          </p:nvSpPr>
          <p:spPr>
            <a:xfrm>
              <a:off x="2959759" y="2930250"/>
              <a:ext cx="249522" cy="1172446"/>
            </a:xfrm>
            <a:prstGeom prst="rect">
              <a:avLst/>
            </a:prstGeom>
            <a:solidFill>
              <a:srgbClr val="80BD41">
                <a:alpha val="100000"/>
              </a:srgbClr>
            </a:solidFill>
          </p:spPr>
          <p:txBody>
            <a:bodyPr/>
            <a:lstStyle/>
            <a:p/>
          </p:txBody>
        </p:sp>
        <p:sp>
          <p:nvSpPr>
            <p:cNvPr id="38" name="rc38"/>
            <p:cNvSpPr/>
            <p:nvPr/>
          </p:nvSpPr>
          <p:spPr>
            <a:xfrm>
              <a:off x="2959759" y="2828293"/>
              <a:ext cx="249522" cy="101957"/>
            </a:xfrm>
            <a:prstGeom prst="rect">
              <a:avLst/>
            </a:prstGeom>
            <a:solidFill>
              <a:srgbClr val="1CABE2">
                <a:alpha val="100000"/>
              </a:srgbClr>
            </a:solidFill>
          </p:spPr>
          <p:txBody>
            <a:bodyPr/>
            <a:lstStyle/>
            <a:p/>
          </p:txBody>
        </p:sp>
        <p:sp>
          <p:nvSpPr>
            <p:cNvPr id="39" name="rc39"/>
            <p:cNvSpPr/>
            <p:nvPr/>
          </p:nvSpPr>
          <p:spPr>
            <a:xfrm>
              <a:off x="3237007" y="2930122"/>
              <a:ext cx="249522" cy="1172574"/>
            </a:xfrm>
            <a:prstGeom prst="rect">
              <a:avLst/>
            </a:prstGeom>
            <a:solidFill>
              <a:srgbClr val="80BD41">
                <a:alpha val="100000"/>
              </a:srgbClr>
            </a:solidFill>
          </p:spPr>
          <p:txBody>
            <a:bodyPr/>
            <a:lstStyle/>
            <a:p/>
          </p:txBody>
        </p:sp>
        <p:sp>
          <p:nvSpPr>
            <p:cNvPr id="40" name="rc40"/>
            <p:cNvSpPr/>
            <p:nvPr/>
          </p:nvSpPr>
          <p:spPr>
            <a:xfrm>
              <a:off x="3237007" y="2770205"/>
              <a:ext cx="249522" cy="159916"/>
            </a:xfrm>
            <a:prstGeom prst="rect">
              <a:avLst/>
            </a:prstGeom>
            <a:solidFill>
              <a:srgbClr val="1CABE2">
                <a:alpha val="100000"/>
              </a:srgbClr>
            </a:solidFill>
          </p:spPr>
          <p:txBody>
            <a:bodyPr/>
            <a:lstStyle/>
            <a:p/>
          </p:txBody>
        </p:sp>
        <p:sp>
          <p:nvSpPr>
            <p:cNvPr id="41" name="rc41"/>
            <p:cNvSpPr/>
            <p:nvPr/>
          </p:nvSpPr>
          <p:spPr>
            <a:xfrm>
              <a:off x="3514255" y="2823553"/>
              <a:ext cx="249522" cy="1279143"/>
            </a:xfrm>
            <a:prstGeom prst="rect">
              <a:avLst/>
            </a:prstGeom>
            <a:solidFill>
              <a:srgbClr val="80BD41">
                <a:alpha val="100000"/>
              </a:srgbClr>
            </a:solidFill>
          </p:spPr>
          <p:txBody>
            <a:bodyPr/>
            <a:lstStyle/>
            <a:p/>
          </p:txBody>
        </p:sp>
        <p:sp>
          <p:nvSpPr>
            <p:cNvPr id="42" name="rc42"/>
            <p:cNvSpPr/>
            <p:nvPr/>
          </p:nvSpPr>
          <p:spPr>
            <a:xfrm>
              <a:off x="3514255" y="2712310"/>
              <a:ext cx="249522" cy="111243"/>
            </a:xfrm>
            <a:prstGeom prst="rect">
              <a:avLst/>
            </a:prstGeom>
            <a:solidFill>
              <a:srgbClr val="1CABE2">
                <a:alpha val="100000"/>
              </a:srgbClr>
            </a:solidFill>
          </p:spPr>
          <p:txBody>
            <a:bodyPr/>
            <a:lstStyle/>
            <a:p/>
          </p:txBody>
        </p:sp>
        <p:sp>
          <p:nvSpPr>
            <p:cNvPr id="43" name="rc43"/>
            <p:cNvSpPr/>
            <p:nvPr/>
          </p:nvSpPr>
          <p:spPr>
            <a:xfrm>
              <a:off x="3791502" y="2701230"/>
              <a:ext cx="249522" cy="1401466"/>
            </a:xfrm>
            <a:prstGeom prst="rect">
              <a:avLst/>
            </a:prstGeom>
            <a:solidFill>
              <a:srgbClr val="80BD41">
                <a:alpha val="100000"/>
              </a:srgbClr>
            </a:solidFill>
          </p:spPr>
          <p:txBody>
            <a:bodyPr/>
            <a:lstStyle/>
            <a:p/>
          </p:txBody>
        </p:sp>
        <p:sp>
          <p:nvSpPr>
            <p:cNvPr id="44" name="rc44"/>
            <p:cNvSpPr/>
            <p:nvPr/>
          </p:nvSpPr>
          <p:spPr>
            <a:xfrm>
              <a:off x="3791502" y="2642822"/>
              <a:ext cx="249522" cy="58407"/>
            </a:xfrm>
            <a:prstGeom prst="rect">
              <a:avLst/>
            </a:prstGeom>
            <a:solidFill>
              <a:srgbClr val="1CABE2">
                <a:alpha val="100000"/>
              </a:srgbClr>
            </a:solidFill>
          </p:spPr>
          <p:txBody>
            <a:bodyPr/>
            <a:lstStyle/>
            <a:p/>
          </p:txBody>
        </p:sp>
        <p:sp>
          <p:nvSpPr>
            <p:cNvPr id="45" name="rc45"/>
            <p:cNvSpPr/>
            <p:nvPr/>
          </p:nvSpPr>
          <p:spPr>
            <a:xfrm>
              <a:off x="4068750" y="2658641"/>
              <a:ext cx="249522" cy="1444055"/>
            </a:xfrm>
            <a:prstGeom prst="rect">
              <a:avLst/>
            </a:prstGeom>
            <a:solidFill>
              <a:srgbClr val="80BD41">
                <a:alpha val="100000"/>
              </a:srgbClr>
            </a:solidFill>
          </p:spPr>
          <p:txBody>
            <a:bodyPr/>
            <a:lstStyle/>
            <a:p/>
          </p:txBody>
        </p:sp>
        <p:sp>
          <p:nvSpPr>
            <p:cNvPr id="46" name="rc46"/>
            <p:cNvSpPr/>
            <p:nvPr/>
          </p:nvSpPr>
          <p:spPr>
            <a:xfrm>
              <a:off x="4068750" y="2582621"/>
              <a:ext cx="249522" cy="76019"/>
            </a:xfrm>
            <a:prstGeom prst="rect">
              <a:avLst/>
            </a:prstGeom>
            <a:solidFill>
              <a:srgbClr val="1CABE2">
                <a:alpha val="100000"/>
              </a:srgbClr>
            </a:solidFill>
          </p:spPr>
          <p:txBody>
            <a:bodyPr/>
            <a:lstStyle/>
            <a:p/>
          </p:txBody>
        </p:sp>
        <p:sp>
          <p:nvSpPr>
            <p:cNvPr id="47" name="rc47"/>
            <p:cNvSpPr/>
            <p:nvPr/>
          </p:nvSpPr>
          <p:spPr>
            <a:xfrm>
              <a:off x="4345998" y="2567443"/>
              <a:ext cx="249522" cy="1535253"/>
            </a:xfrm>
            <a:prstGeom prst="rect">
              <a:avLst/>
            </a:prstGeom>
            <a:solidFill>
              <a:srgbClr val="80BD41">
                <a:alpha val="100000"/>
              </a:srgbClr>
            </a:solidFill>
          </p:spPr>
          <p:txBody>
            <a:bodyPr/>
            <a:lstStyle/>
            <a:p/>
          </p:txBody>
        </p:sp>
        <p:sp>
          <p:nvSpPr>
            <p:cNvPr id="48" name="rc48"/>
            <p:cNvSpPr/>
            <p:nvPr/>
          </p:nvSpPr>
          <p:spPr>
            <a:xfrm>
              <a:off x="4345998" y="2536126"/>
              <a:ext cx="249522" cy="31317"/>
            </a:xfrm>
            <a:prstGeom prst="rect">
              <a:avLst/>
            </a:prstGeom>
            <a:solidFill>
              <a:srgbClr val="1CABE2">
                <a:alpha val="100000"/>
              </a:srgbClr>
            </a:solidFill>
          </p:spPr>
          <p:txBody>
            <a:bodyPr/>
            <a:lstStyle/>
            <a:p/>
          </p:txBody>
        </p:sp>
        <p:sp>
          <p:nvSpPr>
            <p:cNvPr id="49" name="rc49"/>
            <p:cNvSpPr/>
            <p:nvPr/>
          </p:nvSpPr>
          <p:spPr>
            <a:xfrm>
              <a:off x="4623245" y="2570517"/>
              <a:ext cx="249522" cy="1532179"/>
            </a:xfrm>
            <a:prstGeom prst="rect">
              <a:avLst/>
            </a:prstGeom>
            <a:solidFill>
              <a:srgbClr val="80BD41">
                <a:alpha val="100000"/>
              </a:srgbClr>
            </a:solidFill>
          </p:spPr>
          <p:txBody>
            <a:bodyPr/>
            <a:lstStyle/>
            <a:p/>
          </p:txBody>
        </p:sp>
        <p:sp>
          <p:nvSpPr>
            <p:cNvPr id="50" name="rc50"/>
            <p:cNvSpPr/>
            <p:nvPr/>
          </p:nvSpPr>
          <p:spPr>
            <a:xfrm>
              <a:off x="4623245" y="2506666"/>
              <a:ext cx="249522" cy="63851"/>
            </a:xfrm>
            <a:prstGeom prst="rect">
              <a:avLst/>
            </a:prstGeom>
            <a:solidFill>
              <a:srgbClr val="1CABE2">
                <a:alpha val="100000"/>
              </a:srgbClr>
            </a:solidFill>
          </p:spPr>
          <p:txBody>
            <a:bodyPr/>
            <a:lstStyle/>
            <a:p/>
          </p:txBody>
        </p:sp>
        <p:sp>
          <p:nvSpPr>
            <p:cNvPr id="51" name="rc51"/>
            <p:cNvSpPr/>
            <p:nvPr/>
          </p:nvSpPr>
          <p:spPr>
            <a:xfrm>
              <a:off x="4900493" y="2491295"/>
              <a:ext cx="249522" cy="1611401"/>
            </a:xfrm>
            <a:prstGeom prst="rect">
              <a:avLst/>
            </a:prstGeom>
            <a:solidFill>
              <a:srgbClr val="80BD41">
                <a:alpha val="100000"/>
              </a:srgbClr>
            </a:solidFill>
          </p:spPr>
          <p:txBody>
            <a:bodyPr/>
            <a:lstStyle/>
            <a:p/>
          </p:txBody>
        </p:sp>
        <p:sp>
          <p:nvSpPr>
            <p:cNvPr id="52" name="rc52"/>
            <p:cNvSpPr/>
            <p:nvPr/>
          </p:nvSpPr>
          <p:spPr>
            <a:xfrm>
              <a:off x="4900493" y="2458377"/>
              <a:ext cx="249522" cy="32918"/>
            </a:xfrm>
            <a:prstGeom prst="rect">
              <a:avLst/>
            </a:prstGeom>
            <a:solidFill>
              <a:srgbClr val="1CABE2">
                <a:alpha val="100000"/>
              </a:srgbClr>
            </a:solidFill>
          </p:spPr>
          <p:txBody>
            <a:bodyPr/>
            <a:lstStyle/>
            <a:p/>
          </p:txBody>
        </p:sp>
        <p:sp>
          <p:nvSpPr>
            <p:cNvPr id="53" name="rc53"/>
            <p:cNvSpPr/>
            <p:nvPr/>
          </p:nvSpPr>
          <p:spPr>
            <a:xfrm>
              <a:off x="5177741" y="2427828"/>
              <a:ext cx="249522" cy="1674868"/>
            </a:xfrm>
            <a:prstGeom prst="rect">
              <a:avLst/>
            </a:prstGeom>
            <a:solidFill>
              <a:srgbClr val="80BD41">
                <a:alpha val="100000"/>
              </a:srgbClr>
            </a:solidFill>
          </p:spPr>
          <p:txBody>
            <a:bodyPr/>
            <a:lstStyle/>
            <a:p/>
          </p:txBody>
        </p:sp>
        <p:sp>
          <p:nvSpPr>
            <p:cNvPr id="54" name="rc54"/>
            <p:cNvSpPr/>
            <p:nvPr/>
          </p:nvSpPr>
          <p:spPr>
            <a:xfrm>
              <a:off x="5177741" y="2410920"/>
              <a:ext cx="249522" cy="16907"/>
            </a:xfrm>
            <a:prstGeom prst="rect">
              <a:avLst/>
            </a:prstGeom>
            <a:solidFill>
              <a:srgbClr val="1CABE2">
                <a:alpha val="100000"/>
              </a:srgbClr>
            </a:solidFill>
          </p:spPr>
          <p:txBody>
            <a:bodyPr/>
            <a:lstStyle/>
            <a:p/>
          </p:txBody>
        </p:sp>
        <p:sp>
          <p:nvSpPr>
            <p:cNvPr id="55" name="rc55"/>
            <p:cNvSpPr/>
            <p:nvPr/>
          </p:nvSpPr>
          <p:spPr>
            <a:xfrm>
              <a:off x="5454988" y="2430646"/>
              <a:ext cx="249522" cy="1672051"/>
            </a:xfrm>
            <a:prstGeom prst="rect">
              <a:avLst/>
            </a:prstGeom>
            <a:solidFill>
              <a:srgbClr val="80BD41">
                <a:alpha val="100000"/>
              </a:srgbClr>
            </a:solidFill>
          </p:spPr>
          <p:txBody>
            <a:bodyPr/>
            <a:lstStyle/>
            <a:p/>
          </p:txBody>
        </p:sp>
        <p:sp>
          <p:nvSpPr>
            <p:cNvPr id="56" name="rc56"/>
            <p:cNvSpPr/>
            <p:nvPr/>
          </p:nvSpPr>
          <p:spPr>
            <a:xfrm>
              <a:off x="5454988" y="2378963"/>
              <a:ext cx="249522" cy="51683"/>
            </a:xfrm>
            <a:prstGeom prst="rect">
              <a:avLst/>
            </a:prstGeom>
            <a:solidFill>
              <a:srgbClr val="1CABE2">
                <a:alpha val="100000"/>
              </a:srgbClr>
            </a:solidFill>
          </p:spPr>
          <p:txBody>
            <a:bodyPr/>
            <a:lstStyle/>
            <a:p/>
          </p:txBody>
        </p:sp>
        <p:sp>
          <p:nvSpPr>
            <p:cNvPr id="57" name="rc57"/>
            <p:cNvSpPr/>
            <p:nvPr/>
          </p:nvSpPr>
          <p:spPr>
            <a:xfrm>
              <a:off x="5732236" y="2426035"/>
              <a:ext cx="249522" cy="1676662"/>
            </a:xfrm>
            <a:prstGeom prst="rect">
              <a:avLst/>
            </a:prstGeom>
            <a:solidFill>
              <a:srgbClr val="80BD41">
                <a:alpha val="100000"/>
              </a:srgbClr>
            </a:solidFill>
          </p:spPr>
          <p:txBody>
            <a:bodyPr/>
            <a:lstStyle/>
            <a:p/>
          </p:txBody>
        </p:sp>
        <p:sp>
          <p:nvSpPr>
            <p:cNvPr id="58" name="rc58"/>
            <p:cNvSpPr/>
            <p:nvPr/>
          </p:nvSpPr>
          <p:spPr>
            <a:xfrm>
              <a:off x="5732236" y="2391835"/>
              <a:ext cx="249522" cy="34199"/>
            </a:xfrm>
            <a:prstGeom prst="rect">
              <a:avLst/>
            </a:prstGeom>
            <a:solidFill>
              <a:srgbClr val="1CABE2">
                <a:alpha val="100000"/>
              </a:srgbClr>
            </a:solidFill>
          </p:spPr>
          <p:txBody>
            <a:bodyPr/>
            <a:lstStyle/>
            <a:p/>
          </p:txBody>
        </p:sp>
        <p:sp>
          <p:nvSpPr>
            <p:cNvPr id="59" name="rc59"/>
            <p:cNvSpPr/>
            <p:nvPr/>
          </p:nvSpPr>
          <p:spPr>
            <a:xfrm>
              <a:off x="6009484" y="2454982"/>
              <a:ext cx="249522" cy="1647714"/>
            </a:xfrm>
            <a:prstGeom prst="rect">
              <a:avLst/>
            </a:prstGeom>
            <a:solidFill>
              <a:srgbClr val="80BD41">
                <a:alpha val="100000"/>
              </a:srgbClr>
            </a:solidFill>
          </p:spPr>
          <p:txBody>
            <a:bodyPr/>
            <a:lstStyle/>
            <a:p/>
          </p:txBody>
        </p:sp>
        <p:sp>
          <p:nvSpPr>
            <p:cNvPr id="60" name="rc60"/>
            <p:cNvSpPr/>
            <p:nvPr/>
          </p:nvSpPr>
          <p:spPr>
            <a:xfrm>
              <a:off x="6009484" y="2421359"/>
              <a:ext cx="249522" cy="33622"/>
            </a:xfrm>
            <a:prstGeom prst="rect">
              <a:avLst/>
            </a:prstGeom>
            <a:solidFill>
              <a:srgbClr val="1CABE2">
                <a:alpha val="100000"/>
              </a:srgbClr>
            </a:solidFill>
          </p:spPr>
          <p:txBody>
            <a:bodyPr/>
            <a:lstStyle/>
            <a:p/>
          </p:txBody>
        </p:sp>
        <p:sp>
          <p:nvSpPr>
            <p:cNvPr id="61" name="rc61"/>
            <p:cNvSpPr/>
            <p:nvPr/>
          </p:nvSpPr>
          <p:spPr>
            <a:xfrm>
              <a:off x="6286731" y="2424626"/>
              <a:ext cx="249522" cy="1678071"/>
            </a:xfrm>
            <a:prstGeom prst="rect">
              <a:avLst/>
            </a:prstGeom>
            <a:solidFill>
              <a:srgbClr val="80BD41">
                <a:alpha val="100000"/>
              </a:srgbClr>
            </a:solidFill>
          </p:spPr>
          <p:txBody>
            <a:bodyPr/>
            <a:lstStyle/>
            <a:p/>
          </p:txBody>
        </p:sp>
        <p:sp>
          <p:nvSpPr>
            <p:cNvPr id="62" name="rc62"/>
            <p:cNvSpPr/>
            <p:nvPr/>
          </p:nvSpPr>
          <p:spPr>
            <a:xfrm>
              <a:off x="6286731" y="2390362"/>
              <a:ext cx="249522" cy="34263"/>
            </a:xfrm>
            <a:prstGeom prst="rect">
              <a:avLst/>
            </a:prstGeom>
            <a:solidFill>
              <a:srgbClr val="1CABE2">
                <a:alpha val="100000"/>
              </a:srgbClr>
            </a:solidFill>
          </p:spPr>
          <p:txBody>
            <a:bodyPr/>
            <a:lstStyle/>
            <a:p/>
          </p:txBody>
        </p:sp>
        <p:sp>
          <p:nvSpPr>
            <p:cNvPr id="63" name="rc63"/>
            <p:cNvSpPr/>
            <p:nvPr/>
          </p:nvSpPr>
          <p:spPr>
            <a:xfrm>
              <a:off x="6563979" y="2400417"/>
              <a:ext cx="249522" cy="1702279"/>
            </a:xfrm>
            <a:prstGeom prst="rect">
              <a:avLst/>
            </a:prstGeom>
            <a:solidFill>
              <a:srgbClr val="80BD41">
                <a:alpha val="100000"/>
              </a:srgbClr>
            </a:solidFill>
          </p:spPr>
          <p:txBody>
            <a:bodyPr/>
            <a:lstStyle/>
            <a:p/>
          </p:txBody>
        </p:sp>
        <p:sp>
          <p:nvSpPr>
            <p:cNvPr id="64" name="rc64"/>
            <p:cNvSpPr/>
            <p:nvPr/>
          </p:nvSpPr>
          <p:spPr>
            <a:xfrm>
              <a:off x="6563979" y="2365706"/>
              <a:ext cx="249522" cy="34711"/>
            </a:xfrm>
            <a:prstGeom prst="rect">
              <a:avLst/>
            </a:prstGeom>
            <a:solidFill>
              <a:srgbClr val="1CABE2">
                <a:alpha val="100000"/>
              </a:srgbClr>
            </a:solidFill>
          </p:spPr>
          <p:txBody>
            <a:bodyPr/>
            <a:lstStyle/>
            <a:p/>
          </p:txBody>
        </p:sp>
        <p:sp>
          <p:nvSpPr>
            <p:cNvPr id="65" name="rc65"/>
            <p:cNvSpPr/>
            <p:nvPr/>
          </p:nvSpPr>
          <p:spPr>
            <a:xfrm>
              <a:off x="6841227" y="2408230"/>
              <a:ext cx="249522" cy="1694466"/>
            </a:xfrm>
            <a:prstGeom prst="rect">
              <a:avLst/>
            </a:prstGeom>
            <a:solidFill>
              <a:srgbClr val="80BD41">
                <a:alpha val="100000"/>
              </a:srgbClr>
            </a:solidFill>
          </p:spPr>
          <p:txBody>
            <a:bodyPr/>
            <a:lstStyle/>
            <a:p/>
          </p:txBody>
        </p:sp>
        <p:sp>
          <p:nvSpPr>
            <p:cNvPr id="66" name="rc66"/>
            <p:cNvSpPr/>
            <p:nvPr/>
          </p:nvSpPr>
          <p:spPr>
            <a:xfrm>
              <a:off x="6841227" y="2373647"/>
              <a:ext cx="249522" cy="34583"/>
            </a:xfrm>
            <a:prstGeom prst="rect">
              <a:avLst/>
            </a:prstGeom>
            <a:solidFill>
              <a:srgbClr val="1CABE2">
                <a:alpha val="100000"/>
              </a:srgbClr>
            </a:solidFill>
          </p:spPr>
          <p:txBody>
            <a:bodyPr/>
            <a:lstStyle/>
            <a:p/>
          </p:txBody>
        </p:sp>
        <p:sp>
          <p:nvSpPr>
            <p:cNvPr id="67" name="rc67"/>
            <p:cNvSpPr/>
            <p:nvPr/>
          </p:nvSpPr>
          <p:spPr>
            <a:xfrm>
              <a:off x="7118474" y="2424369"/>
              <a:ext cx="249522" cy="1678327"/>
            </a:xfrm>
            <a:prstGeom prst="rect">
              <a:avLst/>
            </a:prstGeom>
            <a:solidFill>
              <a:srgbClr val="80BD41">
                <a:alpha val="100000"/>
              </a:srgbClr>
            </a:solidFill>
          </p:spPr>
          <p:txBody>
            <a:bodyPr/>
            <a:lstStyle/>
            <a:p/>
          </p:txBody>
        </p:sp>
        <p:sp>
          <p:nvSpPr>
            <p:cNvPr id="68" name="rc68"/>
            <p:cNvSpPr/>
            <p:nvPr/>
          </p:nvSpPr>
          <p:spPr>
            <a:xfrm>
              <a:off x="7118474" y="2372430"/>
              <a:ext cx="249522" cy="51939"/>
            </a:xfrm>
            <a:prstGeom prst="rect">
              <a:avLst/>
            </a:prstGeom>
            <a:solidFill>
              <a:srgbClr val="1CABE2">
                <a:alpha val="100000"/>
              </a:srgbClr>
            </a:solidFill>
          </p:spPr>
          <p:txBody>
            <a:bodyPr/>
            <a:lstStyle/>
            <a:p/>
          </p:txBody>
        </p:sp>
        <p:sp>
          <p:nvSpPr>
            <p:cNvPr id="69" name="rc69"/>
            <p:cNvSpPr/>
            <p:nvPr/>
          </p:nvSpPr>
          <p:spPr>
            <a:xfrm>
              <a:off x="7395722" y="2413162"/>
              <a:ext cx="249522" cy="1689534"/>
            </a:xfrm>
            <a:prstGeom prst="rect">
              <a:avLst/>
            </a:prstGeom>
            <a:solidFill>
              <a:srgbClr val="80BD41">
                <a:alpha val="100000"/>
              </a:srgbClr>
            </a:solidFill>
          </p:spPr>
          <p:txBody>
            <a:bodyPr/>
            <a:lstStyle/>
            <a:p/>
          </p:txBody>
        </p:sp>
        <p:sp>
          <p:nvSpPr>
            <p:cNvPr id="70" name="rc70"/>
            <p:cNvSpPr/>
            <p:nvPr/>
          </p:nvSpPr>
          <p:spPr>
            <a:xfrm>
              <a:off x="7395722" y="2378706"/>
              <a:ext cx="249522" cy="34455"/>
            </a:xfrm>
            <a:prstGeom prst="rect">
              <a:avLst/>
            </a:prstGeom>
            <a:solidFill>
              <a:srgbClr val="1CABE2">
                <a:alpha val="100000"/>
              </a:srgbClr>
            </a:solidFill>
          </p:spPr>
          <p:txBody>
            <a:bodyPr/>
            <a:lstStyle/>
            <a:p/>
          </p:txBody>
        </p:sp>
        <p:sp>
          <p:nvSpPr>
            <p:cNvPr id="71" name="rc71"/>
            <p:cNvSpPr/>
            <p:nvPr/>
          </p:nvSpPr>
          <p:spPr>
            <a:xfrm>
              <a:off x="7672970" y="2436346"/>
              <a:ext cx="249522" cy="1666351"/>
            </a:xfrm>
            <a:prstGeom prst="rect">
              <a:avLst/>
            </a:prstGeom>
            <a:solidFill>
              <a:srgbClr val="80BD41">
                <a:alpha val="100000"/>
              </a:srgbClr>
            </a:solidFill>
          </p:spPr>
          <p:txBody>
            <a:bodyPr/>
            <a:lstStyle/>
            <a:p/>
          </p:txBody>
        </p:sp>
        <p:sp>
          <p:nvSpPr>
            <p:cNvPr id="72" name="rc72"/>
            <p:cNvSpPr/>
            <p:nvPr/>
          </p:nvSpPr>
          <p:spPr>
            <a:xfrm>
              <a:off x="7672970" y="2402338"/>
              <a:ext cx="249522" cy="34007"/>
            </a:xfrm>
            <a:prstGeom prst="rect">
              <a:avLst/>
            </a:prstGeom>
            <a:solidFill>
              <a:srgbClr val="1CABE2">
                <a:alpha val="100000"/>
              </a:srgbClr>
            </a:solidFill>
          </p:spPr>
          <p:txBody>
            <a:bodyPr/>
            <a:lstStyle/>
            <a:p/>
          </p:txBody>
        </p:sp>
        <p:sp>
          <p:nvSpPr>
            <p:cNvPr id="73" name="rc73"/>
            <p:cNvSpPr/>
            <p:nvPr/>
          </p:nvSpPr>
          <p:spPr>
            <a:xfrm>
              <a:off x="7950217" y="2450307"/>
              <a:ext cx="249522" cy="1652389"/>
            </a:xfrm>
            <a:prstGeom prst="rect">
              <a:avLst/>
            </a:prstGeom>
            <a:solidFill>
              <a:srgbClr val="80BD41">
                <a:alpha val="100000"/>
              </a:srgbClr>
            </a:solidFill>
          </p:spPr>
          <p:txBody>
            <a:bodyPr/>
            <a:lstStyle/>
            <a:p/>
          </p:txBody>
        </p:sp>
        <p:sp>
          <p:nvSpPr>
            <p:cNvPr id="74" name="rc74"/>
            <p:cNvSpPr/>
            <p:nvPr/>
          </p:nvSpPr>
          <p:spPr>
            <a:xfrm>
              <a:off x="7950217" y="2416620"/>
              <a:ext cx="249522" cy="33686"/>
            </a:xfrm>
            <a:prstGeom prst="rect">
              <a:avLst/>
            </a:prstGeom>
            <a:solidFill>
              <a:srgbClr val="1CABE2">
                <a:alpha val="100000"/>
              </a:srgbClr>
            </a:solidFill>
          </p:spPr>
          <p:txBody>
            <a:bodyPr/>
            <a:lstStyle/>
            <a:p/>
          </p:txBody>
        </p:sp>
        <p:sp>
          <p:nvSpPr>
            <p:cNvPr id="75" name="pl75"/>
            <p:cNvSpPr/>
            <p:nvPr/>
          </p:nvSpPr>
          <p:spPr>
            <a:xfrm>
              <a:off x="1421035" y="1236556"/>
              <a:ext cx="6653943" cy="318460"/>
            </a:xfrm>
            <a:custGeom>
              <a:avLst/>
              <a:pathLst>
                <a:path w="6653943" h="318460">
                  <a:moveTo>
                    <a:pt x="0" y="318460"/>
                  </a:moveTo>
                  <a:lnTo>
                    <a:pt x="277247" y="289509"/>
                  </a:lnTo>
                  <a:lnTo>
                    <a:pt x="554495" y="202656"/>
                  </a:lnTo>
                  <a:lnTo>
                    <a:pt x="831742" y="202656"/>
                  </a:lnTo>
                  <a:lnTo>
                    <a:pt x="1108990" y="173705"/>
                  </a:lnTo>
                  <a:lnTo>
                    <a:pt x="1386238" y="202656"/>
                  </a:lnTo>
                  <a:lnTo>
                    <a:pt x="1663485" y="202656"/>
                  </a:lnTo>
                  <a:lnTo>
                    <a:pt x="1940733" y="318460"/>
                  </a:lnTo>
                  <a:lnTo>
                    <a:pt x="2217981" y="202656"/>
                  </a:lnTo>
                  <a:lnTo>
                    <a:pt x="2495228" y="86852"/>
                  </a:lnTo>
                  <a:lnTo>
                    <a:pt x="2772476" y="115803"/>
                  </a:lnTo>
                  <a:lnTo>
                    <a:pt x="3049724" y="28950"/>
                  </a:lnTo>
                  <a:lnTo>
                    <a:pt x="3326971" y="86852"/>
                  </a:lnTo>
                  <a:lnTo>
                    <a:pt x="3604219" y="28950"/>
                  </a:lnTo>
                  <a:lnTo>
                    <a:pt x="3881467" y="0"/>
                  </a:lnTo>
                  <a:lnTo>
                    <a:pt x="4158714" y="57901"/>
                  </a:lnTo>
                  <a:lnTo>
                    <a:pt x="4435962" y="28950"/>
                  </a:lnTo>
                  <a:lnTo>
                    <a:pt x="4713210" y="28950"/>
                  </a:lnTo>
                  <a:lnTo>
                    <a:pt x="4990457" y="28950"/>
                  </a:lnTo>
                  <a:lnTo>
                    <a:pt x="5267705" y="28950"/>
                  </a:lnTo>
                  <a:lnTo>
                    <a:pt x="5544953" y="28950"/>
                  </a:lnTo>
                  <a:lnTo>
                    <a:pt x="5822200" y="57901"/>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03481" y="2852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87" name="tx87"/>
            <p:cNvSpPr/>
            <p:nvPr/>
          </p:nvSpPr>
          <p:spPr>
            <a:xfrm>
              <a:off x="2689720" y="2716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88" name="tx88"/>
            <p:cNvSpPr/>
            <p:nvPr/>
          </p:nvSpPr>
          <p:spPr>
            <a:xfrm>
              <a:off x="4075958" y="2446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89" name="tx89"/>
            <p:cNvSpPr/>
            <p:nvPr/>
          </p:nvSpPr>
          <p:spPr>
            <a:xfrm>
              <a:off x="5462196" y="2242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0" name="tx90"/>
            <p:cNvSpPr/>
            <p:nvPr/>
          </p:nvSpPr>
          <p:spPr>
            <a:xfrm>
              <a:off x="6571187" y="22308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1" name="tx91"/>
            <p:cNvSpPr/>
            <p:nvPr/>
          </p:nvSpPr>
          <p:spPr>
            <a:xfrm>
              <a:off x="6887611" y="22377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2" name="tx92"/>
            <p:cNvSpPr/>
            <p:nvPr/>
          </p:nvSpPr>
          <p:spPr>
            <a:xfrm>
              <a:off x="7125682" y="22365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3" name="tx93"/>
            <p:cNvSpPr/>
            <p:nvPr/>
          </p:nvSpPr>
          <p:spPr>
            <a:xfrm>
              <a:off x="7402930" y="2242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7680178" y="226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5" name="tx95"/>
            <p:cNvSpPr/>
            <p:nvPr/>
          </p:nvSpPr>
          <p:spPr>
            <a:xfrm>
              <a:off x="7957425" y="2280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96" name="pl96"/>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5769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07" name="tx107"/>
            <p:cNvSpPr/>
            <p:nvPr/>
          </p:nvSpPr>
          <p:spPr>
            <a:xfrm>
              <a:off x="1329607" y="3019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08" name="tx108"/>
            <p:cNvSpPr/>
            <p:nvPr/>
          </p:nvSpPr>
          <p:spPr>
            <a:xfrm>
              <a:off x="2689720" y="3492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179.6</a:t>
              </a:r>
            </a:p>
          </p:txBody>
        </p:sp>
        <p:sp>
          <p:nvSpPr>
            <p:cNvPr id="109" name="tx109"/>
            <p:cNvSpPr/>
            <p:nvPr/>
          </p:nvSpPr>
          <p:spPr>
            <a:xfrm>
              <a:off x="2715845" y="2867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0" name="tx110"/>
            <p:cNvSpPr/>
            <p:nvPr/>
          </p:nvSpPr>
          <p:spPr>
            <a:xfrm>
              <a:off x="4075958" y="3345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225.5</a:t>
              </a:r>
            </a:p>
          </p:txBody>
        </p:sp>
        <p:sp>
          <p:nvSpPr>
            <p:cNvPr id="111" name="tx111"/>
            <p:cNvSpPr/>
            <p:nvPr/>
          </p:nvSpPr>
          <p:spPr>
            <a:xfrm>
              <a:off x="4102084" y="2585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2" name="tx112"/>
            <p:cNvSpPr/>
            <p:nvPr/>
          </p:nvSpPr>
          <p:spPr>
            <a:xfrm>
              <a:off x="5462196" y="3231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261.1</a:t>
              </a:r>
            </a:p>
          </p:txBody>
        </p:sp>
        <p:sp>
          <p:nvSpPr>
            <p:cNvPr id="113" name="tx113"/>
            <p:cNvSpPr/>
            <p:nvPr/>
          </p:nvSpPr>
          <p:spPr>
            <a:xfrm>
              <a:off x="5514447" y="23697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4" name="tx114"/>
            <p:cNvSpPr/>
            <p:nvPr/>
          </p:nvSpPr>
          <p:spPr>
            <a:xfrm>
              <a:off x="6571187" y="3216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265.8</a:t>
              </a:r>
            </a:p>
          </p:txBody>
        </p:sp>
        <p:sp>
          <p:nvSpPr>
            <p:cNvPr id="115" name="tx115"/>
            <p:cNvSpPr/>
            <p:nvPr/>
          </p:nvSpPr>
          <p:spPr>
            <a:xfrm>
              <a:off x="6623438" y="234828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6848435" y="3220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264.6</a:t>
              </a:r>
            </a:p>
          </p:txBody>
        </p:sp>
        <p:sp>
          <p:nvSpPr>
            <p:cNvPr id="117" name="tx117"/>
            <p:cNvSpPr/>
            <p:nvPr/>
          </p:nvSpPr>
          <p:spPr>
            <a:xfrm>
              <a:off x="6900686" y="235616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7125682" y="3228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262.1</a:t>
              </a:r>
            </a:p>
          </p:txBody>
        </p:sp>
        <p:sp>
          <p:nvSpPr>
            <p:cNvPr id="119" name="tx119"/>
            <p:cNvSpPr/>
            <p:nvPr/>
          </p:nvSpPr>
          <p:spPr>
            <a:xfrm>
              <a:off x="7177933" y="23633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0" name="tx120"/>
            <p:cNvSpPr/>
            <p:nvPr/>
          </p:nvSpPr>
          <p:spPr>
            <a:xfrm>
              <a:off x="7402930" y="3222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263.8</a:t>
              </a:r>
            </a:p>
          </p:txBody>
        </p:sp>
        <p:sp>
          <p:nvSpPr>
            <p:cNvPr id="121" name="tx121"/>
            <p:cNvSpPr/>
            <p:nvPr/>
          </p:nvSpPr>
          <p:spPr>
            <a:xfrm>
              <a:off x="7455181" y="236116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2" name="tx122"/>
            <p:cNvSpPr/>
            <p:nvPr/>
          </p:nvSpPr>
          <p:spPr>
            <a:xfrm>
              <a:off x="7680178" y="3234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260.2</a:t>
              </a:r>
            </a:p>
          </p:txBody>
        </p:sp>
        <p:sp>
          <p:nvSpPr>
            <p:cNvPr id="123" name="tx123"/>
            <p:cNvSpPr/>
            <p:nvPr/>
          </p:nvSpPr>
          <p:spPr>
            <a:xfrm>
              <a:off x="7732429" y="23842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4" name="tx124"/>
            <p:cNvSpPr/>
            <p:nvPr/>
          </p:nvSpPr>
          <p:spPr>
            <a:xfrm>
              <a:off x="7996602" y="32414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25" name="tx125"/>
            <p:cNvSpPr/>
            <p:nvPr/>
          </p:nvSpPr>
          <p:spPr>
            <a:xfrm>
              <a:off x="8009676" y="23983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4101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7697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1292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488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50218"/>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2000-2024</a:t>
              </a:r>
            </a:p>
          </p:txBody>
        </p:sp>
        <p:sp>
          <p:nvSpPr>
            <p:cNvPr id="156" name="pl156"/>
            <p:cNvSpPr/>
            <p:nvPr/>
          </p:nvSpPr>
          <p:spPr>
            <a:xfrm>
              <a:off x="25082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32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3563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720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4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443104" cy="167191"/>
            </a:xfrm>
            <a:prstGeom prst="rect">
              <a:avLst/>
            </a:prstGeom>
            <a:solidFill>
              <a:srgbClr val="80BD41">
                <a:alpha val="100000"/>
              </a:srgbClr>
            </a:solidFill>
          </p:spPr>
          <p:txBody>
            <a:bodyPr/>
            <a:lstStyle/>
            <a:p/>
          </p:txBody>
        </p:sp>
        <p:sp>
          <p:nvSpPr>
            <p:cNvPr id="166" name="rc166"/>
            <p:cNvSpPr/>
            <p:nvPr/>
          </p:nvSpPr>
          <p:spPr>
            <a:xfrm>
              <a:off x="7739378" y="5889059"/>
              <a:ext cx="131383" cy="167191"/>
            </a:xfrm>
            <a:prstGeom prst="rect">
              <a:avLst/>
            </a:prstGeom>
            <a:solidFill>
              <a:srgbClr val="1CABE2">
                <a:alpha val="100000"/>
              </a:srgbClr>
            </a:solidFill>
          </p:spPr>
          <p:txBody>
            <a:bodyPr/>
            <a:lstStyle/>
            <a:p/>
          </p:txBody>
        </p:sp>
        <p:sp>
          <p:nvSpPr>
            <p:cNvPr id="167" name="rc167"/>
            <p:cNvSpPr/>
            <p:nvPr/>
          </p:nvSpPr>
          <p:spPr>
            <a:xfrm>
              <a:off x="1296273" y="5680069"/>
              <a:ext cx="6307115" cy="167191"/>
            </a:xfrm>
            <a:prstGeom prst="rect">
              <a:avLst/>
            </a:prstGeom>
            <a:solidFill>
              <a:srgbClr val="80BD41">
                <a:alpha val="100000"/>
              </a:srgbClr>
            </a:solidFill>
          </p:spPr>
          <p:txBody>
            <a:bodyPr/>
            <a:lstStyle/>
            <a:p/>
          </p:txBody>
        </p:sp>
        <p:sp>
          <p:nvSpPr>
            <p:cNvPr id="168" name="rc168"/>
            <p:cNvSpPr/>
            <p:nvPr/>
          </p:nvSpPr>
          <p:spPr>
            <a:xfrm>
              <a:off x="7603389" y="5680069"/>
              <a:ext cx="128716" cy="167191"/>
            </a:xfrm>
            <a:prstGeom prst="rect">
              <a:avLst/>
            </a:prstGeom>
            <a:solidFill>
              <a:srgbClr val="1CABE2">
                <a:alpha val="100000"/>
              </a:srgbClr>
            </a:solidFill>
          </p:spPr>
          <p:txBody>
            <a:bodyPr/>
            <a:lstStyle/>
            <a:p/>
          </p:txBody>
        </p:sp>
        <p:sp>
          <p:nvSpPr>
            <p:cNvPr id="169" name="rc169"/>
            <p:cNvSpPr/>
            <p:nvPr/>
          </p:nvSpPr>
          <p:spPr>
            <a:xfrm>
              <a:off x="1296273" y="5471080"/>
              <a:ext cx="6254271" cy="167191"/>
            </a:xfrm>
            <a:prstGeom prst="rect">
              <a:avLst/>
            </a:prstGeom>
            <a:solidFill>
              <a:srgbClr val="80BD41">
                <a:alpha val="100000"/>
              </a:srgbClr>
            </a:solidFill>
          </p:spPr>
          <p:txBody>
            <a:bodyPr/>
            <a:lstStyle/>
            <a:p/>
          </p:txBody>
        </p:sp>
        <p:sp>
          <p:nvSpPr>
            <p:cNvPr id="170" name="rc170"/>
            <p:cNvSpPr/>
            <p:nvPr/>
          </p:nvSpPr>
          <p:spPr>
            <a:xfrm>
              <a:off x="7550545" y="5471080"/>
              <a:ext cx="127504" cy="167191"/>
            </a:xfrm>
            <a:prstGeom prst="rect">
              <a:avLst/>
            </a:prstGeom>
            <a:solidFill>
              <a:srgbClr val="1CABE2">
                <a:alpha val="100000"/>
              </a:srgbClr>
            </a:solidFill>
          </p:spPr>
          <p:txBody>
            <a:bodyPr/>
            <a:lstStyle/>
            <a:p/>
          </p:txBody>
        </p:sp>
        <p:sp>
          <p:nvSpPr>
            <p:cNvPr id="171" name="tx171"/>
            <p:cNvSpPr/>
            <p:nvPr/>
          </p:nvSpPr>
          <p:spPr>
            <a:xfrm>
              <a:off x="8055059" y="593093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72" name="tx172"/>
            <p:cNvSpPr/>
            <p:nvPr/>
          </p:nvSpPr>
          <p:spPr>
            <a:xfrm>
              <a:off x="790921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265.5</a:t>
              </a:r>
            </a:p>
          </p:txBody>
        </p:sp>
        <p:sp>
          <p:nvSpPr>
            <p:cNvPr id="173" name="tx173"/>
            <p:cNvSpPr/>
            <p:nvPr/>
          </p:nvSpPr>
          <p:spPr>
            <a:xfrm>
              <a:off x="7852458"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74" name="tx174"/>
            <p:cNvSpPr/>
            <p:nvPr/>
          </p:nvSpPr>
          <p:spPr>
            <a:xfrm>
              <a:off x="438218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265.8</a:t>
              </a:r>
            </a:p>
          </p:txBody>
        </p:sp>
        <p:sp>
          <p:nvSpPr>
            <p:cNvPr id="175" name="tx175"/>
            <p:cNvSpPr/>
            <p:nvPr/>
          </p:nvSpPr>
          <p:spPr>
            <a:xfrm>
              <a:off x="7729721" y="593253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76" name="tx176"/>
            <p:cNvSpPr/>
            <p:nvPr/>
          </p:nvSpPr>
          <p:spPr>
            <a:xfrm>
              <a:off x="431419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260.2</a:t>
              </a:r>
            </a:p>
          </p:txBody>
        </p:sp>
        <p:sp>
          <p:nvSpPr>
            <p:cNvPr id="177" name="tx177"/>
            <p:cNvSpPr/>
            <p:nvPr/>
          </p:nvSpPr>
          <p:spPr>
            <a:xfrm>
              <a:off x="7592399"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8" name="tx178"/>
            <p:cNvSpPr/>
            <p:nvPr/>
          </p:nvSpPr>
          <p:spPr>
            <a:xfrm>
              <a:off x="4332975"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79" name="tx179"/>
            <p:cNvSpPr/>
            <p:nvPr/>
          </p:nvSpPr>
          <p:spPr>
            <a:xfrm>
              <a:off x="7538949"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60377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027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Tajikistan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399983"/>
            </a:xfrm>
            <a:custGeom>
              <a:avLst/>
              <a:pathLst>
                <a:path w="3397293" h="399983">
                  <a:moveTo>
                    <a:pt x="0" y="399983"/>
                  </a:moveTo>
                  <a:lnTo>
                    <a:pt x="141553" y="342843"/>
                  </a:lnTo>
                  <a:lnTo>
                    <a:pt x="283107" y="342843"/>
                  </a:lnTo>
                  <a:lnTo>
                    <a:pt x="424661" y="342843"/>
                  </a:lnTo>
                  <a:lnTo>
                    <a:pt x="566215" y="314272"/>
                  </a:lnTo>
                  <a:lnTo>
                    <a:pt x="707769" y="371413"/>
                  </a:lnTo>
                  <a:lnTo>
                    <a:pt x="849323" y="399983"/>
                  </a:lnTo>
                  <a:lnTo>
                    <a:pt x="990877" y="314272"/>
                  </a:lnTo>
                  <a:lnTo>
                    <a:pt x="1132431" y="314272"/>
                  </a:lnTo>
                  <a:lnTo>
                    <a:pt x="1273984" y="114281"/>
                  </a:lnTo>
                  <a:lnTo>
                    <a:pt x="1415538" y="114281"/>
                  </a:lnTo>
                  <a:lnTo>
                    <a:pt x="1557092" y="28570"/>
                  </a:lnTo>
                  <a:lnTo>
                    <a:pt x="1698646" y="85710"/>
                  </a:lnTo>
                  <a:lnTo>
                    <a:pt x="1840200" y="28570"/>
                  </a:lnTo>
                  <a:lnTo>
                    <a:pt x="1981754" y="0"/>
                  </a:lnTo>
                  <a:lnTo>
                    <a:pt x="2123308" y="28570"/>
                  </a:lnTo>
                  <a:lnTo>
                    <a:pt x="2264862" y="28570"/>
                  </a:lnTo>
                  <a:lnTo>
                    <a:pt x="2406416" y="0"/>
                  </a:lnTo>
                  <a:lnTo>
                    <a:pt x="2547969" y="28570"/>
                  </a:lnTo>
                  <a:lnTo>
                    <a:pt x="2689523" y="0"/>
                  </a:lnTo>
                  <a:lnTo>
                    <a:pt x="2831077" y="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399983"/>
            </a:xfrm>
            <a:custGeom>
              <a:avLst/>
              <a:pathLst>
                <a:path w="3397293" h="399983">
                  <a:moveTo>
                    <a:pt x="0" y="399983"/>
                  </a:moveTo>
                  <a:lnTo>
                    <a:pt x="141553" y="342843"/>
                  </a:lnTo>
                  <a:lnTo>
                    <a:pt x="283107" y="342843"/>
                  </a:lnTo>
                  <a:lnTo>
                    <a:pt x="424661" y="342843"/>
                  </a:lnTo>
                  <a:lnTo>
                    <a:pt x="566215" y="314272"/>
                  </a:lnTo>
                  <a:lnTo>
                    <a:pt x="707769" y="371413"/>
                  </a:lnTo>
                  <a:lnTo>
                    <a:pt x="849323" y="399983"/>
                  </a:lnTo>
                  <a:lnTo>
                    <a:pt x="990877" y="314272"/>
                  </a:lnTo>
                  <a:lnTo>
                    <a:pt x="1132431" y="314272"/>
                  </a:lnTo>
                  <a:lnTo>
                    <a:pt x="1273984" y="114281"/>
                  </a:lnTo>
                  <a:lnTo>
                    <a:pt x="1415538" y="114281"/>
                  </a:lnTo>
                  <a:lnTo>
                    <a:pt x="1557092" y="28570"/>
                  </a:lnTo>
                  <a:lnTo>
                    <a:pt x="1698646" y="85710"/>
                  </a:lnTo>
                  <a:lnTo>
                    <a:pt x="1840200" y="28570"/>
                  </a:lnTo>
                  <a:lnTo>
                    <a:pt x="1981754" y="0"/>
                  </a:lnTo>
                  <a:lnTo>
                    <a:pt x="2123308" y="28570"/>
                  </a:lnTo>
                  <a:lnTo>
                    <a:pt x="2264862" y="28570"/>
                  </a:lnTo>
                  <a:lnTo>
                    <a:pt x="2406416" y="0"/>
                  </a:lnTo>
                  <a:lnTo>
                    <a:pt x="2547969" y="28570"/>
                  </a:lnTo>
                  <a:lnTo>
                    <a:pt x="2689523" y="0"/>
                  </a:lnTo>
                  <a:lnTo>
                    <a:pt x="2831077" y="0"/>
                  </a:lnTo>
                  <a:lnTo>
                    <a:pt x="2972631" y="0"/>
                  </a:lnTo>
                  <a:lnTo>
                    <a:pt x="3114185" y="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399983"/>
            </a:xfrm>
            <a:custGeom>
              <a:avLst/>
              <a:pathLst>
                <a:path w="3397293" h="399983">
                  <a:moveTo>
                    <a:pt x="0" y="399983"/>
                  </a:moveTo>
                  <a:lnTo>
                    <a:pt x="141553" y="342843"/>
                  </a:lnTo>
                  <a:lnTo>
                    <a:pt x="283107" y="342843"/>
                  </a:lnTo>
                  <a:lnTo>
                    <a:pt x="424661" y="342843"/>
                  </a:lnTo>
                  <a:lnTo>
                    <a:pt x="566215" y="314272"/>
                  </a:lnTo>
                  <a:lnTo>
                    <a:pt x="707769" y="371413"/>
                  </a:lnTo>
                  <a:lnTo>
                    <a:pt x="849323" y="399983"/>
                  </a:lnTo>
                  <a:lnTo>
                    <a:pt x="990877" y="314272"/>
                  </a:lnTo>
                  <a:lnTo>
                    <a:pt x="1132431" y="314272"/>
                  </a:lnTo>
                  <a:lnTo>
                    <a:pt x="1273984" y="114281"/>
                  </a:lnTo>
                  <a:lnTo>
                    <a:pt x="1415538" y="114281"/>
                  </a:lnTo>
                  <a:lnTo>
                    <a:pt x="1557092" y="28570"/>
                  </a:lnTo>
                  <a:lnTo>
                    <a:pt x="1698646" y="85710"/>
                  </a:lnTo>
                  <a:lnTo>
                    <a:pt x="1840200" y="28570"/>
                  </a:lnTo>
                  <a:lnTo>
                    <a:pt x="1981754" y="0"/>
                  </a:lnTo>
                  <a:lnTo>
                    <a:pt x="2123308" y="28570"/>
                  </a:lnTo>
                  <a:lnTo>
                    <a:pt x="2264862" y="28570"/>
                  </a:lnTo>
                  <a:lnTo>
                    <a:pt x="2406416" y="0"/>
                  </a:lnTo>
                  <a:lnTo>
                    <a:pt x="2547969" y="28570"/>
                  </a:lnTo>
                  <a:lnTo>
                    <a:pt x="2689523" y="0"/>
                  </a:lnTo>
                  <a:lnTo>
                    <a:pt x="2831077" y="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63" y="472419"/>
              <a:ext cx="26006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Tajikistan, 2000-2024</a:t>
              </a:r>
            </a:p>
          </p:txBody>
        </p:sp>
        <p:sp>
          <p:nvSpPr>
            <p:cNvPr id="63" name="pl63"/>
            <p:cNvSpPr/>
            <p:nvPr/>
          </p:nvSpPr>
          <p:spPr>
            <a:xfrm>
              <a:off x="5267799" y="3678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3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8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0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781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90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0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56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906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1749927"/>
            </a:xfrm>
            <a:custGeom>
              <a:avLst/>
              <a:pathLst>
                <a:path w="3397293" h="1749927">
                  <a:moveTo>
                    <a:pt x="0" y="1749927"/>
                  </a:moveTo>
                  <a:lnTo>
                    <a:pt x="141553" y="1499938"/>
                  </a:lnTo>
                  <a:lnTo>
                    <a:pt x="283107" y="1499938"/>
                  </a:lnTo>
                  <a:lnTo>
                    <a:pt x="424661" y="1499938"/>
                  </a:lnTo>
                  <a:lnTo>
                    <a:pt x="566215" y="1374943"/>
                  </a:lnTo>
                  <a:lnTo>
                    <a:pt x="707769" y="1624933"/>
                  </a:lnTo>
                  <a:lnTo>
                    <a:pt x="849323" y="1749927"/>
                  </a:lnTo>
                  <a:lnTo>
                    <a:pt x="990877" y="1374943"/>
                  </a:lnTo>
                  <a:lnTo>
                    <a:pt x="1132431" y="1374943"/>
                  </a:lnTo>
                  <a:lnTo>
                    <a:pt x="1273984" y="499979"/>
                  </a:lnTo>
                  <a:lnTo>
                    <a:pt x="1415538" y="499979"/>
                  </a:lnTo>
                  <a:lnTo>
                    <a:pt x="1557092" y="124994"/>
                  </a:lnTo>
                  <a:lnTo>
                    <a:pt x="1698646" y="374984"/>
                  </a:lnTo>
                  <a:lnTo>
                    <a:pt x="1840200" y="124994"/>
                  </a:lnTo>
                  <a:lnTo>
                    <a:pt x="1981754" y="0"/>
                  </a:lnTo>
                  <a:lnTo>
                    <a:pt x="2123308" y="124994"/>
                  </a:lnTo>
                  <a:lnTo>
                    <a:pt x="2264862" y="124994"/>
                  </a:lnTo>
                  <a:lnTo>
                    <a:pt x="2406416" y="0"/>
                  </a:lnTo>
                  <a:lnTo>
                    <a:pt x="2547969" y="124994"/>
                  </a:lnTo>
                  <a:lnTo>
                    <a:pt x="2689523" y="0"/>
                  </a:lnTo>
                  <a:lnTo>
                    <a:pt x="2831077" y="0"/>
                  </a:lnTo>
                  <a:lnTo>
                    <a:pt x="2972631" y="0"/>
                  </a:lnTo>
                  <a:lnTo>
                    <a:pt x="3114185" y="0"/>
                  </a:lnTo>
                  <a:lnTo>
                    <a:pt x="3255739" y="124994"/>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15632"/>
              <a:ext cx="3397293" cy="1749927"/>
            </a:xfrm>
            <a:custGeom>
              <a:avLst/>
              <a:pathLst>
                <a:path w="3397293" h="1749927">
                  <a:moveTo>
                    <a:pt x="0" y="1749927"/>
                  </a:moveTo>
                  <a:lnTo>
                    <a:pt x="141553" y="1749927"/>
                  </a:lnTo>
                  <a:lnTo>
                    <a:pt x="283107" y="1749927"/>
                  </a:lnTo>
                  <a:lnTo>
                    <a:pt x="424661" y="1499938"/>
                  </a:lnTo>
                  <a:lnTo>
                    <a:pt x="566215" y="1249948"/>
                  </a:lnTo>
                  <a:lnTo>
                    <a:pt x="707769" y="1124953"/>
                  </a:lnTo>
                  <a:lnTo>
                    <a:pt x="849323" y="999958"/>
                  </a:lnTo>
                  <a:lnTo>
                    <a:pt x="990877" y="999958"/>
                  </a:lnTo>
                  <a:lnTo>
                    <a:pt x="1132431" y="624974"/>
                  </a:lnTo>
                  <a:lnTo>
                    <a:pt x="1273984" y="374984"/>
                  </a:lnTo>
                  <a:lnTo>
                    <a:pt x="1415538" y="374984"/>
                  </a:lnTo>
                  <a:lnTo>
                    <a:pt x="1557092" y="249989"/>
                  </a:lnTo>
                  <a:lnTo>
                    <a:pt x="1698646" y="249989"/>
                  </a:lnTo>
                  <a:lnTo>
                    <a:pt x="1840200" y="374984"/>
                  </a:lnTo>
                  <a:lnTo>
                    <a:pt x="1981754" y="249989"/>
                  </a:lnTo>
                  <a:lnTo>
                    <a:pt x="2123308" y="124994"/>
                  </a:lnTo>
                  <a:lnTo>
                    <a:pt x="2264862" y="0"/>
                  </a:lnTo>
                  <a:lnTo>
                    <a:pt x="2406416" y="0"/>
                  </a:lnTo>
                  <a:lnTo>
                    <a:pt x="2547969" y="0"/>
                  </a:lnTo>
                  <a:lnTo>
                    <a:pt x="2689523" y="0"/>
                  </a:lnTo>
                  <a:lnTo>
                    <a:pt x="2831077" y="374984"/>
                  </a:lnTo>
                  <a:lnTo>
                    <a:pt x="2972631" y="499979"/>
                  </a:lnTo>
                  <a:lnTo>
                    <a:pt x="3114185" y="124994"/>
                  </a:lnTo>
                  <a:lnTo>
                    <a:pt x="3255739" y="249989"/>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15632"/>
              <a:ext cx="3397293" cy="1374943"/>
            </a:xfrm>
            <a:custGeom>
              <a:avLst/>
              <a:pathLst>
                <a:path w="3397293" h="1374943">
                  <a:moveTo>
                    <a:pt x="0" y="499979"/>
                  </a:moveTo>
                  <a:lnTo>
                    <a:pt x="141553" y="249989"/>
                  </a:lnTo>
                  <a:lnTo>
                    <a:pt x="283107" y="749969"/>
                  </a:lnTo>
                  <a:lnTo>
                    <a:pt x="424661" y="1374943"/>
                  </a:lnTo>
                  <a:lnTo>
                    <a:pt x="566215" y="499979"/>
                  </a:lnTo>
                  <a:lnTo>
                    <a:pt x="707769" y="249989"/>
                  </a:lnTo>
                  <a:lnTo>
                    <a:pt x="849323" y="249989"/>
                  </a:lnTo>
                  <a:lnTo>
                    <a:pt x="990877" y="0"/>
                  </a:lnTo>
                  <a:lnTo>
                    <a:pt x="1132431" y="0"/>
                  </a:lnTo>
                  <a:lnTo>
                    <a:pt x="1273984" y="374984"/>
                  </a:lnTo>
                  <a:lnTo>
                    <a:pt x="1415538" y="499979"/>
                  </a:lnTo>
                  <a:lnTo>
                    <a:pt x="1557092" y="499979"/>
                  </a:lnTo>
                  <a:lnTo>
                    <a:pt x="1698646" y="249989"/>
                  </a:lnTo>
                  <a:lnTo>
                    <a:pt x="1840200" y="124994"/>
                  </a:lnTo>
                  <a:lnTo>
                    <a:pt x="1981754" y="874963"/>
                  </a:lnTo>
                  <a:lnTo>
                    <a:pt x="2123308" y="749969"/>
                  </a:lnTo>
                  <a:lnTo>
                    <a:pt x="2264862" y="999958"/>
                  </a:lnTo>
                  <a:lnTo>
                    <a:pt x="2406416" y="499979"/>
                  </a:lnTo>
                  <a:lnTo>
                    <a:pt x="2547969" y="249989"/>
                  </a:lnTo>
                  <a:lnTo>
                    <a:pt x="2689523" y="0"/>
                  </a:lnTo>
                  <a:lnTo>
                    <a:pt x="2831077" y="374984"/>
                  </a:lnTo>
                  <a:lnTo>
                    <a:pt x="2972631" y="374984"/>
                  </a:lnTo>
                  <a:lnTo>
                    <a:pt x="3114185" y="124994"/>
                  </a:lnTo>
                  <a:lnTo>
                    <a:pt x="3255739" y="124994"/>
                  </a:lnTo>
                  <a:lnTo>
                    <a:pt x="3397293" y="37498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156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1749927"/>
            </a:xfrm>
            <a:custGeom>
              <a:avLst/>
              <a:pathLst>
                <a:path w="3397293" h="1749927">
                  <a:moveTo>
                    <a:pt x="0" y="1749927"/>
                  </a:moveTo>
                  <a:lnTo>
                    <a:pt x="141553" y="1499938"/>
                  </a:lnTo>
                  <a:lnTo>
                    <a:pt x="283107" y="1499938"/>
                  </a:lnTo>
                  <a:lnTo>
                    <a:pt x="424661" y="1499938"/>
                  </a:lnTo>
                  <a:lnTo>
                    <a:pt x="566215" y="1374943"/>
                  </a:lnTo>
                  <a:lnTo>
                    <a:pt x="707769" y="1624933"/>
                  </a:lnTo>
                  <a:lnTo>
                    <a:pt x="849323" y="1749927"/>
                  </a:lnTo>
                  <a:lnTo>
                    <a:pt x="990877" y="1374943"/>
                  </a:lnTo>
                  <a:lnTo>
                    <a:pt x="1132431" y="1374943"/>
                  </a:lnTo>
                  <a:lnTo>
                    <a:pt x="1273984" y="499979"/>
                  </a:lnTo>
                  <a:lnTo>
                    <a:pt x="1415538" y="499979"/>
                  </a:lnTo>
                  <a:lnTo>
                    <a:pt x="1557092" y="124994"/>
                  </a:lnTo>
                  <a:lnTo>
                    <a:pt x="1698646" y="374984"/>
                  </a:lnTo>
                  <a:lnTo>
                    <a:pt x="1840200" y="124994"/>
                  </a:lnTo>
                  <a:lnTo>
                    <a:pt x="1981754" y="0"/>
                  </a:lnTo>
                  <a:lnTo>
                    <a:pt x="2123308" y="124994"/>
                  </a:lnTo>
                  <a:lnTo>
                    <a:pt x="2264862" y="124994"/>
                  </a:lnTo>
                  <a:lnTo>
                    <a:pt x="2406416" y="0"/>
                  </a:lnTo>
                  <a:lnTo>
                    <a:pt x="2547969" y="124994"/>
                  </a:lnTo>
                  <a:lnTo>
                    <a:pt x="2689523" y="0"/>
                  </a:lnTo>
                  <a:lnTo>
                    <a:pt x="2831077" y="0"/>
                  </a:lnTo>
                  <a:lnTo>
                    <a:pt x="2972631" y="0"/>
                  </a:lnTo>
                  <a:lnTo>
                    <a:pt x="3114185" y="0"/>
                  </a:lnTo>
                  <a:lnTo>
                    <a:pt x="3255739" y="124994"/>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15641"/>
              <a:ext cx="0" cy="1949919"/>
            </a:xfrm>
            <a:custGeom>
              <a:avLst/>
              <a:pathLst>
                <a:path w="0" h="1949919">
                  <a:moveTo>
                    <a:pt x="0" y="19499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15641"/>
              <a:ext cx="0" cy="1824924"/>
            </a:xfrm>
            <a:custGeom>
              <a:avLst/>
              <a:pathLst>
                <a:path w="0" h="1824924">
                  <a:moveTo>
                    <a:pt x="0" y="18249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1564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15641"/>
              <a:ext cx="0" cy="324986"/>
            </a:xfrm>
            <a:custGeom>
              <a:avLst/>
              <a:pathLst>
                <a:path w="0" h="324986">
                  <a:moveTo>
                    <a:pt x="0" y="3249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15641"/>
              <a:ext cx="0" cy="199991"/>
            </a:xfrm>
            <a:custGeom>
              <a:avLst/>
              <a:pathLst>
                <a:path w="0" h="199991">
                  <a:moveTo>
                    <a:pt x="0" y="1999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15641"/>
              <a:ext cx="0" cy="324986"/>
            </a:xfrm>
            <a:custGeom>
              <a:avLst/>
              <a:pathLst>
                <a:path w="0" h="324986">
                  <a:moveTo>
                    <a:pt x="0" y="3249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15641"/>
              <a:ext cx="0" cy="199991"/>
            </a:xfrm>
            <a:custGeom>
              <a:avLst/>
              <a:pathLst>
                <a:path w="0" h="199991">
                  <a:moveTo>
                    <a:pt x="0" y="19999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1749927"/>
            </a:xfrm>
            <a:custGeom>
              <a:avLst/>
              <a:pathLst>
                <a:path w="3397293" h="1749927">
                  <a:moveTo>
                    <a:pt x="0" y="1749927"/>
                  </a:moveTo>
                  <a:lnTo>
                    <a:pt x="141553" y="1499938"/>
                  </a:lnTo>
                  <a:lnTo>
                    <a:pt x="283107" y="1499938"/>
                  </a:lnTo>
                  <a:lnTo>
                    <a:pt x="424661" y="1499938"/>
                  </a:lnTo>
                  <a:lnTo>
                    <a:pt x="566215" y="1374943"/>
                  </a:lnTo>
                  <a:lnTo>
                    <a:pt x="707769" y="1624933"/>
                  </a:lnTo>
                  <a:lnTo>
                    <a:pt x="849323" y="1749927"/>
                  </a:lnTo>
                  <a:lnTo>
                    <a:pt x="990877" y="1374943"/>
                  </a:lnTo>
                  <a:lnTo>
                    <a:pt x="1132431" y="1374943"/>
                  </a:lnTo>
                  <a:lnTo>
                    <a:pt x="1273984" y="499979"/>
                  </a:lnTo>
                  <a:lnTo>
                    <a:pt x="1415538" y="499979"/>
                  </a:lnTo>
                  <a:lnTo>
                    <a:pt x="1557092" y="124994"/>
                  </a:lnTo>
                  <a:lnTo>
                    <a:pt x="1698646" y="374984"/>
                  </a:lnTo>
                  <a:lnTo>
                    <a:pt x="1840200" y="124994"/>
                  </a:lnTo>
                  <a:lnTo>
                    <a:pt x="1981754" y="0"/>
                  </a:lnTo>
                  <a:lnTo>
                    <a:pt x="2123308" y="124994"/>
                  </a:lnTo>
                  <a:lnTo>
                    <a:pt x="2264862" y="124994"/>
                  </a:lnTo>
                  <a:lnTo>
                    <a:pt x="2406416" y="0"/>
                  </a:lnTo>
                  <a:lnTo>
                    <a:pt x="2547969" y="124994"/>
                  </a:lnTo>
                  <a:lnTo>
                    <a:pt x="2689523" y="0"/>
                  </a:lnTo>
                  <a:lnTo>
                    <a:pt x="2831077" y="0"/>
                  </a:lnTo>
                  <a:lnTo>
                    <a:pt x="2972631" y="0"/>
                  </a:lnTo>
                  <a:lnTo>
                    <a:pt x="3114185" y="0"/>
                  </a:lnTo>
                  <a:lnTo>
                    <a:pt x="3255739" y="124994"/>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8265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67093" y="182515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805008" y="18268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015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45012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938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9026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635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4031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127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52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31202"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22" name="tx122"/>
            <p:cNvSpPr/>
            <p:nvPr/>
          </p:nvSpPr>
          <p:spPr>
            <a:xfrm>
              <a:off x="71798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4233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51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195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877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560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85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53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521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609752"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5444983"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35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4" name="tx144"/>
            <p:cNvSpPr/>
            <p:nvPr/>
          </p:nvSpPr>
          <p:spPr>
            <a:xfrm>
              <a:off x="51040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5" name="tx145"/>
            <p:cNvSpPr/>
            <p:nvPr/>
          </p:nvSpPr>
          <p:spPr>
            <a:xfrm>
              <a:off x="71723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Tajikistan (97%) was 12 percentage points higher than the global average (85%) and 5 percentage points higher than the average across all ECAR countries (92%).
National DTP3 coverage was the same as in 2019 (97%).
This equates to 8,000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F26A21">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Tajikistan ranked number 16 out of 21 countries for lowest DTP3 coverage (based on tied ranks).
Tajikistan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6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49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53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325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114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85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64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43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21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09030"/>
              <a:ext cx="249522" cy="897655"/>
            </a:xfrm>
            <a:prstGeom prst="rect">
              <a:avLst/>
            </a:prstGeom>
            <a:solidFill>
              <a:srgbClr val="80BD41">
                <a:alpha val="100000"/>
              </a:srgbClr>
            </a:solidFill>
          </p:spPr>
          <p:txBody>
            <a:bodyPr/>
            <a:lstStyle/>
            <a:p/>
          </p:txBody>
        </p:sp>
        <p:sp>
          <p:nvSpPr>
            <p:cNvPr id="26" name="rc26"/>
            <p:cNvSpPr/>
            <p:nvPr/>
          </p:nvSpPr>
          <p:spPr>
            <a:xfrm>
              <a:off x="1296273" y="2925163"/>
              <a:ext cx="249522" cy="183866"/>
            </a:xfrm>
            <a:prstGeom prst="rect">
              <a:avLst/>
            </a:prstGeom>
            <a:solidFill>
              <a:srgbClr val="1CABE2">
                <a:alpha val="100000"/>
              </a:srgbClr>
            </a:solidFill>
          </p:spPr>
          <p:txBody>
            <a:bodyPr/>
            <a:lstStyle/>
            <a:p/>
          </p:txBody>
        </p:sp>
        <p:sp>
          <p:nvSpPr>
            <p:cNvPr id="27" name="rc27"/>
            <p:cNvSpPr/>
            <p:nvPr/>
          </p:nvSpPr>
          <p:spPr>
            <a:xfrm>
              <a:off x="1573521" y="3062193"/>
              <a:ext cx="249522" cy="944491"/>
            </a:xfrm>
            <a:prstGeom prst="rect">
              <a:avLst/>
            </a:prstGeom>
            <a:solidFill>
              <a:srgbClr val="80BD41">
                <a:alpha val="100000"/>
              </a:srgbClr>
            </a:solidFill>
          </p:spPr>
          <p:txBody>
            <a:bodyPr/>
            <a:lstStyle/>
            <a:p/>
          </p:txBody>
        </p:sp>
        <p:sp>
          <p:nvSpPr>
            <p:cNvPr id="28" name="rc28"/>
            <p:cNvSpPr/>
            <p:nvPr/>
          </p:nvSpPr>
          <p:spPr>
            <a:xfrm>
              <a:off x="1573521" y="2895533"/>
              <a:ext cx="249522" cy="166660"/>
            </a:xfrm>
            <a:prstGeom prst="rect">
              <a:avLst/>
            </a:prstGeom>
            <a:solidFill>
              <a:srgbClr val="1CABE2">
                <a:alpha val="100000"/>
              </a:srgbClr>
            </a:solidFill>
          </p:spPr>
          <p:txBody>
            <a:bodyPr/>
            <a:lstStyle/>
            <a:p/>
          </p:txBody>
        </p:sp>
        <p:sp>
          <p:nvSpPr>
            <p:cNvPr id="29" name="rc29"/>
            <p:cNvSpPr/>
            <p:nvPr/>
          </p:nvSpPr>
          <p:spPr>
            <a:xfrm>
              <a:off x="1850769" y="3044241"/>
              <a:ext cx="249522" cy="962443"/>
            </a:xfrm>
            <a:prstGeom prst="rect">
              <a:avLst/>
            </a:prstGeom>
            <a:solidFill>
              <a:srgbClr val="80BD41">
                <a:alpha val="100000"/>
              </a:srgbClr>
            </a:solidFill>
          </p:spPr>
          <p:txBody>
            <a:bodyPr/>
            <a:lstStyle/>
            <a:p/>
          </p:txBody>
        </p:sp>
        <p:sp>
          <p:nvSpPr>
            <p:cNvPr id="30" name="rc30"/>
            <p:cNvSpPr/>
            <p:nvPr/>
          </p:nvSpPr>
          <p:spPr>
            <a:xfrm>
              <a:off x="1850769" y="2874413"/>
              <a:ext cx="249522" cy="169828"/>
            </a:xfrm>
            <a:prstGeom prst="rect">
              <a:avLst/>
            </a:prstGeom>
            <a:solidFill>
              <a:srgbClr val="1CABE2">
                <a:alpha val="100000"/>
              </a:srgbClr>
            </a:solidFill>
          </p:spPr>
          <p:txBody>
            <a:bodyPr/>
            <a:lstStyle/>
            <a:p/>
          </p:txBody>
        </p:sp>
        <p:sp>
          <p:nvSpPr>
            <p:cNvPr id="31" name="rc31"/>
            <p:cNvSpPr/>
            <p:nvPr/>
          </p:nvSpPr>
          <p:spPr>
            <a:xfrm>
              <a:off x="2128016" y="3030948"/>
              <a:ext cx="249522" cy="975736"/>
            </a:xfrm>
            <a:prstGeom prst="rect">
              <a:avLst/>
            </a:prstGeom>
            <a:solidFill>
              <a:srgbClr val="80BD41">
                <a:alpha val="100000"/>
              </a:srgbClr>
            </a:solidFill>
          </p:spPr>
          <p:txBody>
            <a:bodyPr/>
            <a:lstStyle/>
            <a:p/>
          </p:txBody>
        </p:sp>
        <p:sp>
          <p:nvSpPr>
            <p:cNvPr id="32" name="rc32"/>
            <p:cNvSpPr/>
            <p:nvPr/>
          </p:nvSpPr>
          <p:spPr>
            <a:xfrm>
              <a:off x="2128016" y="2858760"/>
              <a:ext cx="249522" cy="172188"/>
            </a:xfrm>
            <a:prstGeom prst="rect">
              <a:avLst/>
            </a:prstGeom>
            <a:solidFill>
              <a:srgbClr val="1CABE2">
                <a:alpha val="100000"/>
              </a:srgbClr>
            </a:solidFill>
          </p:spPr>
          <p:txBody>
            <a:bodyPr/>
            <a:lstStyle/>
            <a:p/>
          </p:txBody>
        </p:sp>
        <p:sp>
          <p:nvSpPr>
            <p:cNvPr id="33" name="rc33"/>
            <p:cNvSpPr/>
            <p:nvPr/>
          </p:nvSpPr>
          <p:spPr>
            <a:xfrm>
              <a:off x="2405264" y="2964918"/>
              <a:ext cx="249522" cy="1041766"/>
            </a:xfrm>
            <a:prstGeom prst="rect">
              <a:avLst/>
            </a:prstGeom>
            <a:solidFill>
              <a:srgbClr val="80BD41">
                <a:alpha val="100000"/>
              </a:srgbClr>
            </a:solidFill>
          </p:spPr>
          <p:txBody>
            <a:bodyPr/>
            <a:lstStyle/>
            <a:p/>
          </p:txBody>
        </p:sp>
        <p:sp>
          <p:nvSpPr>
            <p:cNvPr id="34" name="rc34"/>
            <p:cNvSpPr/>
            <p:nvPr/>
          </p:nvSpPr>
          <p:spPr>
            <a:xfrm>
              <a:off x="2405264" y="2795338"/>
              <a:ext cx="249522" cy="169579"/>
            </a:xfrm>
            <a:prstGeom prst="rect">
              <a:avLst/>
            </a:prstGeom>
            <a:solidFill>
              <a:srgbClr val="1CABE2">
                <a:alpha val="100000"/>
              </a:srgbClr>
            </a:solidFill>
          </p:spPr>
          <p:txBody>
            <a:bodyPr/>
            <a:lstStyle/>
            <a:p/>
          </p:txBody>
        </p:sp>
        <p:sp>
          <p:nvSpPr>
            <p:cNvPr id="35" name="rc35"/>
            <p:cNvSpPr/>
            <p:nvPr/>
          </p:nvSpPr>
          <p:spPr>
            <a:xfrm>
              <a:off x="2682512" y="2988336"/>
              <a:ext cx="249522" cy="1018348"/>
            </a:xfrm>
            <a:prstGeom prst="rect">
              <a:avLst/>
            </a:prstGeom>
            <a:solidFill>
              <a:srgbClr val="80BD41">
                <a:alpha val="100000"/>
              </a:srgbClr>
            </a:solidFill>
          </p:spPr>
          <p:txBody>
            <a:bodyPr/>
            <a:lstStyle/>
            <a:p/>
          </p:txBody>
        </p:sp>
        <p:sp>
          <p:nvSpPr>
            <p:cNvPr id="36" name="rc36"/>
            <p:cNvSpPr/>
            <p:nvPr/>
          </p:nvSpPr>
          <p:spPr>
            <a:xfrm>
              <a:off x="2682512" y="2794344"/>
              <a:ext cx="249522" cy="193991"/>
            </a:xfrm>
            <a:prstGeom prst="rect">
              <a:avLst/>
            </a:prstGeom>
            <a:solidFill>
              <a:srgbClr val="1CABE2">
                <a:alpha val="100000"/>
              </a:srgbClr>
            </a:solidFill>
          </p:spPr>
          <p:txBody>
            <a:bodyPr/>
            <a:lstStyle/>
            <a:p/>
          </p:txBody>
        </p:sp>
        <p:sp>
          <p:nvSpPr>
            <p:cNvPr id="37" name="rc37"/>
            <p:cNvSpPr/>
            <p:nvPr/>
          </p:nvSpPr>
          <p:spPr>
            <a:xfrm>
              <a:off x="2959759" y="2980758"/>
              <a:ext cx="249522" cy="1025927"/>
            </a:xfrm>
            <a:prstGeom prst="rect">
              <a:avLst/>
            </a:prstGeom>
            <a:solidFill>
              <a:srgbClr val="80BD41">
                <a:alpha val="100000"/>
              </a:srgbClr>
            </a:solidFill>
          </p:spPr>
          <p:txBody>
            <a:bodyPr/>
            <a:lstStyle/>
            <a:p/>
          </p:txBody>
        </p:sp>
        <p:sp>
          <p:nvSpPr>
            <p:cNvPr id="38" name="rc38"/>
            <p:cNvSpPr/>
            <p:nvPr/>
          </p:nvSpPr>
          <p:spPr>
            <a:xfrm>
              <a:off x="2959759" y="2770615"/>
              <a:ext cx="249522" cy="210142"/>
            </a:xfrm>
            <a:prstGeom prst="rect">
              <a:avLst/>
            </a:prstGeom>
            <a:solidFill>
              <a:srgbClr val="1CABE2">
                <a:alpha val="100000"/>
              </a:srgbClr>
            </a:solidFill>
          </p:spPr>
          <p:txBody>
            <a:bodyPr/>
            <a:lstStyle/>
            <a:p/>
          </p:txBody>
        </p:sp>
        <p:sp>
          <p:nvSpPr>
            <p:cNvPr id="39" name="rc39"/>
            <p:cNvSpPr/>
            <p:nvPr/>
          </p:nvSpPr>
          <p:spPr>
            <a:xfrm>
              <a:off x="3237007" y="2895222"/>
              <a:ext cx="249522" cy="1111462"/>
            </a:xfrm>
            <a:prstGeom prst="rect">
              <a:avLst/>
            </a:prstGeom>
            <a:solidFill>
              <a:srgbClr val="80BD41">
                <a:alpha val="100000"/>
              </a:srgbClr>
            </a:solidFill>
          </p:spPr>
          <p:txBody>
            <a:bodyPr/>
            <a:lstStyle/>
            <a:p/>
          </p:txBody>
        </p:sp>
        <p:sp>
          <p:nvSpPr>
            <p:cNvPr id="40" name="rc40"/>
            <p:cNvSpPr/>
            <p:nvPr/>
          </p:nvSpPr>
          <p:spPr>
            <a:xfrm>
              <a:off x="3237007" y="2714275"/>
              <a:ext cx="249522" cy="180947"/>
            </a:xfrm>
            <a:prstGeom prst="rect">
              <a:avLst/>
            </a:prstGeom>
            <a:solidFill>
              <a:srgbClr val="1CABE2">
                <a:alpha val="100000"/>
              </a:srgbClr>
            </a:solidFill>
          </p:spPr>
          <p:txBody>
            <a:bodyPr/>
            <a:lstStyle/>
            <a:p/>
          </p:txBody>
        </p:sp>
        <p:sp>
          <p:nvSpPr>
            <p:cNvPr id="41" name="rc41"/>
            <p:cNvSpPr/>
            <p:nvPr/>
          </p:nvSpPr>
          <p:spPr>
            <a:xfrm>
              <a:off x="3514255" y="2846957"/>
              <a:ext cx="249522" cy="1159727"/>
            </a:xfrm>
            <a:prstGeom prst="rect">
              <a:avLst/>
            </a:prstGeom>
            <a:solidFill>
              <a:srgbClr val="80BD41">
                <a:alpha val="100000"/>
              </a:srgbClr>
            </a:solidFill>
          </p:spPr>
          <p:txBody>
            <a:bodyPr/>
            <a:lstStyle/>
            <a:p/>
          </p:txBody>
        </p:sp>
        <p:sp>
          <p:nvSpPr>
            <p:cNvPr id="42" name="rc42"/>
            <p:cNvSpPr/>
            <p:nvPr/>
          </p:nvSpPr>
          <p:spPr>
            <a:xfrm>
              <a:off x="3514255" y="2658183"/>
              <a:ext cx="249522" cy="188774"/>
            </a:xfrm>
            <a:prstGeom prst="rect">
              <a:avLst/>
            </a:prstGeom>
            <a:solidFill>
              <a:srgbClr val="1CABE2">
                <a:alpha val="100000"/>
              </a:srgbClr>
            </a:solidFill>
          </p:spPr>
          <p:txBody>
            <a:bodyPr/>
            <a:lstStyle/>
            <a:p/>
          </p:txBody>
        </p:sp>
        <p:sp>
          <p:nvSpPr>
            <p:cNvPr id="43" name="rc43"/>
            <p:cNvSpPr/>
            <p:nvPr/>
          </p:nvSpPr>
          <p:spPr>
            <a:xfrm>
              <a:off x="3791502" y="2689863"/>
              <a:ext cx="249522" cy="1316821"/>
            </a:xfrm>
            <a:prstGeom prst="rect">
              <a:avLst/>
            </a:prstGeom>
            <a:solidFill>
              <a:srgbClr val="80BD41">
                <a:alpha val="100000"/>
              </a:srgbClr>
            </a:solidFill>
          </p:spPr>
          <p:txBody>
            <a:bodyPr/>
            <a:lstStyle/>
            <a:p/>
          </p:txBody>
        </p:sp>
        <p:sp>
          <p:nvSpPr>
            <p:cNvPr id="44" name="rc44"/>
            <p:cNvSpPr/>
            <p:nvPr/>
          </p:nvSpPr>
          <p:spPr>
            <a:xfrm>
              <a:off x="3791502" y="2590724"/>
              <a:ext cx="249522" cy="99138"/>
            </a:xfrm>
            <a:prstGeom prst="rect">
              <a:avLst/>
            </a:prstGeom>
            <a:solidFill>
              <a:srgbClr val="1CABE2">
                <a:alpha val="100000"/>
              </a:srgbClr>
            </a:solidFill>
          </p:spPr>
          <p:txBody>
            <a:bodyPr/>
            <a:lstStyle/>
            <a:p/>
          </p:txBody>
        </p:sp>
        <p:sp>
          <p:nvSpPr>
            <p:cNvPr id="45" name="rc45"/>
            <p:cNvSpPr/>
            <p:nvPr/>
          </p:nvSpPr>
          <p:spPr>
            <a:xfrm>
              <a:off x="4068750" y="2635573"/>
              <a:ext cx="249522" cy="1371112"/>
            </a:xfrm>
            <a:prstGeom prst="rect">
              <a:avLst/>
            </a:prstGeom>
            <a:solidFill>
              <a:srgbClr val="80BD41">
                <a:alpha val="100000"/>
              </a:srgbClr>
            </a:solidFill>
          </p:spPr>
          <p:txBody>
            <a:bodyPr/>
            <a:lstStyle/>
            <a:p/>
          </p:txBody>
        </p:sp>
        <p:sp>
          <p:nvSpPr>
            <p:cNvPr id="46" name="rc46"/>
            <p:cNvSpPr/>
            <p:nvPr/>
          </p:nvSpPr>
          <p:spPr>
            <a:xfrm>
              <a:off x="4068750" y="2532396"/>
              <a:ext cx="249522" cy="103176"/>
            </a:xfrm>
            <a:prstGeom prst="rect">
              <a:avLst/>
            </a:prstGeom>
            <a:solidFill>
              <a:srgbClr val="1CABE2">
                <a:alpha val="100000"/>
              </a:srgbClr>
            </a:solidFill>
          </p:spPr>
          <p:txBody>
            <a:bodyPr/>
            <a:lstStyle/>
            <a:p/>
          </p:txBody>
        </p:sp>
        <p:sp>
          <p:nvSpPr>
            <p:cNvPr id="47" name="rc47"/>
            <p:cNvSpPr/>
            <p:nvPr/>
          </p:nvSpPr>
          <p:spPr>
            <a:xfrm>
              <a:off x="4345998" y="2548050"/>
              <a:ext cx="249522" cy="1458635"/>
            </a:xfrm>
            <a:prstGeom prst="rect">
              <a:avLst/>
            </a:prstGeom>
            <a:solidFill>
              <a:srgbClr val="80BD41">
                <a:alpha val="100000"/>
              </a:srgbClr>
            </a:solidFill>
          </p:spPr>
          <p:txBody>
            <a:bodyPr/>
            <a:lstStyle/>
            <a:p/>
          </p:txBody>
        </p:sp>
        <p:sp>
          <p:nvSpPr>
            <p:cNvPr id="48" name="rc48"/>
            <p:cNvSpPr/>
            <p:nvPr/>
          </p:nvSpPr>
          <p:spPr>
            <a:xfrm>
              <a:off x="4345998" y="2487299"/>
              <a:ext cx="249522" cy="60750"/>
            </a:xfrm>
            <a:prstGeom prst="rect">
              <a:avLst/>
            </a:prstGeom>
            <a:solidFill>
              <a:srgbClr val="1CABE2">
                <a:alpha val="100000"/>
              </a:srgbClr>
            </a:solidFill>
          </p:spPr>
          <p:txBody>
            <a:bodyPr/>
            <a:lstStyle/>
            <a:p/>
          </p:txBody>
        </p:sp>
        <p:sp>
          <p:nvSpPr>
            <p:cNvPr id="49" name="rc49"/>
            <p:cNvSpPr/>
            <p:nvPr/>
          </p:nvSpPr>
          <p:spPr>
            <a:xfrm>
              <a:off x="4623245" y="2551528"/>
              <a:ext cx="249522" cy="1455156"/>
            </a:xfrm>
            <a:prstGeom prst="rect">
              <a:avLst/>
            </a:prstGeom>
            <a:solidFill>
              <a:srgbClr val="80BD41">
                <a:alpha val="100000"/>
              </a:srgbClr>
            </a:solidFill>
          </p:spPr>
          <p:txBody>
            <a:bodyPr/>
            <a:lstStyle/>
            <a:p/>
          </p:txBody>
        </p:sp>
        <p:sp>
          <p:nvSpPr>
            <p:cNvPr id="50" name="rc50"/>
            <p:cNvSpPr/>
            <p:nvPr/>
          </p:nvSpPr>
          <p:spPr>
            <a:xfrm>
              <a:off x="4623245" y="2458663"/>
              <a:ext cx="249522" cy="92865"/>
            </a:xfrm>
            <a:prstGeom prst="rect">
              <a:avLst/>
            </a:prstGeom>
            <a:solidFill>
              <a:srgbClr val="1CABE2">
                <a:alpha val="100000"/>
              </a:srgbClr>
            </a:solidFill>
          </p:spPr>
          <p:txBody>
            <a:bodyPr/>
            <a:lstStyle/>
            <a:p/>
          </p:txBody>
        </p:sp>
        <p:sp>
          <p:nvSpPr>
            <p:cNvPr id="51" name="rc51"/>
            <p:cNvSpPr/>
            <p:nvPr/>
          </p:nvSpPr>
          <p:spPr>
            <a:xfrm>
              <a:off x="4900493" y="2475683"/>
              <a:ext cx="249522" cy="1531001"/>
            </a:xfrm>
            <a:prstGeom prst="rect">
              <a:avLst/>
            </a:prstGeom>
            <a:solidFill>
              <a:srgbClr val="80BD41">
                <a:alpha val="100000"/>
              </a:srgbClr>
            </a:solidFill>
          </p:spPr>
          <p:txBody>
            <a:bodyPr/>
            <a:lstStyle/>
            <a:p/>
          </p:txBody>
        </p:sp>
        <p:sp>
          <p:nvSpPr>
            <p:cNvPr id="52" name="rc52"/>
            <p:cNvSpPr/>
            <p:nvPr/>
          </p:nvSpPr>
          <p:spPr>
            <a:xfrm>
              <a:off x="4900493" y="2411889"/>
              <a:ext cx="249522" cy="63794"/>
            </a:xfrm>
            <a:prstGeom prst="rect">
              <a:avLst/>
            </a:prstGeom>
            <a:solidFill>
              <a:srgbClr val="1CABE2">
                <a:alpha val="100000"/>
              </a:srgbClr>
            </a:solidFill>
          </p:spPr>
          <p:txBody>
            <a:bodyPr/>
            <a:lstStyle/>
            <a:p/>
          </p:txBody>
        </p:sp>
        <p:sp>
          <p:nvSpPr>
            <p:cNvPr id="53" name="rc53"/>
            <p:cNvSpPr/>
            <p:nvPr/>
          </p:nvSpPr>
          <p:spPr>
            <a:xfrm>
              <a:off x="5177741" y="2414995"/>
              <a:ext cx="249522" cy="1591690"/>
            </a:xfrm>
            <a:prstGeom prst="rect">
              <a:avLst/>
            </a:prstGeom>
            <a:solidFill>
              <a:srgbClr val="80BD41">
                <a:alpha val="100000"/>
              </a:srgbClr>
            </a:solidFill>
          </p:spPr>
          <p:txBody>
            <a:bodyPr/>
            <a:lstStyle/>
            <a:p/>
          </p:txBody>
        </p:sp>
        <p:sp>
          <p:nvSpPr>
            <p:cNvPr id="54" name="rc54"/>
            <p:cNvSpPr/>
            <p:nvPr/>
          </p:nvSpPr>
          <p:spPr>
            <a:xfrm>
              <a:off x="5177741" y="2365798"/>
              <a:ext cx="249522" cy="49196"/>
            </a:xfrm>
            <a:prstGeom prst="rect">
              <a:avLst/>
            </a:prstGeom>
            <a:solidFill>
              <a:srgbClr val="1CABE2">
                <a:alpha val="100000"/>
              </a:srgbClr>
            </a:solidFill>
          </p:spPr>
          <p:txBody>
            <a:bodyPr/>
            <a:lstStyle/>
            <a:p/>
          </p:txBody>
        </p:sp>
        <p:sp>
          <p:nvSpPr>
            <p:cNvPr id="55" name="rc55"/>
            <p:cNvSpPr/>
            <p:nvPr/>
          </p:nvSpPr>
          <p:spPr>
            <a:xfrm>
              <a:off x="5454988" y="2401639"/>
              <a:ext cx="249522" cy="1605045"/>
            </a:xfrm>
            <a:prstGeom prst="rect">
              <a:avLst/>
            </a:prstGeom>
            <a:solidFill>
              <a:srgbClr val="80BD41">
                <a:alpha val="100000"/>
              </a:srgbClr>
            </a:solidFill>
          </p:spPr>
          <p:txBody>
            <a:bodyPr/>
            <a:lstStyle/>
            <a:p/>
          </p:txBody>
        </p:sp>
        <p:sp>
          <p:nvSpPr>
            <p:cNvPr id="56" name="rc56"/>
            <p:cNvSpPr/>
            <p:nvPr/>
          </p:nvSpPr>
          <p:spPr>
            <a:xfrm>
              <a:off x="5454988" y="2334739"/>
              <a:ext cx="249522" cy="66900"/>
            </a:xfrm>
            <a:prstGeom prst="rect">
              <a:avLst/>
            </a:prstGeom>
            <a:solidFill>
              <a:srgbClr val="1CABE2">
                <a:alpha val="100000"/>
              </a:srgbClr>
            </a:solidFill>
          </p:spPr>
          <p:txBody>
            <a:bodyPr/>
            <a:lstStyle/>
            <a:p/>
          </p:txBody>
        </p:sp>
        <p:sp>
          <p:nvSpPr>
            <p:cNvPr id="57" name="rc57"/>
            <p:cNvSpPr/>
            <p:nvPr/>
          </p:nvSpPr>
          <p:spPr>
            <a:xfrm>
              <a:off x="5732236" y="2413628"/>
              <a:ext cx="249522" cy="1593056"/>
            </a:xfrm>
            <a:prstGeom prst="rect">
              <a:avLst/>
            </a:prstGeom>
            <a:solidFill>
              <a:srgbClr val="80BD41">
                <a:alpha val="100000"/>
              </a:srgbClr>
            </a:solidFill>
          </p:spPr>
          <p:txBody>
            <a:bodyPr/>
            <a:lstStyle/>
            <a:p/>
          </p:txBody>
        </p:sp>
        <p:sp>
          <p:nvSpPr>
            <p:cNvPr id="58" name="rc58"/>
            <p:cNvSpPr/>
            <p:nvPr/>
          </p:nvSpPr>
          <p:spPr>
            <a:xfrm>
              <a:off x="5732236" y="2347225"/>
              <a:ext cx="249522" cy="66403"/>
            </a:xfrm>
            <a:prstGeom prst="rect">
              <a:avLst/>
            </a:prstGeom>
            <a:solidFill>
              <a:srgbClr val="1CABE2">
                <a:alpha val="100000"/>
              </a:srgbClr>
            </a:solidFill>
          </p:spPr>
          <p:txBody>
            <a:bodyPr/>
            <a:lstStyle/>
            <a:p/>
          </p:txBody>
        </p:sp>
        <p:sp>
          <p:nvSpPr>
            <p:cNvPr id="59" name="rc59"/>
            <p:cNvSpPr/>
            <p:nvPr/>
          </p:nvSpPr>
          <p:spPr>
            <a:xfrm>
              <a:off x="6009484" y="2424871"/>
              <a:ext cx="249522" cy="1581813"/>
            </a:xfrm>
            <a:prstGeom prst="rect">
              <a:avLst/>
            </a:prstGeom>
            <a:solidFill>
              <a:srgbClr val="80BD41">
                <a:alpha val="100000"/>
              </a:srgbClr>
            </a:solidFill>
          </p:spPr>
          <p:txBody>
            <a:bodyPr/>
            <a:lstStyle/>
            <a:p/>
          </p:txBody>
        </p:sp>
        <p:sp>
          <p:nvSpPr>
            <p:cNvPr id="60" name="rc60"/>
            <p:cNvSpPr/>
            <p:nvPr/>
          </p:nvSpPr>
          <p:spPr>
            <a:xfrm>
              <a:off x="6009484" y="2375923"/>
              <a:ext cx="249522" cy="48948"/>
            </a:xfrm>
            <a:prstGeom prst="rect">
              <a:avLst/>
            </a:prstGeom>
            <a:solidFill>
              <a:srgbClr val="1CABE2">
                <a:alpha val="100000"/>
              </a:srgbClr>
            </a:solidFill>
          </p:spPr>
          <p:txBody>
            <a:bodyPr/>
            <a:lstStyle/>
            <a:p/>
          </p:txBody>
        </p:sp>
        <p:sp>
          <p:nvSpPr>
            <p:cNvPr id="61" name="rc61"/>
            <p:cNvSpPr/>
            <p:nvPr/>
          </p:nvSpPr>
          <p:spPr>
            <a:xfrm>
              <a:off x="6286731" y="2412324"/>
              <a:ext cx="249522" cy="1594361"/>
            </a:xfrm>
            <a:prstGeom prst="rect">
              <a:avLst/>
            </a:prstGeom>
            <a:solidFill>
              <a:srgbClr val="80BD41">
                <a:alpha val="100000"/>
              </a:srgbClr>
            </a:solidFill>
          </p:spPr>
          <p:txBody>
            <a:bodyPr/>
            <a:lstStyle/>
            <a:p/>
          </p:txBody>
        </p:sp>
        <p:sp>
          <p:nvSpPr>
            <p:cNvPr id="62" name="rc62"/>
            <p:cNvSpPr/>
            <p:nvPr/>
          </p:nvSpPr>
          <p:spPr>
            <a:xfrm>
              <a:off x="6286731" y="2345858"/>
              <a:ext cx="249522" cy="66465"/>
            </a:xfrm>
            <a:prstGeom prst="rect">
              <a:avLst/>
            </a:prstGeom>
            <a:solidFill>
              <a:srgbClr val="1CABE2">
                <a:alpha val="100000"/>
              </a:srgbClr>
            </a:solidFill>
          </p:spPr>
          <p:txBody>
            <a:bodyPr/>
            <a:lstStyle/>
            <a:p/>
          </p:txBody>
        </p:sp>
        <p:sp>
          <p:nvSpPr>
            <p:cNvPr id="63" name="rc63"/>
            <p:cNvSpPr/>
            <p:nvPr/>
          </p:nvSpPr>
          <p:spPr>
            <a:xfrm>
              <a:off x="6563979" y="2372444"/>
              <a:ext cx="249522" cy="1634240"/>
            </a:xfrm>
            <a:prstGeom prst="rect">
              <a:avLst/>
            </a:prstGeom>
            <a:solidFill>
              <a:srgbClr val="80BD41">
                <a:alpha val="100000"/>
              </a:srgbClr>
            </a:solidFill>
          </p:spPr>
          <p:txBody>
            <a:bodyPr/>
            <a:lstStyle/>
            <a:p/>
          </p:txBody>
        </p:sp>
        <p:sp>
          <p:nvSpPr>
            <p:cNvPr id="64" name="rc64"/>
            <p:cNvSpPr/>
            <p:nvPr/>
          </p:nvSpPr>
          <p:spPr>
            <a:xfrm>
              <a:off x="6563979" y="2321881"/>
              <a:ext cx="249522" cy="50563"/>
            </a:xfrm>
            <a:prstGeom prst="rect">
              <a:avLst/>
            </a:prstGeom>
            <a:solidFill>
              <a:srgbClr val="1CABE2">
                <a:alpha val="100000"/>
              </a:srgbClr>
            </a:solidFill>
          </p:spPr>
          <p:txBody>
            <a:bodyPr/>
            <a:lstStyle/>
            <a:p/>
          </p:txBody>
        </p:sp>
        <p:sp>
          <p:nvSpPr>
            <p:cNvPr id="65" name="rc65"/>
            <p:cNvSpPr/>
            <p:nvPr/>
          </p:nvSpPr>
          <p:spPr>
            <a:xfrm>
              <a:off x="6841227" y="2379960"/>
              <a:ext cx="249522" cy="1626724"/>
            </a:xfrm>
            <a:prstGeom prst="rect">
              <a:avLst/>
            </a:prstGeom>
            <a:solidFill>
              <a:srgbClr val="80BD41">
                <a:alpha val="100000"/>
              </a:srgbClr>
            </a:solidFill>
          </p:spPr>
          <p:txBody>
            <a:bodyPr/>
            <a:lstStyle/>
            <a:p/>
          </p:txBody>
        </p:sp>
        <p:sp>
          <p:nvSpPr>
            <p:cNvPr id="66" name="rc66"/>
            <p:cNvSpPr/>
            <p:nvPr/>
          </p:nvSpPr>
          <p:spPr>
            <a:xfrm>
              <a:off x="6841227" y="2329646"/>
              <a:ext cx="249522" cy="50314"/>
            </a:xfrm>
            <a:prstGeom prst="rect">
              <a:avLst/>
            </a:prstGeom>
            <a:solidFill>
              <a:srgbClr val="1CABE2">
                <a:alpha val="100000"/>
              </a:srgbClr>
            </a:solidFill>
          </p:spPr>
          <p:txBody>
            <a:bodyPr/>
            <a:lstStyle/>
            <a:p/>
          </p:txBody>
        </p:sp>
        <p:sp>
          <p:nvSpPr>
            <p:cNvPr id="67" name="rc67"/>
            <p:cNvSpPr/>
            <p:nvPr/>
          </p:nvSpPr>
          <p:spPr>
            <a:xfrm>
              <a:off x="7118474" y="2378842"/>
              <a:ext cx="249522" cy="1627842"/>
            </a:xfrm>
            <a:prstGeom prst="rect">
              <a:avLst/>
            </a:prstGeom>
            <a:solidFill>
              <a:srgbClr val="80BD41">
                <a:alpha val="100000"/>
              </a:srgbClr>
            </a:solidFill>
          </p:spPr>
          <p:txBody>
            <a:bodyPr/>
            <a:lstStyle/>
            <a:p/>
          </p:txBody>
        </p:sp>
        <p:sp>
          <p:nvSpPr>
            <p:cNvPr id="68" name="rc68"/>
            <p:cNvSpPr/>
            <p:nvPr/>
          </p:nvSpPr>
          <p:spPr>
            <a:xfrm>
              <a:off x="7118474" y="2328465"/>
              <a:ext cx="249522" cy="50377"/>
            </a:xfrm>
            <a:prstGeom prst="rect">
              <a:avLst/>
            </a:prstGeom>
            <a:solidFill>
              <a:srgbClr val="1CABE2">
                <a:alpha val="100000"/>
              </a:srgbClr>
            </a:solidFill>
          </p:spPr>
          <p:txBody>
            <a:bodyPr/>
            <a:lstStyle/>
            <a:p/>
          </p:txBody>
        </p:sp>
        <p:sp>
          <p:nvSpPr>
            <p:cNvPr id="69" name="rc69"/>
            <p:cNvSpPr/>
            <p:nvPr/>
          </p:nvSpPr>
          <p:spPr>
            <a:xfrm>
              <a:off x="7395722" y="2384743"/>
              <a:ext cx="249522" cy="1621941"/>
            </a:xfrm>
            <a:prstGeom prst="rect">
              <a:avLst/>
            </a:prstGeom>
            <a:solidFill>
              <a:srgbClr val="80BD41">
                <a:alpha val="100000"/>
              </a:srgbClr>
            </a:solidFill>
          </p:spPr>
          <p:txBody>
            <a:bodyPr/>
            <a:lstStyle/>
            <a:p/>
          </p:txBody>
        </p:sp>
        <p:sp>
          <p:nvSpPr>
            <p:cNvPr id="70" name="rc70"/>
            <p:cNvSpPr/>
            <p:nvPr/>
          </p:nvSpPr>
          <p:spPr>
            <a:xfrm>
              <a:off x="7395722" y="2334553"/>
              <a:ext cx="249522" cy="50190"/>
            </a:xfrm>
            <a:prstGeom prst="rect">
              <a:avLst/>
            </a:prstGeom>
            <a:solidFill>
              <a:srgbClr val="1CABE2">
                <a:alpha val="100000"/>
              </a:srgbClr>
            </a:solidFill>
          </p:spPr>
          <p:txBody>
            <a:bodyPr/>
            <a:lstStyle/>
            <a:p/>
          </p:txBody>
        </p:sp>
        <p:sp>
          <p:nvSpPr>
            <p:cNvPr id="71" name="rc71"/>
            <p:cNvSpPr/>
            <p:nvPr/>
          </p:nvSpPr>
          <p:spPr>
            <a:xfrm>
              <a:off x="7672970" y="2423442"/>
              <a:ext cx="249522" cy="1583242"/>
            </a:xfrm>
            <a:prstGeom prst="rect">
              <a:avLst/>
            </a:prstGeom>
            <a:solidFill>
              <a:srgbClr val="80BD41">
                <a:alpha val="100000"/>
              </a:srgbClr>
            </a:solidFill>
          </p:spPr>
          <p:txBody>
            <a:bodyPr/>
            <a:lstStyle/>
            <a:p/>
          </p:txBody>
        </p:sp>
        <p:sp>
          <p:nvSpPr>
            <p:cNvPr id="72" name="rc72"/>
            <p:cNvSpPr/>
            <p:nvPr/>
          </p:nvSpPr>
          <p:spPr>
            <a:xfrm>
              <a:off x="7672970" y="2357474"/>
              <a:ext cx="249522" cy="65968"/>
            </a:xfrm>
            <a:prstGeom prst="rect">
              <a:avLst/>
            </a:prstGeom>
            <a:solidFill>
              <a:srgbClr val="1CABE2">
                <a:alpha val="100000"/>
              </a:srgbClr>
            </a:solidFill>
          </p:spPr>
          <p:txBody>
            <a:bodyPr/>
            <a:lstStyle/>
            <a:p/>
          </p:txBody>
        </p:sp>
        <p:sp>
          <p:nvSpPr>
            <p:cNvPr id="73" name="rc73"/>
            <p:cNvSpPr/>
            <p:nvPr/>
          </p:nvSpPr>
          <p:spPr>
            <a:xfrm>
              <a:off x="7950217" y="2420337"/>
              <a:ext cx="249522" cy="1586348"/>
            </a:xfrm>
            <a:prstGeom prst="rect">
              <a:avLst/>
            </a:prstGeom>
            <a:solidFill>
              <a:srgbClr val="80BD41">
                <a:alpha val="100000"/>
              </a:srgbClr>
            </a:solidFill>
          </p:spPr>
          <p:txBody>
            <a:bodyPr/>
            <a:lstStyle/>
            <a:p/>
          </p:txBody>
        </p:sp>
        <p:sp>
          <p:nvSpPr>
            <p:cNvPr id="74" name="rc74"/>
            <p:cNvSpPr/>
            <p:nvPr/>
          </p:nvSpPr>
          <p:spPr>
            <a:xfrm>
              <a:off x="7950217" y="2371264"/>
              <a:ext cx="249522" cy="49072"/>
            </a:xfrm>
            <a:prstGeom prst="rect">
              <a:avLst/>
            </a:prstGeom>
            <a:solidFill>
              <a:srgbClr val="1CABE2">
                <a:alpha val="100000"/>
              </a:srgbClr>
            </a:solidFill>
          </p:spPr>
          <p:txBody>
            <a:bodyPr/>
            <a:lstStyle/>
            <a:p/>
          </p:txBody>
        </p:sp>
        <p:sp>
          <p:nvSpPr>
            <p:cNvPr id="75" name="pl75"/>
            <p:cNvSpPr/>
            <p:nvPr/>
          </p:nvSpPr>
          <p:spPr>
            <a:xfrm>
              <a:off x="1421035" y="1282919"/>
              <a:ext cx="6653943" cy="393120"/>
            </a:xfrm>
            <a:custGeom>
              <a:avLst/>
              <a:pathLst>
                <a:path w="6653943" h="393120">
                  <a:moveTo>
                    <a:pt x="0" y="393120"/>
                  </a:moveTo>
                  <a:lnTo>
                    <a:pt x="277247" y="336960"/>
                  </a:lnTo>
                  <a:lnTo>
                    <a:pt x="554495" y="336960"/>
                  </a:lnTo>
                  <a:lnTo>
                    <a:pt x="831742" y="336960"/>
                  </a:lnTo>
                  <a:lnTo>
                    <a:pt x="1108990" y="308880"/>
                  </a:lnTo>
                  <a:lnTo>
                    <a:pt x="1386238" y="365040"/>
                  </a:lnTo>
                  <a:lnTo>
                    <a:pt x="1663485" y="393120"/>
                  </a:lnTo>
                  <a:lnTo>
                    <a:pt x="1940733" y="308880"/>
                  </a:lnTo>
                  <a:lnTo>
                    <a:pt x="2217981" y="308880"/>
                  </a:lnTo>
                  <a:lnTo>
                    <a:pt x="2495228" y="112320"/>
                  </a:lnTo>
                  <a:lnTo>
                    <a:pt x="2772476" y="112320"/>
                  </a:lnTo>
                  <a:lnTo>
                    <a:pt x="3049724" y="28080"/>
                  </a:lnTo>
                  <a:lnTo>
                    <a:pt x="3326971" y="84240"/>
                  </a:lnTo>
                  <a:lnTo>
                    <a:pt x="3604219" y="28080"/>
                  </a:lnTo>
                  <a:lnTo>
                    <a:pt x="3881467" y="0"/>
                  </a:lnTo>
                  <a:lnTo>
                    <a:pt x="4158714" y="28080"/>
                  </a:lnTo>
                  <a:lnTo>
                    <a:pt x="4435962" y="28080"/>
                  </a:lnTo>
                  <a:lnTo>
                    <a:pt x="4713210" y="0"/>
                  </a:lnTo>
                  <a:lnTo>
                    <a:pt x="4990457" y="28080"/>
                  </a:lnTo>
                  <a:lnTo>
                    <a:pt x="5267705" y="0"/>
                  </a:lnTo>
                  <a:lnTo>
                    <a:pt x="5544953" y="0"/>
                  </a:lnTo>
                  <a:lnTo>
                    <a:pt x="5822200" y="0"/>
                  </a:lnTo>
                  <a:lnTo>
                    <a:pt x="6099448" y="0"/>
                  </a:lnTo>
                  <a:lnTo>
                    <a:pt x="6376696" y="2808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03481" y="27903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87" name="tx87"/>
            <p:cNvSpPr/>
            <p:nvPr/>
          </p:nvSpPr>
          <p:spPr>
            <a:xfrm>
              <a:off x="2689720" y="26584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88" name="tx88"/>
            <p:cNvSpPr/>
            <p:nvPr/>
          </p:nvSpPr>
          <p:spPr>
            <a:xfrm>
              <a:off x="4075958" y="2396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89" name="tx89"/>
            <p:cNvSpPr/>
            <p:nvPr/>
          </p:nvSpPr>
          <p:spPr>
            <a:xfrm>
              <a:off x="5462196" y="2198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0" name="tx90"/>
            <p:cNvSpPr/>
            <p:nvPr/>
          </p:nvSpPr>
          <p:spPr>
            <a:xfrm>
              <a:off x="6571187" y="21871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1" name="tx91"/>
            <p:cNvSpPr/>
            <p:nvPr/>
          </p:nvSpPr>
          <p:spPr>
            <a:xfrm>
              <a:off x="6887611" y="21937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2" name="tx92"/>
            <p:cNvSpPr/>
            <p:nvPr/>
          </p:nvSpPr>
          <p:spPr>
            <a:xfrm>
              <a:off x="7125682" y="2192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3" name="tx93"/>
            <p:cNvSpPr/>
            <p:nvPr/>
          </p:nvSpPr>
          <p:spPr>
            <a:xfrm>
              <a:off x="7402930" y="2198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7680178" y="2221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5" name="tx95"/>
            <p:cNvSpPr/>
            <p:nvPr/>
          </p:nvSpPr>
          <p:spPr>
            <a:xfrm>
              <a:off x="7957425" y="22353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96" name="pl96"/>
            <p:cNvSpPr/>
            <p:nvPr/>
          </p:nvSpPr>
          <p:spPr>
            <a:xfrm>
              <a:off x="1421035"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522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144.5</a:t>
              </a:r>
            </a:p>
          </p:txBody>
        </p:sp>
        <p:sp>
          <p:nvSpPr>
            <p:cNvPr id="107" name="tx107"/>
            <p:cNvSpPr/>
            <p:nvPr/>
          </p:nvSpPr>
          <p:spPr>
            <a:xfrm>
              <a:off x="1329607" y="2982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08" name="tx108"/>
            <p:cNvSpPr/>
            <p:nvPr/>
          </p:nvSpPr>
          <p:spPr>
            <a:xfrm>
              <a:off x="2689720" y="34624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163.9</a:t>
              </a:r>
            </a:p>
          </p:txBody>
        </p:sp>
        <p:sp>
          <p:nvSpPr>
            <p:cNvPr id="109" name="tx109"/>
            <p:cNvSpPr/>
            <p:nvPr/>
          </p:nvSpPr>
          <p:spPr>
            <a:xfrm>
              <a:off x="2715845" y="28562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0" name="tx110"/>
            <p:cNvSpPr/>
            <p:nvPr/>
          </p:nvSpPr>
          <p:spPr>
            <a:xfrm>
              <a:off x="4075958" y="3286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220.7</a:t>
              </a:r>
            </a:p>
          </p:txBody>
        </p:sp>
        <p:sp>
          <p:nvSpPr>
            <p:cNvPr id="111" name="tx111"/>
            <p:cNvSpPr/>
            <p:nvPr/>
          </p:nvSpPr>
          <p:spPr>
            <a:xfrm>
              <a:off x="4102084" y="2548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2" name="tx112"/>
            <p:cNvSpPr/>
            <p:nvPr/>
          </p:nvSpPr>
          <p:spPr>
            <a:xfrm>
              <a:off x="5462196" y="31691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258.4</a:t>
              </a:r>
            </a:p>
          </p:txBody>
        </p:sp>
        <p:sp>
          <p:nvSpPr>
            <p:cNvPr id="113" name="tx113"/>
            <p:cNvSpPr/>
            <p:nvPr/>
          </p:nvSpPr>
          <p:spPr>
            <a:xfrm>
              <a:off x="5488322" y="23331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4" name="tx114"/>
            <p:cNvSpPr/>
            <p:nvPr/>
          </p:nvSpPr>
          <p:spPr>
            <a:xfrm>
              <a:off x="6571187" y="31544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263.1</a:t>
              </a:r>
            </a:p>
          </p:txBody>
        </p:sp>
        <p:sp>
          <p:nvSpPr>
            <p:cNvPr id="115" name="tx115"/>
            <p:cNvSpPr/>
            <p:nvPr/>
          </p:nvSpPr>
          <p:spPr>
            <a:xfrm>
              <a:off x="6623438" y="23121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6" name="tx116"/>
            <p:cNvSpPr/>
            <p:nvPr/>
          </p:nvSpPr>
          <p:spPr>
            <a:xfrm>
              <a:off x="6848435" y="31582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261.9</a:t>
              </a:r>
            </a:p>
          </p:txBody>
        </p:sp>
        <p:sp>
          <p:nvSpPr>
            <p:cNvPr id="117" name="tx117"/>
            <p:cNvSpPr/>
            <p:nvPr/>
          </p:nvSpPr>
          <p:spPr>
            <a:xfrm>
              <a:off x="6900686" y="2319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8" name="tx118"/>
            <p:cNvSpPr/>
            <p:nvPr/>
          </p:nvSpPr>
          <p:spPr>
            <a:xfrm>
              <a:off x="7125682" y="3157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262.1</a:t>
              </a:r>
            </a:p>
          </p:txBody>
        </p:sp>
        <p:sp>
          <p:nvSpPr>
            <p:cNvPr id="119" name="tx119"/>
            <p:cNvSpPr/>
            <p:nvPr/>
          </p:nvSpPr>
          <p:spPr>
            <a:xfrm>
              <a:off x="7177933" y="23186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0" name="tx120"/>
            <p:cNvSpPr/>
            <p:nvPr/>
          </p:nvSpPr>
          <p:spPr>
            <a:xfrm>
              <a:off x="7402930" y="3160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261.1</a:t>
              </a:r>
            </a:p>
          </p:txBody>
        </p:sp>
        <p:sp>
          <p:nvSpPr>
            <p:cNvPr id="121" name="tx121"/>
            <p:cNvSpPr/>
            <p:nvPr/>
          </p:nvSpPr>
          <p:spPr>
            <a:xfrm>
              <a:off x="7455181" y="23246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2" name="tx122"/>
            <p:cNvSpPr/>
            <p:nvPr/>
          </p:nvSpPr>
          <p:spPr>
            <a:xfrm>
              <a:off x="7680178" y="31800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254.9</a:t>
              </a:r>
            </a:p>
          </p:txBody>
        </p:sp>
        <p:sp>
          <p:nvSpPr>
            <p:cNvPr id="123" name="tx123"/>
            <p:cNvSpPr/>
            <p:nvPr/>
          </p:nvSpPr>
          <p:spPr>
            <a:xfrm>
              <a:off x="7706303" y="2355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4" name="tx124"/>
            <p:cNvSpPr/>
            <p:nvPr/>
          </p:nvSpPr>
          <p:spPr>
            <a:xfrm>
              <a:off x="7957425" y="31784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255.4</a:t>
              </a:r>
            </a:p>
          </p:txBody>
        </p:sp>
        <p:sp>
          <p:nvSpPr>
            <p:cNvPr id="125" name="tx125"/>
            <p:cNvSpPr/>
            <p:nvPr/>
          </p:nvSpPr>
          <p:spPr>
            <a:xfrm>
              <a:off x="8009676" y="23607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333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7122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09098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4698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50218"/>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2000-2024</a:t>
              </a:r>
            </a:p>
          </p:txBody>
        </p:sp>
        <p:sp>
          <p:nvSpPr>
            <p:cNvPr id="156" name="pl156"/>
            <p:cNvSpPr/>
            <p:nvPr/>
          </p:nvSpPr>
          <p:spPr>
            <a:xfrm>
              <a:off x="25082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32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3563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7203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44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377413" cy="162162"/>
            </a:xfrm>
            <a:prstGeom prst="rect">
              <a:avLst/>
            </a:prstGeom>
            <a:solidFill>
              <a:srgbClr val="80BD41">
                <a:alpha val="100000"/>
              </a:srgbClr>
            </a:solidFill>
          </p:spPr>
          <p:txBody>
            <a:bodyPr/>
            <a:lstStyle/>
            <a:p/>
          </p:txBody>
        </p:sp>
        <p:sp>
          <p:nvSpPr>
            <p:cNvPr id="166" name="rc166"/>
            <p:cNvSpPr/>
            <p:nvPr/>
          </p:nvSpPr>
          <p:spPr>
            <a:xfrm>
              <a:off x="7673687" y="5774644"/>
              <a:ext cx="197317" cy="162162"/>
            </a:xfrm>
            <a:prstGeom prst="rect">
              <a:avLst/>
            </a:prstGeom>
            <a:solidFill>
              <a:srgbClr val="1CABE2">
                <a:alpha val="100000"/>
              </a:srgbClr>
            </a:solidFill>
          </p:spPr>
          <p:txBody>
            <a:bodyPr/>
            <a:lstStyle/>
            <a:p/>
          </p:txBody>
        </p:sp>
        <p:sp>
          <p:nvSpPr>
            <p:cNvPr id="167" name="rc167"/>
            <p:cNvSpPr/>
            <p:nvPr/>
          </p:nvSpPr>
          <p:spPr>
            <a:xfrm>
              <a:off x="1296273" y="5571941"/>
              <a:ext cx="6178399" cy="162162"/>
            </a:xfrm>
            <a:prstGeom prst="rect">
              <a:avLst/>
            </a:prstGeom>
            <a:solidFill>
              <a:srgbClr val="80BD41">
                <a:alpha val="100000"/>
              </a:srgbClr>
            </a:solidFill>
          </p:spPr>
          <p:txBody>
            <a:bodyPr/>
            <a:lstStyle/>
            <a:p/>
          </p:txBody>
        </p:sp>
        <p:sp>
          <p:nvSpPr>
            <p:cNvPr id="168" name="rc168"/>
            <p:cNvSpPr/>
            <p:nvPr/>
          </p:nvSpPr>
          <p:spPr>
            <a:xfrm>
              <a:off x="7474673" y="5571941"/>
              <a:ext cx="257433" cy="162162"/>
            </a:xfrm>
            <a:prstGeom prst="rect">
              <a:avLst/>
            </a:prstGeom>
            <a:solidFill>
              <a:srgbClr val="1CABE2">
                <a:alpha val="100000"/>
              </a:srgbClr>
            </a:solidFill>
          </p:spPr>
          <p:txBody>
            <a:bodyPr/>
            <a:lstStyle/>
            <a:p/>
          </p:txBody>
        </p:sp>
        <p:sp>
          <p:nvSpPr>
            <p:cNvPr id="169" name="rc169"/>
            <p:cNvSpPr/>
            <p:nvPr/>
          </p:nvSpPr>
          <p:spPr>
            <a:xfrm>
              <a:off x="1296273" y="5369238"/>
              <a:ext cx="6190519" cy="162162"/>
            </a:xfrm>
            <a:prstGeom prst="rect">
              <a:avLst/>
            </a:prstGeom>
            <a:solidFill>
              <a:srgbClr val="80BD41">
                <a:alpha val="100000"/>
              </a:srgbClr>
            </a:solidFill>
          </p:spPr>
          <p:txBody>
            <a:bodyPr/>
            <a:lstStyle/>
            <a:p/>
          </p:txBody>
        </p:sp>
        <p:sp>
          <p:nvSpPr>
            <p:cNvPr id="170" name="rc170"/>
            <p:cNvSpPr/>
            <p:nvPr/>
          </p:nvSpPr>
          <p:spPr>
            <a:xfrm>
              <a:off x="7486793" y="5369238"/>
              <a:ext cx="191499" cy="162162"/>
            </a:xfrm>
            <a:prstGeom prst="rect">
              <a:avLst/>
            </a:prstGeom>
            <a:solidFill>
              <a:srgbClr val="1CABE2">
                <a:alpha val="100000"/>
              </a:srgbClr>
            </a:solidFill>
          </p:spPr>
          <p:txBody>
            <a:bodyPr/>
            <a:lstStyle/>
            <a:p/>
          </p:txBody>
        </p:sp>
        <p:sp>
          <p:nvSpPr>
            <p:cNvPr id="171" name="tx171"/>
            <p:cNvSpPr/>
            <p:nvPr/>
          </p:nvSpPr>
          <p:spPr>
            <a:xfrm>
              <a:off x="8055059"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72" name="tx172"/>
            <p:cNvSpPr/>
            <p:nvPr/>
          </p:nvSpPr>
          <p:spPr>
            <a:xfrm>
              <a:off x="790921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265.5</a:t>
              </a:r>
            </a:p>
          </p:txBody>
        </p:sp>
        <p:sp>
          <p:nvSpPr>
            <p:cNvPr id="173" name="tx173"/>
            <p:cNvSpPr/>
            <p:nvPr/>
          </p:nvSpPr>
          <p:spPr>
            <a:xfrm>
              <a:off x="7852458"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74" name="tx174"/>
            <p:cNvSpPr/>
            <p:nvPr/>
          </p:nvSpPr>
          <p:spPr>
            <a:xfrm>
              <a:off x="434934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263.1</a:t>
              </a:r>
            </a:p>
          </p:txBody>
        </p:sp>
        <p:sp>
          <p:nvSpPr>
            <p:cNvPr id="175" name="tx175"/>
            <p:cNvSpPr/>
            <p:nvPr/>
          </p:nvSpPr>
          <p:spPr>
            <a:xfrm>
              <a:off x="7696996"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76" name="tx176"/>
            <p:cNvSpPr/>
            <p:nvPr/>
          </p:nvSpPr>
          <p:spPr>
            <a:xfrm>
              <a:off x="424983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254.9</a:t>
              </a:r>
            </a:p>
          </p:txBody>
        </p:sp>
        <p:sp>
          <p:nvSpPr>
            <p:cNvPr id="177" name="tx177"/>
            <p:cNvSpPr/>
            <p:nvPr/>
          </p:nvSpPr>
          <p:spPr>
            <a:xfrm>
              <a:off x="749789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78" name="tx178"/>
            <p:cNvSpPr/>
            <p:nvPr/>
          </p:nvSpPr>
          <p:spPr>
            <a:xfrm>
              <a:off x="425589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255.4</a:t>
              </a:r>
            </a:p>
          </p:txBody>
        </p:sp>
        <p:sp>
          <p:nvSpPr>
            <p:cNvPr id="179" name="tx179"/>
            <p:cNvSpPr/>
            <p:nvPr/>
          </p:nvSpPr>
          <p:spPr>
            <a:xfrm>
              <a:off x="750719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60377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0278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300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2768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1235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534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7001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524788"/>
              <a:ext cx="249014" cy="481896"/>
            </a:xfrm>
            <a:prstGeom prst="rect">
              <a:avLst/>
            </a:prstGeom>
            <a:solidFill>
              <a:srgbClr val="E2231A">
                <a:alpha val="100000"/>
              </a:srgbClr>
            </a:solidFill>
          </p:spPr>
          <p:txBody>
            <a:bodyPr/>
            <a:lstStyle/>
            <a:p/>
          </p:txBody>
        </p:sp>
        <p:sp>
          <p:nvSpPr>
            <p:cNvPr id="22" name="rc22"/>
            <p:cNvSpPr/>
            <p:nvPr/>
          </p:nvSpPr>
          <p:spPr>
            <a:xfrm>
              <a:off x="1587736" y="3511572"/>
              <a:ext cx="249014" cy="495112"/>
            </a:xfrm>
            <a:prstGeom prst="rect">
              <a:avLst/>
            </a:prstGeom>
            <a:solidFill>
              <a:srgbClr val="E2231A">
                <a:alpha val="100000"/>
              </a:srgbClr>
            </a:solidFill>
          </p:spPr>
          <p:txBody>
            <a:bodyPr/>
            <a:lstStyle/>
            <a:p/>
          </p:txBody>
        </p:sp>
        <p:sp>
          <p:nvSpPr>
            <p:cNvPr id="23" name="rc23"/>
            <p:cNvSpPr/>
            <p:nvPr/>
          </p:nvSpPr>
          <p:spPr>
            <a:xfrm>
              <a:off x="1864419" y="3544209"/>
              <a:ext cx="249014" cy="462475"/>
            </a:xfrm>
            <a:prstGeom prst="rect">
              <a:avLst/>
            </a:prstGeom>
            <a:solidFill>
              <a:srgbClr val="E2231A">
                <a:alpha val="100000"/>
              </a:srgbClr>
            </a:solidFill>
          </p:spPr>
          <p:txBody>
            <a:bodyPr/>
            <a:lstStyle/>
            <a:p/>
          </p:txBody>
        </p:sp>
        <p:sp>
          <p:nvSpPr>
            <p:cNvPr id="24" name="rc24"/>
            <p:cNvSpPr/>
            <p:nvPr/>
          </p:nvSpPr>
          <p:spPr>
            <a:xfrm>
              <a:off x="2141101" y="3623068"/>
              <a:ext cx="249014" cy="383616"/>
            </a:xfrm>
            <a:prstGeom prst="rect">
              <a:avLst/>
            </a:prstGeom>
            <a:solidFill>
              <a:srgbClr val="E2231A">
                <a:alpha val="100000"/>
              </a:srgbClr>
            </a:solidFill>
          </p:spPr>
          <p:txBody>
            <a:bodyPr/>
            <a:lstStyle/>
            <a:p/>
          </p:txBody>
        </p:sp>
        <p:sp>
          <p:nvSpPr>
            <p:cNvPr id="25" name="rc25"/>
            <p:cNvSpPr/>
            <p:nvPr/>
          </p:nvSpPr>
          <p:spPr>
            <a:xfrm>
              <a:off x="2417783" y="3646848"/>
              <a:ext cx="249014" cy="359836"/>
            </a:xfrm>
            <a:prstGeom prst="rect">
              <a:avLst/>
            </a:prstGeom>
            <a:solidFill>
              <a:srgbClr val="E2231A">
                <a:alpha val="100000"/>
              </a:srgbClr>
            </a:solidFill>
          </p:spPr>
          <p:txBody>
            <a:bodyPr/>
            <a:lstStyle/>
            <a:p/>
          </p:txBody>
        </p:sp>
        <p:sp>
          <p:nvSpPr>
            <p:cNvPr id="26" name="rc26"/>
            <p:cNvSpPr/>
            <p:nvPr/>
          </p:nvSpPr>
          <p:spPr>
            <a:xfrm>
              <a:off x="2694466" y="3331481"/>
              <a:ext cx="249014" cy="675203"/>
            </a:xfrm>
            <a:prstGeom prst="rect">
              <a:avLst/>
            </a:prstGeom>
            <a:solidFill>
              <a:srgbClr val="E2231A">
                <a:alpha val="100000"/>
              </a:srgbClr>
            </a:solidFill>
          </p:spPr>
          <p:txBody>
            <a:bodyPr/>
            <a:lstStyle/>
            <a:p/>
          </p:txBody>
        </p:sp>
        <p:sp>
          <p:nvSpPr>
            <p:cNvPr id="27" name="rc27"/>
            <p:cNvSpPr/>
            <p:nvPr/>
          </p:nvSpPr>
          <p:spPr>
            <a:xfrm>
              <a:off x="2971148" y="3180544"/>
              <a:ext cx="249014" cy="826141"/>
            </a:xfrm>
            <a:prstGeom prst="rect">
              <a:avLst/>
            </a:prstGeom>
            <a:solidFill>
              <a:srgbClr val="E2231A">
                <a:alpha val="100000"/>
              </a:srgbClr>
            </a:solidFill>
          </p:spPr>
          <p:txBody>
            <a:bodyPr/>
            <a:lstStyle/>
            <a:p/>
          </p:txBody>
        </p:sp>
        <p:sp>
          <p:nvSpPr>
            <p:cNvPr id="28" name="rc28"/>
            <p:cNvSpPr/>
            <p:nvPr/>
          </p:nvSpPr>
          <p:spPr>
            <a:xfrm>
              <a:off x="3247830" y="3286850"/>
              <a:ext cx="249014" cy="719834"/>
            </a:xfrm>
            <a:prstGeom prst="rect">
              <a:avLst/>
            </a:prstGeom>
            <a:solidFill>
              <a:srgbClr val="E2231A">
                <a:alpha val="100000"/>
              </a:srgbClr>
            </a:solidFill>
          </p:spPr>
          <p:txBody>
            <a:bodyPr/>
            <a:lstStyle/>
            <a:p/>
          </p:txBody>
        </p:sp>
        <p:sp>
          <p:nvSpPr>
            <p:cNvPr id="29" name="rc29"/>
            <p:cNvSpPr/>
            <p:nvPr/>
          </p:nvSpPr>
          <p:spPr>
            <a:xfrm>
              <a:off x="3524513" y="3305671"/>
              <a:ext cx="249014" cy="701013"/>
            </a:xfrm>
            <a:prstGeom prst="rect">
              <a:avLst/>
            </a:prstGeom>
            <a:solidFill>
              <a:srgbClr val="E2231A">
                <a:alpha val="100000"/>
              </a:srgbClr>
            </a:solidFill>
          </p:spPr>
          <p:txBody>
            <a:bodyPr/>
            <a:lstStyle/>
            <a:p/>
          </p:txBody>
        </p:sp>
        <p:sp>
          <p:nvSpPr>
            <p:cNvPr id="30" name="rc30"/>
            <p:cNvSpPr/>
            <p:nvPr/>
          </p:nvSpPr>
          <p:spPr>
            <a:xfrm>
              <a:off x="3801195" y="3428354"/>
              <a:ext cx="249014" cy="578331"/>
            </a:xfrm>
            <a:prstGeom prst="rect">
              <a:avLst/>
            </a:prstGeom>
            <a:solidFill>
              <a:srgbClr val="E2231A">
                <a:alpha val="100000"/>
              </a:srgbClr>
            </a:solidFill>
          </p:spPr>
          <p:txBody>
            <a:bodyPr/>
            <a:lstStyle/>
            <a:p/>
          </p:txBody>
        </p:sp>
        <p:sp>
          <p:nvSpPr>
            <p:cNvPr id="31" name="rc31"/>
            <p:cNvSpPr/>
            <p:nvPr/>
          </p:nvSpPr>
          <p:spPr>
            <a:xfrm>
              <a:off x="4077877" y="3678217"/>
              <a:ext cx="249014" cy="328468"/>
            </a:xfrm>
            <a:prstGeom prst="rect">
              <a:avLst/>
            </a:prstGeom>
            <a:solidFill>
              <a:srgbClr val="E2231A">
                <a:alpha val="100000"/>
              </a:srgbClr>
            </a:solidFill>
          </p:spPr>
          <p:txBody>
            <a:bodyPr/>
            <a:lstStyle/>
            <a:p/>
          </p:txBody>
        </p:sp>
        <p:sp>
          <p:nvSpPr>
            <p:cNvPr id="32" name="rc32"/>
            <p:cNvSpPr/>
            <p:nvPr/>
          </p:nvSpPr>
          <p:spPr>
            <a:xfrm>
              <a:off x="4354560" y="3893851"/>
              <a:ext cx="249014" cy="112833"/>
            </a:xfrm>
            <a:prstGeom prst="rect">
              <a:avLst/>
            </a:prstGeom>
            <a:solidFill>
              <a:srgbClr val="E2231A">
                <a:alpha val="100000"/>
              </a:srgbClr>
            </a:solidFill>
          </p:spPr>
          <p:txBody>
            <a:bodyPr/>
            <a:lstStyle/>
            <a:p/>
          </p:txBody>
        </p:sp>
        <p:sp>
          <p:nvSpPr>
            <p:cNvPr id="33" name="rc33"/>
            <p:cNvSpPr/>
            <p:nvPr/>
          </p:nvSpPr>
          <p:spPr>
            <a:xfrm>
              <a:off x="4631242" y="3834251"/>
              <a:ext cx="249014" cy="172433"/>
            </a:xfrm>
            <a:prstGeom prst="rect">
              <a:avLst/>
            </a:prstGeom>
            <a:solidFill>
              <a:srgbClr val="E2231A">
                <a:alpha val="100000"/>
              </a:srgbClr>
            </a:solidFill>
          </p:spPr>
          <p:txBody>
            <a:bodyPr/>
            <a:lstStyle/>
            <a:p/>
          </p:txBody>
        </p:sp>
        <p:sp>
          <p:nvSpPr>
            <p:cNvPr id="34" name="rc34"/>
            <p:cNvSpPr/>
            <p:nvPr/>
          </p:nvSpPr>
          <p:spPr>
            <a:xfrm>
              <a:off x="4907924" y="3829038"/>
              <a:ext cx="249014" cy="177646"/>
            </a:xfrm>
            <a:prstGeom prst="rect">
              <a:avLst/>
            </a:prstGeom>
            <a:solidFill>
              <a:srgbClr val="E2231A">
                <a:alpha val="100000"/>
              </a:srgbClr>
            </a:solidFill>
          </p:spPr>
          <p:txBody>
            <a:bodyPr/>
            <a:lstStyle/>
            <a:p/>
          </p:txBody>
        </p:sp>
        <p:sp>
          <p:nvSpPr>
            <p:cNvPr id="35" name="rc35"/>
            <p:cNvSpPr/>
            <p:nvPr/>
          </p:nvSpPr>
          <p:spPr>
            <a:xfrm>
              <a:off x="5184607" y="3884833"/>
              <a:ext cx="249014" cy="121852"/>
            </a:xfrm>
            <a:prstGeom prst="rect">
              <a:avLst/>
            </a:prstGeom>
            <a:solidFill>
              <a:srgbClr val="E2231A">
                <a:alpha val="100000"/>
              </a:srgbClr>
            </a:solidFill>
          </p:spPr>
          <p:txBody>
            <a:bodyPr/>
            <a:lstStyle/>
            <a:p/>
          </p:txBody>
        </p:sp>
        <p:sp>
          <p:nvSpPr>
            <p:cNvPr id="36" name="rc36"/>
            <p:cNvSpPr/>
            <p:nvPr/>
          </p:nvSpPr>
          <p:spPr>
            <a:xfrm>
              <a:off x="5461289" y="3820435"/>
              <a:ext cx="249014" cy="186249"/>
            </a:xfrm>
            <a:prstGeom prst="rect">
              <a:avLst/>
            </a:prstGeom>
            <a:solidFill>
              <a:srgbClr val="E2231A">
                <a:alpha val="100000"/>
              </a:srgbClr>
            </a:solidFill>
          </p:spPr>
          <p:txBody>
            <a:bodyPr/>
            <a:lstStyle/>
            <a:p/>
          </p:txBody>
        </p:sp>
        <p:sp>
          <p:nvSpPr>
            <p:cNvPr id="37" name="rc37"/>
            <p:cNvSpPr/>
            <p:nvPr/>
          </p:nvSpPr>
          <p:spPr>
            <a:xfrm>
              <a:off x="5737971" y="3821842"/>
              <a:ext cx="249014" cy="184842"/>
            </a:xfrm>
            <a:prstGeom prst="rect">
              <a:avLst/>
            </a:prstGeom>
            <a:solidFill>
              <a:srgbClr val="E2231A">
                <a:alpha val="100000"/>
              </a:srgbClr>
            </a:solidFill>
          </p:spPr>
          <p:txBody>
            <a:bodyPr/>
            <a:lstStyle/>
            <a:p/>
          </p:txBody>
        </p:sp>
        <p:sp>
          <p:nvSpPr>
            <p:cNvPr id="38" name="rc38"/>
            <p:cNvSpPr/>
            <p:nvPr/>
          </p:nvSpPr>
          <p:spPr>
            <a:xfrm>
              <a:off x="6014654" y="3885571"/>
              <a:ext cx="249014" cy="121114"/>
            </a:xfrm>
            <a:prstGeom prst="rect">
              <a:avLst/>
            </a:prstGeom>
            <a:solidFill>
              <a:srgbClr val="E2231A">
                <a:alpha val="100000"/>
              </a:srgbClr>
            </a:solidFill>
          </p:spPr>
          <p:txBody>
            <a:bodyPr/>
            <a:lstStyle/>
            <a:p/>
          </p:txBody>
        </p:sp>
        <p:sp>
          <p:nvSpPr>
            <p:cNvPr id="39" name="rc39"/>
            <p:cNvSpPr/>
            <p:nvPr/>
          </p:nvSpPr>
          <p:spPr>
            <a:xfrm>
              <a:off x="6291336" y="3883356"/>
              <a:ext cx="249014" cy="123328"/>
            </a:xfrm>
            <a:prstGeom prst="rect">
              <a:avLst/>
            </a:prstGeom>
            <a:solidFill>
              <a:srgbClr val="E2231A">
                <a:alpha val="100000"/>
              </a:srgbClr>
            </a:solidFill>
          </p:spPr>
          <p:txBody>
            <a:bodyPr/>
            <a:lstStyle/>
            <a:p/>
          </p:txBody>
        </p:sp>
        <p:sp>
          <p:nvSpPr>
            <p:cNvPr id="40" name="rc40"/>
            <p:cNvSpPr/>
            <p:nvPr/>
          </p:nvSpPr>
          <p:spPr>
            <a:xfrm>
              <a:off x="6568018" y="3881557"/>
              <a:ext cx="249014" cy="125127"/>
            </a:xfrm>
            <a:prstGeom prst="rect">
              <a:avLst/>
            </a:prstGeom>
            <a:solidFill>
              <a:srgbClr val="E2231A">
                <a:alpha val="100000"/>
              </a:srgbClr>
            </a:solidFill>
          </p:spPr>
          <p:txBody>
            <a:bodyPr/>
            <a:lstStyle/>
            <a:p/>
          </p:txBody>
        </p:sp>
        <p:sp>
          <p:nvSpPr>
            <p:cNvPr id="41" name="rc41"/>
            <p:cNvSpPr/>
            <p:nvPr/>
          </p:nvSpPr>
          <p:spPr>
            <a:xfrm>
              <a:off x="6844701" y="3882157"/>
              <a:ext cx="249014" cy="124527"/>
            </a:xfrm>
            <a:prstGeom prst="rect">
              <a:avLst/>
            </a:prstGeom>
            <a:solidFill>
              <a:srgbClr val="E2231A">
                <a:alpha val="100000"/>
              </a:srgbClr>
            </a:solidFill>
          </p:spPr>
          <p:txBody>
            <a:bodyPr/>
            <a:lstStyle/>
            <a:p/>
          </p:txBody>
        </p:sp>
        <p:sp>
          <p:nvSpPr>
            <p:cNvPr id="42" name="rc42"/>
            <p:cNvSpPr/>
            <p:nvPr/>
          </p:nvSpPr>
          <p:spPr>
            <a:xfrm>
              <a:off x="7121383" y="3819743"/>
              <a:ext cx="249014" cy="186941"/>
            </a:xfrm>
            <a:prstGeom prst="rect">
              <a:avLst/>
            </a:prstGeom>
            <a:solidFill>
              <a:srgbClr val="E2231A">
                <a:alpha val="100000"/>
              </a:srgbClr>
            </a:solidFill>
          </p:spPr>
          <p:txBody>
            <a:bodyPr/>
            <a:lstStyle/>
            <a:p/>
          </p:txBody>
        </p:sp>
        <p:sp>
          <p:nvSpPr>
            <p:cNvPr id="43" name="rc43"/>
            <p:cNvSpPr/>
            <p:nvPr/>
          </p:nvSpPr>
          <p:spPr>
            <a:xfrm>
              <a:off x="7398065" y="3882503"/>
              <a:ext cx="249014" cy="124181"/>
            </a:xfrm>
            <a:prstGeom prst="rect">
              <a:avLst/>
            </a:prstGeom>
            <a:solidFill>
              <a:srgbClr val="E2231A">
                <a:alpha val="100000"/>
              </a:srgbClr>
            </a:solidFill>
          </p:spPr>
          <p:txBody>
            <a:bodyPr/>
            <a:lstStyle/>
            <a:p/>
          </p:txBody>
        </p:sp>
        <p:sp>
          <p:nvSpPr>
            <p:cNvPr id="44" name="rc44"/>
            <p:cNvSpPr/>
            <p:nvPr/>
          </p:nvSpPr>
          <p:spPr>
            <a:xfrm>
              <a:off x="7674748" y="3884210"/>
              <a:ext cx="249014" cy="122474"/>
            </a:xfrm>
            <a:prstGeom prst="rect">
              <a:avLst/>
            </a:prstGeom>
            <a:solidFill>
              <a:srgbClr val="E2231A">
                <a:alpha val="100000"/>
              </a:srgbClr>
            </a:solidFill>
          </p:spPr>
          <p:txBody>
            <a:bodyPr/>
            <a:lstStyle/>
            <a:p/>
          </p:txBody>
        </p:sp>
        <p:sp>
          <p:nvSpPr>
            <p:cNvPr id="45" name="rc45"/>
            <p:cNvSpPr/>
            <p:nvPr/>
          </p:nvSpPr>
          <p:spPr>
            <a:xfrm>
              <a:off x="7951430" y="3885248"/>
              <a:ext cx="249014" cy="121437"/>
            </a:xfrm>
            <a:prstGeom prst="rect">
              <a:avLst/>
            </a:prstGeom>
            <a:solidFill>
              <a:srgbClr val="E2231A">
                <a:alpha val="100000"/>
              </a:srgbClr>
            </a:solidFill>
          </p:spPr>
          <p:txBody>
            <a:bodyPr/>
            <a:lstStyle/>
            <a:p/>
          </p:txBody>
        </p:sp>
        <p:sp>
          <p:nvSpPr>
            <p:cNvPr id="46" name="rc46"/>
            <p:cNvSpPr/>
            <p:nvPr/>
          </p:nvSpPr>
          <p:spPr>
            <a:xfrm>
              <a:off x="1311054" y="2321881"/>
              <a:ext cx="249014" cy="1202907"/>
            </a:xfrm>
            <a:prstGeom prst="rect">
              <a:avLst/>
            </a:prstGeom>
            <a:solidFill>
              <a:srgbClr val="B3B3B3">
                <a:alpha val="100000"/>
              </a:srgbClr>
            </a:solidFill>
          </p:spPr>
          <p:txBody>
            <a:bodyPr/>
            <a:lstStyle/>
            <a:p/>
          </p:txBody>
        </p:sp>
        <p:sp>
          <p:nvSpPr>
            <p:cNvPr id="47" name="rc47"/>
            <p:cNvSpPr/>
            <p:nvPr/>
          </p:nvSpPr>
          <p:spPr>
            <a:xfrm>
              <a:off x="1587736" y="2830833"/>
              <a:ext cx="249014" cy="680739"/>
            </a:xfrm>
            <a:prstGeom prst="rect">
              <a:avLst/>
            </a:prstGeom>
            <a:solidFill>
              <a:srgbClr val="B3B3B3">
                <a:alpha val="100000"/>
              </a:srgbClr>
            </a:solidFill>
          </p:spPr>
          <p:txBody>
            <a:bodyPr/>
            <a:lstStyle/>
            <a:p/>
          </p:txBody>
        </p:sp>
        <p:sp>
          <p:nvSpPr>
            <p:cNvPr id="48" name="rc48"/>
            <p:cNvSpPr/>
            <p:nvPr/>
          </p:nvSpPr>
          <p:spPr>
            <a:xfrm>
              <a:off x="4354560" y="3832314"/>
              <a:ext cx="249014" cy="61537"/>
            </a:xfrm>
            <a:prstGeom prst="rect">
              <a:avLst/>
            </a:prstGeom>
            <a:solidFill>
              <a:srgbClr val="B3B3B3">
                <a:alpha val="100000"/>
              </a:srgbClr>
            </a:solidFill>
          </p:spPr>
          <p:txBody>
            <a:bodyPr/>
            <a:lstStyle/>
            <a:p/>
          </p:txBody>
        </p:sp>
        <p:sp>
          <p:nvSpPr>
            <p:cNvPr id="49" name="rc49"/>
            <p:cNvSpPr/>
            <p:nvPr/>
          </p:nvSpPr>
          <p:spPr>
            <a:xfrm>
              <a:off x="5461289" y="3709216"/>
              <a:ext cx="249014" cy="111219"/>
            </a:xfrm>
            <a:prstGeom prst="rect">
              <a:avLst/>
            </a:prstGeom>
            <a:solidFill>
              <a:srgbClr val="B3B3B3">
                <a:alpha val="100000"/>
              </a:srgbClr>
            </a:solidFill>
          </p:spPr>
          <p:txBody>
            <a:bodyPr/>
            <a:lstStyle/>
            <a:p/>
          </p:txBody>
        </p:sp>
        <p:sp>
          <p:nvSpPr>
            <p:cNvPr id="50" name="rc50"/>
            <p:cNvSpPr/>
            <p:nvPr/>
          </p:nvSpPr>
          <p:spPr>
            <a:xfrm>
              <a:off x="6291336" y="3845207"/>
              <a:ext cx="249014" cy="38149"/>
            </a:xfrm>
            <a:prstGeom prst="rect">
              <a:avLst/>
            </a:prstGeom>
            <a:solidFill>
              <a:srgbClr val="B3B3B3">
                <a:alpha val="100000"/>
              </a:srgbClr>
            </a:solidFill>
          </p:spPr>
          <p:txBody>
            <a:bodyPr/>
            <a:lstStyle/>
            <a:p/>
          </p:txBody>
        </p:sp>
        <p:sp>
          <p:nvSpPr>
            <p:cNvPr id="51" name="rc51"/>
            <p:cNvSpPr/>
            <p:nvPr/>
          </p:nvSpPr>
          <p:spPr>
            <a:xfrm>
              <a:off x="6568018" y="3839072"/>
              <a:ext cx="249014" cy="42485"/>
            </a:xfrm>
            <a:prstGeom prst="rect">
              <a:avLst/>
            </a:prstGeom>
            <a:solidFill>
              <a:srgbClr val="B3B3B3">
                <a:alpha val="100000"/>
              </a:srgbClr>
            </a:solidFill>
          </p:spPr>
          <p:txBody>
            <a:bodyPr/>
            <a:lstStyle/>
            <a:p/>
          </p:txBody>
        </p:sp>
        <p:sp>
          <p:nvSpPr>
            <p:cNvPr id="52" name="rc52"/>
            <p:cNvSpPr/>
            <p:nvPr/>
          </p:nvSpPr>
          <p:spPr>
            <a:xfrm>
              <a:off x="6844701" y="3828231"/>
              <a:ext cx="249014" cy="53925"/>
            </a:xfrm>
            <a:prstGeom prst="rect">
              <a:avLst/>
            </a:prstGeom>
            <a:solidFill>
              <a:srgbClr val="B3B3B3">
                <a:alpha val="100000"/>
              </a:srgbClr>
            </a:solidFill>
          </p:spPr>
          <p:txBody>
            <a:bodyPr/>
            <a:lstStyle/>
            <a:p/>
          </p:txBody>
        </p:sp>
        <p:sp>
          <p:nvSpPr>
            <p:cNvPr id="53" name="rc53"/>
            <p:cNvSpPr/>
            <p:nvPr/>
          </p:nvSpPr>
          <p:spPr>
            <a:xfrm>
              <a:off x="7121383" y="3755945"/>
              <a:ext cx="249014" cy="63797"/>
            </a:xfrm>
            <a:prstGeom prst="rect">
              <a:avLst/>
            </a:prstGeom>
            <a:solidFill>
              <a:srgbClr val="B3B3B3">
                <a:alpha val="100000"/>
              </a:srgbClr>
            </a:solidFill>
          </p:spPr>
          <p:txBody>
            <a:bodyPr/>
            <a:lstStyle/>
            <a:p/>
          </p:txBody>
        </p:sp>
        <p:sp>
          <p:nvSpPr>
            <p:cNvPr id="54" name="rc54"/>
            <p:cNvSpPr/>
            <p:nvPr/>
          </p:nvSpPr>
          <p:spPr>
            <a:xfrm>
              <a:off x="7398065" y="3820412"/>
              <a:ext cx="249014" cy="62090"/>
            </a:xfrm>
            <a:prstGeom prst="rect">
              <a:avLst/>
            </a:prstGeom>
            <a:solidFill>
              <a:srgbClr val="B3B3B3">
                <a:alpha val="100000"/>
              </a:srgbClr>
            </a:solidFill>
          </p:spPr>
          <p:txBody>
            <a:bodyPr/>
            <a:lstStyle/>
            <a:p/>
          </p:txBody>
        </p:sp>
        <p:sp>
          <p:nvSpPr>
            <p:cNvPr id="55" name="rc55"/>
            <p:cNvSpPr/>
            <p:nvPr/>
          </p:nvSpPr>
          <p:spPr>
            <a:xfrm>
              <a:off x="7674748" y="3766694"/>
              <a:ext cx="249014" cy="117516"/>
            </a:xfrm>
            <a:prstGeom prst="rect">
              <a:avLst/>
            </a:prstGeom>
            <a:solidFill>
              <a:srgbClr val="B3B3B3">
                <a:alpha val="100000"/>
              </a:srgbClr>
            </a:solidFill>
          </p:spPr>
          <p:txBody>
            <a:bodyPr/>
            <a:lstStyle/>
            <a:p/>
          </p:txBody>
        </p:sp>
        <p:sp>
          <p:nvSpPr>
            <p:cNvPr id="56" name="rc56"/>
            <p:cNvSpPr/>
            <p:nvPr/>
          </p:nvSpPr>
          <p:spPr>
            <a:xfrm>
              <a:off x="7951430" y="3826939"/>
              <a:ext cx="249014" cy="58308"/>
            </a:xfrm>
            <a:prstGeom prst="rect">
              <a:avLst/>
            </a:prstGeom>
            <a:solidFill>
              <a:srgbClr val="B3B3B3">
                <a:alpha val="100000"/>
              </a:srgbClr>
            </a:solidFill>
          </p:spPr>
          <p:txBody>
            <a:bodyPr/>
            <a:lstStyle/>
            <a:p/>
          </p:txBody>
        </p:sp>
        <p:sp>
          <p:nvSpPr>
            <p:cNvPr id="57" name="pl57"/>
            <p:cNvSpPr/>
            <p:nvPr/>
          </p:nvSpPr>
          <p:spPr>
            <a:xfrm>
              <a:off x="1435561" y="1254838"/>
              <a:ext cx="6640376" cy="449281"/>
            </a:xfrm>
            <a:custGeom>
              <a:avLst/>
              <a:pathLst>
                <a:path w="6640376" h="449281">
                  <a:moveTo>
                    <a:pt x="0" y="280800"/>
                  </a:moveTo>
                  <a:lnTo>
                    <a:pt x="276682" y="280800"/>
                  </a:lnTo>
                  <a:lnTo>
                    <a:pt x="553364" y="252720"/>
                  </a:lnTo>
                  <a:lnTo>
                    <a:pt x="830047" y="196560"/>
                  </a:lnTo>
                  <a:lnTo>
                    <a:pt x="1106729" y="168480"/>
                  </a:lnTo>
                  <a:lnTo>
                    <a:pt x="1383411" y="365040"/>
                  </a:lnTo>
                  <a:lnTo>
                    <a:pt x="1660094" y="449281"/>
                  </a:lnTo>
                  <a:lnTo>
                    <a:pt x="1936776" y="365040"/>
                  </a:lnTo>
                  <a:lnTo>
                    <a:pt x="2213458" y="336960"/>
                  </a:lnTo>
                  <a:lnTo>
                    <a:pt x="2490141" y="252720"/>
                  </a:lnTo>
                  <a:lnTo>
                    <a:pt x="2766823" y="112320"/>
                  </a:lnTo>
                  <a:lnTo>
                    <a:pt x="3043505" y="0"/>
                  </a:lnTo>
                  <a:lnTo>
                    <a:pt x="3320188" y="28080"/>
                  </a:lnTo>
                  <a:lnTo>
                    <a:pt x="3596870" y="28080"/>
                  </a:lnTo>
                  <a:lnTo>
                    <a:pt x="3873552" y="0"/>
                  </a:lnTo>
                  <a:lnTo>
                    <a:pt x="4150235" y="28080"/>
                  </a:lnTo>
                  <a:lnTo>
                    <a:pt x="4426917" y="28080"/>
                  </a:lnTo>
                  <a:lnTo>
                    <a:pt x="4703599" y="0"/>
                  </a:lnTo>
                  <a:lnTo>
                    <a:pt x="4980282" y="0"/>
                  </a:lnTo>
                  <a:lnTo>
                    <a:pt x="5256964" y="0"/>
                  </a:lnTo>
                  <a:lnTo>
                    <a:pt x="5533646" y="0"/>
                  </a:lnTo>
                  <a:lnTo>
                    <a:pt x="5810329" y="2808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58" name="pl58"/>
            <p:cNvSpPr/>
            <p:nvPr/>
          </p:nvSpPr>
          <p:spPr>
            <a:xfrm>
              <a:off x="1435561" y="1254838"/>
              <a:ext cx="6640376" cy="1095122"/>
            </a:xfrm>
            <a:custGeom>
              <a:avLst/>
              <a:pathLst>
                <a:path w="6640376" h="1095122">
                  <a:moveTo>
                    <a:pt x="0" y="1095122"/>
                  </a:moveTo>
                  <a:lnTo>
                    <a:pt x="276682" y="730081"/>
                  </a:lnTo>
                  <a:lnTo>
                    <a:pt x="553364" y="140400"/>
                  </a:lnTo>
                  <a:lnTo>
                    <a:pt x="830047" y="112320"/>
                  </a:lnTo>
                  <a:lnTo>
                    <a:pt x="1106729" y="0"/>
                  </a:lnTo>
                  <a:lnTo>
                    <a:pt x="1383411" y="168480"/>
                  </a:lnTo>
                  <a:lnTo>
                    <a:pt x="1660094" y="56160"/>
                  </a:lnTo>
                  <a:lnTo>
                    <a:pt x="1936776" y="224640"/>
                  </a:lnTo>
                  <a:lnTo>
                    <a:pt x="2213458" y="308880"/>
                  </a:lnTo>
                  <a:lnTo>
                    <a:pt x="2490141" y="140400"/>
                  </a:lnTo>
                  <a:lnTo>
                    <a:pt x="2766823" y="84240"/>
                  </a:lnTo>
                  <a:lnTo>
                    <a:pt x="3043505" y="56160"/>
                  </a:lnTo>
                  <a:lnTo>
                    <a:pt x="3320188" y="28080"/>
                  </a:lnTo>
                  <a:lnTo>
                    <a:pt x="3596870" y="28080"/>
                  </a:lnTo>
                  <a:lnTo>
                    <a:pt x="3873552" y="0"/>
                  </a:lnTo>
                  <a:lnTo>
                    <a:pt x="4150235" y="112320"/>
                  </a:lnTo>
                  <a:lnTo>
                    <a:pt x="4426917" y="28080"/>
                  </a:lnTo>
                  <a:lnTo>
                    <a:pt x="4703599" y="0"/>
                  </a:lnTo>
                  <a:lnTo>
                    <a:pt x="4980282" y="28080"/>
                  </a:lnTo>
                  <a:lnTo>
                    <a:pt x="5256964" y="28080"/>
                  </a:lnTo>
                  <a:lnTo>
                    <a:pt x="5533646" y="28080"/>
                  </a:lnTo>
                  <a:lnTo>
                    <a:pt x="5810329" y="56160"/>
                  </a:lnTo>
                  <a:lnTo>
                    <a:pt x="6087011" y="28080"/>
                  </a:lnTo>
                  <a:lnTo>
                    <a:pt x="6363693" y="56160"/>
                  </a:lnTo>
                  <a:lnTo>
                    <a:pt x="6640376" y="2808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0" name="tx60"/>
            <p:cNvSpPr/>
            <p:nvPr/>
          </p:nvSpPr>
          <p:spPr>
            <a:xfrm>
              <a:off x="689887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1" name="tx61"/>
            <p:cNvSpPr/>
            <p:nvPr/>
          </p:nvSpPr>
          <p:spPr>
            <a:xfrm>
              <a:off x="717555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2" name="tx62"/>
            <p:cNvSpPr/>
            <p:nvPr/>
          </p:nvSpPr>
          <p:spPr>
            <a:xfrm>
              <a:off x="7452234"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3" name="tx63"/>
            <p:cNvSpPr/>
            <p:nvPr/>
          </p:nvSpPr>
          <p:spPr>
            <a:xfrm>
              <a:off x="772891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4" name="tx64"/>
            <p:cNvSpPr/>
            <p:nvPr/>
          </p:nvSpPr>
          <p:spPr>
            <a:xfrm>
              <a:off x="8005599"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5" name="tx65"/>
            <p:cNvSpPr/>
            <p:nvPr/>
          </p:nvSpPr>
          <p:spPr>
            <a:xfrm>
              <a:off x="6622187"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6" name="tx66"/>
            <p:cNvSpPr/>
            <p:nvPr/>
          </p:nvSpPr>
          <p:spPr>
            <a:xfrm>
              <a:off x="6898870"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7" name="tx67"/>
            <p:cNvSpPr/>
            <p:nvPr/>
          </p:nvSpPr>
          <p:spPr>
            <a:xfrm>
              <a:off x="717555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8" name="tx68"/>
            <p:cNvSpPr/>
            <p:nvPr/>
          </p:nvSpPr>
          <p:spPr>
            <a:xfrm>
              <a:off x="7452234"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9" name="tx69"/>
            <p:cNvSpPr/>
            <p:nvPr/>
          </p:nvSpPr>
          <p:spPr>
            <a:xfrm>
              <a:off x="7728917"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0" name="tx70"/>
            <p:cNvSpPr/>
            <p:nvPr/>
          </p:nvSpPr>
          <p:spPr>
            <a:xfrm>
              <a:off x="8005599"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1" name="tx71"/>
            <p:cNvSpPr/>
            <p:nvPr/>
          </p:nvSpPr>
          <p:spPr>
            <a:xfrm>
              <a:off x="1330067" y="37252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72" name="tx72"/>
            <p:cNvSpPr/>
            <p:nvPr/>
          </p:nvSpPr>
          <p:spPr>
            <a:xfrm>
              <a:off x="2713479" y="36285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73" name="tx73"/>
            <p:cNvSpPr/>
            <p:nvPr/>
          </p:nvSpPr>
          <p:spPr>
            <a:xfrm>
              <a:off x="4096891" y="380333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4" name="tx74"/>
            <p:cNvSpPr/>
            <p:nvPr/>
          </p:nvSpPr>
          <p:spPr>
            <a:xfrm>
              <a:off x="5510447" y="38731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5" name="tx75"/>
            <p:cNvSpPr/>
            <p:nvPr/>
          </p:nvSpPr>
          <p:spPr>
            <a:xfrm>
              <a:off x="6617176" y="390399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6" name="tx76"/>
            <p:cNvSpPr/>
            <p:nvPr/>
          </p:nvSpPr>
          <p:spPr>
            <a:xfrm>
              <a:off x="6893859" y="390429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7" name="tx77"/>
            <p:cNvSpPr/>
            <p:nvPr/>
          </p:nvSpPr>
          <p:spPr>
            <a:xfrm>
              <a:off x="7170541" y="38727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8" name="tx78"/>
            <p:cNvSpPr/>
            <p:nvPr/>
          </p:nvSpPr>
          <p:spPr>
            <a:xfrm>
              <a:off x="7447223" y="390447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9" name="tx79"/>
            <p:cNvSpPr/>
            <p:nvPr/>
          </p:nvSpPr>
          <p:spPr>
            <a:xfrm>
              <a:off x="7723906" y="39049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0" name="tx80"/>
            <p:cNvSpPr/>
            <p:nvPr/>
          </p:nvSpPr>
          <p:spPr>
            <a:xfrm>
              <a:off x="8000588" y="39054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1" name="tx81"/>
            <p:cNvSpPr/>
            <p:nvPr/>
          </p:nvSpPr>
          <p:spPr>
            <a:xfrm>
              <a:off x="1330067" y="28828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52.2</a:t>
              </a:r>
            </a:p>
          </p:txBody>
        </p:sp>
        <p:sp>
          <p:nvSpPr>
            <p:cNvPr id="82" name="tx82"/>
            <p:cNvSpPr/>
            <p:nvPr/>
          </p:nvSpPr>
          <p:spPr>
            <a:xfrm>
              <a:off x="5510447" y="3724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3" name="tx83"/>
            <p:cNvSpPr/>
            <p:nvPr/>
          </p:nvSpPr>
          <p:spPr>
            <a:xfrm>
              <a:off x="6617176" y="38198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4" name="tx84"/>
            <p:cNvSpPr/>
            <p:nvPr/>
          </p:nvSpPr>
          <p:spPr>
            <a:xfrm>
              <a:off x="6893859" y="38147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5" name="tx85"/>
            <p:cNvSpPr/>
            <p:nvPr/>
          </p:nvSpPr>
          <p:spPr>
            <a:xfrm>
              <a:off x="7170541" y="3747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7447223" y="38123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7" name="tx87"/>
            <p:cNvSpPr/>
            <p:nvPr/>
          </p:nvSpPr>
          <p:spPr>
            <a:xfrm>
              <a:off x="7723906" y="37850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8" name="tx88"/>
            <p:cNvSpPr/>
            <p:nvPr/>
          </p:nvSpPr>
          <p:spPr>
            <a:xfrm>
              <a:off x="8000588" y="38156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9" name="tx89"/>
            <p:cNvSpPr/>
            <p:nvPr/>
          </p:nvSpPr>
          <p:spPr>
            <a:xfrm>
              <a:off x="1381300" y="221559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0" name="tx90"/>
            <p:cNvSpPr/>
            <p:nvPr/>
          </p:nvSpPr>
          <p:spPr>
            <a:xfrm>
              <a:off x="5490852" y="360298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91" name="tx91"/>
            <p:cNvSpPr/>
            <p:nvPr/>
          </p:nvSpPr>
          <p:spPr>
            <a:xfrm>
              <a:off x="6624711" y="373278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2" name="tx92"/>
            <p:cNvSpPr/>
            <p:nvPr/>
          </p:nvSpPr>
          <p:spPr>
            <a:xfrm>
              <a:off x="6901394" y="3724378"/>
              <a:ext cx="135627"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3" name="tx93"/>
            <p:cNvSpPr/>
            <p:nvPr/>
          </p:nvSpPr>
          <p:spPr>
            <a:xfrm>
              <a:off x="7150946" y="364971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10.9</a:t>
              </a:r>
            </a:p>
          </p:txBody>
        </p:sp>
        <p:sp>
          <p:nvSpPr>
            <p:cNvPr id="94" name="tx94"/>
            <p:cNvSpPr/>
            <p:nvPr/>
          </p:nvSpPr>
          <p:spPr>
            <a:xfrm>
              <a:off x="7454758" y="371417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5" name="tx95"/>
            <p:cNvSpPr/>
            <p:nvPr/>
          </p:nvSpPr>
          <p:spPr>
            <a:xfrm>
              <a:off x="7704310" y="366045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96" name="tx96"/>
            <p:cNvSpPr/>
            <p:nvPr/>
          </p:nvSpPr>
          <p:spPr>
            <a:xfrm>
              <a:off x="8008123" y="372070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655386" y="280132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577692" y="16480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50218"/>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2000-2024</a:t>
              </a:r>
            </a:p>
          </p:txBody>
        </p:sp>
        <p:sp>
          <p:nvSpPr>
            <p:cNvPr id="127" name="pl127"/>
            <p:cNvSpPr/>
            <p:nvPr/>
          </p:nvSpPr>
          <p:spPr>
            <a:xfrm>
              <a:off x="21387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7940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4493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046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663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216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2769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9322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3592017" cy="162162"/>
            </a:xfrm>
            <a:prstGeom prst="rect">
              <a:avLst/>
            </a:prstGeom>
            <a:solidFill>
              <a:srgbClr val="E2231A">
                <a:alpha val="100000"/>
              </a:srgbClr>
            </a:solidFill>
          </p:spPr>
          <p:txBody>
            <a:bodyPr/>
            <a:lstStyle/>
            <a:p/>
          </p:txBody>
        </p:sp>
        <p:sp>
          <p:nvSpPr>
            <p:cNvPr id="140" name="rc140"/>
            <p:cNvSpPr/>
            <p:nvPr/>
          </p:nvSpPr>
          <p:spPr>
            <a:xfrm>
              <a:off x="1311054" y="5571941"/>
              <a:ext cx="3515873" cy="162162"/>
            </a:xfrm>
            <a:prstGeom prst="rect">
              <a:avLst/>
            </a:prstGeom>
            <a:solidFill>
              <a:srgbClr val="E2231A">
                <a:alpha val="100000"/>
              </a:srgbClr>
            </a:solidFill>
          </p:spPr>
          <p:txBody>
            <a:bodyPr/>
            <a:lstStyle/>
            <a:p/>
          </p:txBody>
        </p:sp>
        <p:sp>
          <p:nvSpPr>
            <p:cNvPr id="141" name="rc141"/>
            <p:cNvSpPr/>
            <p:nvPr/>
          </p:nvSpPr>
          <p:spPr>
            <a:xfrm>
              <a:off x="1311054" y="5369238"/>
              <a:ext cx="3486077" cy="162162"/>
            </a:xfrm>
            <a:prstGeom prst="rect">
              <a:avLst/>
            </a:prstGeom>
            <a:solidFill>
              <a:srgbClr val="E2231A">
                <a:alpha val="100000"/>
              </a:srgbClr>
            </a:solidFill>
          </p:spPr>
          <p:txBody>
            <a:bodyPr/>
            <a:lstStyle/>
            <a:p/>
          </p:txBody>
        </p:sp>
        <p:sp>
          <p:nvSpPr>
            <p:cNvPr id="142" name="rc142"/>
            <p:cNvSpPr/>
            <p:nvPr/>
          </p:nvSpPr>
          <p:spPr>
            <a:xfrm>
              <a:off x="4903071" y="5774644"/>
              <a:ext cx="1219630" cy="162162"/>
            </a:xfrm>
            <a:prstGeom prst="rect">
              <a:avLst/>
            </a:prstGeom>
            <a:solidFill>
              <a:srgbClr val="B3B3B3">
                <a:alpha val="100000"/>
              </a:srgbClr>
            </a:solidFill>
          </p:spPr>
          <p:txBody>
            <a:bodyPr/>
            <a:lstStyle/>
            <a:p/>
          </p:txBody>
        </p:sp>
        <p:sp>
          <p:nvSpPr>
            <p:cNvPr id="143" name="rc143"/>
            <p:cNvSpPr/>
            <p:nvPr/>
          </p:nvSpPr>
          <p:spPr>
            <a:xfrm>
              <a:off x="4826927" y="5571941"/>
              <a:ext cx="3373516" cy="162162"/>
            </a:xfrm>
            <a:prstGeom prst="rect">
              <a:avLst/>
            </a:prstGeom>
            <a:solidFill>
              <a:srgbClr val="B3B3B3">
                <a:alpha val="100000"/>
              </a:srgbClr>
            </a:solidFill>
          </p:spPr>
          <p:txBody>
            <a:bodyPr/>
            <a:lstStyle/>
            <a:p/>
          </p:txBody>
        </p:sp>
        <p:sp>
          <p:nvSpPr>
            <p:cNvPr id="144" name="rc144"/>
            <p:cNvSpPr/>
            <p:nvPr/>
          </p:nvSpPr>
          <p:spPr>
            <a:xfrm>
              <a:off x="4797132" y="5369238"/>
              <a:ext cx="1673847" cy="162162"/>
            </a:xfrm>
            <a:prstGeom prst="rect">
              <a:avLst/>
            </a:prstGeom>
            <a:solidFill>
              <a:srgbClr val="B3B3B3">
                <a:alpha val="100000"/>
              </a:srgbClr>
            </a:solidFill>
          </p:spPr>
          <p:txBody>
            <a:bodyPr/>
            <a:lstStyle/>
            <a:p/>
          </p:txBody>
        </p:sp>
        <p:sp>
          <p:nvSpPr>
            <p:cNvPr id="145" name="tx145"/>
            <p:cNvSpPr/>
            <p:nvPr/>
          </p:nvSpPr>
          <p:spPr>
            <a:xfrm>
              <a:off x="620307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46" name="tx146"/>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47" name="tx147"/>
            <p:cNvSpPr/>
            <p:nvPr/>
          </p:nvSpPr>
          <p:spPr>
            <a:xfrm>
              <a:off x="655135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48" name="tx148"/>
            <p:cNvSpPr/>
            <p:nvPr/>
          </p:nvSpPr>
          <p:spPr>
            <a:xfrm>
              <a:off x="3026690" y="581292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49" name="tx149"/>
            <p:cNvSpPr/>
            <p:nvPr/>
          </p:nvSpPr>
          <p:spPr>
            <a:xfrm>
              <a:off x="2988618"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50" name="tx150"/>
            <p:cNvSpPr/>
            <p:nvPr/>
          </p:nvSpPr>
          <p:spPr>
            <a:xfrm>
              <a:off x="2973721"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51" name="tx151"/>
            <p:cNvSpPr/>
            <p:nvPr/>
          </p:nvSpPr>
          <p:spPr>
            <a:xfrm>
              <a:off x="543251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2" name="tx152"/>
            <p:cNvSpPr/>
            <p:nvPr/>
          </p:nvSpPr>
          <p:spPr>
            <a:xfrm>
              <a:off x="6433313"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53" name="tx153"/>
            <p:cNvSpPr/>
            <p:nvPr/>
          </p:nvSpPr>
          <p:spPr>
            <a:xfrm>
              <a:off x="555368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16736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8" name="tx158"/>
            <p:cNvSpPr/>
            <p:nvPr/>
          </p:nvSpPr>
          <p:spPr>
            <a:xfrm>
              <a:off x="2822671"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9" name="tx159"/>
            <p:cNvSpPr/>
            <p:nvPr/>
          </p:nvSpPr>
          <p:spPr>
            <a:xfrm>
              <a:off x="447797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0" name="tx160"/>
            <p:cNvSpPr/>
            <p:nvPr/>
          </p:nvSpPr>
          <p:spPr>
            <a:xfrm>
              <a:off x="6133286"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1" name="tx161"/>
            <p:cNvSpPr/>
            <p:nvPr/>
          </p:nvSpPr>
          <p:spPr>
            <a:xfrm>
              <a:off x="7749746"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98%.
5,000 children missed their routine first dose of measles vaccine.
MCV2 is typically administered to children between 18 months and five years old. MCV2 coverage remained relatively constant (within 1%) at 97%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57124"/>
            </a:xfrm>
            <a:custGeom>
              <a:avLst/>
              <a:pathLst>
                <a:path w="3397293" h="457124">
                  <a:moveTo>
                    <a:pt x="0" y="285702"/>
                  </a:moveTo>
                  <a:lnTo>
                    <a:pt x="141553" y="285702"/>
                  </a:lnTo>
                  <a:lnTo>
                    <a:pt x="283107" y="257132"/>
                  </a:lnTo>
                  <a:lnTo>
                    <a:pt x="424661" y="199991"/>
                  </a:lnTo>
                  <a:lnTo>
                    <a:pt x="566215" y="171421"/>
                  </a:lnTo>
                  <a:lnTo>
                    <a:pt x="707769" y="371413"/>
                  </a:lnTo>
                  <a:lnTo>
                    <a:pt x="849323" y="457124"/>
                  </a:lnTo>
                  <a:lnTo>
                    <a:pt x="990877" y="371413"/>
                  </a:lnTo>
                  <a:lnTo>
                    <a:pt x="1132431" y="342843"/>
                  </a:lnTo>
                  <a:lnTo>
                    <a:pt x="1273984" y="257132"/>
                  </a:lnTo>
                  <a:lnTo>
                    <a:pt x="1415538" y="114281"/>
                  </a:lnTo>
                  <a:lnTo>
                    <a:pt x="1557092" y="0"/>
                  </a:lnTo>
                  <a:lnTo>
                    <a:pt x="1698646" y="28570"/>
                  </a:lnTo>
                  <a:lnTo>
                    <a:pt x="1840200" y="28570"/>
                  </a:lnTo>
                  <a:lnTo>
                    <a:pt x="1981754" y="0"/>
                  </a:lnTo>
                  <a:lnTo>
                    <a:pt x="2123308" y="28570"/>
                  </a:lnTo>
                  <a:lnTo>
                    <a:pt x="2264862" y="28570"/>
                  </a:lnTo>
                  <a:lnTo>
                    <a:pt x="2406416" y="0"/>
                  </a:lnTo>
                  <a:lnTo>
                    <a:pt x="2547969" y="0"/>
                  </a:lnTo>
                  <a:lnTo>
                    <a:pt x="2689523" y="0"/>
                  </a:lnTo>
                  <a:lnTo>
                    <a:pt x="2831077" y="0"/>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57124"/>
            </a:xfrm>
            <a:custGeom>
              <a:avLst/>
              <a:pathLst>
                <a:path w="3397293" h="457124">
                  <a:moveTo>
                    <a:pt x="0" y="285702"/>
                  </a:moveTo>
                  <a:lnTo>
                    <a:pt x="141553" y="285702"/>
                  </a:lnTo>
                  <a:lnTo>
                    <a:pt x="283107" y="257132"/>
                  </a:lnTo>
                  <a:lnTo>
                    <a:pt x="424661" y="199991"/>
                  </a:lnTo>
                  <a:lnTo>
                    <a:pt x="566215" y="171421"/>
                  </a:lnTo>
                  <a:lnTo>
                    <a:pt x="707769" y="371413"/>
                  </a:lnTo>
                  <a:lnTo>
                    <a:pt x="849323" y="457124"/>
                  </a:lnTo>
                  <a:lnTo>
                    <a:pt x="990877" y="371413"/>
                  </a:lnTo>
                  <a:lnTo>
                    <a:pt x="1132431" y="342843"/>
                  </a:lnTo>
                  <a:lnTo>
                    <a:pt x="1273984" y="257132"/>
                  </a:lnTo>
                  <a:lnTo>
                    <a:pt x="1415538" y="114281"/>
                  </a:lnTo>
                  <a:lnTo>
                    <a:pt x="1557092" y="0"/>
                  </a:lnTo>
                  <a:lnTo>
                    <a:pt x="1698646" y="28570"/>
                  </a:lnTo>
                  <a:lnTo>
                    <a:pt x="1840200" y="28570"/>
                  </a:lnTo>
                  <a:lnTo>
                    <a:pt x="1981754" y="0"/>
                  </a:lnTo>
                  <a:lnTo>
                    <a:pt x="2123308" y="28570"/>
                  </a:lnTo>
                  <a:lnTo>
                    <a:pt x="2264862" y="28570"/>
                  </a:lnTo>
                  <a:lnTo>
                    <a:pt x="2406416" y="0"/>
                  </a:lnTo>
                  <a:lnTo>
                    <a:pt x="2547969" y="0"/>
                  </a:lnTo>
                  <a:lnTo>
                    <a:pt x="2689523" y="0"/>
                  </a:lnTo>
                  <a:lnTo>
                    <a:pt x="2831077" y="0"/>
                  </a:lnTo>
                  <a:lnTo>
                    <a:pt x="2972631" y="2857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57124"/>
            </a:xfrm>
            <a:custGeom>
              <a:avLst/>
              <a:pathLst>
                <a:path w="3397293" h="457124">
                  <a:moveTo>
                    <a:pt x="0" y="285702"/>
                  </a:moveTo>
                  <a:lnTo>
                    <a:pt x="141553" y="285702"/>
                  </a:lnTo>
                  <a:lnTo>
                    <a:pt x="283107" y="257132"/>
                  </a:lnTo>
                  <a:lnTo>
                    <a:pt x="424661" y="199991"/>
                  </a:lnTo>
                  <a:lnTo>
                    <a:pt x="566215" y="171421"/>
                  </a:lnTo>
                  <a:lnTo>
                    <a:pt x="707769" y="371413"/>
                  </a:lnTo>
                  <a:lnTo>
                    <a:pt x="849323" y="457124"/>
                  </a:lnTo>
                  <a:lnTo>
                    <a:pt x="990877" y="371413"/>
                  </a:lnTo>
                  <a:lnTo>
                    <a:pt x="1132431" y="342843"/>
                  </a:lnTo>
                  <a:lnTo>
                    <a:pt x="1273984" y="257132"/>
                  </a:lnTo>
                  <a:lnTo>
                    <a:pt x="1415538" y="114281"/>
                  </a:lnTo>
                  <a:lnTo>
                    <a:pt x="1557092" y="0"/>
                  </a:lnTo>
                  <a:lnTo>
                    <a:pt x="1698646" y="28570"/>
                  </a:lnTo>
                  <a:lnTo>
                    <a:pt x="1840200" y="28570"/>
                  </a:lnTo>
                  <a:lnTo>
                    <a:pt x="1981754" y="0"/>
                  </a:lnTo>
                  <a:lnTo>
                    <a:pt x="2123308" y="28570"/>
                  </a:lnTo>
                  <a:lnTo>
                    <a:pt x="2264862" y="28570"/>
                  </a:lnTo>
                  <a:lnTo>
                    <a:pt x="2406416" y="0"/>
                  </a:lnTo>
                  <a:lnTo>
                    <a:pt x="2547969" y="0"/>
                  </a:lnTo>
                  <a:lnTo>
                    <a:pt x="2689523" y="0"/>
                  </a:lnTo>
                  <a:lnTo>
                    <a:pt x="2831077" y="0"/>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02334" y="471005"/>
              <a:ext cx="26345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Tajikistan, 2000-2024</a:t>
              </a:r>
            </a:p>
          </p:txBody>
        </p:sp>
        <p:sp>
          <p:nvSpPr>
            <p:cNvPr id="63" name="pl63"/>
            <p:cNvSpPr/>
            <p:nvPr/>
          </p:nvSpPr>
          <p:spPr>
            <a:xfrm>
              <a:off x="5267799" y="37501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963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73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19483"/>
              <a:ext cx="3397293" cy="1846077"/>
            </a:xfrm>
            <a:custGeom>
              <a:avLst/>
              <a:pathLst>
                <a:path w="3397293" h="1846077">
                  <a:moveTo>
                    <a:pt x="0" y="1153798"/>
                  </a:moveTo>
                  <a:lnTo>
                    <a:pt x="141553" y="1153798"/>
                  </a:lnTo>
                  <a:lnTo>
                    <a:pt x="283107" y="1038418"/>
                  </a:lnTo>
                  <a:lnTo>
                    <a:pt x="424661" y="807659"/>
                  </a:lnTo>
                  <a:lnTo>
                    <a:pt x="566215" y="692279"/>
                  </a:lnTo>
                  <a:lnTo>
                    <a:pt x="707769" y="1499938"/>
                  </a:lnTo>
                  <a:lnTo>
                    <a:pt x="849323" y="1846077"/>
                  </a:lnTo>
                  <a:lnTo>
                    <a:pt x="990877" y="1499938"/>
                  </a:lnTo>
                  <a:lnTo>
                    <a:pt x="1132431" y="1384558"/>
                  </a:lnTo>
                  <a:lnTo>
                    <a:pt x="1273984" y="1038418"/>
                  </a:lnTo>
                  <a:lnTo>
                    <a:pt x="1415538" y="461519"/>
                  </a:lnTo>
                  <a:lnTo>
                    <a:pt x="1557092" y="0"/>
                  </a:lnTo>
                  <a:lnTo>
                    <a:pt x="1698646" y="115379"/>
                  </a:lnTo>
                  <a:lnTo>
                    <a:pt x="1840200" y="115379"/>
                  </a:lnTo>
                  <a:lnTo>
                    <a:pt x="1981754" y="0"/>
                  </a:lnTo>
                  <a:lnTo>
                    <a:pt x="2123308" y="115379"/>
                  </a:lnTo>
                  <a:lnTo>
                    <a:pt x="2264862" y="115379"/>
                  </a:lnTo>
                  <a:lnTo>
                    <a:pt x="2406416" y="0"/>
                  </a:lnTo>
                  <a:lnTo>
                    <a:pt x="2547969" y="0"/>
                  </a:lnTo>
                  <a:lnTo>
                    <a:pt x="2689523" y="0"/>
                  </a:lnTo>
                  <a:lnTo>
                    <a:pt x="2831077" y="0"/>
                  </a:lnTo>
                  <a:lnTo>
                    <a:pt x="2972631" y="115379"/>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19483"/>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19483"/>
              <a:ext cx="3397293" cy="923038"/>
            </a:xfrm>
            <a:custGeom>
              <a:avLst/>
              <a:pathLst>
                <a:path w="3397293" h="923038">
                  <a:moveTo>
                    <a:pt x="0" y="461519"/>
                  </a:moveTo>
                  <a:lnTo>
                    <a:pt x="141553" y="346139"/>
                  </a:lnTo>
                  <a:lnTo>
                    <a:pt x="283107" y="692279"/>
                  </a:lnTo>
                  <a:lnTo>
                    <a:pt x="424661" y="923038"/>
                  </a:lnTo>
                  <a:lnTo>
                    <a:pt x="566215" y="692279"/>
                  </a:lnTo>
                  <a:lnTo>
                    <a:pt x="707769" y="230759"/>
                  </a:lnTo>
                  <a:lnTo>
                    <a:pt x="849323" y="115379"/>
                  </a:lnTo>
                  <a:lnTo>
                    <a:pt x="990877" y="0"/>
                  </a:lnTo>
                  <a:lnTo>
                    <a:pt x="1132431" y="0"/>
                  </a:lnTo>
                  <a:lnTo>
                    <a:pt x="1273984" y="346139"/>
                  </a:lnTo>
                  <a:lnTo>
                    <a:pt x="1415538" y="461519"/>
                  </a:lnTo>
                  <a:lnTo>
                    <a:pt x="1557092" y="230759"/>
                  </a:lnTo>
                  <a:lnTo>
                    <a:pt x="1698646" y="230759"/>
                  </a:lnTo>
                  <a:lnTo>
                    <a:pt x="1840200" y="115379"/>
                  </a:lnTo>
                  <a:lnTo>
                    <a:pt x="1981754" y="576899"/>
                  </a:lnTo>
                  <a:lnTo>
                    <a:pt x="2123308" y="461519"/>
                  </a:lnTo>
                  <a:lnTo>
                    <a:pt x="2264862" y="576899"/>
                  </a:lnTo>
                  <a:lnTo>
                    <a:pt x="2406416" y="115379"/>
                  </a:lnTo>
                  <a:lnTo>
                    <a:pt x="2547969" y="115379"/>
                  </a:lnTo>
                  <a:lnTo>
                    <a:pt x="2689523" y="0"/>
                  </a:lnTo>
                  <a:lnTo>
                    <a:pt x="2831077" y="346139"/>
                  </a:lnTo>
                  <a:lnTo>
                    <a:pt x="2972631" y="230759"/>
                  </a:lnTo>
                  <a:lnTo>
                    <a:pt x="3114185" y="34613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194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19483"/>
              <a:ext cx="3397293" cy="1846077"/>
            </a:xfrm>
            <a:custGeom>
              <a:avLst/>
              <a:pathLst>
                <a:path w="3397293" h="1846077">
                  <a:moveTo>
                    <a:pt x="0" y="1153798"/>
                  </a:moveTo>
                  <a:lnTo>
                    <a:pt x="141553" y="1153798"/>
                  </a:lnTo>
                  <a:lnTo>
                    <a:pt x="283107" y="1038418"/>
                  </a:lnTo>
                  <a:lnTo>
                    <a:pt x="424661" y="807659"/>
                  </a:lnTo>
                  <a:lnTo>
                    <a:pt x="566215" y="692279"/>
                  </a:lnTo>
                  <a:lnTo>
                    <a:pt x="707769" y="1499938"/>
                  </a:lnTo>
                  <a:lnTo>
                    <a:pt x="849323" y="1846077"/>
                  </a:lnTo>
                  <a:lnTo>
                    <a:pt x="990877" y="1499938"/>
                  </a:lnTo>
                  <a:lnTo>
                    <a:pt x="1132431" y="1384558"/>
                  </a:lnTo>
                  <a:lnTo>
                    <a:pt x="1273984" y="1038418"/>
                  </a:lnTo>
                  <a:lnTo>
                    <a:pt x="1415538" y="461519"/>
                  </a:lnTo>
                  <a:lnTo>
                    <a:pt x="1557092" y="0"/>
                  </a:lnTo>
                  <a:lnTo>
                    <a:pt x="1698646" y="115379"/>
                  </a:lnTo>
                  <a:lnTo>
                    <a:pt x="1840200" y="115379"/>
                  </a:lnTo>
                  <a:lnTo>
                    <a:pt x="1981754" y="0"/>
                  </a:lnTo>
                  <a:lnTo>
                    <a:pt x="2123308" y="115379"/>
                  </a:lnTo>
                  <a:lnTo>
                    <a:pt x="2264862" y="115379"/>
                  </a:lnTo>
                  <a:lnTo>
                    <a:pt x="2406416" y="0"/>
                  </a:lnTo>
                  <a:lnTo>
                    <a:pt x="2547969" y="0"/>
                  </a:lnTo>
                  <a:lnTo>
                    <a:pt x="2689523" y="0"/>
                  </a:lnTo>
                  <a:lnTo>
                    <a:pt x="2831077" y="0"/>
                  </a:lnTo>
                  <a:lnTo>
                    <a:pt x="2972631" y="115379"/>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834875"/>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834875"/>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19483"/>
              <a:ext cx="3397293" cy="1846077"/>
            </a:xfrm>
            <a:custGeom>
              <a:avLst/>
              <a:pathLst>
                <a:path w="3397293" h="1846077">
                  <a:moveTo>
                    <a:pt x="0" y="1153798"/>
                  </a:moveTo>
                  <a:lnTo>
                    <a:pt x="141553" y="1153798"/>
                  </a:lnTo>
                  <a:lnTo>
                    <a:pt x="283107" y="1038418"/>
                  </a:lnTo>
                  <a:lnTo>
                    <a:pt x="424661" y="807659"/>
                  </a:lnTo>
                  <a:lnTo>
                    <a:pt x="566215" y="692279"/>
                  </a:lnTo>
                  <a:lnTo>
                    <a:pt x="707769" y="1499938"/>
                  </a:lnTo>
                  <a:lnTo>
                    <a:pt x="849323" y="1846077"/>
                  </a:lnTo>
                  <a:lnTo>
                    <a:pt x="990877" y="1499938"/>
                  </a:lnTo>
                  <a:lnTo>
                    <a:pt x="1132431" y="1384558"/>
                  </a:lnTo>
                  <a:lnTo>
                    <a:pt x="1273984" y="1038418"/>
                  </a:lnTo>
                  <a:lnTo>
                    <a:pt x="1415538" y="461519"/>
                  </a:lnTo>
                  <a:lnTo>
                    <a:pt x="1557092" y="0"/>
                  </a:lnTo>
                  <a:lnTo>
                    <a:pt x="1698646" y="115379"/>
                  </a:lnTo>
                  <a:lnTo>
                    <a:pt x="1840200" y="115379"/>
                  </a:lnTo>
                  <a:lnTo>
                    <a:pt x="1981754" y="0"/>
                  </a:lnTo>
                  <a:lnTo>
                    <a:pt x="2123308" y="115379"/>
                  </a:lnTo>
                  <a:lnTo>
                    <a:pt x="2264862" y="115379"/>
                  </a:lnTo>
                  <a:lnTo>
                    <a:pt x="2406416" y="0"/>
                  </a:lnTo>
                  <a:lnTo>
                    <a:pt x="2547969" y="0"/>
                  </a:lnTo>
                  <a:lnTo>
                    <a:pt x="2689523" y="0"/>
                  </a:lnTo>
                  <a:lnTo>
                    <a:pt x="2831077" y="0"/>
                  </a:lnTo>
                  <a:lnTo>
                    <a:pt x="2972631" y="115379"/>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7482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0" name="tx90"/>
            <p:cNvSpPr/>
            <p:nvPr/>
          </p:nvSpPr>
          <p:spPr>
            <a:xfrm>
              <a:off x="6067093" y="17482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805008"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7512777"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2111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2111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121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1967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127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52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1202" y="480401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14" name="tx114"/>
            <p:cNvSpPr/>
            <p:nvPr/>
          </p:nvSpPr>
          <p:spPr>
            <a:xfrm>
              <a:off x="71798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4233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667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659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651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163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7155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7321564" cy="149993"/>
            </a:xfrm>
            <a:prstGeom prst="rect">
              <a:avLst/>
            </a:prstGeom>
            <a:solidFill>
              <a:srgbClr val="E2231A">
                <a:alpha val="80000"/>
              </a:srgbClr>
            </a:solidFill>
          </p:spPr>
          <p:txBody>
            <a:bodyPr/>
            <a:lstStyle/>
            <a:p/>
          </p:txBody>
        </p:sp>
        <p:sp>
          <p:nvSpPr>
            <p:cNvPr id="127" name="rc127"/>
            <p:cNvSpPr/>
            <p:nvPr/>
          </p:nvSpPr>
          <p:spPr>
            <a:xfrm>
              <a:off x="1317178" y="5637654"/>
              <a:ext cx="7166361" cy="149993"/>
            </a:xfrm>
            <a:prstGeom prst="rect">
              <a:avLst/>
            </a:prstGeom>
            <a:solidFill>
              <a:srgbClr val="E2231A">
                <a:alpha val="80000"/>
              </a:srgbClr>
            </a:solidFill>
          </p:spPr>
          <p:txBody>
            <a:bodyPr/>
            <a:lstStyle/>
            <a:p/>
          </p:txBody>
        </p:sp>
        <p:sp>
          <p:nvSpPr>
            <p:cNvPr id="128" name="rc128"/>
            <p:cNvSpPr/>
            <p:nvPr/>
          </p:nvSpPr>
          <p:spPr>
            <a:xfrm>
              <a:off x="1317178" y="5450161"/>
              <a:ext cx="7105629" cy="149993"/>
            </a:xfrm>
            <a:prstGeom prst="rect">
              <a:avLst/>
            </a:prstGeom>
            <a:solidFill>
              <a:srgbClr val="E2231A">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667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a:off x="63659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5" name="tx13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Tajikistan (98%) was 14 percentage points higher than the global average (84%) and 4 percentage points higher than the average across all ECAR countries (94%).
National MCV1 coverage was the same as in 2019 (98%).
This equates to 5,000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Tajikistan ranked number 18 out of 21 countries for lowest MCV1 coverage (based on tied ranks).
Tajikistan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2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20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1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11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20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62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21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8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40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21420"/>
              <a:ext cx="249522" cy="981276"/>
            </a:xfrm>
            <a:prstGeom prst="rect">
              <a:avLst/>
            </a:prstGeom>
            <a:solidFill>
              <a:srgbClr val="80BD41">
                <a:alpha val="100000"/>
              </a:srgbClr>
            </a:solidFill>
          </p:spPr>
          <p:txBody>
            <a:bodyPr/>
            <a:lstStyle/>
            <a:p/>
          </p:txBody>
        </p:sp>
        <p:sp>
          <p:nvSpPr>
            <p:cNvPr id="26" name="rc26"/>
            <p:cNvSpPr/>
            <p:nvPr/>
          </p:nvSpPr>
          <p:spPr>
            <a:xfrm>
              <a:off x="1296273" y="2987633"/>
              <a:ext cx="249522" cy="133787"/>
            </a:xfrm>
            <a:prstGeom prst="rect">
              <a:avLst/>
            </a:prstGeom>
            <a:solidFill>
              <a:srgbClr val="E2231A">
                <a:alpha val="100000"/>
              </a:srgbClr>
            </a:solidFill>
          </p:spPr>
          <p:txBody>
            <a:bodyPr/>
            <a:lstStyle/>
            <a:p/>
          </p:txBody>
        </p:sp>
        <p:sp>
          <p:nvSpPr>
            <p:cNvPr id="27" name="rc27"/>
            <p:cNvSpPr/>
            <p:nvPr/>
          </p:nvSpPr>
          <p:spPr>
            <a:xfrm>
              <a:off x="1573521" y="3094522"/>
              <a:ext cx="249522" cy="1008174"/>
            </a:xfrm>
            <a:prstGeom prst="rect">
              <a:avLst/>
            </a:prstGeom>
            <a:solidFill>
              <a:srgbClr val="80BD41">
                <a:alpha val="100000"/>
              </a:srgbClr>
            </a:solidFill>
          </p:spPr>
          <p:txBody>
            <a:bodyPr/>
            <a:lstStyle/>
            <a:p/>
          </p:txBody>
        </p:sp>
        <p:sp>
          <p:nvSpPr>
            <p:cNvPr id="28" name="rc28"/>
            <p:cNvSpPr/>
            <p:nvPr/>
          </p:nvSpPr>
          <p:spPr>
            <a:xfrm>
              <a:off x="1573521" y="2957020"/>
              <a:ext cx="249522" cy="137501"/>
            </a:xfrm>
            <a:prstGeom prst="rect">
              <a:avLst/>
            </a:prstGeom>
            <a:solidFill>
              <a:srgbClr val="E2231A">
                <a:alpha val="100000"/>
              </a:srgbClr>
            </a:solidFill>
          </p:spPr>
          <p:txBody>
            <a:bodyPr/>
            <a:lstStyle/>
            <a:p/>
          </p:txBody>
        </p:sp>
        <p:sp>
          <p:nvSpPr>
            <p:cNvPr id="29" name="rc29"/>
            <p:cNvSpPr/>
            <p:nvPr/>
          </p:nvSpPr>
          <p:spPr>
            <a:xfrm>
              <a:off x="1850769" y="3063717"/>
              <a:ext cx="249522" cy="1038979"/>
            </a:xfrm>
            <a:prstGeom prst="rect">
              <a:avLst/>
            </a:prstGeom>
            <a:solidFill>
              <a:srgbClr val="80BD41">
                <a:alpha val="100000"/>
              </a:srgbClr>
            </a:solidFill>
          </p:spPr>
          <p:txBody>
            <a:bodyPr/>
            <a:lstStyle/>
            <a:p/>
          </p:txBody>
        </p:sp>
        <p:sp>
          <p:nvSpPr>
            <p:cNvPr id="30" name="rc30"/>
            <p:cNvSpPr/>
            <p:nvPr/>
          </p:nvSpPr>
          <p:spPr>
            <a:xfrm>
              <a:off x="1850769" y="2935310"/>
              <a:ext cx="249522" cy="128407"/>
            </a:xfrm>
            <a:prstGeom prst="rect">
              <a:avLst/>
            </a:prstGeom>
            <a:solidFill>
              <a:srgbClr val="E2231A">
                <a:alpha val="100000"/>
              </a:srgbClr>
            </a:solidFill>
          </p:spPr>
          <p:txBody>
            <a:bodyPr/>
            <a:lstStyle/>
            <a:p/>
          </p:txBody>
        </p:sp>
        <p:sp>
          <p:nvSpPr>
            <p:cNvPr id="31" name="rc31"/>
            <p:cNvSpPr/>
            <p:nvPr/>
          </p:nvSpPr>
          <p:spPr>
            <a:xfrm>
              <a:off x="2128016" y="3025739"/>
              <a:ext cx="249522" cy="1076957"/>
            </a:xfrm>
            <a:prstGeom prst="rect">
              <a:avLst/>
            </a:prstGeom>
            <a:solidFill>
              <a:srgbClr val="80BD41">
                <a:alpha val="100000"/>
              </a:srgbClr>
            </a:solidFill>
          </p:spPr>
          <p:txBody>
            <a:bodyPr/>
            <a:lstStyle/>
            <a:p/>
          </p:txBody>
        </p:sp>
        <p:sp>
          <p:nvSpPr>
            <p:cNvPr id="32" name="rc32"/>
            <p:cNvSpPr/>
            <p:nvPr/>
          </p:nvSpPr>
          <p:spPr>
            <a:xfrm>
              <a:off x="2128016" y="2919235"/>
              <a:ext cx="249522" cy="106504"/>
            </a:xfrm>
            <a:prstGeom prst="rect">
              <a:avLst/>
            </a:prstGeom>
            <a:solidFill>
              <a:srgbClr val="E2231A">
                <a:alpha val="100000"/>
              </a:srgbClr>
            </a:solidFill>
          </p:spPr>
          <p:txBody>
            <a:bodyPr/>
            <a:lstStyle/>
            <a:p/>
          </p:txBody>
        </p:sp>
        <p:sp>
          <p:nvSpPr>
            <p:cNvPr id="33" name="rc33"/>
            <p:cNvSpPr/>
            <p:nvPr/>
          </p:nvSpPr>
          <p:spPr>
            <a:xfrm>
              <a:off x="2405264" y="2953690"/>
              <a:ext cx="249522" cy="1149006"/>
            </a:xfrm>
            <a:prstGeom prst="rect">
              <a:avLst/>
            </a:prstGeom>
            <a:solidFill>
              <a:srgbClr val="80BD41">
                <a:alpha val="100000"/>
              </a:srgbClr>
            </a:solidFill>
          </p:spPr>
          <p:txBody>
            <a:bodyPr/>
            <a:lstStyle/>
            <a:p/>
          </p:txBody>
        </p:sp>
        <p:sp>
          <p:nvSpPr>
            <p:cNvPr id="34" name="rc34"/>
            <p:cNvSpPr/>
            <p:nvPr/>
          </p:nvSpPr>
          <p:spPr>
            <a:xfrm>
              <a:off x="2405264" y="2853782"/>
              <a:ext cx="249522" cy="99908"/>
            </a:xfrm>
            <a:prstGeom prst="rect">
              <a:avLst/>
            </a:prstGeom>
            <a:solidFill>
              <a:srgbClr val="E2231A">
                <a:alpha val="100000"/>
              </a:srgbClr>
            </a:solidFill>
          </p:spPr>
          <p:txBody>
            <a:bodyPr/>
            <a:lstStyle/>
            <a:p/>
          </p:txBody>
        </p:sp>
        <p:sp>
          <p:nvSpPr>
            <p:cNvPr id="35" name="rc35"/>
            <p:cNvSpPr/>
            <p:nvPr/>
          </p:nvSpPr>
          <p:spPr>
            <a:xfrm>
              <a:off x="2682512" y="3040277"/>
              <a:ext cx="249522" cy="1062419"/>
            </a:xfrm>
            <a:prstGeom prst="rect">
              <a:avLst/>
            </a:prstGeom>
            <a:solidFill>
              <a:srgbClr val="80BD41">
                <a:alpha val="100000"/>
              </a:srgbClr>
            </a:solidFill>
          </p:spPr>
          <p:txBody>
            <a:bodyPr/>
            <a:lstStyle/>
            <a:p/>
          </p:txBody>
        </p:sp>
        <p:sp>
          <p:nvSpPr>
            <p:cNvPr id="36" name="rc36"/>
            <p:cNvSpPr/>
            <p:nvPr/>
          </p:nvSpPr>
          <p:spPr>
            <a:xfrm>
              <a:off x="2682512" y="2852821"/>
              <a:ext cx="249522" cy="187455"/>
            </a:xfrm>
            <a:prstGeom prst="rect">
              <a:avLst/>
            </a:prstGeom>
            <a:solidFill>
              <a:srgbClr val="E2231A">
                <a:alpha val="100000"/>
              </a:srgbClr>
            </a:solidFill>
          </p:spPr>
          <p:txBody>
            <a:bodyPr/>
            <a:lstStyle/>
            <a:p/>
          </p:txBody>
        </p:sp>
        <p:sp>
          <p:nvSpPr>
            <p:cNvPr id="37" name="rc37"/>
            <p:cNvSpPr/>
            <p:nvPr/>
          </p:nvSpPr>
          <p:spPr>
            <a:xfrm>
              <a:off x="2959759" y="3057697"/>
              <a:ext cx="249522" cy="1044999"/>
            </a:xfrm>
            <a:prstGeom prst="rect">
              <a:avLst/>
            </a:prstGeom>
            <a:solidFill>
              <a:srgbClr val="80BD41">
                <a:alpha val="100000"/>
              </a:srgbClr>
            </a:solidFill>
          </p:spPr>
          <p:txBody>
            <a:bodyPr/>
            <a:lstStyle/>
            <a:p/>
          </p:txBody>
        </p:sp>
        <p:sp>
          <p:nvSpPr>
            <p:cNvPr id="38" name="rc38"/>
            <p:cNvSpPr/>
            <p:nvPr/>
          </p:nvSpPr>
          <p:spPr>
            <a:xfrm>
              <a:off x="2959759" y="2828293"/>
              <a:ext cx="249522" cy="229404"/>
            </a:xfrm>
            <a:prstGeom prst="rect">
              <a:avLst/>
            </a:prstGeom>
            <a:solidFill>
              <a:srgbClr val="E2231A">
                <a:alpha val="100000"/>
              </a:srgbClr>
            </a:solidFill>
          </p:spPr>
          <p:txBody>
            <a:bodyPr/>
            <a:lstStyle/>
            <a:p/>
          </p:txBody>
        </p:sp>
        <p:sp>
          <p:nvSpPr>
            <p:cNvPr id="39" name="rc39"/>
            <p:cNvSpPr/>
            <p:nvPr/>
          </p:nvSpPr>
          <p:spPr>
            <a:xfrm>
              <a:off x="3237007" y="2970085"/>
              <a:ext cx="249522" cy="1132611"/>
            </a:xfrm>
            <a:prstGeom prst="rect">
              <a:avLst/>
            </a:prstGeom>
            <a:solidFill>
              <a:srgbClr val="80BD41">
                <a:alpha val="100000"/>
              </a:srgbClr>
            </a:solidFill>
          </p:spPr>
          <p:txBody>
            <a:bodyPr/>
            <a:lstStyle/>
            <a:p/>
          </p:txBody>
        </p:sp>
        <p:sp>
          <p:nvSpPr>
            <p:cNvPr id="40" name="rc40"/>
            <p:cNvSpPr/>
            <p:nvPr/>
          </p:nvSpPr>
          <p:spPr>
            <a:xfrm>
              <a:off x="3237007" y="2770205"/>
              <a:ext cx="249522" cy="199880"/>
            </a:xfrm>
            <a:prstGeom prst="rect">
              <a:avLst/>
            </a:prstGeom>
            <a:solidFill>
              <a:srgbClr val="E2231A">
                <a:alpha val="100000"/>
              </a:srgbClr>
            </a:solidFill>
          </p:spPr>
          <p:txBody>
            <a:bodyPr/>
            <a:lstStyle/>
            <a:p/>
          </p:txBody>
        </p:sp>
        <p:sp>
          <p:nvSpPr>
            <p:cNvPr id="41" name="rc41"/>
            <p:cNvSpPr/>
            <p:nvPr/>
          </p:nvSpPr>
          <p:spPr>
            <a:xfrm>
              <a:off x="3514255" y="2907002"/>
              <a:ext cx="249522" cy="1195694"/>
            </a:xfrm>
            <a:prstGeom prst="rect">
              <a:avLst/>
            </a:prstGeom>
            <a:solidFill>
              <a:srgbClr val="80BD41">
                <a:alpha val="100000"/>
              </a:srgbClr>
            </a:solidFill>
          </p:spPr>
          <p:txBody>
            <a:bodyPr/>
            <a:lstStyle/>
            <a:p/>
          </p:txBody>
        </p:sp>
        <p:sp>
          <p:nvSpPr>
            <p:cNvPr id="42" name="rc42"/>
            <p:cNvSpPr/>
            <p:nvPr/>
          </p:nvSpPr>
          <p:spPr>
            <a:xfrm>
              <a:off x="3514255" y="2712374"/>
              <a:ext cx="249522" cy="194628"/>
            </a:xfrm>
            <a:prstGeom prst="rect">
              <a:avLst/>
            </a:prstGeom>
            <a:solidFill>
              <a:srgbClr val="E2231A">
                <a:alpha val="100000"/>
              </a:srgbClr>
            </a:solidFill>
          </p:spPr>
          <p:txBody>
            <a:bodyPr/>
            <a:lstStyle/>
            <a:p/>
          </p:txBody>
        </p:sp>
        <p:sp>
          <p:nvSpPr>
            <p:cNvPr id="43" name="rc43"/>
            <p:cNvSpPr/>
            <p:nvPr/>
          </p:nvSpPr>
          <p:spPr>
            <a:xfrm>
              <a:off x="3791502" y="2803380"/>
              <a:ext cx="249522" cy="1299317"/>
            </a:xfrm>
            <a:prstGeom prst="rect">
              <a:avLst/>
            </a:prstGeom>
            <a:solidFill>
              <a:srgbClr val="80BD41">
                <a:alpha val="100000"/>
              </a:srgbClr>
            </a:solidFill>
          </p:spPr>
          <p:txBody>
            <a:bodyPr/>
            <a:lstStyle/>
            <a:p/>
          </p:txBody>
        </p:sp>
        <p:sp>
          <p:nvSpPr>
            <p:cNvPr id="44" name="rc44"/>
            <p:cNvSpPr/>
            <p:nvPr/>
          </p:nvSpPr>
          <p:spPr>
            <a:xfrm>
              <a:off x="3791502" y="2642822"/>
              <a:ext cx="249522" cy="160557"/>
            </a:xfrm>
            <a:prstGeom prst="rect">
              <a:avLst/>
            </a:prstGeom>
            <a:solidFill>
              <a:srgbClr val="E2231A">
                <a:alpha val="100000"/>
              </a:srgbClr>
            </a:solidFill>
          </p:spPr>
          <p:txBody>
            <a:bodyPr/>
            <a:lstStyle/>
            <a:p/>
          </p:txBody>
        </p:sp>
        <p:sp>
          <p:nvSpPr>
            <p:cNvPr id="45" name="rc45"/>
            <p:cNvSpPr/>
            <p:nvPr/>
          </p:nvSpPr>
          <p:spPr>
            <a:xfrm>
              <a:off x="4068750" y="2673819"/>
              <a:ext cx="249522" cy="1428877"/>
            </a:xfrm>
            <a:prstGeom prst="rect">
              <a:avLst/>
            </a:prstGeom>
            <a:solidFill>
              <a:srgbClr val="80BD41">
                <a:alpha val="100000"/>
              </a:srgbClr>
            </a:solidFill>
          </p:spPr>
          <p:txBody>
            <a:bodyPr/>
            <a:lstStyle/>
            <a:p/>
          </p:txBody>
        </p:sp>
        <p:sp>
          <p:nvSpPr>
            <p:cNvPr id="46" name="rc46"/>
            <p:cNvSpPr/>
            <p:nvPr/>
          </p:nvSpPr>
          <p:spPr>
            <a:xfrm>
              <a:off x="4068750" y="2582621"/>
              <a:ext cx="249522" cy="91198"/>
            </a:xfrm>
            <a:prstGeom prst="rect">
              <a:avLst/>
            </a:prstGeom>
            <a:solidFill>
              <a:srgbClr val="E2231A">
                <a:alpha val="100000"/>
              </a:srgbClr>
            </a:solidFill>
          </p:spPr>
          <p:txBody>
            <a:bodyPr/>
            <a:lstStyle/>
            <a:p/>
          </p:txBody>
        </p:sp>
        <p:sp>
          <p:nvSpPr>
            <p:cNvPr id="47" name="rc47"/>
            <p:cNvSpPr/>
            <p:nvPr/>
          </p:nvSpPr>
          <p:spPr>
            <a:xfrm>
              <a:off x="4345998" y="2567443"/>
              <a:ext cx="249522" cy="1535253"/>
            </a:xfrm>
            <a:prstGeom prst="rect">
              <a:avLst/>
            </a:prstGeom>
            <a:solidFill>
              <a:srgbClr val="80BD41">
                <a:alpha val="100000"/>
              </a:srgbClr>
            </a:solidFill>
          </p:spPr>
          <p:txBody>
            <a:bodyPr/>
            <a:lstStyle/>
            <a:p/>
          </p:txBody>
        </p:sp>
        <p:sp>
          <p:nvSpPr>
            <p:cNvPr id="48" name="rc48"/>
            <p:cNvSpPr/>
            <p:nvPr/>
          </p:nvSpPr>
          <p:spPr>
            <a:xfrm>
              <a:off x="4345998" y="2536126"/>
              <a:ext cx="249522" cy="31317"/>
            </a:xfrm>
            <a:prstGeom prst="rect">
              <a:avLst/>
            </a:prstGeom>
            <a:solidFill>
              <a:srgbClr val="E2231A">
                <a:alpha val="100000"/>
              </a:srgbClr>
            </a:solidFill>
          </p:spPr>
          <p:txBody>
            <a:bodyPr/>
            <a:lstStyle/>
            <a:p/>
          </p:txBody>
        </p:sp>
        <p:sp>
          <p:nvSpPr>
            <p:cNvPr id="49" name="rc49"/>
            <p:cNvSpPr/>
            <p:nvPr/>
          </p:nvSpPr>
          <p:spPr>
            <a:xfrm>
              <a:off x="4623245" y="2554506"/>
              <a:ext cx="249522" cy="1548190"/>
            </a:xfrm>
            <a:prstGeom prst="rect">
              <a:avLst/>
            </a:prstGeom>
            <a:solidFill>
              <a:srgbClr val="80BD41">
                <a:alpha val="100000"/>
              </a:srgbClr>
            </a:solidFill>
          </p:spPr>
          <p:txBody>
            <a:bodyPr/>
            <a:lstStyle/>
            <a:p/>
          </p:txBody>
        </p:sp>
        <p:sp>
          <p:nvSpPr>
            <p:cNvPr id="50" name="rc50"/>
            <p:cNvSpPr/>
            <p:nvPr/>
          </p:nvSpPr>
          <p:spPr>
            <a:xfrm>
              <a:off x="4623245" y="2506602"/>
              <a:ext cx="249522" cy="47904"/>
            </a:xfrm>
            <a:prstGeom prst="rect">
              <a:avLst/>
            </a:prstGeom>
            <a:solidFill>
              <a:srgbClr val="E2231A">
                <a:alpha val="100000"/>
              </a:srgbClr>
            </a:solidFill>
          </p:spPr>
          <p:txBody>
            <a:bodyPr/>
            <a:lstStyle/>
            <a:p/>
          </p:txBody>
        </p:sp>
        <p:sp>
          <p:nvSpPr>
            <p:cNvPr id="51" name="rc51"/>
            <p:cNvSpPr/>
            <p:nvPr/>
          </p:nvSpPr>
          <p:spPr>
            <a:xfrm>
              <a:off x="4900493" y="2507754"/>
              <a:ext cx="249522" cy="1594942"/>
            </a:xfrm>
            <a:prstGeom prst="rect">
              <a:avLst/>
            </a:prstGeom>
            <a:solidFill>
              <a:srgbClr val="80BD41">
                <a:alpha val="100000"/>
              </a:srgbClr>
            </a:solidFill>
          </p:spPr>
          <p:txBody>
            <a:bodyPr/>
            <a:lstStyle/>
            <a:p/>
          </p:txBody>
        </p:sp>
        <p:sp>
          <p:nvSpPr>
            <p:cNvPr id="52" name="rc52"/>
            <p:cNvSpPr/>
            <p:nvPr/>
          </p:nvSpPr>
          <p:spPr>
            <a:xfrm>
              <a:off x="4900493" y="2458441"/>
              <a:ext cx="249522" cy="49313"/>
            </a:xfrm>
            <a:prstGeom prst="rect">
              <a:avLst/>
            </a:prstGeom>
            <a:solidFill>
              <a:srgbClr val="E2231A">
                <a:alpha val="100000"/>
              </a:srgbClr>
            </a:solidFill>
          </p:spPr>
          <p:txBody>
            <a:bodyPr/>
            <a:lstStyle/>
            <a:p/>
          </p:txBody>
        </p:sp>
        <p:sp>
          <p:nvSpPr>
            <p:cNvPr id="53" name="rc53"/>
            <p:cNvSpPr/>
            <p:nvPr/>
          </p:nvSpPr>
          <p:spPr>
            <a:xfrm>
              <a:off x="5177741" y="2444735"/>
              <a:ext cx="249522" cy="1657961"/>
            </a:xfrm>
            <a:prstGeom prst="rect">
              <a:avLst/>
            </a:prstGeom>
            <a:solidFill>
              <a:srgbClr val="80BD41">
                <a:alpha val="100000"/>
              </a:srgbClr>
            </a:solidFill>
          </p:spPr>
          <p:txBody>
            <a:bodyPr/>
            <a:lstStyle/>
            <a:p/>
          </p:txBody>
        </p:sp>
        <p:sp>
          <p:nvSpPr>
            <p:cNvPr id="54" name="rc54"/>
            <p:cNvSpPr/>
            <p:nvPr/>
          </p:nvSpPr>
          <p:spPr>
            <a:xfrm>
              <a:off x="5177741" y="2410920"/>
              <a:ext cx="249522" cy="33815"/>
            </a:xfrm>
            <a:prstGeom prst="rect">
              <a:avLst/>
            </a:prstGeom>
            <a:solidFill>
              <a:srgbClr val="E2231A">
                <a:alpha val="100000"/>
              </a:srgbClr>
            </a:solidFill>
          </p:spPr>
          <p:txBody>
            <a:bodyPr/>
            <a:lstStyle/>
            <a:p/>
          </p:txBody>
        </p:sp>
        <p:sp>
          <p:nvSpPr>
            <p:cNvPr id="55" name="rc55"/>
            <p:cNvSpPr/>
            <p:nvPr/>
          </p:nvSpPr>
          <p:spPr>
            <a:xfrm>
              <a:off x="5454988" y="2430646"/>
              <a:ext cx="249522" cy="1672051"/>
            </a:xfrm>
            <a:prstGeom prst="rect">
              <a:avLst/>
            </a:prstGeom>
            <a:solidFill>
              <a:srgbClr val="80BD41">
                <a:alpha val="100000"/>
              </a:srgbClr>
            </a:solidFill>
          </p:spPr>
          <p:txBody>
            <a:bodyPr/>
            <a:lstStyle/>
            <a:p/>
          </p:txBody>
        </p:sp>
        <p:sp>
          <p:nvSpPr>
            <p:cNvPr id="56" name="rc56"/>
            <p:cNvSpPr/>
            <p:nvPr/>
          </p:nvSpPr>
          <p:spPr>
            <a:xfrm>
              <a:off x="5454988" y="2378963"/>
              <a:ext cx="249522" cy="51683"/>
            </a:xfrm>
            <a:prstGeom prst="rect">
              <a:avLst/>
            </a:prstGeom>
            <a:solidFill>
              <a:srgbClr val="E2231A">
                <a:alpha val="100000"/>
              </a:srgbClr>
            </a:solidFill>
          </p:spPr>
          <p:txBody>
            <a:bodyPr/>
            <a:lstStyle/>
            <a:p/>
          </p:txBody>
        </p:sp>
        <p:sp>
          <p:nvSpPr>
            <p:cNvPr id="57" name="rc57"/>
            <p:cNvSpPr/>
            <p:nvPr/>
          </p:nvSpPr>
          <p:spPr>
            <a:xfrm>
              <a:off x="5732236" y="2443134"/>
              <a:ext cx="249522" cy="1659562"/>
            </a:xfrm>
            <a:prstGeom prst="rect">
              <a:avLst/>
            </a:prstGeom>
            <a:solidFill>
              <a:srgbClr val="80BD41">
                <a:alpha val="100000"/>
              </a:srgbClr>
            </a:solidFill>
          </p:spPr>
          <p:txBody>
            <a:bodyPr/>
            <a:lstStyle/>
            <a:p/>
          </p:txBody>
        </p:sp>
        <p:sp>
          <p:nvSpPr>
            <p:cNvPr id="58" name="rc58"/>
            <p:cNvSpPr/>
            <p:nvPr/>
          </p:nvSpPr>
          <p:spPr>
            <a:xfrm>
              <a:off x="5732236" y="2391835"/>
              <a:ext cx="249522" cy="51298"/>
            </a:xfrm>
            <a:prstGeom prst="rect">
              <a:avLst/>
            </a:prstGeom>
            <a:solidFill>
              <a:srgbClr val="E2231A">
                <a:alpha val="100000"/>
              </a:srgbClr>
            </a:solidFill>
          </p:spPr>
          <p:txBody>
            <a:bodyPr/>
            <a:lstStyle/>
            <a:p/>
          </p:txBody>
        </p:sp>
        <p:sp>
          <p:nvSpPr>
            <p:cNvPr id="59" name="rc59"/>
            <p:cNvSpPr/>
            <p:nvPr/>
          </p:nvSpPr>
          <p:spPr>
            <a:xfrm>
              <a:off x="6009484" y="2454982"/>
              <a:ext cx="249522" cy="1647714"/>
            </a:xfrm>
            <a:prstGeom prst="rect">
              <a:avLst/>
            </a:prstGeom>
            <a:solidFill>
              <a:srgbClr val="80BD41">
                <a:alpha val="100000"/>
              </a:srgbClr>
            </a:solidFill>
          </p:spPr>
          <p:txBody>
            <a:bodyPr/>
            <a:lstStyle/>
            <a:p/>
          </p:txBody>
        </p:sp>
        <p:sp>
          <p:nvSpPr>
            <p:cNvPr id="60" name="rc60"/>
            <p:cNvSpPr/>
            <p:nvPr/>
          </p:nvSpPr>
          <p:spPr>
            <a:xfrm>
              <a:off x="6009484" y="2421359"/>
              <a:ext cx="249522" cy="33622"/>
            </a:xfrm>
            <a:prstGeom prst="rect">
              <a:avLst/>
            </a:prstGeom>
            <a:solidFill>
              <a:srgbClr val="E2231A">
                <a:alpha val="100000"/>
              </a:srgbClr>
            </a:solidFill>
          </p:spPr>
          <p:txBody>
            <a:bodyPr/>
            <a:lstStyle/>
            <a:p/>
          </p:txBody>
        </p:sp>
        <p:sp>
          <p:nvSpPr>
            <p:cNvPr id="61" name="rc61"/>
            <p:cNvSpPr/>
            <p:nvPr/>
          </p:nvSpPr>
          <p:spPr>
            <a:xfrm>
              <a:off x="6286731" y="2424626"/>
              <a:ext cx="249522" cy="1678071"/>
            </a:xfrm>
            <a:prstGeom prst="rect">
              <a:avLst/>
            </a:prstGeom>
            <a:solidFill>
              <a:srgbClr val="80BD41">
                <a:alpha val="100000"/>
              </a:srgbClr>
            </a:solidFill>
          </p:spPr>
          <p:txBody>
            <a:bodyPr/>
            <a:lstStyle/>
            <a:p/>
          </p:txBody>
        </p:sp>
        <p:sp>
          <p:nvSpPr>
            <p:cNvPr id="62" name="rc62"/>
            <p:cNvSpPr/>
            <p:nvPr/>
          </p:nvSpPr>
          <p:spPr>
            <a:xfrm>
              <a:off x="6286731" y="2390362"/>
              <a:ext cx="249522" cy="34263"/>
            </a:xfrm>
            <a:prstGeom prst="rect">
              <a:avLst/>
            </a:prstGeom>
            <a:solidFill>
              <a:srgbClr val="E2231A">
                <a:alpha val="100000"/>
              </a:srgbClr>
            </a:solidFill>
          </p:spPr>
          <p:txBody>
            <a:bodyPr/>
            <a:lstStyle/>
            <a:p/>
          </p:txBody>
        </p:sp>
        <p:sp>
          <p:nvSpPr>
            <p:cNvPr id="63" name="rc63"/>
            <p:cNvSpPr/>
            <p:nvPr/>
          </p:nvSpPr>
          <p:spPr>
            <a:xfrm>
              <a:off x="6563979" y="2400417"/>
              <a:ext cx="249522" cy="1702279"/>
            </a:xfrm>
            <a:prstGeom prst="rect">
              <a:avLst/>
            </a:prstGeom>
            <a:solidFill>
              <a:srgbClr val="80BD41">
                <a:alpha val="100000"/>
              </a:srgbClr>
            </a:solidFill>
          </p:spPr>
          <p:txBody>
            <a:bodyPr/>
            <a:lstStyle/>
            <a:p/>
          </p:txBody>
        </p:sp>
        <p:sp>
          <p:nvSpPr>
            <p:cNvPr id="64" name="rc64"/>
            <p:cNvSpPr/>
            <p:nvPr/>
          </p:nvSpPr>
          <p:spPr>
            <a:xfrm>
              <a:off x="6563979" y="2365706"/>
              <a:ext cx="249522" cy="34711"/>
            </a:xfrm>
            <a:prstGeom prst="rect">
              <a:avLst/>
            </a:prstGeom>
            <a:solidFill>
              <a:srgbClr val="E2231A">
                <a:alpha val="100000"/>
              </a:srgbClr>
            </a:solidFill>
          </p:spPr>
          <p:txBody>
            <a:bodyPr/>
            <a:lstStyle/>
            <a:p/>
          </p:txBody>
        </p:sp>
        <p:sp>
          <p:nvSpPr>
            <p:cNvPr id="65" name="rc65"/>
            <p:cNvSpPr/>
            <p:nvPr/>
          </p:nvSpPr>
          <p:spPr>
            <a:xfrm>
              <a:off x="6841227" y="2408230"/>
              <a:ext cx="249522" cy="1694466"/>
            </a:xfrm>
            <a:prstGeom prst="rect">
              <a:avLst/>
            </a:prstGeom>
            <a:solidFill>
              <a:srgbClr val="80BD41">
                <a:alpha val="100000"/>
              </a:srgbClr>
            </a:solidFill>
          </p:spPr>
          <p:txBody>
            <a:bodyPr/>
            <a:lstStyle/>
            <a:p/>
          </p:txBody>
        </p:sp>
        <p:sp>
          <p:nvSpPr>
            <p:cNvPr id="66" name="rc66"/>
            <p:cNvSpPr/>
            <p:nvPr/>
          </p:nvSpPr>
          <p:spPr>
            <a:xfrm>
              <a:off x="6841227" y="2373647"/>
              <a:ext cx="249522" cy="34583"/>
            </a:xfrm>
            <a:prstGeom prst="rect">
              <a:avLst/>
            </a:prstGeom>
            <a:solidFill>
              <a:srgbClr val="E2231A">
                <a:alpha val="100000"/>
              </a:srgbClr>
            </a:solidFill>
          </p:spPr>
          <p:txBody>
            <a:bodyPr/>
            <a:lstStyle/>
            <a:p/>
          </p:txBody>
        </p:sp>
        <p:sp>
          <p:nvSpPr>
            <p:cNvPr id="67" name="rc67"/>
            <p:cNvSpPr/>
            <p:nvPr/>
          </p:nvSpPr>
          <p:spPr>
            <a:xfrm>
              <a:off x="7118474" y="2424369"/>
              <a:ext cx="249522" cy="1678327"/>
            </a:xfrm>
            <a:prstGeom prst="rect">
              <a:avLst/>
            </a:prstGeom>
            <a:solidFill>
              <a:srgbClr val="80BD41">
                <a:alpha val="100000"/>
              </a:srgbClr>
            </a:solidFill>
          </p:spPr>
          <p:txBody>
            <a:bodyPr/>
            <a:lstStyle/>
            <a:p/>
          </p:txBody>
        </p:sp>
        <p:sp>
          <p:nvSpPr>
            <p:cNvPr id="68" name="rc68"/>
            <p:cNvSpPr/>
            <p:nvPr/>
          </p:nvSpPr>
          <p:spPr>
            <a:xfrm>
              <a:off x="7118474" y="2372430"/>
              <a:ext cx="249522" cy="51939"/>
            </a:xfrm>
            <a:prstGeom prst="rect">
              <a:avLst/>
            </a:prstGeom>
            <a:solidFill>
              <a:srgbClr val="E2231A">
                <a:alpha val="100000"/>
              </a:srgbClr>
            </a:solidFill>
          </p:spPr>
          <p:txBody>
            <a:bodyPr/>
            <a:lstStyle/>
            <a:p/>
          </p:txBody>
        </p:sp>
        <p:sp>
          <p:nvSpPr>
            <p:cNvPr id="69" name="rc69"/>
            <p:cNvSpPr/>
            <p:nvPr/>
          </p:nvSpPr>
          <p:spPr>
            <a:xfrm>
              <a:off x="7395722" y="2413162"/>
              <a:ext cx="249522" cy="1689534"/>
            </a:xfrm>
            <a:prstGeom prst="rect">
              <a:avLst/>
            </a:prstGeom>
            <a:solidFill>
              <a:srgbClr val="80BD41">
                <a:alpha val="100000"/>
              </a:srgbClr>
            </a:solidFill>
          </p:spPr>
          <p:txBody>
            <a:bodyPr/>
            <a:lstStyle/>
            <a:p/>
          </p:txBody>
        </p:sp>
        <p:sp>
          <p:nvSpPr>
            <p:cNvPr id="70" name="rc70"/>
            <p:cNvSpPr/>
            <p:nvPr/>
          </p:nvSpPr>
          <p:spPr>
            <a:xfrm>
              <a:off x="7395722" y="2378706"/>
              <a:ext cx="249522" cy="34455"/>
            </a:xfrm>
            <a:prstGeom prst="rect">
              <a:avLst/>
            </a:prstGeom>
            <a:solidFill>
              <a:srgbClr val="E2231A">
                <a:alpha val="100000"/>
              </a:srgbClr>
            </a:solidFill>
          </p:spPr>
          <p:txBody>
            <a:bodyPr/>
            <a:lstStyle/>
            <a:p/>
          </p:txBody>
        </p:sp>
        <p:sp>
          <p:nvSpPr>
            <p:cNvPr id="71" name="rc71"/>
            <p:cNvSpPr/>
            <p:nvPr/>
          </p:nvSpPr>
          <p:spPr>
            <a:xfrm>
              <a:off x="7672970" y="2436346"/>
              <a:ext cx="249522" cy="1666351"/>
            </a:xfrm>
            <a:prstGeom prst="rect">
              <a:avLst/>
            </a:prstGeom>
            <a:solidFill>
              <a:srgbClr val="80BD41">
                <a:alpha val="100000"/>
              </a:srgbClr>
            </a:solidFill>
          </p:spPr>
          <p:txBody>
            <a:bodyPr/>
            <a:lstStyle/>
            <a:p/>
          </p:txBody>
        </p:sp>
        <p:sp>
          <p:nvSpPr>
            <p:cNvPr id="72" name="rc72"/>
            <p:cNvSpPr/>
            <p:nvPr/>
          </p:nvSpPr>
          <p:spPr>
            <a:xfrm>
              <a:off x="7672970" y="2402338"/>
              <a:ext cx="249522" cy="34007"/>
            </a:xfrm>
            <a:prstGeom prst="rect">
              <a:avLst/>
            </a:prstGeom>
            <a:solidFill>
              <a:srgbClr val="E2231A">
                <a:alpha val="100000"/>
              </a:srgbClr>
            </a:solidFill>
          </p:spPr>
          <p:txBody>
            <a:bodyPr/>
            <a:lstStyle/>
            <a:p/>
          </p:txBody>
        </p:sp>
        <p:sp>
          <p:nvSpPr>
            <p:cNvPr id="73" name="rc73"/>
            <p:cNvSpPr/>
            <p:nvPr/>
          </p:nvSpPr>
          <p:spPr>
            <a:xfrm>
              <a:off x="7950217" y="2450307"/>
              <a:ext cx="249522" cy="1652389"/>
            </a:xfrm>
            <a:prstGeom prst="rect">
              <a:avLst/>
            </a:prstGeom>
            <a:solidFill>
              <a:srgbClr val="80BD41">
                <a:alpha val="100000"/>
              </a:srgbClr>
            </a:solidFill>
          </p:spPr>
          <p:txBody>
            <a:bodyPr/>
            <a:lstStyle/>
            <a:p/>
          </p:txBody>
        </p:sp>
        <p:sp>
          <p:nvSpPr>
            <p:cNvPr id="74" name="rc74"/>
            <p:cNvSpPr/>
            <p:nvPr/>
          </p:nvSpPr>
          <p:spPr>
            <a:xfrm>
              <a:off x="7950217" y="2416620"/>
              <a:ext cx="249522" cy="33686"/>
            </a:xfrm>
            <a:prstGeom prst="rect">
              <a:avLst/>
            </a:prstGeom>
            <a:solidFill>
              <a:srgbClr val="E2231A">
                <a:alpha val="100000"/>
              </a:srgbClr>
            </a:solidFill>
          </p:spPr>
          <p:txBody>
            <a:bodyPr/>
            <a:lstStyle/>
            <a:p/>
          </p:txBody>
        </p:sp>
        <p:sp>
          <p:nvSpPr>
            <p:cNvPr id="75" name="pl75"/>
            <p:cNvSpPr/>
            <p:nvPr/>
          </p:nvSpPr>
          <p:spPr>
            <a:xfrm>
              <a:off x="1421035" y="1265506"/>
              <a:ext cx="6653943" cy="463214"/>
            </a:xfrm>
            <a:custGeom>
              <a:avLst/>
              <a:pathLst>
                <a:path w="6653943" h="463214">
                  <a:moveTo>
                    <a:pt x="0" y="289509"/>
                  </a:moveTo>
                  <a:lnTo>
                    <a:pt x="277247" y="289509"/>
                  </a:lnTo>
                  <a:lnTo>
                    <a:pt x="554495" y="260558"/>
                  </a:lnTo>
                  <a:lnTo>
                    <a:pt x="831742" y="202656"/>
                  </a:lnTo>
                  <a:lnTo>
                    <a:pt x="1108990" y="173705"/>
                  </a:lnTo>
                  <a:lnTo>
                    <a:pt x="1386238" y="376361"/>
                  </a:lnTo>
                  <a:lnTo>
                    <a:pt x="1663485" y="463214"/>
                  </a:lnTo>
                  <a:lnTo>
                    <a:pt x="1940733" y="376361"/>
                  </a:lnTo>
                  <a:lnTo>
                    <a:pt x="2217981" y="347411"/>
                  </a:lnTo>
                  <a:lnTo>
                    <a:pt x="2495228" y="260558"/>
                  </a:lnTo>
                  <a:lnTo>
                    <a:pt x="2772476" y="115803"/>
                  </a:lnTo>
                  <a:lnTo>
                    <a:pt x="3049724" y="0"/>
                  </a:lnTo>
                  <a:lnTo>
                    <a:pt x="3326971" y="28950"/>
                  </a:lnTo>
                  <a:lnTo>
                    <a:pt x="3604219" y="28950"/>
                  </a:lnTo>
                  <a:lnTo>
                    <a:pt x="3881467" y="0"/>
                  </a:lnTo>
                  <a:lnTo>
                    <a:pt x="4158714" y="28950"/>
                  </a:lnTo>
                  <a:lnTo>
                    <a:pt x="4435962" y="28950"/>
                  </a:lnTo>
                  <a:lnTo>
                    <a:pt x="4713210" y="0"/>
                  </a:lnTo>
                  <a:lnTo>
                    <a:pt x="4990457" y="0"/>
                  </a:lnTo>
                  <a:lnTo>
                    <a:pt x="5267705" y="0"/>
                  </a:lnTo>
                  <a:lnTo>
                    <a:pt x="5544953" y="0"/>
                  </a:lnTo>
                  <a:lnTo>
                    <a:pt x="5822200" y="2895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03481" y="2852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87" name="tx87"/>
            <p:cNvSpPr/>
            <p:nvPr/>
          </p:nvSpPr>
          <p:spPr>
            <a:xfrm>
              <a:off x="2689720" y="2716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88" name="tx88"/>
            <p:cNvSpPr/>
            <p:nvPr/>
          </p:nvSpPr>
          <p:spPr>
            <a:xfrm>
              <a:off x="4075958" y="2446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89" name="tx89"/>
            <p:cNvSpPr/>
            <p:nvPr/>
          </p:nvSpPr>
          <p:spPr>
            <a:xfrm>
              <a:off x="5462196" y="2242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0" name="tx90"/>
            <p:cNvSpPr/>
            <p:nvPr/>
          </p:nvSpPr>
          <p:spPr>
            <a:xfrm>
              <a:off x="6571187" y="22308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1" name="tx91"/>
            <p:cNvSpPr/>
            <p:nvPr/>
          </p:nvSpPr>
          <p:spPr>
            <a:xfrm>
              <a:off x="6887611" y="22377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2" name="tx92"/>
            <p:cNvSpPr/>
            <p:nvPr/>
          </p:nvSpPr>
          <p:spPr>
            <a:xfrm>
              <a:off x="7125682" y="22365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3" name="tx93"/>
            <p:cNvSpPr/>
            <p:nvPr/>
          </p:nvSpPr>
          <p:spPr>
            <a:xfrm>
              <a:off x="7402930" y="22427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7680178" y="226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5" name="tx95"/>
            <p:cNvSpPr/>
            <p:nvPr/>
          </p:nvSpPr>
          <p:spPr>
            <a:xfrm>
              <a:off x="7957425" y="2280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96" name="pl96"/>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5769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07" name="tx107"/>
            <p:cNvSpPr/>
            <p:nvPr/>
          </p:nvSpPr>
          <p:spPr>
            <a:xfrm>
              <a:off x="1329607" y="3019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08" name="tx108"/>
            <p:cNvSpPr/>
            <p:nvPr/>
          </p:nvSpPr>
          <p:spPr>
            <a:xfrm>
              <a:off x="2689720" y="35364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165.9</a:t>
              </a:r>
            </a:p>
          </p:txBody>
        </p:sp>
        <p:sp>
          <p:nvSpPr>
            <p:cNvPr id="109" name="tx109"/>
            <p:cNvSpPr/>
            <p:nvPr/>
          </p:nvSpPr>
          <p:spPr>
            <a:xfrm>
              <a:off x="2715845" y="29114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0" name="tx110"/>
            <p:cNvSpPr/>
            <p:nvPr/>
          </p:nvSpPr>
          <p:spPr>
            <a:xfrm>
              <a:off x="4075958" y="3353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223.1</a:t>
              </a:r>
            </a:p>
          </p:txBody>
        </p:sp>
        <p:sp>
          <p:nvSpPr>
            <p:cNvPr id="111" name="tx111"/>
            <p:cNvSpPr/>
            <p:nvPr/>
          </p:nvSpPr>
          <p:spPr>
            <a:xfrm>
              <a:off x="4102084" y="25943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2" name="tx112"/>
            <p:cNvSpPr/>
            <p:nvPr/>
          </p:nvSpPr>
          <p:spPr>
            <a:xfrm>
              <a:off x="5462196" y="3231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261.1</a:t>
              </a:r>
            </a:p>
          </p:txBody>
        </p:sp>
        <p:sp>
          <p:nvSpPr>
            <p:cNvPr id="113" name="tx113"/>
            <p:cNvSpPr/>
            <p:nvPr/>
          </p:nvSpPr>
          <p:spPr>
            <a:xfrm>
              <a:off x="5514447" y="23697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4" name="tx114"/>
            <p:cNvSpPr/>
            <p:nvPr/>
          </p:nvSpPr>
          <p:spPr>
            <a:xfrm>
              <a:off x="6571187" y="3216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265.8</a:t>
              </a:r>
            </a:p>
          </p:txBody>
        </p:sp>
        <p:sp>
          <p:nvSpPr>
            <p:cNvPr id="115" name="tx115"/>
            <p:cNvSpPr/>
            <p:nvPr/>
          </p:nvSpPr>
          <p:spPr>
            <a:xfrm>
              <a:off x="6623438" y="234828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6848435" y="3220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264.6</a:t>
              </a:r>
            </a:p>
          </p:txBody>
        </p:sp>
        <p:sp>
          <p:nvSpPr>
            <p:cNvPr id="117" name="tx117"/>
            <p:cNvSpPr/>
            <p:nvPr/>
          </p:nvSpPr>
          <p:spPr>
            <a:xfrm>
              <a:off x="6900686" y="235616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7125682" y="3228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262.1</a:t>
              </a:r>
            </a:p>
          </p:txBody>
        </p:sp>
        <p:sp>
          <p:nvSpPr>
            <p:cNvPr id="119" name="tx119"/>
            <p:cNvSpPr/>
            <p:nvPr/>
          </p:nvSpPr>
          <p:spPr>
            <a:xfrm>
              <a:off x="7177933" y="23633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0" name="tx120"/>
            <p:cNvSpPr/>
            <p:nvPr/>
          </p:nvSpPr>
          <p:spPr>
            <a:xfrm>
              <a:off x="7402930" y="3222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263.8</a:t>
              </a:r>
            </a:p>
          </p:txBody>
        </p:sp>
        <p:sp>
          <p:nvSpPr>
            <p:cNvPr id="121" name="tx121"/>
            <p:cNvSpPr/>
            <p:nvPr/>
          </p:nvSpPr>
          <p:spPr>
            <a:xfrm>
              <a:off x="7455181" y="236116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2" name="tx122"/>
            <p:cNvSpPr/>
            <p:nvPr/>
          </p:nvSpPr>
          <p:spPr>
            <a:xfrm>
              <a:off x="7680178" y="3234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260.2</a:t>
              </a:r>
            </a:p>
          </p:txBody>
        </p:sp>
        <p:sp>
          <p:nvSpPr>
            <p:cNvPr id="123" name="tx123"/>
            <p:cNvSpPr/>
            <p:nvPr/>
          </p:nvSpPr>
          <p:spPr>
            <a:xfrm>
              <a:off x="7732429" y="23842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4" name="tx124"/>
            <p:cNvSpPr/>
            <p:nvPr/>
          </p:nvSpPr>
          <p:spPr>
            <a:xfrm>
              <a:off x="7996602" y="32414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25" name="tx125"/>
            <p:cNvSpPr/>
            <p:nvPr/>
          </p:nvSpPr>
          <p:spPr>
            <a:xfrm>
              <a:off x="8009676" y="23983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4101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7697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1292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488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50218"/>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2000-2024</a:t>
              </a:r>
            </a:p>
          </p:txBody>
        </p:sp>
        <p:sp>
          <p:nvSpPr>
            <p:cNvPr id="156" name="pl156"/>
            <p:cNvSpPr/>
            <p:nvPr/>
          </p:nvSpPr>
          <p:spPr>
            <a:xfrm>
              <a:off x="25082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32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3563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720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4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443104" cy="167191"/>
            </a:xfrm>
            <a:prstGeom prst="rect">
              <a:avLst/>
            </a:prstGeom>
            <a:solidFill>
              <a:srgbClr val="80BD41">
                <a:alpha val="100000"/>
              </a:srgbClr>
            </a:solidFill>
          </p:spPr>
          <p:txBody>
            <a:bodyPr/>
            <a:lstStyle/>
            <a:p/>
          </p:txBody>
        </p:sp>
        <p:sp>
          <p:nvSpPr>
            <p:cNvPr id="166" name="rc166"/>
            <p:cNvSpPr/>
            <p:nvPr/>
          </p:nvSpPr>
          <p:spPr>
            <a:xfrm>
              <a:off x="7739378" y="5889059"/>
              <a:ext cx="131383" cy="167191"/>
            </a:xfrm>
            <a:prstGeom prst="rect">
              <a:avLst/>
            </a:prstGeom>
            <a:solidFill>
              <a:srgbClr val="E2231A">
                <a:alpha val="100000"/>
              </a:srgbClr>
            </a:solidFill>
          </p:spPr>
          <p:txBody>
            <a:bodyPr/>
            <a:lstStyle/>
            <a:p/>
          </p:txBody>
        </p:sp>
        <p:sp>
          <p:nvSpPr>
            <p:cNvPr id="167" name="rc167"/>
            <p:cNvSpPr/>
            <p:nvPr/>
          </p:nvSpPr>
          <p:spPr>
            <a:xfrm>
              <a:off x="1296273" y="5680069"/>
              <a:ext cx="6307115" cy="167191"/>
            </a:xfrm>
            <a:prstGeom prst="rect">
              <a:avLst/>
            </a:prstGeom>
            <a:solidFill>
              <a:srgbClr val="80BD41">
                <a:alpha val="100000"/>
              </a:srgbClr>
            </a:solidFill>
          </p:spPr>
          <p:txBody>
            <a:bodyPr/>
            <a:lstStyle/>
            <a:p/>
          </p:txBody>
        </p:sp>
        <p:sp>
          <p:nvSpPr>
            <p:cNvPr id="168" name="rc168"/>
            <p:cNvSpPr/>
            <p:nvPr/>
          </p:nvSpPr>
          <p:spPr>
            <a:xfrm>
              <a:off x="7603389" y="5680069"/>
              <a:ext cx="128716" cy="167191"/>
            </a:xfrm>
            <a:prstGeom prst="rect">
              <a:avLst/>
            </a:prstGeom>
            <a:solidFill>
              <a:srgbClr val="E2231A">
                <a:alpha val="100000"/>
              </a:srgbClr>
            </a:solidFill>
          </p:spPr>
          <p:txBody>
            <a:bodyPr/>
            <a:lstStyle/>
            <a:p/>
          </p:txBody>
        </p:sp>
        <p:sp>
          <p:nvSpPr>
            <p:cNvPr id="169" name="rc169"/>
            <p:cNvSpPr/>
            <p:nvPr/>
          </p:nvSpPr>
          <p:spPr>
            <a:xfrm>
              <a:off x="1296273" y="5471080"/>
              <a:ext cx="6254271" cy="167191"/>
            </a:xfrm>
            <a:prstGeom prst="rect">
              <a:avLst/>
            </a:prstGeom>
            <a:solidFill>
              <a:srgbClr val="80BD41">
                <a:alpha val="100000"/>
              </a:srgbClr>
            </a:solidFill>
          </p:spPr>
          <p:txBody>
            <a:bodyPr/>
            <a:lstStyle/>
            <a:p/>
          </p:txBody>
        </p:sp>
        <p:sp>
          <p:nvSpPr>
            <p:cNvPr id="170" name="rc170"/>
            <p:cNvSpPr/>
            <p:nvPr/>
          </p:nvSpPr>
          <p:spPr>
            <a:xfrm>
              <a:off x="7550545" y="5471080"/>
              <a:ext cx="127504" cy="167191"/>
            </a:xfrm>
            <a:prstGeom prst="rect">
              <a:avLst/>
            </a:prstGeom>
            <a:solidFill>
              <a:srgbClr val="E2231A">
                <a:alpha val="100000"/>
              </a:srgbClr>
            </a:solidFill>
          </p:spPr>
          <p:txBody>
            <a:bodyPr/>
            <a:lstStyle/>
            <a:p/>
          </p:txBody>
        </p:sp>
        <p:sp>
          <p:nvSpPr>
            <p:cNvPr id="171" name="tx171"/>
            <p:cNvSpPr/>
            <p:nvPr/>
          </p:nvSpPr>
          <p:spPr>
            <a:xfrm>
              <a:off x="8055059" y="593093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72" name="tx172"/>
            <p:cNvSpPr/>
            <p:nvPr/>
          </p:nvSpPr>
          <p:spPr>
            <a:xfrm>
              <a:off x="790921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265.5</a:t>
              </a:r>
            </a:p>
          </p:txBody>
        </p:sp>
        <p:sp>
          <p:nvSpPr>
            <p:cNvPr id="173" name="tx173"/>
            <p:cNvSpPr/>
            <p:nvPr/>
          </p:nvSpPr>
          <p:spPr>
            <a:xfrm>
              <a:off x="7852458"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74" name="tx174"/>
            <p:cNvSpPr/>
            <p:nvPr/>
          </p:nvSpPr>
          <p:spPr>
            <a:xfrm>
              <a:off x="438218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265.8</a:t>
              </a:r>
            </a:p>
          </p:txBody>
        </p:sp>
        <p:sp>
          <p:nvSpPr>
            <p:cNvPr id="175" name="tx175"/>
            <p:cNvSpPr/>
            <p:nvPr/>
          </p:nvSpPr>
          <p:spPr>
            <a:xfrm>
              <a:off x="7729721" y="593253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76" name="tx176"/>
            <p:cNvSpPr/>
            <p:nvPr/>
          </p:nvSpPr>
          <p:spPr>
            <a:xfrm>
              <a:off x="431419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260.2</a:t>
              </a:r>
            </a:p>
          </p:txBody>
        </p:sp>
        <p:sp>
          <p:nvSpPr>
            <p:cNvPr id="177" name="tx177"/>
            <p:cNvSpPr/>
            <p:nvPr/>
          </p:nvSpPr>
          <p:spPr>
            <a:xfrm>
              <a:off x="7592399"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8" name="tx178"/>
            <p:cNvSpPr/>
            <p:nvPr/>
          </p:nvSpPr>
          <p:spPr>
            <a:xfrm>
              <a:off x="4332975"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79" name="tx179"/>
            <p:cNvSpPr/>
            <p:nvPr/>
          </p:nvSpPr>
          <p:spPr>
            <a:xfrm>
              <a:off x="7538949"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60377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027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the same as in 2019 (98%).
The number of children vaccinated with MCV1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649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589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29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469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84097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6196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3559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3499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34397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351869"/>
              <a:ext cx="487582" cy="16095"/>
            </a:xfrm>
            <a:prstGeom prst="rect">
              <a:avLst/>
            </a:prstGeom>
            <a:solidFill>
              <a:srgbClr val="1CABE2">
                <a:alpha val="100000"/>
              </a:srgbClr>
            </a:solidFill>
          </p:spPr>
          <p:txBody>
            <a:bodyPr/>
            <a:lstStyle/>
            <a:p/>
          </p:txBody>
        </p:sp>
        <p:sp>
          <p:nvSpPr>
            <p:cNvPr id="28" name="rc28"/>
            <p:cNvSpPr/>
            <p:nvPr/>
          </p:nvSpPr>
          <p:spPr>
            <a:xfrm>
              <a:off x="1511566" y="5365953"/>
              <a:ext cx="487582" cy="2011"/>
            </a:xfrm>
            <a:prstGeom prst="rect">
              <a:avLst/>
            </a:prstGeom>
            <a:solidFill>
              <a:srgbClr val="1CABE2">
                <a:alpha val="100000"/>
              </a:srgbClr>
            </a:solidFill>
          </p:spPr>
          <p:txBody>
            <a:bodyPr/>
            <a:lstStyle/>
            <a:p/>
          </p:txBody>
        </p:sp>
        <p:sp>
          <p:nvSpPr>
            <p:cNvPr id="29" name="rc29"/>
            <p:cNvSpPr/>
            <p:nvPr/>
          </p:nvSpPr>
          <p:spPr>
            <a:xfrm>
              <a:off x="2053324" y="5367965"/>
              <a:ext cx="487582" cy="0"/>
            </a:xfrm>
            <a:prstGeom prst="rect">
              <a:avLst/>
            </a:prstGeom>
            <a:solidFill>
              <a:srgbClr val="1CABE2">
                <a:alpha val="100000"/>
              </a:srgbClr>
            </a:solidFill>
          </p:spPr>
          <p:txBody>
            <a:bodyPr/>
            <a:lstStyle/>
            <a:p/>
          </p:txBody>
        </p:sp>
        <p:sp>
          <p:nvSpPr>
            <p:cNvPr id="30" name="rc30"/>
            <p:cNvSpPr/>
            <p:nvPr/>
          </p:nvSpPr>
          <p:spPr>
            <a:xfrm>
              <a:off x="2595083" y="5361929"/>
              <a:ext cx="487582" cy="6035"/>
            </a:xfrm>
            <a:prstGeom prst="rect">
              <a:avLst/>
            </a:prstGeom>
            <a:solidFill>
              <a:srgbClr val="1CABE2">
                <a:alpha val="100000"/>
              </a:srgbClr>
            </a:solidFill>
          </p:spPr>
          <p:txBody>
            <a:bodyPr/>
            <a:lstStyle/>
            <a:p/>
          </p:txBody>
        </p:sp>
        <p:sp>
          <p:nvSpPr>
            <p:cNvPr id="31" name="rc31"/>
            <p:cNvSpPr/>
            <p:nvPr/>
          </p:nvSpPr>
          <p:spPr>
            <a:xfrm>
              <a:off x="3136842" y="5263341"/>
              <a:ext cx="487582" cy="104623"/>
            </a:xfrm>
            <a:prstGeom prst="rect">
              <a:avLst/>
            </a:prstGeom>
            <a:solidFill>
              <a:srgbClr val="1CABE2">
                <a:alpha val="100000"/>
              </a:srgbClr>
            </a:solidFill>
          </p:spPr>
          <p:txBody>
            <a:bodyPr/>
            <a:lstStyle/>
            <a:p/>
          </p:txBody>
        </p:sp>
        <p:sp>
          <p:nvSpPr>
            <p:cNvPr id="32" name="rc32"/>
            <p:cNvSpPr/>
            <p:nvPr/>
          </p:nvSpPr>
          <p:spPr>
            <a:xfrm>
              <a:off x="3678600" y="4058156"/>
              <a:ext cx="487582" cy="1309809"/>
            </a:xfrm>
            <a:prstGeom prst="rect">
              <a:avLst/>
            </a:prstGeom>
            <a:solidFill>
              <a:srgbClr val="1CABE2">
                <a:alpha val="100000"/>
              </a:srgbClr>
            </a:solidFill>
          </p:spPr>
          <p:txBody>
            <a:bodyPr/>
            <a:lstStyle/>
            <a:p/>
          </p:txBody>
        </p:sp>
        <p:sp>
          <p:nvSpPr>
            <p:cNvPr id="33" name="rc33"/>
            <p:cNvSpPr/>
            <p:nvPr/>
          </p:nvSpPr>
          <p:spPr>
            <a:xfrm>
              <a:off x="4220359" y="5367965"/>
              <a:ext cx="487582" cy="0"/>
            </a:xfrm>
            <a:prstGeom prst="rect">
              <a:avLst/>
            </a:prstGeom>
            <a:solidFill>
              <a:srgbClr val="1CABE2">
                <a:alpha val="100000"/>
              </a:srgbClr>
            </a:solidFill>
          </p:spPr>
          <p:txBody>
            <a:bodyPr/>
            <a:lstStyle/>
            <a:p/>
          </p:txBody>
        </p:sp>
        <p:sp>
          <p:nvSpPr>
            <p:cNvPr id="34" name="rc34"/>
            <p:cNvSpPr/>
            <p:nvPr/>
          </p:nvSpPr>
          <p:spPr>
            <a:xfrm>
              <a:off x="4762118" y="5353881"/>
              <a:ext cx="487582" cy="14083"/>
            </a:xfrm>
            <a:prstGeom prst="rect">
              <a:avLst/>
            </a:prstGeom>
            <a:solidFill>
              <a:srgbClr val="1CABE2">
                <a:alpha val="100000"/>
              </a:srgbClr>
            </a:solidFill>
          </p:spPr>
          <p:txBody>
            <a:bodyPr/>
            <a:lstStyle/>
            <a:p/>
          </p:txBody>
        </p:sp>
        <p:sp>
          <p:nvSpPr>
            <p:cNvPr id="35" name="rc35"/>
            <p:cNvSpPr/>
            <p:nvPr/>
          </p:nvSpPr>
          <p:spPr>
            <a:xfrm>
              <a:off x="5303876" y="5029950"/>
              <a:ext cx="487582" cy="338015"/>
            </a:xfrm>
            <a:prstGeom prst="rect">
              <a:avLst/>
            </a:prstGeom>
            <a:solidFill>
              <a:srgbClr val="1CABE2">
                <a:alpha val="100000"/>
              </a:srgbClr>
            </a:solidFill>
          </p:spPr>
          <p:txBody>
            <a:bodyPr/>
            <a:lstStyle/>
            <a:p/>
          </p:txBody>
        </p:sp>
        <p:sp>
          <p:nvSpPr>
            <p:cNvPr id="36" name="rc36"/>
            <p:cNvSpPr/>
            <p:nvPr/>
          </p:nvSpPr>
          <p:spPr>
            <a:xfrm>
              <a:off x="5845635" y="5347845"/>
              <a:ext cx="487582" cy="20119"/>
            </a:xfrm>
            <a:prstGeom prst="rect">
              <a:avLst/>
            </a:prstGeom>
            <a:solidFill>
              <a:srgbClr val="1CABE2">
                <a:alpha val="100000"/>
              </a:srgbClr>
            </a:solidFill>
          </p:spPr>
          <p:txBody>
            <a:bodyPr/>
            <a:lstStyle/>
            <a:p/>
          </p:txBody>
        </p:sp>
        <p:sp>
          <p:nvSpPr>
            <p:cNvPr id="37" name="rc37"/>
            <p:cNvSpPr/>
            <p:nvPr/>
          </p:nvSpPr>
          <p:spPr>
            <a:xfrm>
              <a:off x="6387393" y="4460555"/>
              <a:ext cx="487582" cy="907410"/>
            </a:xfrm>
            <a:prstGeom prst="rect">
              <a:avLst/>
            </a:prstGeom>
            <a:solidFill>
              <a:srgbClr val="1CABE2">
                <a:alpha val="100000"/>
              </a:srgbClr>
            </a:solidFill>
          </p:spPr>
          <p:txBody>
            <a:bodyPr/>
            <a:lstStyle/>
            <a:p/>
          </p:txBody>
        </p:sp>
        <p:sp>
          <p:nvSpPr>
            <p:cNvPr id="38" name="rc38"/>
            <p:cNvSpPr/>
            <p:nvPr/>
          </p:nvSpPr>
          <p:spPr>
            <a:xfrm>
              <a:off x="6929152" y="4776438"/>
              <a:ext cx="487582" cy="591526"/>
            </a:xfrm>
            <a:prstGeom prst="rect">
              <a:avLst/>
            </a:prstGeom>
            <a:solidFill>
              <a:srgbClr val="1CABE2">
                <a:alpha val="100000"/>
              </a:srgbClr>
            </a:solidFill>
          </p:spPr>
          <p:txBody>
            <a:bodyPr/>
            <a:lstStyle/>
            <a:p/>
          </p:txBody>
        </p:sp>
        <p:sp>
          <p:nvSpPr>
            <p:cNvPr id="39" name="rc39"/>
            <p:cNvSpPr/>
            <p:nvPr/>
          </p:nvSpPr>
          <p:spPr>
            <a:xfrm>
              <a:off x="7470911" y="5367965"/>
              <a:ext cx="487582" cy="0"/>
            </a:xfrm>
            <a:prstGeom prst="rect">
              <a:avLst/>
            </a:prstGeom>
            <a:solidFill>
              <a:srgbClr val="1CABE2">
                <a:alpha val="100000"/>
              </a:srgbClr>
            </a:solidFill>
          </p:spPr>
          <p:txBody>
            <a:bodyPr/>
            <a:lstStyle/>
            <a:p/>
          </p:txBody>
        </p:sp>
        <p:sp>
          <p:nvSpPr>
            <p:cNvPr id="40" name="pl40"/>
            <p:cNvSpPr/>
            <p:nvPr/>
          </p:nvSpPr>
          <p:spPr>
            <a:xfrm>
              <a:off x="1213598" y="1089253"/>
              <a:ext cx="6501103" cy="43660"/>
            </a:xfrm>
            <a:custGeom>
              <a:avLst/>
              <a:pathLst>
                <a:path w="6501103" h="43660">
                  <a:moveTo>
                    <a:pt x="0" y="43660"/>
                  </a:moveTo>
                  <a:lnTo>
                    <a:pt x="541758" y="43660"/>
                  </a:lnTo>
                  <a:lnTo>
                    <a:pt x="1083517" y="0"/>
                  </a:lnTo>
                  <a:lnTo>
                    <a:pt x="1625275" y="43660"/>
                  </a:lnTo>
                  <a:lnTo>
                    <a:pt x="2167034" y="43660"/>
                  </a:lnTo>
                  <a:lnTo>
                    <a:pt x="2708793" y="0"/>
                  </a:lnTo>
                  <a:lnTo>
                    <a:pt x="3250551" y="0"/>
                  </a:lnTo>
                  <a:lnTo>
                    <a:pt x="3792310" y="0"/>
                  </a:lnTo>
                  <a:lnTo>
                    <a:pt x="4334069" y="0"/>
                  </a:lnTo>
                  <a:lnTo>
                    <a:pt x="4875827" y="43660"/>
                  </a:lnTo>
                  <a:lnTo>
                    <a:pt x="5417586" y="0"/>
                  </a:lnTo>
                  <a:lnTo>
                    <a:pt x="5959345" y="0"/>
                  </a:lnTo>
                  <a:lnTo>
                    <a:pt x="6501103" y="0"/>
                  </a:lnTo>
                </a:path>
              </a:pathLst>
            </a:custGeom>
            <a:ln w="27101" cap="flat">
              <a:solidFill>
                <a:srgbClr val="00833D">
                  <a:alpha val="100000"/>
                </a:srgbClr>
              </a:solidFill>
              <a:prstDash val="solid"/>
              <a:round/>
            </a:ln>
          </p:spPr>
          <p:txBody>
            <a:bodyPr/>
            <a:lstStyle/>
            <a:p/>
          </p:txBody>
        </p:sp>
        <p:sp>
          <p:nvSpPr>
            <p:cNvPr id="41" name="pl41"/>
            <p:cNvSpPr/>
            <p:nvPr/>
          </p:nvSpPr>
          <p:spPr>
            <a:xfrm>
              <a:off x="1213598" y="1089253"/>
              <a:ext cx="6501103" cy="174641"/>
            </a:xfrm>
            <a:custGeom>
              <a:avLst/>
              <a:pathLst>
                <a:path w="6501103" h="174641">
                  <a:moveTo>
                    <a:pt x="0" y="43660"/>
                  </a:moveTo>
                  <a:lnTo>
                    <a:pt x="541758" y="43660"/>
                  </a:lnTo>
                  <a:lnTo>
                    <a:pt x="1083517" y="0"/>
                  </a:lnTo>
                  <a:lnTo>
                    <a:pt x="1625275" y="174641"/>
                  </a:lnTo>
                  <a:lnTo>
                    <a:pt x="2167034" y="43660"/>
                  </a:lnTo>
                  <a:lnTo>
                    <a:pt x="2708793" y="0"/>
                  </a:lnTo>
                  <a:lnTo>
                    <a:pt x="3250551" y="43660"/>
                  </a:lnTo>
                  <a:lnTo>
                    <a:pt x="3792310" y="43660"/>
                  </a:lnTo>
                  <a:lnTo>
                    <a:pt x="4334069" y="43660"/>
                  </a:lnTo>
                  <a:lnTo>
                    <a:pt x="4875827" y="87320"/>
                  </a:lnTo>
                  <a:lnTo>
                    <a:pt x="5417586" y="43660"/>
                  </a:lnTo>
                  <a:lnTo>
                    <a:pt x="5959345" y="87320"/>
                  </a:lnTo>
                  <a:lnTo>
                    <a:pt x="6501103" y="43660"/>
                  </a:lnTo>
                </a:path>
              </a:pathLst>
            </a:custGeom>
            <a:ln w="27101" cap="flat">
              <a:solidFill>
                <a:srgbClr val="002759">
                  <a:alpha val="100000"/>
                </a:srgbClr>
              </a:solidFill>
              <a:prstDash val="solid"/>
              <a:round/>
            </a:ln>
          </p:spPr>
          <p:txBody>
            <a:bodyPr/>
            <a:lstStyle/>
            <a:p/>
          </p:txBody>
        </p:sp>
        <p:sp>
          <p:nvSpPr>
            <p:cNvPr id="42" name="pt42"/>
            <p:cNvSpPr/>
            <p:nvPr/>
          </p:nvSpPr>
          <p:spPr>
            <a:xfrm>
              <a:off x="118199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81997"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723756"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26551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07273"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4903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90790"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3254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74308"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516066"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57825"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9958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4134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83101"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80439" y="522202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9" name="tx69"/>
            <p:cNvSpPr/>
            <p:nvPr/>
          </p:nvSpPr>
          <p:spPr>
            <a:xfrm>
              <a:off x="1722198" y="523756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22639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805715" y="523202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2" name="tx72"/>
            <p:cNvSpPr/>
            <p:nvPr/>
          </p:nvSpPr>
          <p:spPr>
            <a:xfrm>
              <a:off x="3314314" y="513349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3" name="tx73"/>
            <p:cNvSpPr/>
            <p:nvPr/>
          </p:nvSpPr>
          <p:spPr>
            <a:xfrm>
              <a:off x="3822914"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651</a:t>
              </a:r>
            </a:p>
          </p:txBody>
        </p:sp>
        <p:sp>
          <p:nvSpPr>
            <p:cNvPr id="74" name="tx74"/>
            <p:cNvSpPr/>
            <p:nvPr/>
          </p:nvSpPr>
          <p:spPr>
            <a:xfrm>
              <a:off x="443099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972750" y="5226950"/>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6" name="tx76"/>
            <p:cNvSpPr/>
            <p:nvPr/>
          </p:nvSpPr>
          <p:spPr>
            <a:xfrm>
              <a:off x="5448190" y="49001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77" name="tx77"/>
            <p:cNvSpPr/>
            <p:nvPr/>
          </p:nvSpPr>
          <p:spPr>
            <a:xfrm>
              <a:off x="6023108" y="52180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8" name="tx78"/>
            <p:cNvSpPr/>
            <p:nvPr/>
          </p:nvSpPr>
          <p:spPr>
            <a:xfrm>
              <a:off x="6531707" y="433071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451</a:t>
              </a:r>
            </a:p>
          </p:txBody>
        </p:sp>
        <p:sp>
          <p:nvSpPr>
            <p:cNvPr id="79" name="tx79"/>
            <p:cNvSpPr/>
            <p:nvPr/>
          </p:nvSpPr>
          <p:spPr>
            <a:xfrm>
              <a:off x="7073466" y="46465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294</a:t>
              </a:r>
            </a:p>
          </p:txBody>
        </p:sp>
        <p:sp>
          <p:nvSpPr>
            <p:cNvPr id="80" name="tx80"/>
            <p:cNvSpPr/>
            <p:nvPr/>
          </p:nvSpPr>
          <p:spPr>
            <a:xfrm>
              <a:off x="768154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pl81"/>
            <p:cNvSpPr/>
            <p:nvPr/>
          </p:nvSpPr>
          <p:spPr>
            <a:xfrm>
              <a:off x="7727620" y="997314"/>
              <a:ext cx="134683" cy="83893"/>
            </a:xfrm>
            <a:custGeom>
              <a:avLst/>
              <a:pathLst>
                <a:path w="134683" h="83893">
                  <a:moveTo>
                    <a:pt x="134683" y="0"/>
                  </a:moveTo>
                  <a:lnTo>
                    <a:pt x="0" y="83893"/>
                  </a:lnTo>
                </a:path>
              </a:pathLst>
            </a:custGeom>
          </p:spPr>
          <p:txBody>
            <a:bodyPr/>
            <a:lstStyle/>
            <a:p/>
          </p:txBody>
        </p:sp>
        <p:sp>
          <p:nvSpPr>
            <p:cNvPr id="82" name="pl82"/>
            <p:cNvSpPr/>
            <p:nvPr/>
          </p:nvSpPr>
          <p:spPr>
            <a:xfrm>
              <a:off x="7728906" y="1140022"/>
              <a:ext cx="133397" cy="66762"/>
            </a:xfrm>
            <a:custGeom>
              <a:avLst/>
              <a:pathLst>
                <a:path w="133397" h="66762">
                  <a:moveTo>
                    <a:pt x="133397" y="66762"/>
                  </a:moveTo>
                  <a:lnTo>
                    <a:pt x="0" y="0"/>
                  </a:lnTo>
                </a:path>
              </a:pathLst>
            </a:custGeom>
          </p:spPr>
          <p:txBody>
            <a:bodyPr/>
            <a:lstStyle/>
            <a:p/>
          </p:txBody>
        </p:sp>
        <p:sp>
          <p:nvSpPr>
            <p:cNvPr id="83" name="pg83"/>
            <p:cNvSpPr/>
            <p:nvPr/>
          </p:nvSpPr>
          <p:spPr>
            <a:xfrm>
              <a:off x="7793724" y="87778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91890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5" name="pg85"/>
            <p:cNvSpPr/>
            <p:nvPr/>
          </p:nvSpPr>
          <p:spPr>
            <a:xfrm>
              <a:off x="7793724" y="11460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11871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7" name="rc87"/>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614019" y="431459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0" name="tx90"/>
            <p:cNvSpPr/>
            <p:nvPr/>
          </p:nvSpPr>
          <p:spPr>
            <a:xfrm>
              <a:off x="508103" y="329215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2861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2" name="tx92"/>
            <p:cNvSpPr/>
            <p:nvPr/>
          </p:nvSpPr>
          <p:spPr>
            <a:xfrm>
              <a:off x="508103" y="128016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587801"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1983608" y="401416"/>
              <a:ext cx="55570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Tajikistan,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Tajikistan. In the same year, MCV1 coverage was 98% and MCV2 coverage was 97%.
The number of cases in 2024 was 100% lower than in 2023 (n=294).
The highest number of measles cases was reported in 2017 (n=651). In this year, MCV1 coverage was 98%.
Tajikistan reported measles vaccine stockouts in 2013.
There were measles-containing vaccine supplementary immunization activities/campaigns in 2022 and 2023.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836397"/>
              <a:ext cx="3520101" cy="1886406"/>
            </a:xfrm>
            <a:custGeom>
              <a:avLst/>
              <a:pathLst>
                <a:path w="3520101" h="1886406">
                  <a:moveTo>
                    <a:pt x="0" y="754562"/>
                  </a:moveTo>
                  <a:lnTo>
                    <a:pt x="146670" y="1131843"/>
                  </a:lnTo>
                  <a:lnTo>
                    <a:pt x="293341" y="377281"/>
                  </a:lnTo>
                  <a:lnTo>
                    <a:pt x="440012" y="377281"/>
                  </a:lnTo>
                  <a:lnTo>
                    <a:pt x="586683" y="377281"/>
                  </a:lnTo>
                  <a:lnTo>
                    <a:pt x="733354" y="188640"/>
                  </a:lnTo>
                  <a:lnTo>
                    <a:pt x="880025" y="0"/>
                  </a:lnTo>
                  <a:lnTo>
                    <a:pt x="1026696" y="1509124"/>
                  </a:lnTo>
                  <a:lnTo>
                    <a:pt x="1173367" y="565921"/>
                  </a:lnTo>
                  <a:lnTo>
                    <a:pt x="1320038" y="1320484"/>
                  </a:lnTo>
                  <a:lnTo>
                    <a:pt x="1466709" y="1509124"/>
                  </a:lnTo>
                  <a:lnTo>
                    <a:pt x="1613379" y="1509124"/>
                  </a:lnTo>
                  <a:lnTo>
                    <a:pt x="1760050" y="1509124"/>
                  </a:lnTo>
                  <a:lnTo>
                    <a:pt x="1906721" y="1509124"/>
                  </a:lnTo>
                  <a:lnTo>
                    <a:pt x="2053392" y="1509124"/>
                  </a:lnTo>
                  <a:lnTo>
                    <a:pt x="2200063" y="1697765"/>
                  </a:lnTo>
                  <a:lnTo>
                    <a:pt x="2346734" y="1509124"/>
                  </a:lnTo>
                  <a:lnTo>
                    <a:pt x="2493405" y="1697765"/>
                  </a:lnTo>
                  <a:lnTo>
                    <a:pt x="2640076" y="1509124"/>
                  </a:lnTo>
                  <a:lnTo>
                    <a:pt x="2786747" y="1697765"/>
                  </a:lnTo>
                  <a:lnTo>
                    <a:pt x="2933418" y="1697765"/>
                  </a:lnTo>
                  <a:lnTo>
                    <a:pt x="3080089" y="1886406"/>
                  </a:lnTo>
                  <a:lnTo>
                    <a:pt x="3226759" y="1697765"/>
                  </a:lnTo>
                  <a:lnTo>
                    <a:pt x="3373430" y="1509124"/>
                  </a:lnTo>
                  <a:lnTo>
                    <a:pt x="3520101" y="1697765"/>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2836397"/>
              <a:ext cx="3520101" cy="1886406"/>
            </a:xfrm>
            <a:custGeom>
              <a:avLst/>
              <a:pathLst>
                <a:path w="3520101" h="1886406">
                  <a:moveTo>
                    <a:pt x="0" y="754562"/>
                  </a:moveTo>
                  <a:lnTo>
                    <a:pt x="146670" y="1131843"/>
                  </a:lnTo>
                  <a:lnTo>
                    <a:pt x="293341" y="377281"/>
                  </a:lnTo>
                  <a:lnTo>
                    <a:pt x="440012" y="377281"/>
                  </a:lnTo>
                  <a:lnTo>
                    <a:pt x="586683" y="377281"/>
                  </a:lnTo>
                  <a:lnTo>
                    <a:pt x="733354" y="188640"/>
                  </a:lnTo>
                  <a:lnTo>
                    <a:pt x="880025" y="0"/>
                  </a:lnTo>
                  <a:lnTo>
                    <a:pt x="1026696" y="1509124"/>
                  </a:lnTo>
                  <a:lnTo>
                    <a:pt x="1173367" y="565921"/>
                  </a:lnTo>
                  <a:lnTo>
                    <a:pt x="1320038" y="1320484"/>
                  </a:lnTo>
                  <a:lnTo>
                    <a:pt x="1466709" y="1509124"/>
                  </a:lnTo>
                  <a:lnTo>
                    <a:pt x="1613379" y="1509124"/>
                  </a:lnTo>
                  <a:lnTo>
                    <a:pt x="1760050" y="1509124"/>
                  </a:lnTo>
                  <a:lnTo>
                    <a:pt x="1906721" y="1509124"/>
                  </a:lnTo>
                  <a:lnTo>
                    <a:pt x="2053392" y="1509124"/>
                  </a:lnTo>
                  <a:lnTo>
                    <a:pt x="2200063" y="1697765"/>
                  </a:lnTo>
                  <a:lnTo>
                    <a:pt x="2346734" y="1509124"/>
                  </a:lnTo>
                  <a:lnTo>
                    <a:pt x="2493405" y="1697765"/>
                  </a:lnTo>
                  <a:lnTo>
                    <a:pt x="2640076" y="1509124"/>
                  </a:lnTo>
                  <a:lnTo>
                    <a:pt x="2786747" y="1697765"/>
                  </a:lnTo>
                  <a:lnTo>
                    <a:pt x="2933418" y="1697765"/>
                  </a:lnTo>
                  <a:lnTo>
                    <a:pt x="3080089" y="1886406"/>
                  </a:lnTo>
                  <a:lnTo>
                    <a:pt x="3226759" y="1697765"/>
                  </a:lnTo>
                  <a:lnTo>
                    <a:pt x="3373430" y="1509124"/>
                  </a:lnTo>
                  <a:lnTo>
                    <a:pt x="3520101" y="1697765"/>
                  </a:lnTo>
                </a:path>
              </a:pathLst>
            </a:custGeom>
            <a:ln w="43362" cap="flat">
              <a:solidFill>
                <a:srgbClr val="000000">
                  <a:alpha val="100000"/>
                </a:srgbClr>
              </a:solidFill>
              <a:prstDash val="solid"/>
              <a:round/>
            </a:ln>
          </p:spPr>
          <p:txBody>
            <a:bodyPr/>
            <a:lstStyle/>
            <a:p/>
          </p:txBody>
        </p:sp>
        <p:sp>
          <p:nvSpPr>
            <p:cNvPr id="26" name="pl26"/>
            <p:cNvSpPr/>
            <p:nvPr/>
          </p:nvSpPr>
          <p:spPr>
            <a:xfrm>
              <a:off x="943464" y="2836397"/>
              <a:ext cx="3520101" cy="1886406"/>
            </a:xfrm>
            <a:custGeom>
              <a:avLst/>
              <a:pathLst>
                <a:path w="3520101" h="1886406">
                  <a:moveTo>
                    <a:pt x="0" y="754562"/>
                  </a:moveTo>
                  <a:lnTo>
                    <a:pt x="146670" y="1131843"/>
                  </a:lnTo>
                  <a:lnTo>
                    <a:pt x="293341" y="377281"/>
                  </a:lnTo>
                  <a:lnTo>
                    <a:pt x="440012" y="377281"/>
                  </a:lnTo>
                  <a:lnTo>
                    <a:pt x="586683" y="377281"/>
                  </a:lnTo>
                  <a:lnTo>
                    <a:pt x="733354" y="188640"/>
                  </a:lnTo>
                  <a:lnTo>
                    <a:pt x="880025" y="0"/>
                  </a:lnTo>
                  <a:lnTo>
                    <a:pt x="1026696" y="1509124"/>
                  </a:lnTo>
                  <a:lnTo>
                    <a:pt x="1173367" y="565921"/>
                  </a:lnTo>
                  <a:lnTo>
                    <a:pt x="1320038" y="1320484"/>
                  </a:lnTo>
                  <a:lnTo>
                    <a:pt x="1466709" y="1509124"/>
                  </a:lnTo>
                  <a:lnTo>
                    <a:pt x="1613379" y="1509124"/>
                  </a:lnTo>
                  <a:lnTo>
                    <a:pt x="1760050" y="1509124"/>
                  </a:lnTo>
                  <a:lnTo>
                    <a:pt x="1906721" y="1509124"/>
                  </a:lnTo>
                  <a:lnTo>
                    <a:pt x="2053392" y="1509124"/>
                  </a:lnTo>
                  <a:lnTo>
                    <a:pt x="2200063" y="1697765"/>
                  </a:lnTo>
                  <a:lnTo>
                    <a:pt x="2346734" y="1509124"/>
                  </a:lnTo>
                  <a:lnTo>
                    <a:pt x="2493405" y="1697765"/>
                  </a:lnTo>
                  <a:lnTo>
                    <a:pt x="2640076" y="1509124"/>
                  </a:lnTo>
                  <a:lnTo>
                    <a:pt x="2786747" y="1697765"/>
                  </a:lnTo>
                  <a:lnTo>
                    <a:pt x="2933418" y="1697765"/>
                  </a:lnTo>
                  <a:lnTo>
                    <a:pt x="3080089" y="1886406"/>
                  </a:lnTo>
                  <a:lnTo>
                    <a:pt x="3226759" y="1697765"/>
                  </a:lnTo>
                  <a:lnTo>
                    <a:pt x="3373430" y="1509124"/>
                  </a:lnTo>
                  <a:lnTo>
                    <a:pt x="3520101" y="1697765"/>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02503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245911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9584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9872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1618330" y="23925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24213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9" name="pg39"/>
            <p:cNvSpPr/>
            <p:nvPr/>
          </p:nvSpPr>
          <p:spPr>
            <a:xfrm>
              <a:off x="2351684"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085039"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671722"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3130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3130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799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424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98406" y="607485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9" name="tx69"/>
            <p:cNvSpPr/>
            <p:nvPr/>
          </p:nvSpPr>
          <p:spPr>
            <a:xfrm>
              <a:off x="27470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0953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647756"/>
              <a:ext cx="3520101" cy="2263687"/>
            </a:xfrm>
            <a:custGeom>
              <a:avLst/>
              <a:pathLst>
                <a:path w="3520101" h="2263687">
                  <a:moveTo>
                    <a:pt x="0" y="2075046"/>
                  </a:moveTo>
                  <a:lnTo>
                    <a:pt x="146670" y="1886406"/>
                  </a:lnTo>
                  <a:lnTo>
                    <a:pt x="293341" y="1509124"/>
                  </a:lnTo>
                  <a:lnTo>
                    <a:pt x="440012" y="1886406"/>
                  </a:lnTo>
                  <a:lnTo>
                    <a:pt x="586683" y="1886406"/>
                  </a:lnTo>
                  <a:lnTo>
                    <a:pt x="733354" y="565921"/>
                  </a:lnTo>
                  <a:lnTo>
                    <a:pt x="880025" y="0"/>
                  </a:lnTo>
                  <a:lnTo>
                    <a:pt x="1026696" y="1509124"/>
                  </a:lnTo>
                  <a:lnTo>
                    <a:pt x="1173367" y="754562"/>
                  </a:lnTo>
                  <a:lnTo>
                    <a:pt x="1320038" y="754562"/>
                  </a:lnTo>
                  <a:lnTo>
                    <a:pt x="1466709" y="1886406"/>
                  </a:lnTo>
                  <a:lnTo>
                    <a:pt x="1613379" y="2075046"/>
                  </a:lnTo>
                  <a:lnTo>
                    <a:pt x="1760050" y="2263687"/>
                  </a:lnTo>
                  <a:lnTo>
                    <a:pt x="1906721" y="1886406"/>
                  </a:lnTo>
                  <a:lnTo>
                    <a:pt x="2053392" y="1886406"/>
                  </a:lnTo>
                  <a:lnTo>
                    <a:pt x="2200063" y="2075046"/>
                  </a:lnTo>
                  <a:lnTo>
                    <a:pt x="2346734" y="1886406"/>
                  </a:lnTo>
                  <a:lnTo>
                    <a:pt x="2493405" y="2075046"/>
                  </a:lnTo>
                  <a:lnTo>
                    <a:pt x="2640076" y="2075046"/>
                  </a:lnTo>
                  <a:lnTo>
                    <a:pt x="2786747" y="2075046"/>
                  </a:lnTo>
                  <a:lnTo>
                    <a:pt x="2933418" y="2075046"/>
                  </a:lnTo>
                  <a:lnTo>
                    <a:pt x="3080089" y="2075046"/>
                  </a:lnTo>
                  <a:lnTo>
                    <a:pt x="3226759" y="2075046"/>
                  </a:lnTo>
                  <a:lnTo>
                    <a:pt x="3373430" y="2075046"/>
                  </a:lnTo>
                  <a:lnTo>
                    <a:pt x="3520101" y="2075046"/>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2647756"/>
              <a:ext cx="3520101" cy="2263687"/>
            </a:xfrm>
            <a:custGeom>
              <a:avLst/>
              <a:pathLst>
                <a:path w="3520101" h="2263687">
                  <a:moveTo>
                    <a:pt x="0" y="2075046"/>
                  </a:moveTo>
                  <a:lnTo>
                    <a:pt x="146670" y="1886406"/>
                  </a:lnTo>
                  <a:lnTo>
                    <a:pt x="293341" y="1509124"/>
                  </a:lnTo>
                  <a:lnTo>
                    <a:pt x="440012" y="1886406"/>
                  </a:lnTo>
                  <a:lnTo>
                    <a:pt x="586683" y="1886406"/>
                  </a:lnTo>
                  <a:lnTo>
                    <a:pt x="733354" y="565921"/>
                  </a:lnTo>
                  <a:lnTo>
                    <a:pt x="880025" y="0"/>
                  </a:lnTo>
                  <a:lnTo>
                    <a:pt x="1026696" y="1509124"/>
                  </a:lnTo>
                  <a:lnTo>
                    <a:pt x="1173367" y="754562"/>
                  </a:lnTo>
                  <a:lnTo>
                    <a:pt x="1320038" y="754562"/>
                  </a:lnTo>
                  <a:lnTo>
                    <a:pt x="1466709" y="1886406"/>
                  </a:lnTo>
                  <a:lnTo>
                    <a:pt x="1613379" y="2075046"/>
                  </a:lnTo>
                  <a:lnTo>
                    <a:pt x="1760050" y="2263687"/>
                  </a:lnTo>
                  <a:lnTo>
                    <a:pt x="1906721" y="1886406"/>
                  </a:lnTo>
                  <a:lnTo>
                    <a:pt x="2053392" y="1886406"/>
                  </a:lnTo>
                  <a:lnTo>
                    <a:pt x="2200063" y="2075046"/>
                  </a:lnTo>
                  <a:lnTo>
                    <a:pt x="2346734" y="1886406"/>
                  </a:lnTo>
                  <a:lnTo>
                    <a:pt x="2493405" y="2075046"/>
                  </a:lnTo>
                  <a:lnTo>
                    <a:pt x="2640076" y="2075046"/>
                  </a:lnTo>
                  <a:lnTo>
                    <a:pt x="2786747" y="2075046"/>
                  </a:lnTo>
                  <a:lnTo>
                    <a:pt x="2933418" y="2075046"/>
                  </a:lnTo>
                  <a:lnTo>
                    <a:pt x="3080089" y="2075046"/>
                  </a:lnTo>
                  <a:lnTo>
                    <a:pt x="3226759" y="2075046"/>
                  </a:lnTo>
                  <a:lnTo>
                    <a:pt x="3373430" y="2075046"/>
                  </a:lnTo>
                  <a:lnTo>
                    <a:pt x="3520101" y="2075046"/>
                  </a:lnTo>
                </a:path>
              </a:pathLst>
            </a:custGeom>
            <a:ln w="43362" cap="flat">
              <a:solidFill>
                <a:srgbClr val="000000">
                  <a:alpha val="100000"/>
                </a:srgbClr>
              </a:solidFill>
              <a:prstDash val="solid"/>
              <a:round/>
            </a:ln>
          </p:spPr>
          <p:txBody>
            <a:bodyPr/>
            <a:lstStyle/>
            <a:p/>
          </p:txBody>
        </p:sp>
        <p:sp>
          <p:nvSpPr>
            <p:cNvPr id="93" name="pl93"/>
            <p:cNvSpPr/>
            <p:nvPr/>
          </p:nvSpPr>
          <p:spPr>
            <a:xfrm>
              <a:off x="5308715" y="2647756"/>
              <a:ext cx="3520101" cy="2263687"/>
            </a:xfrm>
            <a:custGeom>
              <a:avLst/>
              <a:pathLst>
                <a:path w="3520101" h="2263687">
                  <a:moveTo>
                    <a:pt x="0" y="2075046"/>
                  </a:moveTo>
                  <a:lnTo>
                    <a:pt x="146670" y="1886406"/>
                  </a:lnTo>
                  <a:lnTo>
                    <a:pt x="293341" y="1509124"/>
                  </a:lnTo>
                  <a:lnTo>
                    <a:pt x="440012" y="1886406"/>
                  </a:lnTo>
                  <a:lnTo>
                    <a:pt x="586683" y="1886406"/>
                  </a:lnTo>
                  <a:lnTo>
                    <a:pt x="733354" y="565921"/>
                  </a:lnTo>
                  <a:lnTo>
                    <a:pt x="880025" y="0"/>
                  </a:lnTo>
                  <a:lnTo>
                    <a:pt x="1026696" y="1509124"/>
                  </a:lnTo>
                  <a:lnTo>
                    <a:pt x="1173367" y="754562"/>
                  </a:lnTo>
                  <a:lnTo>
                    <a:pt x="1320038" y="754562"/>
                  </a:lnTo>
                  <a:lnTo>
                    <a:pt x="1466709" y="1886406"/>
                  </a:lnTo>
                  <a:lnTo>
                    <a:pt x="1613379" y="2075046"/>
                  </a:lnTo>
                  <a:lnTo>
                    <a:pt x="1760050" y="2263687"/>
                  </a:lnTo>
                  <a:lnTo>
                    <a:pt x="1906721" y="1886406"/>
                  </a:lnTo>
                  <a:lnTo>
                    <a:pt x="2053392" y="1886406"/>
                  </a:lnTo>
                  <a:lnTo>
                    <a:pt x="2200063" y="2075046"/>
                  </a:lnTo>
                  <a:lnTo>
                    <a:pt x="2346734" y="1886406"/>
                  </a:lnTo>
                  <a:lnTo>
                    <a:pt x="2493405" y="2075046"/>
                  </a:lnTo>
                  <a:lnTo>
                    <a:pt x="2640076" y="2075046"/>
                  </a:lnTo>
                  <a:lnTo>
                    <a:pt x="2786747" y="2075046"/>
                  </a:lnTo>
                  <a:lnTo>
                    <a:pt x="2933418" y="2075046"/>
                  </a:lnTo>
                  <a:lnTo>
                    <a:pt x="3080089" y="2075046"/>
                  </a:lnTo>
                  <a:lnTo>
                    <a:pt x="3226759" y="2075046"/>
                  </a:lnTo>
                  <a:lnTo>
                    <a:pt x="3373430" y="2075046"/>
                  </a:lnTo>
                  <a:lnTo>
                    <a:pt x="3520101" y="207504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5983581"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6" name="pg106"/>
            <p:cNvSpPr/>
            <p:nvPr/>
          </p:nvSpPr>
          <p:spPr>
            <a:xfrm>
              <a:off x="671693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036973"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365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9655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9655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452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0768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63657" y="607485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36" name="tx136"/>
            <p:cNvSpPr/>
            <p:nvPr/>
          </p:nvSpPr>
          <p:spPr>
            <a:xfrm>
              <a:off x="71123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74787"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Tajikistan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10378"/>
            </a:xfrm>
            <a:custGeom>
              <a:avLst/>
              <a:pathLst>
                <a:path w="2123063" h="210378">
                  <a:moveTo>
                    <a:pt x="0" y="12375"/>
                  </a:moveTo>
                  <a:lnTo>
                    <a:pt x="88460" y="37125"/>
                  </a:lnTo>
                  <a:lnTo>
                    <a:pt x="176921" y="24750"/>
                  </a:lnTo>
                  <a:lnTo>
                    <a:pt x="265382" y="12375"/>
                  </a:lnTo>
                  <a:lnTo>
                    <a:pt x="353843" y="49500"/>
                  </a:lnTo>
                  <a:lnTo>
                    <a:pt x="442304" y="24750"/>
                  </a:lnTo>
                  <a:lnTo>
                    <a:pt x="530765" y="74251"/>
                  </a:lnTo>
                  <a:lnTo>
                    <a:pt x="619226" y="198003"/>
                  </a:lnTo>
                  <a:lnTo>
                    <a:pt x="707687" y="123752"/>
                  </a:lnTo>
                  <a:lnTo>
                    <a:pt x="796148" y="210378"/>
                  </a:lnTo>
                  <a:lnTo>
                    <a:pt x="884609" y="12375"/>
                  </a:lnTo>
                  <a:lnTo>
                    <a:pt x="973070" y="24750"/>
                  </a:lnTo>
                  <a:lnTo>
                    <a:pt x="1061531" y="37125"/>
                  </a:lnTo>
                  <a:lnTo>
                    <a:pt x="1149992" y="12375"/>
                  </a:lnTo>
                  <a:lnTo>
                    <a:pt x="1238453" y="12375"/>
                  </a:lnTo>
                  <a:lnTo>
                    <a:pt x="1326914" y="12375"/>
                  </a:lnTo>
                  <a:lnTo>
                    <a:pt x="1415375" y="12375"/>
                  </a:lnTo>
                  <a:lnTo>
                    <a:pt x="1503836" y="0"/>
                  </a:lnTo>
                  <a:lnTo>
                    <a:pt x="1592297" y="0"/>
                  </a:lnTo>
                  <a:lnTo>
                    <a:pt x="1680758" y="0"/>
                  </a:lnTo>
                  <a:lnTo>
                    <a:pt x="1769219" y="12375"/>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85875"/>
              <a:ext cx="530765" cy="569260"/>
            </a:xfrm>
            <a:custGeom>
              <a:avLst/>
              <a:pathLst>
                <a:path w="530765" h="569260">
                  <a:moveTo>
                    <a:pt x="0" y="569260"/>
                  </a:moveTo>
                  <a:lnTo>
                    <a:pt x="88460" y="12375"/>
                  </a:lnTo>
                  <a:lnTo>
                    <a:pt x="176921" y="0"/>
                  </a:lnTo>
                  <a:lnTo>
                    <a:pt x="265382" y="0"/>
                  </a:lnTo>
                  <a:lnTo>
                    <a:pt x="353843" y="0"/>
                  </a:lnTo>
                  <a:lnTo>
                    <a:pt x="442304" y="0"/>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96808" y="4680104"/>
              <a:ext cx="88460" cy="804389"/>
            </a:xfrm>
            <a:custGeom>
              <a:avLst/>
              <a:pathLst>
                <a:path w="88460" h="804389">
                  <a:moveTo>
                    <a:pt x="0" y="804389"/>
                  </a:moveTo>
                  <a:lnTo>
                    <a:pt x="88460" y="0"/>
                  </a:lnTo>
                </a:path>
              </a:pathLst>
            </a:custGeom>
            <a:ln w="27101" cap="flat">
              <a:solidFill>
                <a:srgbClr val="1CABE2">
                  <a:alpha val="100000"/>
                </a:srgbClr>
              </a:solidFill>
              <a:prstDash val="solid"/>
              <a:round/>
            </a:ln>
          </p:spPr>
          <p:txBody>
            <a:bodyPr/>
            <a:lstStyle/>
            <a:p/>
          </p:txBody>
        </p:sp>
        <p:sp>
          <p:nvSpPr>
            <p:cNvPr id="72" name="tx72"/>
            <p:cNvSpPr/>
            <p:nvPr/>
          </p:nvSpPr>
          <p:spPr>
            <a:xfrm>
              <a:off x="2944878" y="53921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3042547" y="53432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136127"/>
            </a:xfrm>
            <a:custGeom>
              <a:avLst/>
              <a:pathLst>
                <a:path w="2123063" h="136127">
                  <a:moveTo>
                    <a:pt x="0" y="136127"/>
                  </a:moveTo>
                  <a:lnTo>
                    <a:pt x="88460" y="123752"/>
                  </a:lnTo>
                  <a:lnTo>
                    <a:pt x="176921" y="86626"/>
                  </a:lnTo>
                  <a:lnTo>
                    <a:pt x="265382" y="86626"/>
                  </a:lnTo>
                  <a:lnTo>
                    <a:pt x="353843" y="74251"/>
                  </a:lnTo>
                  <a:lnTo>
                    <a:pt x="442304" y="86626"/>
                  </a:lnTo>
                  <a:lnTo>
                    <a:pt x="530765" y="86626"/>
                  </a:lnTo>
                  <a:lnTo>
                    <a:pt x="619226" y="136127"/>
                  </a:lnTo>
                  <a:lnTo>
                    <a:pt x="707687" y="86626"/>
                  </a:lnTo>
                  <a:lnTo>
                    <a:pt x="796148" y="37125"/>
                  </a:lnTo>
                  <a:lnTo>
                    <a:pt x="884609" y="49500"/>
                  </a:lnTo>
                  <a:lnTo>
                    <a:pt x="973070" y="12375"/>
                  </a:lnTo>
                  <a:lnTo>
                    <a:pt x="1061531" y="37125"/>
                  </a:lnTo>
                  <a:lnTo>
                    <a:pt x="1149992" y="12375"/>
                  </a:lnTo>
                  <a:lnTo>
                    <a:pt x="1238453" y="0"/>
                  </a:lnTo>
                  <a:lnTo>
                    <a:pt x="1326914" y="24750"/>
                  </a:lnTo>
                  <a:lnTo>
                    <a:pt x="1415375" y="12375"/>
                  </a:lnTo>
                  <a:lnTo>
                    <a:pt x="1503836" y="12375"/>
                  </a:lnTo>
                  <a:lnTo>
                    <a:pt x="1592297" y="12375"/>
                  </a:lnTo>
                  <a:lnTo>
                    <a:pt x="1680758" y="12375"/>
                  </a:lnTo>
                  <a:lnTo>
                    <a:pt x="1769219" y="12375"/>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5" name="tx95"/>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6" name="tx96"/>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73500"/>
              <a:ext cx="2123063" cy="198003"/>
            </a:xfrm>
            <a:custGeom>
              <a:avLst/>
              <a:pathLst>
                <a:path w="2123063" h="198003">
                  <a:moveTo>
                    <a:pt x="0" y="123752"/>
                  </a:moveTo>
                  <a:lnTo>
                    <a:pt x="88460" y="123752"/>
                  </a:lnTo>
                  <a:lnTo>
                    <a:pt x="176921" y="111377"/>
                  </a:lnTo>
                  <a:lnTo>
                    <a:pt x="265382" y="86626"/>
                  </a:lnTo>
                  <a:lnTo>
                    <a:pt x="353843" y="74251"/>
                  </a:lnTo>
                  <a:lnTo>
                    <a:pt x="442304" y="160877"/>
                  </a:lnTo>
                  <a:lnTo>
                    <a:pt x="530765" y="198003"/>
                  </a:lnTo>
                  <a:lnTo>
                    <a:pt x="619226" y="160877"/>
                  </a:lnTo>
                  <a:lnTo>
                    <a:pt x="707687" y="148502"/>
                  </a:lnTo>
                  <a:lnTo>
                    <a:pt x="796148" y="111377"/>
                  </a:lnTo>
                  <a:lnTo>
                    <a:pt x="884609" y="49500"/>
                  </a:lnTo>
                  <a:lnTo>
                    <a:pt x="973070" y="0"/>
                  </a:lnTo>
                  <a:lnTo>
                    <a:pt x="1061531" y="12375"/>
                  </a:lnTo>
                  <a:lnTo>
                    <a:pt x="1149992" y="12375"/>
                  </a:lnTo>
                  <a:lnTo>
                    <a:pt x="1238453" y="0"/>
                  </a:lnTo>
                  <a:lnTo>
                    <a:pt x="1326914" y="12375"/>
                  </a:lnTo>
                  <a:lnTo>
                    <a:pt x="1415375" y="12375"/>
                  </a:lnTo>
                  <a:lnTo>
                    <a:pt x="1503836" y="0"/>
                  </a:lnTo>
                  <a:lnTo>
                    <a:pt x="1592297" y="0"/>
                  </a:lnTo>
                  <a:lnTo>
                    <a:pt x="1680758" y="0"/>
                  </a:lnTo>
                  <a:lnTo>
                    <a:pt x="1769219" y="0"/>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0" name="tx120"/>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67729"/>
              <a:ext cx="2123063" cy="259879"/>
            </a:xfrm>
            <a:custGeom>
              <a:avLst/>
              <a:pathLst>
                <a:path w="2123063" h="259879">
                  <a:moveTo>
                    <a:pt x="0" y="136127"/>
                  </a:moveTo>
                  <a:lnTo>
                    <a:pt x="88460" y="160877"/>
                  </a:lnTo>
                  <a:lnTo>
                    <a:pt x="176921" y="160877"/>
                  </a:lnTo>
                  <a:lnTo>
                    <a:pt x="265382" y="185628"/>
                  </a:lnTo>
                  <a:lnTo>
                    <a:pt x="353843" y="185628"/>
                  </a:lnTo>
                  <a:lnTo>
                    <a:pt x="442304" y="222754"/>
                  </a:lnTo>
                  <a:lnTo>
                    <a:pt x="530765" y="259879"/>
                  </a:lnTo>
                  <a:lnTo>
                    <a:pt x="619226" y="148502"/>
                  </a:lnTo>
                  <a:lnTo>
                    <a:pt x="707687" y="123752"/>
                  </a:lnTo>
                  <a:lnTo>
                    <a:pt x="796148" y="49500"/>
                  </a:lnTo>
                  <a:lnTo>
                    <a:pt x="884609" y="24750"/>
                  </a:lnTo>
                  <a:lnTo>
                    <a:pt x="973070" y="0"/>
                  </a:lnTo>
                  <a:lnTo>
                    <a:pt x="1061531" y="12375"/>
                  </a:lnTo>
                  <a:lnTo>
                    <a:pt x="1149992" y="0"/>
                  </a:lnTo>
                  <a:lnTo>
                    <a:pt x="1238453" y="37125"/>
                  </a:lnTo>
                  <a:lnTo>
                    <a:pt x="1326914" y="12375"/>
                  </a:lnTo>
                  <a:lnTo>
                    <a:pt x="1415375" y="0"/>
                  </a:lnTo>
                  <a:lnTo>
                    <a:pt x="1503836" y="0"/>
                  </a:lnTo>
                  <a:lnTo>
                    <a:pt x="1592297" y="12375"/>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4" name="tx144"/>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104021"/>
              <a:ext cx="2123063" cy="173253"/>
            </a:xfrm>
            <a:custGeom>
              <a:avLst/>
              <a:pathLst>
                <a:path w="2123063" h="173253">
                  <a:moveTo>
                    <a:pt x="0" y="173253"/>
                  </a:moveTo>
                  <a:lnTo>
                    <a:pt x="88460" y="148502"/>
                  </a:lnTo>
                  <a:lnTo>
                    <a:pt x="176921" y="148502"/>
                  </a:lnTo>
                  <a:lnTo>
                    <a:pt x="265382" y="148502"/>
                  </a:lnTo>
                  <a:lnTo>
                    <a:pt x="353843" y="136127"/>
                  </a:lnTo>
                  <a:lnTo>
                    <a:pt x="442304" y="160877"/>
                  </a:lnTo>
                  <a:lnTo>
                    <a:pt x="530765" y="173253"/>
                  </a:lnTo>
                  <a:lnTo>
                    <a:pt x="619226" y="136127"/>
                  </a:lnTo>
                  <a:lnTo>
                    <a:pt x="707687" y="136127"/>
                  </a:lnTo>
                  <a:lnTo>
                    <a:pt x="796148" y="49500"/>
                  </a:lnTo>
                  <a:lnTo>
                    <a:pt x="884609" y="49500"/>
                  </a:lnTo>
                  <a:lnTo>
                    <a:pt x="973070" y="12375"/>
                  </a:lnTo>
                  <a:lnTo>
                    <a:pt x="1061531" y="37125"/>
                  </a:lnTo>
                  <a:lnTo>
                    <a:pt x="1149992" y="12375"/>
                  </a:lnTo>
                  <a:lnTo>
                    <a:pt x="1238453" y="0"/>
                  </a:lnTo>
                  <a:lnTo>
                    <a:pt x="1326914" y="12375"/>
                  </a:lnTo>
                  <a:lnTo>
                    <a:pt x="1415375" y="12375"/>
                  </a:lnTo>
                  <a:lnTo>
                    <a:pt x="1503836" y="0"/>
                  </a:lnTo>
                  <a:lnTo>
                    <a:pt x="1592297" y="12375"/>
                  </a:lnTo>
                  <a:lnTo>
                    <a:pt x="1680758" y="0"/>
                  </a:lnTo>
                  <a:lnTo>
                    <a:pt x="1769219" y="0"/>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8" name="tx168"/>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73500"/>
              <a:ext cx="2123063" cy="482633"/>
            </a:xfrm>
            <a:custGeom>
              <a:avLst/>
              <a:pathLst>
                <a:path w="2123063" h="482633">
                  <a:moveTo>
                    <a:pt x="0" y="482633"/>
                  </a:moveTo>
                  <a:lnTo>
                    <a:pt x="88460" y="321755"/>
                  </a:lnTo>
                  <a:lnTo>
                    <a:pt x="176921" y="61876"/>
                  </a:lnTo>
                  <a:lnTo>
                    <a:pt x="265382" y="49500"/>
                  </a:lnTo>
                  <a:lnTo>
                    <a:pt x="353843" y="0"/>
                  </a:lnTo>
                  <a:lnTo>
                    <a:pt x="442304" y="74251"/>
                  </a:lnTo>
                  <a:lnTo>
                    <a:pt x="530765" y="24750"/>
                  </a:lnTo>
                  <a:lnTo>
                    <a:pt x="619226" y="99001"/>
                  </a:lnTo>
                  <a:lnTo>
                    <a:pt x="707687" y="136127"/>
                  </a:lnTo>
                  <a:lnTo>
                    <a:pt x="796148" y="61876"/>
                  </a:lnTo>
                  <a:lnTo>
                    <a:pt x="884609" y="37125"/>
                  </a:lnTo>
                  <a:lnTo>
                    <a:pt x="973070" y="24750"/>
                  </a:lnTo>
                  <a:lnTo>
                    <a:pt x="1061531" y="12375"/>
                  </a:lnTo>
                  <a:lnTo>
                    <a:pt x="1149992" y="12375"/>
                  </a:lnTo>
                  <a:lnTo>
                    <a:pt x="1238453" y="0"/>
                  </a:lnTo>
                  <a:lnTo>
                    <a:pt x="1326914" y="49500"/>
                  </a:lnTo>
                  <a:lnTo>
                    <a:pt x="1415375" y="12375"/>
                  </a:lnTo>
                  <a:lnTo>
                    <a:pt x="1503836" y="0"/>
                  </a:lnTo>
                  <a:lnTo>
                    <a:pt x="1592297" y="12375"/>
                  </a:lnTo>
                  <a:lnTo>
                    <a:pt x="1680758" y="12375"/>
                  </a:lnTo>
                  <a:lnTo>
                    <a:pt x="1769219" y="12375"/>
                  </a:lnTo>
                  <a:lnTo>
                    <a:pt x="1857680" y="24750"/>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2" name="tx192"/>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3" name="tx193"/>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4" name="tx194"/>
            <p:cNvSpPr/>
            <p:nvPr/>
          </p:nvSpPr>
          <p:spPr>
            <a:xfrm>
              <a:off x="8630921"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977494" y="4655354"/>
              <a:ext cx="796148" cy="160877"/>
            </a:xfrm>
            <a:custGeom>
              <a:avLst/>
              <a:pathLst>
                <a:path w="796148" h="160877">
                  <a:moveTo>
                    <a:pt x="0" y="160877"/>
                  </a:moveTo>
                  <a:lnTo>
                    <a:pt x="88460" y="24750"/>
                  </a:lnTo>
                  <a:lnTo>
                    <a:pt x="176921" y="12375"/>
                  </a:lnTo>
                  <a:lnTo>
                    <a:pt x="265382" y="24750"/>
                  </a:lnTo>
                  <a:lnTo>
                    <a:pt x="353843" y="12375"/>
                  </a:lnTo>
                  <a:lnTo>
                    <a:pt x="442304" y="37125"/>
                  </a:lnTo>
                  <a:lnTo>
                    <a:pt x="530765" y="12375"/>
                  </a:lnTo>
                  <a:lnTo>
                    <a:pt x="619226" y="0"/>
                  </a:lnTo>
                  <a:lnTo>
                    <a:pt x="707687" y="12375"/>
                  </a:lnTo>
                  <a:lnTo>
                    <a:pt x="796148" y="0"/>
                  </a:lnTo>
                </a:path>
              </a:pathLst>
            </a:custGeom>
            <a:ln w="27101" cap="flat">
              <a:solidFill>
                <a:srgbClr val="1CABE2">
                  <a:alpha val="100000"/>
                </a:srgbClr>
              </a:solidFill>
              <a:prstDash val="solid"/>
              <a:round/>
            </a:ln>
          </p:spPr>
          <p:txBody>
            <a:bodyPr/>
            <a:lstStyle/>
            <a:p/>
          </p:txBody>
        </p:sp>
        <p:sp>
          <p:nvSpPr>
            <p:cNvPr id="215" name="tx215"/>
            <p:cNvSpPr/>
            <p:nvPr/>
          </p:nvSpPr>
          <p:spPr>
            <a:xfrm>
              <a:off x="7825564"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6" name="tx216"/>
            <p:cNvSpPr/>
            <p:nvPr/>
          </p:nvSpPr>
          <p:spPr>
            <a:xfrm>
              <a:off x="8806200"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27707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8630921"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322656" y="398022"/>
              <a:ext cx="51905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Tajikistan,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(96%), followed by DTP3, IPV1, MCV2, and POL3 (97%).
Compared to 2019, coverage of 6 vaccines remained constant (BCG, DTP1, DTP3, MCV1, MCV2 and POL3) and 2 vaccines increased (IPV1 and ROTAC).
Compared to 2023, coverage of 5 vaccines remained constant (BCG, DTP1, IPV1, MCV1 and POL3) and 4 vaccines increased (DTP3, MCV2,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664294"/>
            </a:xfrm>
            <a:custGeom>
              <a:avLst/>
              <a:pathLst>
                <a:path w="6480943" h="664294">
                  <a:moveTo>
                    <a:pt x="0" y="664294"/>
                  </a:moveTo>
                  <a:lnTo>
                    <a:pt x="270039" y="569395"/>
                  </a:lnTo>
                  <a:lnTo>
                    <a:pt x="540078" y="569395"/>
                  </a:lnTo>
                  <a:lnTo>
                    <a:pt x="810117" y="569395"/>
                  </a:lnTo>
                  <a:lnTo>
                    <a:pt x="1080157" y="521945"/>
                  </a:lnTo>
                  <a:lnTo>
                    <a:pt x="1350196" y="616844"/>
                  </a:lnTo>
                  <a:lnTo>
                    <a:pt x="1620235" y="664294"/>
                  </a:lnTo>
                  <a:lnTo>
                    <a:pt x="1890275" y="521945"/>
                  </a:lnTo>
                  <a:lnTo>
                    <a:pt x="2160314" y="521945"/>
                  </a:lnTo>
                  <a:lnTo>
                    <a:pt x="2430353" y="189798"/>
                  </a:lnTo>
                  <a:lnTo>
                    <a:pt x="2700393" y="189798"/>
                  </a:lnTo>
                  <a:lnTo>
                    <a:pt x="2970432" y="47449"/>
                  </a:lnTo>
                  <a:lnTo>
                    <a:pt x="3240471" y="142348"/>
                  </a:lnTo>
                  <a:lnTo>
                    <a:pt x="3510510" y="47449"/>
                  </a:lnTo>
                  <a:lnTo>
                    <a:pt x="3780550" y="0"/>
                  </a:lnTo>
                  <a:lnTo>
                    <a:pt x="4050589" y="47449"/>
                  </a:lnTo>
                  <a:lnTo>
                    <a:pt x="4320628" y="47449"/>
                  </a:lnTo>
                  <a:lnTo>
                    <a:pt x="4590668" y="0"/>
                  </a:lnTo>
                  <a:lnTo>
                    <a:pt x="4860707" y="47449"/>
                  </a:lnTo>
                  <a:lnTo>
                    <a:pt x="5130746" y="0"/>
                  </a:lnTo>
                  <a:lnTo>
                    <a:pt x="5400786" y="0"/>
                  </a:lnTo>
                  <a:lnTo>
                    <a:pt x="5670825" y="0"/>
                  </a:lnTo>
                  <a:lnTo>
                    <a:pt x="5940864" y="0"/>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675333" y="1025698"/>
              <a:ext cx="5940864" cy="2752077"/>
            </a:xfrm>
            <a:custGeom>
              <a:avLst/>
              <a:pathLst>
                <a:path w="5940864" h="2752077">
                  <a:moveTo>
                    <a:pt x="0" y="2752077"/>
                  </a:moveTo>
                  <a:lnTo>
                    <a:pt x="270039" y="1850534"/>
                  </a:lnTo>
                  <a:lnTo>
                    <a:pt x="540078" y="759193"/>
                  </a:lnTo>
                  <a:lnTo>
                    <a:pt x="810117" y="759193"/>
                  </a:lnTo>
                  <a:lnTo>
                    <a:pt x="1080157" y="427046"/>
                  </a:lnTo>
                  <a:lnTo>
                    <a:pt x="1350196" y="616844"/>
                  </a:lnTo>
                  <a:lnTo>
                    <a:pt x="1620235" y="521945"/>
                  </a:lnTo>
                  <a:lnTo>
                    <a:pt x="1890275" y="189798"/>
                  </a:lnTo>
                  <a:lnTo>
                    <a:pt x="2160314" y="189798"/>
                  </a:lnTo>
                  <a:lnTo>
                    <a:pt x="2430353" y="47449"/>
                  </a:lnTo>
                  <a:lnTo>
                    <a:pt x="2700393" y="142348"/>
                  </a:lnTo>
                  <a:lnTo>
                    <a:pt x="2970432" y="47449"/>
                  </a:lnTo>
                  <a:lnTo>
                    <a:pt x="3240471" y="0"/>
                  </a:lnTo>
                  <a:lnTo>
                    <a:pt x="3510510" y="47449"/>
                  </a:lnTo>
                  <a:lnTo>
                    <a:pt x="3780550" y="0"/>
                  </a:lnTo>
                  <a:lnTo>
                    <a:pt x="4050589" y="0"/>
                  </a:lnTo>
                  <a:lnTo>
                    <a:pt x="4320628" y="47449"/>
                  </a:lnTo>
                  <a:lnTo>
                    <a:pt x="4590668" y="0"/>
                  </a:lnTo>
                  <a:lnTo>
                    <a:pt x="4860707" y="0"/>
                  </a:lnTo>
                  <a:lnTo>
                    <a:pt x="5130746" y="0"/>
                  </a:lnTo>
                  <a:lnTo>
                    <a:pt x="5400786" y="0"/>
                  </a:lnTo>
                  <a:lnTo>
                    <a:pt x="5670825" y="47449"/>
                  </a:lnTo>
                  <a:lnTo>
                    <a:pt x="5940864" y="0"/>
                  </a:lnTo>
                </a:path>
              </a:pathLst>
            </a:custGeom>
            <a:ln w="27101" cap="flat">
              <a:solidFill>
                <a:srgbClr val="80BD41">
                  <a:alpha val="100000"/>
                </a:srgbClr>
              </a:solidFill>
              <a:prstDash val="solid"/>
              <a:round/>
            </a:ln>
          </p:spPr>
          <p:txBody>
            <a:bodyPr/>
            <a:lstStyle/>
            <a:p/>
          </p:txBody>
        </p:sp>
        <p:sp>
          <p:nvSpPr>
            <p:cNvPr id="39" name="pl39"/>
            <p:cNvSpPr/>
            <p:nvPr/>
          </p:nvSpPr>
          <p:spPr>
            <a:xfrm>
              <a:off x="3295569" y="1025698"/>
              <a:ext cx="4320628" cy="2419930"/>
            </a:xfrm>
            <a:custGeom>
              <a:avLst/>
              <a:pathLst>
                <a:path w="4320628" h="2419930">
                  <a:moveTo>
                    <a:pt x="0" y="2419930"/>
                  </a:moveTo>
                  <a:lnTo>
                    <a:pt x="270039" y="189798"/>
                  </a:lnTo>
                  <a:lnTo>
                    <a:pt x="540078" y="189798"/>
                  </a:lnTo>
                  <a:lnTo>
                    <a:pt x="810117" y="47449"/>
                  </a:lnTo>
                  <a:lnTo>
                    <a:pt x="1080157" y="142348"/>
                  </a:lnTo>
                  <a:lnTo>
                    <a:pt x="1350196" y="47449"/>
                  </a:lnTo>
                  <a:lnTo>
                    <a:pt x="1620235" y="0"/>
                  </a:lnTo>
                  <a:lnTo>
                    <a:pt x="1890275" y="47449"/>
                  </a:lnTo>
                  <a:lnTo>
                    <a:pt x="2160314" y="0"/>
                  </a:lnTo>
                  <a:lnTo>
                    <a:pt x="2430353" y="0"/>
                  </a:lnTo>
                  <a:lnTo>
                    <a:pt x="2700393" y="47449"/>
                  </a:lnTo>
                  <a:lnTo>
                    <a:pt x="2970432" y="0"/>
                  </a:lnTo>
                  <a:lnTo>
                    <a:pt x="3240471" y="0"/>
                  </a:lnTo>
                  <a:lnTo>
                    <a:pt x="3510510" y="0"/>
                  </a:lnTo>
                  <a:lnTo>
                    <a:pt x="3780550" y="0"/>
                  </a:lnTo>
                  <a:lnTo>
                    <a:pt x="4050589" y="47449"/>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5995962" y="1025698"/>
              <a:ext cx="1620235" cy="2182682"/>
            </a:xfrm>
            <a:custGeom>
              <a:avLst/>
              <a:pathLst>
                <a:path w="1620235" h="2182682">
                  <a:moveTo>
                    <a:pt x="0" y="2182682"/>
                  </a:moveTo>
                  <a:lnTo>
                    <a:pt x="270039" y="47449"/>
                  </a:lnTo>
                  <a:lnTo>
                    <a:pt x="540078" y="0"/>
                  </a:lnTo>
                  <a:lnTo>
                    <a:pt x="810117" y="0"/>
                  </a:lnTo>
                  <a:lnTo>
                    <a:pt x="1080157" y="0"/>
                  </a:lnTo>
                  <a:lnTo>
                    <a:pt x="1350196" y="0"/>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759193"/>
            </a:xfrm>
            <a:custGeom>
              <a:avLst/>
              <a:pathLst>
                <a:path w="6480943" h="759193">
                  <a:moveTo>
                    <a:pt x="0" y="474496"/>
                  </a:moveTo>
                  <a:lnTo>
                    <a:pt x="270039" y="474496"/>
                  </a:lnTo>
                  <a:lnTo>
                    <a:pt x="540078" y="427046"/>
                  </a:lnTo>
                  <a:lnTo>
                    <a:pt x="810117" y="332147"/>
                  </a:lnTo>
                  <a:lnTo>
                    <a:pt x="1080157" y="284697"/>
                  </a:lnTo>
                  <a:lnTo>
                    <a:pt x="1350196" y="616844"/>
                  </a:lnTo>
                  <a:lnTo>
                    <a:pt x="1620235" y="759193"/>
                  </a:lnTo>
                  <a:lnTo>
                    <a:pt x="1890275" y="616844"/>
                  </a:lnTo>
                  <a:lnTo>
                    <a:pt x="2160314" y="569395"/>
                  </a:lnTo>
                  <a:lnTo>
                    <a:pt x="2430353" y="427046"/>
                  </a:lnTo>
                  <a:lnTo>
                    <a:pt x="2700393" y="189798"/>
                  </a:lnTo>
                  <a:lnTo>
                    <a:pt x="2970432" y="0"/>
                  </a:lnTo>
                  <a:lnTo>
                    <a:pt x="3240471" y="47449"/>
                  </a:lnTo>
                  <a:lnTo>
                    <a:pt x="3510510" y="47449"/>
                  </a:lnTo>
                  <a:lnTo>
                    <a:pt x="3780550" y="0"/>
                  </a:lnTo>
                  <a:lnTo>
                    <a:pt x="4050589" y="47449"/>
                  </a:lnTo>
                  <a:lnTo>
                    <a:pt x="4320628" y="47449"/>
                  </a:lnTo>
                  <a:lnTo>
                    <a:pt x="4590668" y="0"/>
                  </a:lnTo>
                  <a:lnTo>
                    <a:pt x="4860707" y="0"/>
                  </a:lnTo>
                  <a:lnTo>
                    <a:pt x="5130746" y="0"/>
                  </a:lnTo>
                  <a:lnTo>
                    <a:pt x="5400786" y="0"/>
                  </a:lnTo>
                  <a:lnTo>
                    <a:pt x="5670825" y="47449"/>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850534"/>
            </a:xfrm>
            <a:custGeom>
              <a:avLst/>
              <a:pathLst>
                <a:path w="6480943" h="1850534">
                  <a:moveTo>
                    <a:pt x="0" y="1850534"/>
                  </a:moveTo>
                  <a:lnTo>
                    <a:pt x="270039" y="1233689"/>
                  </a:lnTo>
                  <a:lnTo>
                    <a:pt x="540078" y="237248"/>
                  </a:lnTo>
                  <a:lnTo>
                    <a:pt x="810117" y="189798"/>
                  </a:lnTo>
                  <a:lnTo>
                    <a:pt x="1080157" y="0"/>
                  </a:lnTo>
                  <a:lnTo>
                    <a:pt x="1350196" y="284697"/>
                  </a:lnTo>
                  <a:lnTo>
                    <a:pt x="1620235" y="94899"/>
                  </a:lnTo>
                  <a:lnTo>
                    <a:pt x="1890275" y="379596"/>
                  </a:lnTo>
                  <a:lnTo>
                    <a:pt x="2160314" y="521945"/>
                  </a:lnTo>
                  <a:lnTo>
                    <a:pt x="2430353" y="237248"/>
                  </a:lnTo>
                  <a:lnTo>
                    <a:pt x="2700393" y="142348"/>
                  </a:lnTo>
                  <a:lnTo>
                    <a:pt x="2970432" y="94899"/>
                  </a:lnTo>
                  <a:lnTo>
                    <a:pt x="3240471" y="47449"/>
                  </a:lnTo>
                  <a:lnTo>
                    <a:pt x="3510510" y="47449"/>
                  </a:lnTo>
                  <a:lnTo>
                    <a:pt x="3780550" y="0"/>
                  </a:lnTo>
                  <a:lnTo>
                    <a:pt x="4050589" y="189798"/>
                  </a:lnTo>
                  <a:lnTo>
                    <a:pt x="4320628" y="47449"/>
                  </a:lnTo>
                  <a:lnTo>
                    <a:pt x="4590668" y="0"/>
                  </a:lnTo>
                  <a:lnTo>
                    <a:pt x="4860707" y="47449"/>
                  </a:lnTo>
                  <a:lnTo>
                    <a:pt x="5130746" y="47449"/>
                  </a:lnTo>
                  <a:lnTo>
                    <a:pt x="5400786" y="47449"/>
                  </a:lnTo>
                  <a:lnTo>
                    <a:pt x="5670825" y="94899"/>
                  </a:lnTo>
                  <a:lnTo>
                    <a:pt x="5940864" y="47449"/>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7346159" y="1073148"/>
              <a:ext cx="270039" cy="3084224"/>
            </a:xfrm>
            <a:custGeom>
              <a:avLst/>
              <a:pathLst>
                <a:path w="270039" h="3084224">
                  <a:moveTo>
                    <a:pt x="0" y="3084224"/>
                  </a:moveTo>
                  <a:lnTo>
                    <a:pt x="270039"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025698"/>
              <a:ext cx="6480943" cy="996441"/>
            </a:xfrm>
            <a:custGeom>
              <a:avLst/>
              <a:pathLst>
                <a:path w="6480943" h="996441">
                  <a:moveTo>
                    <a:pt x="0" y="521945"/>
                  </a:moveTo>
                  <a:lnTo>
                    <a:pt x="270039" y="616844"/>
                  </a:lnTo>
                  <a:lnTo>
                    <a:pt x="540078" y="616844"/>
                  </a:lnTo>
                  <a:lnTo>
                    <a:pt x="810117" y="711744"/>
                  </a:lnTo>
                  <a:lnTo>
                    <a:pt x="1080157" y="711744"/>
                  </a:lnTo>
                  <a:lnTo>
                    <a:pt x="1350196" y="854093"/>
                  </a:lnTo>
                  <a:lnTo>
                    <a:pt x="1620235" y="996441"/>
                  </a:lnTo>
                  <a:lnTo>
                    <a:pt x="1890275" y="569395"/>
                  </a:lnTo>
                  <a:lnTo>
                    <a:pt x="2160314" y="474496"/>
                  </a:lnTo>
                  <a:lnTo>
                    <a:pt x="2430353" y="189798"/>
                  </a:lnTo>
                  <a:lnTo>
                    <a:pt x="2700393" y="94899"/>
                  </a:lnTo>
                  <a:lnTo>
                    <a:pt x="2970432" y="0"/>
                  </a:lnTo>
                  <a:lnTo>
                    <a:pt x="3240471" y="47449"/>
                  </a:lnTo>
                  <a:lnTo>
                    <a:pt x="3510510" y="0"/>
                  </a:lnTo>
                  <a:lnTo>
                    <a:pt x="3780550" y="142348"/>
                  </a:lnTo>
                  <a:lnTo>
                    <a:pt x="4050589" y="47449"/>
                  </a:lnTo>
                  <a:lnTo>
                    <a:pt x="4320628" y="0"/>
                  </a:lnTo>
                  <a:lnTo>
                    <a:pt x="4590668" y="0"/>
                  </a:lnTo>
                  <a:lnTo>
                    <a:pt x="4860707" y="47449"/>
                  </a:lnTo>
                  <a:lnTo>
                    <a:pt x="5130746" y="0"/>
                  </a:lnTo>
                  <a:lnTo>
                    <a:pt x="5400786" y="0"/>
                  </a:lnTo>
                  <a:lnTo>
                    <a:pt x="5670825" y="0"/>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5185844" y="978248"/>
              <a:ext cx="2430353" cy="616844"/>
            </a:xfrm>
            <a:custGeom>
              <a:avLst/>
              <a:pathLst>
                <a:path w="2430353" h="616844">
                  <a:moveTo>
                    <a:pt x="0" y="616844"/>
                  </a:moveTo>
                  <a:lnTo>
                    <a:pt x="270039" y="94899"/>
                  </a:lnTo>
                  <a:lnTo>
                    <a:pt x="540078" y="47449"/>
                  </a:lnTo>
                  <a:lnTo>
                    <a:pt x="810117" y="94899"/>
                  </a:lnTo>
                  <a:lnTo>
                    <a:pt x="1080157" y="47449"/>
                  </a:lnTo>
                  <a:lnTo>
                    <a:pt x="1350196" y="142348"/>
                  </a:lnTo>
                  <a:lnTo>
                    <a:pt x="1620235" y="47449"/>
                  </a:lnTo>
                  <a:lnTo>
                    <a:pt x="1890275" y="0"/>
                  </a:lnTo>
                  <a:lnTo>
                    <a:pt x="2160314" y="47449"/>
                  </a:lnTo>
                  <a:lnTo>
                    <a:pt x="2430353" y="0"/>
                  </a:lnTo>
                </a:path>
              </a:pathLst>
            </a:custGeom>
            <a:ln w="27101" cap="flat">
              <a:solidFill>
                <a:srgbClr val="9A32CD">
                  <a:alpha val="100000"/>
                </a:srgbClr>
              </a:solidFill>
              <a:prstDash val="solid"/>
              <a:round/>
            </a:ln>
          </p:spPr>
          <p:txBody>
            <a:bodyPr/>
            <a:lstStyle/>
            <a:p/>
          </p:txBody>
        </p:sp>
        <p:sp>
          <p:nvSpPr>
            <p:cNvPr id="46" name="pl46"/>
            <p:cNvSpPr/>
            <p:nvPr/>
          </p:nvSpPr>
          <p:spPr>
            <a:xfrm>
              <a:off x="3565609" y="978248"/>
              <a:ext cx="4050589" cy="427046"/>
            </a:xfrm>
            <a:custGeom>
              <a:avLst/>
              <a:pathLst>
                <a:path w="4050589" h="427046">
                  <a:moveTo>
                    <a:pt x="0" y="427046"/>
                  </a:moveTo>
                  <a:lnTo>
                    <a:pt x="270039" y="189798"/>
                  </a:lnTo>
                  <a:lnTo>
                    <a:pt x="540078" y="0"/>
                  </a:lnTo>
                  <a:lnTo>
                    <a:pt x="810117" y="47449"/>
                  </a:lnTo>
                  <a:lnTo>
                    <a:pt x="1080157" y="47449"/>
                  </a:lnTo>
                  <a:lnTo>
                    <a:pt x="1350196" y="0"/>
                  </a:lnTo>
                  <a:lnTo>
                    <a:pt x="1620235" y="47449"/>
                  </a:lnTo>
                  <a:lnTo>
                    <a:pt x="1890275" y="47449"/>
                  </a:lnTo>
                  <a:lnTo>
                    <a:pt x="2160314" y="0"/>
                  </a:lnTo>
                  <a:lnTo>
                    <a:pt x="2430353" y="0"/>
                  </a:lnTo>
                  <a:lnTo>
                    <a:pt x="2700393" y="0"/>
                  </a:lnTo>
                  <a:lnTo>
                    <a:pt x="2970432" y="0"/>
                  </a:lnTo>
                  <a:lnTo>
                    <a:pt x="3240471" y="47449"/>
                  </a:lnTo>
                  <a:lnTo>
                    <a:pt x="3510510" y="0"/>
                  </a:lnTo>
                  <a:lnTo>
                    <a:pt x="3780550" y="0"/>
                  </a:lnTo>
                  <a:lnTo>
                    <a:pt x="4050589" y="0"/>
                  </a:lnTo>
                </a:path>
              </a:pathLst>
            </a:custGeom>
            <a:ln w="27101" cap="flat">
              <a:solidFill>
                <a:srgbClr val="836FFF">
                  <a:alpha val="100000"/>
                </a:srgbClr>
              </a:solidFill>
              <a:prstDash val="solid"/>
              <a:round/>
            </a:ln>
          </p:spPr>
          <p:txBody>
            <a:bodyPr/>
            <a:lstStyle/>
            <a:p/>
          </p:txBody>
        </p:sp>
        <p:sp>
          <p:nvSpPr>
            <p:cNvPr id="47" name="pl47"/>
            <p:cNvSpPr/>
            <p:nvPr/>
          </p:nvSpPr>
          <p:spPr>
            <a:xfrm>
              <a:off x="7632903" y="780883"/>
              <a:ext cx="725958" cy="192925"/>
            </a:xfrm>
            <a:custGeom>
              <a:avLst/>
              <a:pathLst>
                <a:path w="725958" h="192925">
                  <a:moveTo>
                    <a:pt x="725958" y="0"/>
                  </a:moveTo>
                  <a:lnTo>
                    <a:pt x="0" y="192925"/>
                  </a:lnTo>
                </a:path>
              </a:pathLst>
            </a:custGeom>
          </p:spPr>
          <p:txBody>
            <a:bodyPr/>
            <a:lstStyle/>
            <a:p/>
          </p:txBody>
        </p:sp>
        <p:sp>
          <p:nvSpPr>
            <p:cNvPr id="48" name="pl48"/>
            <p:cNvSpPr/>
            <p:nvPr/>
          </p:nvSpPr>
          <p:spPr>
            <a:xfrm>
              <a:off x="7634187" y="979715"/>
              <a:ext cx="658243" cy="53663"/>
            </a:xfrm>
            <a:custGeom>
              <a:avLst/>
              <a:pathLst>
                <a:path w="658243" h="53663">
                  <a:moveTo>
                    <a:pt x="658243" y="53663"/>
                  </a:moveTo>
                  <a:lnTo>
                    <a:pt x="0" y="0"/>
                  </a:lnTo>
                </a:path>
              </a:pathLst>
            </a:custGeom>
          </p:spPr>
          <p:txBody>
            <a:bodyPr/>
            <a:lstStyle/>
            <a:p/>
          </p:txBody>
        </p:sp>
        <p:sp>
          <p:nvSpPr>
            <p:cNvPr id="49" name="pl49"/>
            <p:cNvSpPr/>
            <p:nvPr/>
          </p:nvSpPr>
          <p:spPr>
            <a:xfrm>
              <a:off x="7631254" y="984599"/>
              <a:ext cx="721520" cy="304345"/>
            </a:xfrm>
            <a:custGeom>
              <a:avLst/>
              <a:pathLst>
                <a:path w="721520" h="304345">
                  <a:moveTo>
                    <a:pt x="721520" y="304345"/>
                  </a:moveTo>
                  <a:lnTo>
                    <a:pt x="0" y="0"/>
                  </a:lnTo>
                </a:path>
              </a:pathLst>
            </a:custGeom>
          </p:spPr>
          <p:txBody>
            <a:bodyPr/>
            <a:lstStyle/>
            <a:p/>
          </p:txBody>
        </p:sp>
        <p:sp>
          <p:nvSpPr>
            <p:cNvPr id="50" name="pl50"/>
            <p:cNvSpPr/>
            <p:nvPr/>
          </p:nvSpPr>
          <p:spPr>
            <a:xfrm>
              <a:off x="7628434" y="1034102"/>
              <a:ext cx="754511" cy="518247"/>
            </a:xfrm>
            <a:custGeom>
              <a:avLst/>
              <a:pathLst>
                <a:path w="754511" h="518247">
                  <a:moveTo>
                    <a:pt x="754511" y="518247"/>
                  </a:moveTo>
                  <a:lnTo>
                    <a:pt x="0" y="0"/>
                  </a:lnTo>
                </a:path>
              </a:pathLst>
            </a:custGeom>
          </p:spPr>
          <p:txBody>
            <a:bodyPr/>
            <a:lstStyle/>
            <a:p/>
          </p:txBody>
        </p:sp>
        <p:sp>
          <p:nvSpPr>
            <p:cNvPr id="51" name="pl51"/>
            <p:cNvSpPr/>
            <p:nvPr/>
          </p:nvSpPr>
          <p:spPr>
            <a:xfrm>
              <a:off x="7622040" y="1036476"/>
              <a:ext cx="706543" cy="1303494"/>
            </a:xfrm>
            <a:custGeom>
              <a:avLst/>
              <a:pathLst>
                <a:path w="706543" h="1303494">
                  <a:moveTo>
                    <a:pt x="706543" y="1303494"/>
                  </a:moveTo>
                  <a:lnTo>
                    <a:pt x="0" y="0"/>
                  </a:lnTo>
                </a:path>
              </a:pathLst>
            </a:custGeom>
          </p:spPr>
          <p:txBody>
            <a:bodyPr/>
            <a:lstStyle/>
            <a:p/>
          </p:txBody>
        </p:sp>
        <p:sp>
          <p:nvSpPr>
            <p:cNvPr id="52" name="pl52"/>
            <p:cNvSpPr/>
            <p:nvPr/>
          </p:nvSpPr>
          <p:spPr>
            <a:xfrm>
              <a:off x="7623827" y="1036026"/>
              <a:ext cx="1096552" cy="1484501"/>
            </a:xfrm>
            <a:custGeom>
              <a:avLst/>
              <a:pathLst>
                <a:path w="1096552" h="1484501">
                  <a:moveTo>
                    <a:pt x="1096552" y="1484501"/>
                  </a:moveTo>
                  <a:lnTo>
                    <a:pt x="0" y="0"/>
                  </a:lnTo>
                </a:path>
              </a:pathLst>
            </a:custGeom>
          </p:spPr>
          <p:txBody>
            <a:bodyPr/>
            <a:lstStyle/>
            <a:p/>
          </p:txBody>
        </p:sp>
        <p:sp>
          <p:nvSpPr>
            <p:cNvPr id="53" name="pl53"/>
            <p:cNvSpPr/>
            <p:nvPr/>
          </p:nvSpPr>
          <p:spPr>
            <a:xfrm>
              <a:off x="7625994" y="1035279"/>
              <a:ext cx="799032" cy="781556"/>
            </a:xfrm>
            <a:custGeom>
              <a:avLst/>
              <a:pathLst>
                <a:path w="799032" h="781556">
                  <a:moveTo>
                    <a:pt x="799032" y="781556"/>
                  </a:moveTo>
                  <a:lnTo>
                    <a:pt x="0" y="0"/>
                  </a:lnTo>
                </a:path>
              </a:pathLst>
            </a:custGeom>
          </p:spPr>
          <p:txBody>
            <a:bodyPr/>
            <a:lstStyle/>
            <a:p/>
          </p:txBody>
        </p:sp>
        <p:sp>
          <p:nvSpPr>
            <p:cNvPr id="54" name="pl54"/>
            <p:cNvSpPr/>
            <p:nvPr/>
          </p:nvSpPr>
          <p:spPr>
            <a:xfrm>
              <a:off x="7622647" y="1036338"/>
              <a:ext cx="1059608" cy="1748266"/>
            </a:xfrm>
            <a:custGeom>
              <a:avLst/>
              <a:pathLst>
                <a:path w="1059608" h="1748266">
                  <a:moveTo>
                    <a:pt x="1059608" y="1748266"/>
                  </a:moveTo>
                  <a:lnTo>
                    <a:pt x="0" y="0"/>
                  </a:lnTo>
                </a:path>
              </a:pathLst>
            </a:custGeom>
          </p:spPr>
          <p:txBody>
            <a:bodyPr/>
            <a:lstStyle/>
            <a:p/>
          </p:txBody>
        </p:sp>
        <p:sp>
          <p:nvSpPr>
            <p:cNvPr id="55" name="pl55"/>
            <p:cNvSpPr/>
            <p:nvPr/>
          </p:nvSpPr>
          <p:spPr>
            <a:xfrm>
              <a:off x="7623530" y="1036111"/>
              <a:ext cx="735172" cy="1044147"/>
            </a:xfrm>
            <a:custGeom>
              <a:avLst/>
              <a:pathLst>
                <a:path w="735172" h="1044147">
                  <a:moveTo>
                    <a:pt x="735172" y="1044147"/>
                  </a:moveTo>
                  <a:lnTo>
                    <a:pt x="0" y="0"/>
                  </a:lnTo>
                </a:path>
              </a:pathLst>
            </a:custGeom>
          </p:spPr>
          <p:txBody>
            <a:bodyPr/>
            <a:lstStyle/>
            <a:p/>
          </p:txBody>
        </p:sp>
        <p:sp>
          <p:nvSpPr>
            <p:cNvPr id="56" name="pl56"/>
            <p:cNvSpPr/>
            <p:nvPr/>
          </p:nvSpPr>
          <p:spPr>
            <a:xfrm>
              <a:off x="7622141" y="1083903"/>
              <a:ext cx="1084196" cy="1962218"/>
            </a:xfrm>
            <a:custGeom>
              <a:avLst/>
              <a:pathLst>
                <a:path w="1084196" h="1962218">
                  <a:moveTo>
                    <a:pt x="1084196" y="1962218"/>
                  </a:moveTo>
                  <a:lnTo>
                    <a:pt x="0" y="0"/>
                  </a:lnTo>
                </a:path>
              </a:pathLst>
            </a:custGeom>
          </p:spPr>
          <p:txBody>
            <a:bodyPr/>
            <a:lstStyle/>
            <a:p/>
          </p:txBody>
        </p:sp>
        <p:sp>
          <p:nvSpPr>
            <p:cNvPr id="57" name="pg57"/>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98%</a:t>
              </a:r>
            </a:p>
          </p:txBody>
        </p:sp>
        <p:sp>
          <p:nvSpPr>
            <p:cNvPr id="59" name="pg59"/>
            <p:cNvSpPr/>
            <p:nvPr/>
          </p:nvSpPr>
          <p:spPr>
            <a:xfrm>
              <a:off x="8223851" y="94933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99086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1" name="pg61"/>
            <p:cNvSpPr/>
            <p:nvPr/>
          </p:nvSpPr>
          <p:spPr>
            <a:xfrm>
              <a:off x="8284194" y="121092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307054" y="125246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98%</a:t>
              </a:r>
            </a:p>
          </p:txBody>
        </p:sp>
        <p:sp>
          <p:nvSpPr>
            <p:cNvPr id="63" name="pg63"/>
            <p:cNvSpPr/>
            <p:nvPr/>
          </p:nvSpPr>
          <p:spPr>
            <a:xfrm>
              <a:off x="8314365" y="14749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5164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5" name="pg65"/>
            <p:cNvSpPr/>
            <p:nvPr/>
          </p:nvSpPr>
          <p:spPr>
            <a:xfrm>
              <a:off x="8260004" y="226029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28314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7" name="pg67"/>
            <p:cNvSpPr/>
            <p:nvPr/>
          </p:nvSpPr>
          <p:spPr>
            <a:xfrm>
              <a:off x="8368515" y="25205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56206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9" name="pg69"/>
            <p:cNvSpPr/>
            <p:nvPr/>
          </p:nvSpPr>
          <p:spPr>
            <a:xfrm>
              <a:off x="8356446" y="173858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178012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71" name="pg71"/>
            <p:cNvSpPr/>
            <p:nvPr/>
          </p:nvSpPr>
          <p:spPr>
            <a:xfrm>
              <a:off x="8290281" y="27846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261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97%</a:t>
              </a:r>
            </a:p>
          </p:txBody>
        </p:sp>
        <p:sp>
          <p:nvSpPr>
            <p:cNvPr id="73" name="pg73"/>
            <p:cNvSpPr/>
            <p:nvPr/>
          </p:nvSpPr>
          <p:spPr>
            <a:xfrm>
              <a:off x="8290122" y="200134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2982" y="204288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97%</a:t>
              </a:r>
            </a:p>
          </p:txBody>
        </p:sp>
        <p:sp>
          <p:nvSpPr>
            <p:cNvPr id="75" name="pg75"/>
            <p:cNvSpPr/>
            <p:nvPr/>
          </p:nvSpPr>
          <p:spPr>
            <a:xfrm>
              <a:off x="8332362" y="304612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55222" y="308766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96%</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99470" y="401416"/>
              <a:ext cx="3032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Tajikistan,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(96%), followed by DTP3, IPV1, MCV2, and POL3 (97%).
Coverage of 7 vaccines were the same (DTP3, HepB3, Hib3, MCV1, MCV2, Polio3 and Rubella) and 2 vaccines increased (IPV1 and RotaC) compared to respective coverage in 2019.
Coverage of 6 vaccines increased (DTP3, HepB3, Hib3, MCV2, PcV3 and RotaC) and 4 vaccines were the same (IPV1, MCV1,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26664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64565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024670"/>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161714"/>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3540728"/>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3919743"/>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429875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5056787"/>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433912"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359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Tajikistan,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(98%) and 2023 (98%). DTP1 coverage remained the same in 2024 (98%) compared to 2023, and was the same as in 2019. In 2019-2024, DTP1 coverage was at it's lowest level in 2021 (97%).
In 2023, 4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52910"/>
              <a:ext cx="6444618" cy="545373"/>
            </a:xfrm>
            <a:custGeom>
              <a:avLst/>
              <a:pathLst>
                <a:path w="6444618" h="545373">
                  <a:moveTo>
                    <a:pt x="0" y="545373"/>
                  </a:moveTo>
                  <a:lnTo>
                    <a:pt x="268525" y="467462"/>
                  </a:lnTo>
                  <a:lnTo>
                    <a:pt x="537051" y="467462"/>
                  </a:lnTo>
                  <a:lnTo>
                    <a:pt x="805577" y="467462"/>
                  </a:lnTo>
                  <a:lnTo>
                    <a:pt x="1074103" y="428507"/>
                  </a:lnTo>
                  <a:lnTo>
                    <a:pt x="1342628" y="506418"/>
                  </a:lnTo>
                  <a:lnTo>
                    <a:pt x="1611154" y="545373"/>
                  </a:lnTo>
                  <a:lnTo>
                    <a:pt x="1879680" y="428507"/>
                  </a:lnTo>
                  <a:lnTo>
                    <a:pt x="2148206" y="428507"/>
                  </a:lnTo>
                  <a:lnTo>
                    <a:pt x="2416732" y="155820"/>
                  </a:lnTo>
                  <a:lnTo>
                    <a:pt x="2685257" y="155820"/>
                  </a:lnTo>
                  <a:lnTo>
                    <a:pt x="2953783" y="38955"/>
                  </a:lnTo>
                  <a:lnTo>
                    <a:pt x="3222309" y="116865"/>
                  </a:lnTo>
                  <a:lnTo>
                    <a:pt x="3490835" y="38955"/>
                  </a:lnTo>
                  <a:lnTo>
                    <a:pt x="3759360" y="0"/>
                  </a:lnTo>
                  <a:lnTo>
                    <a:pt x="4027886" y="38955"/>
                  </a:lnTo>
                  <a:lnTo>
                    <a:pt x="4296412" y="38955"/>
                  </a:lnTo>
                  <a:lnTo>
                    <a:pt x="4564938" y="0"/>
                  </a:lnTo>
                  <a:lnTo>
                    <a:pt x="4833464" y="38955"/>
                  </a:lnTo>
                  <a:lnTo>
                    <a:pt x="5101989" y="0"/>
                  </a:lnTo>
                  <a:lnTo>
                    <a:pt x="5370515" y="0"/>
                  </a:lnTo>
                  <a:lnTo>
                    <a:pt x="5639041" y="0"/>
                  </a:lnTo>
                  <a:lnTo>
                    <a:pt x="5907567" y="0"/>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13955"/>
              <a:ext cx="6444618" cy="1519254"/>
            </a:xfrm>
            <a:custGeom>
              <a:avLst/>
              <a:pathLst>
                <a:path w="6444618" h="1519254">
                  <a:moveTo>
                    <a:pt x="0" y="1519254"/>
                  </a:moveTo>
                  <a:lnTo>
                    <a:pt x="268525" y="1012836"/>
                  </a:lnTo>
                  <a:lnTo>
                    <a:pt x="537051" y="194776"/>
                  </a:lnTo>
                  <a:lnTo>
                    <a:pt x="805577" y="155820"/>
                  </a:lnTo>
                  <a:lnTo>
                    <a:pt x="1074103" y="0"/>
                  </a:lnTo>
                  <a:lnTo>
                    <a:pt x="1342628" y="233731"/>
                  </a:lnTo>
                  <a:lnTo>
                    <a:pt x="1611154" y="77910"/>
                  </a:lnTo>
                  <a:lnTo>
                    <a:pt x="1879680" y="311641"/>
                  </a:lnTo>
                  <a:lnTo>
                    <a:pt x="2148206" y="428507"/>
                  </a:lnTo>
                  <a:lnTo>
                    <a:pt x="2416732" y="194776"/>
                  </a:lnTo>
                  <a:lnTo>
                    <a:pt x="2685257" y="116865"/>
                  </a:lnTo>
                  <a:lnTo>
                    <a:pt x="2953783" y="77910"/>
                  </a:lnTo>
                  <a:lnTo>
                    <a:pt x="3222309" y="38955"/>
                  </a:lnTo>
                  <a:lnTo>
                    <a:pt x="3490835" y="38955"/>
                  </a:lnTo>
                  <a:lnTo>
                    <a:pt x="3759360" y="0"/>
                  </a:lnTo>
                  <a:lnTo>
                    <a:pt x="4027886" y="155820"/>
                  </a:lnTo>
                  <a:lnTo>
                    <a:pt x="4296412" y="38955"/>
                  </a:lnTo>
                  <a:lnTo>
                    <a:pt x="4564938" y="0"/>
                  </a:lnTo>
                  <a:lnTo>
                    <a:pt x="4833464" y="38955"/>
                  </a:lnTo>
                  <a:lnTo>
                    <a:pt x="5101989" y="38955"/>
                  </a:lnTo>
                  <a:lnTo>
                    <a:pt x="5370515" y="38955"/>
                  </a:lnTo>
                  <a:lnTo>
                    <a:pt x="5639041" y="77910"/>
                  </a:lnTo>
                  <a:lnTo>
                    <a:pt x="5907567" y="38955"/>
                  </a:lnTo>
                  <a:lnTo>
                    <a:pt x="6176092" y="77910"/>
                  </a:lnTo>
                  <a:lnTo>
                    <a:pt x="6444618" y="38955"/>
                  </a:lnTo>
                </a:path>
              </a:pathLst>
            </a:custGeom>
            <a:ln w="27101" cap="flat">
              <a:solidFill>
                <a:srgbClr val="00BA38">
                  <a:alpha val="100000"/>
                </a:srgbClr>
              </a:solidFill>
              <a:prstDash val="solid"/>
              <a:round/>
            </a:ln>
          </p:spPr>
          <p:txBody>
            <a:bodyPr/>
            <a:lstStyle/>
            <a:p/>
          </p:txBody>
        </p:sp>
        <p:sp>
          <p:nvSpPr>
            <p:cNvPr id="28" name="pl28"/>
            <p:cNvSpPr/>
            <p:nvPr/>
          </p:nvSpPr>
          <p:spPr>
            <a:xfrm>
              <a:off x="7624371" y="1191866"/>
              <a:ext cx="268525" cy="2532090"/>
            </a:xfrm>
            <a:custGeom>
              <a:avLst/>
              <a:pathLst>
                <a:path w="268525" h="2532090">
                  <a:moveTo>
                    <a:pt x="0" y="2532090"/>
                  </a:moveTo>
                  <a:lnTo>
                    <a:pt x="268525"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1145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5348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6599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259483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585995" y="368557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171" y="1157909"/>
              <a:ext cx="252251" cy="77469"/>
            </a:xfrm>
            <a:custGeom>
              <a:avLst/>
              <a:pathLst>
                <a:path w="252251" h="77469">
                  <a:moveTo>
                    <a:pt x="252251" y="77469"/>
                  </a:moveTo>
                  <a:lnTo>
                    <a:pt x="0" y="0"/>
                  </a:lnTo>
                </a:path>
              </a:pathLst>
            </a:custGeom>
          </p:spPr>
          <p:txBody>
            <a:bodyPr/>
            <a:lstStyle/>
            <a:p/>
          </p:txBody>
        </p:sp>
        <p:sp>
          <p:nvSpPr>
            <p:cNvPr id="37" name="pl37"/>
            <p:cNvSpPr/>
            <p:nvPr/>
          </p:nvSpPr>
          <p:spPr>
            <a:xfrm>
              <a:off x="7905856" y="1004938"/>
              <a:ext cx="255566" cy="140831"/>
            </a:xfrm>
            <a:custGeom>
              <a:avLst/>
              <a:pathLst>
                <a:path w="255566" h="140831">
                  <a:moveTo>
                    <a:pt x="255566" y="0"/>
                  </a:moveTo>
                  <a:lnTo>
                    <a:pt x="0" y="140831"/>
                  </a:lnTo>
                </a:path>
              </a:pathLst>
            </a:custGeom>
          </p:spPr>
          <p:txBody>
            <a:bodyPr/>
            <a:lstStyle/>
            <a:p/>
          </p:txBody>
        </p:sp>
        <p:sp>
          <p:nvSpPr>
            <p:cNvPr id="38" name="pl38"/>
            <p:cNvSpPr/>
            <p:nvPr/>
          </p:nvSpPr>
          <p:spPr>
            <a:xfrm>
              <a:off x="7900585" y="1200822"/>
              <a:ext cx="260838" cy="303879"/>
            </a:xfrm>
            <a:custGeom>
              <a:avLst/>
              <a:pathLst>
                <a:path w="260838" h="303879">
                  <a:moveTo>
                    <a:pt x="260838" y="303879"/>
                  </a:moveTo>
                  <a:lnTo>
                    <a:pt x="0" y="0"/>
                  </a:lnTo>
                </a:path>
              </a:pathLst>
            </a:custGeom>
          </p:spPr>
          <p:txBody>
            <a:bodyPr/>
            <a:lstStyle/>
            <a:p/>
          </p:txBody>
        </p:sp>
        <p:sp>
          <p:nvSpPr>
            <p:cNvPr id="39" name="pg39"/>
            <p:cNvSpPr/>
            <p:nvPr/>
          </p:nvSpPr>
          <p:spPr>
            <a:xfrm>
              <a:off x="8092843" y="11611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0202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8891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9300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97%</a:t>
              </a:r>
            </a:p>
          </p:txBody>
        </p:sp>
        <p:sp>
          <p:nvSpPr>
            <p:cNvPr id="43" name="pg43"/>
            <p:cNvSpPr/>
            <p:nvPr/>
          </p:nvSpPr>
          <p:spPr>
            <a:xfrm>
              <a:off x="8092843" y="143430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47514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96%</a:t>
              </a:r>
            </a:p>
          </p:txBody>
        </p:sp>
        <p:sp>
          <p:nvSpPr>
            <p:cNvPr id="45" name="pg45"/>
            <p:cNvSpPr/>
            <p:nvPr/>
          </p:nvSpPr>
          <p:spPr>
            <a:xfrm>
              <a:off x="1512394" y="15137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8114" y="15574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47" name="pg47"/>
            <p:cNvSpPr/>
            <p:nvPr/>
          </p:nvSpPr>
          <p:spPr>
            <a:xfrm>
              <a:off x="1150796" y="26357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196516" y="26795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59</a:t>
              </a:r>
            </a:p>
          </p:txBody>
        </p:sp>
        <p:sp>
          <p:nvSpPr>
            <p:cNvPr id="49" name="pg49"/>
            <p:cNvSpPr/>
            <p:nvPr/>
          </p:nvSpPr>
          <p:spPr>
            <a:xfrm>
              <a:off x="7687485" y="35401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7733205" y="35838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70762" y="580629"/>
              <a:ext cx="373670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Tajikistan,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Tajikistan has 3 out of the 4 SDG vaccines.
In 2024, Tajikistan had achieved at least 90% coverage of 3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increased 1 percentage point from 96% in 2023 to 97% in 2024.
• There were there were approximately the same number of zero-dose children in 2024. This leaves 5,000 children without vaccination, vulnerable to vaccine-preventable diseases and a further 3,000 with incomplete protection.
• Tajikistan accounted for 2.2% of zero-dose children in Europe and Central Asia (ECAR) and &lt;0.1% of zero-dose children globally.
• MCV1 coverage remained constant at 98% between 2023 and 2024. There were 5,000 children who missed out on the first measles vaccination.
• MCV2 coverage increased 1 percentage point from 96% in 2023 to 97%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Tajikistan,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Tajikistan.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DAPMHHIV-502652578-1605446</_dlc_DocId>
    <_dlc_DocIdUrl xmlns="9e17fbd9-fb4c-4d20-9ec4-18aa77a91b0d">
      <Url>https://unicef.sharepoint.com/teams/DAPM-Health-HIV/_layouts/15/DocIdRedir.aspx?ID=DAPMHHIV-502652578-1605446</Url>
      <Description>DAPMHHIV-502652578-1605446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be3ff666-debb-4652-a436-dc1757b8dc2a</vt:lpwstr>
  </property>
  <property fmtid="{D5CDD505-2E9C-101B-9397-08002B2CF9AE}" pid="4" name="MediaServiceImageTags">
    <vt:lpwstr/>
  </property>
</Properties>
</file>